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7"/>
  </p:notesMasterIdLst>
  <p:sldIdLst>
    <p:sldId id="256" r:id="rId3"/>
    <p:sldId id="257" r:id="rId4"/>
    <p:sldId id="258" r:id="rId5"/>
    <p:sldId id="259" r:id="rId6"/>
    <p:sldId id="260" r:id="rId7"/>
    <p:sldId id="261" r:id="rId8"/>
    <p:sldId id="262" r:id="rId9"/>
    <p:sldId id="263" r:id="rId10"/>
    <p:sldId id="264" r:id="rId11"/>
    <p:sldId id="265" r:id="rId12"/>
    <p:sldId id="288" r:id="rId13"/>
    <p:sldId id="289" r:id="rId14"/>
    <p:sldId id="290" r:id="rId15"/>
    <p:sldId id="291" r:id="rId16"/>
    <p:sldId id="292" r:id="rId17"/>
    <p:sldId id="293" r:id="rId18"/>
    <p:sldId id="294" r:id="rId19"/>
    <p:sldId id="295" r:id="rId20"/>
    <p:sldId id="296" r:id="rId21"/>
    <p:sldId id="297" r:id="rId22"/>
    <p:sldId id="298" r:id="rId23"/>
    <p:sldId id="299" r:id="rId24"/>
    <p:sldId id="300" r:id="rId25"/>
    <p:sldId id="307"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325" userDrawn="1">
          <p15:clr>
            <a:srgbClr val="A4A3A4"/>
          </p15:clr>
        </p15:guide>
        <p15:guide id="4" pos="7355" userDrawn="1">
          <p15:clr>
            <a:srgbClr val="A4A3A4"/>
          </p15:clr>
        </p15:guide>
        <p15:guide id="5" orient="horz" pos="346" userDrawn="1">
          <p15:clr>
            <a:srgbClr val="A4A3A4"/>
          </p15:clr>
        </p15:guide>
        <p15:guide id="6" orient="horz" pos="39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645D"/>
    <a:srgbClr val="1D2052"/>
    <a:srgbClr val="2C307A"/>
    <a:srgbClr val="C1DBFF"/>
    <a:srgbClr val="FFB9C5"/>
    <a:srgbClr val="FFCDD5"/>
    <a:srgbClr val="5D1491"/>
    <a:srgbClr val="63A6FF"/>
    <a:srgbClr val="EFE5FA"/>
    <a:srgbClr val="B25DF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96" autoAdjust="0"/>
    <p:restoredTop sz="94660"/>
  </p:normalViewPr>
  <p:slideViewPr>
    <p:cSldViewPr snapToGrid="0" showGuides="1">
      <p:cViewPr>
        <p:scale>
          <a:sx n="66" d="100"/>
          <a:sy n="66" d="100"/>
        </p:scale>
        <p:origin x="624" y="-76"/>
      </p:cViewPr>
      <p:guideLst>
        <p:guide orient="horz" pos="2160"/>
        <p:guide pos="3840"/>
        <p:guide pos="325"/>
        <p:guide pos="7355"/>
        <p:guide orient="horz" pos="346"/>
        <p:guide orient="horz" pos="397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6E280F7-9927-4140-BE74-466FD05F24FC}" type="datetimeFigureOut">
              <a:rPr lang="en-US" smtClean="0"/>
              <a:t>8/16/2020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B2E0CD8-5D38-4413-B029-8B97D79122E3}" type="slidenum">
              <a:rPr lang="en-US" smtClean="0"/>
              <a:t>‹#›</a:t>
            </a:fld>
            <a:endParaRPr lang="en-US"/>
          </a:p>
        </p:txBody>
      </p:sp>
    </p:spTree>
    <p:extLst>
      <p:ext uri="{BB962C8B-B14F-4D97-AF65-F5344CB8AC3E}">
        <p14:creationId xmlns:p14="http://schemas.microsoft.com/office/powerpoint/2010/main" val="6579666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8f9b979809_0_9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8f9b979809_0_9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3"/>
        <p:cNvGrpSpPr/>
        <p:nvPr/>
      </p:nvGrpSpPr>
      <p:grpSpPr>
        <a:xfrm>
          <a:off x="0" y="0"/>
          <a:ext cx="0" cy="0"/>
          <a:chOff x="0" y="0"/>
          <a:chExt cx="0" cy="0"/>
        </a:xfrm>
      </p:grpSpPr>
      <p:sp>
        <p:nvSpPr>
          <p:cNvPr id="7014" name="Google Shape;7014;g8f9b979809_0_15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5" name="Google Shape;7015;g8f9b979809_0_15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0"/>
        <p:cNvGrpSpPr/>
        <p:nvPr/>
      </p:nvGrpSpPr>
      <p:grpSpPr>
        <a:xfrm>
          <a:off x="0" y="0"/>
          <a:ext cx="0" cy="0"/>
          <a:chOff x="0" y="0"/>
          <a:chExt cx="0" cy="0"/>
        </a:xfrm>
      </p:grpSpPr>
      <p:sp>
        <p:nvSpPr>
          <p:cNvPr id="7431" name="Google Shape;7431;g8f9b979809_0_15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2" name="Google Shape;7432;g8f9b979809_0_15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9"/>
        <p:cNvGrpSpPr/>
        <p:nvPr/>
      </p:nvGrpSpPr>
      <p:grpSpPr>
        <a:xfrm>
          <a:off x="0" y="0"/>
          <a:ext cx="0" cy="0"/>
          <a:chOff x="0" y="0"/>
          <a:chExt cx="0" cy="0"/>
        </a:xfrm>
      </p:grpSpPr>
      <p:sp>
        <p:nvSpPr>
          <p:cNvPr id="7770" name="Google Shape;7770;g8f9b979809_0_16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1" name="Google Shape;7771;g8f9b979809_0_16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7"/>
        <p:cNvGrpSpPr/>
        <p:nvPr/>
      </p:nvGrpSpPr>
      <p:grpSpPr>
        <a:xfrm>
          <a:off x="0" y="0"/>
          <a:ext cx="0" cy="0"/>
          <a:chOff x="0" y="0"/>
          <a:chExt cx="0" cy="0"/>
        </a:xfrm>
      </p:grpSpPr>
      <p:sp>
        <p:nvSpPr>
          <p:cNvPr id="7958" name="Google Shape;7958;g8f9b979809_0_16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9" name="Google Shape;7959;g8f9b979809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f9b979809_0_10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f9b979809_0_10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6"/>
        <p:cNvGrpSpPr/>
        <p:nvPr/>
      </p:nvGrpSpPr>
      <p:grpSpPr>
        <a:xfrm>
          <a:off x="0" y="0"/>
          <a:ext cx="0" cy="0"/>
          <a:chOff x="0" y="0"/>
          <a:chExt cx="0" cy="0"/>
        </a:xfrm>
      </p:grpSpPr>
      <p:sp>
        <p:nvSpPr>
          <p:cNvPr id="4687" name="Google Shape;4687;g8f9b979809_0_13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8" name="Google Shape;4688;g8f9b979809_0_1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5"/>
        <p:cNvGrpSpPr/>
        <p:nvPr/>
      </p:nvGrpSpPr>
      <p:grpSpPr>
        <a:xfrm>
          <a:off x="0" y="0"/>
          <a:ext cx="0" cy="0"/>
          <a:chOff x="0" y="0"/>
          <a:chExt cx="0" cy="0"/>
        </a:xfrm>
      </p:grpSpPr>
      <p:sp>
        <p:nvSpPr>
          <p:cNvPr id="5106" name="Google Shape;5106;g8f9b979809_0_13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7" name="Google Shape;5107;g8f9b979809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8f9b979809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8f9b979809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8f9b979809_0_14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8f9b979809_0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0"/>
        <p:cNvGrpSpPr/>
        <p:nvPr/>
      </p:nvGrpSpPr>
      <p:grpSpPr>
        <a:xfrm>
          <a:off x="0" y="0"/>
          <a:ext cx="0" cy="0"/>
          <a:chOff x="0" y="0"/>
          <a:chExt cx="0" cy="0"/>
        </a:xfrm>
      </p:grpSpPr>
      <p:sp>
        <p:nvSpPr>
          <p:cNvPr id="6061" name="Google Shape;6061;g8f9b979809_0_14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2" name="Google Shape;6062;g8f9b979809_0_14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g8f9b979809_0_14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4" name="Google Shape;6364;g8f9b979809_0_14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8f9b979809_0_15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8f9b979809_0_15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3B53E3-93E3-4EB9-8CE0-B8CABEA6B2F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F517E13-40CB-4889-8D1F-F468ABBC14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F18584E-EA12-4672-893D-D82B5630C103}"/>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1AF50B94-C132-4C3E-A3B6-3C4886614C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794339-C5AA-4BA8-92FF-566CA0E5ECA4}"/>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36738423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7AFCB8-8830-409F-905A-DC5E4CEE9C3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F6C7A42-93E9-421B-AAE3-6BA36814362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D4874B3-44E8-4FF9-96C7-1F3BE70DB806}"/>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E1D0E31-D099-417E-9018-1F492531F10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9042A44-4ECB-45D8-92E7-EFEC08851561}"/>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23056611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4FD91B5-7882-46D2-BECC-EEA659B4380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28FB017-E0E4-4891-8679-7A90CDAC20E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4BB38A1-14ED-4C14-B387-0F9401A6126A}"/>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5EF6C30-D105-4484-89F9-D13BD7E46D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90D6568-6871-4B3A-A9AE-C08633D13B99}"/>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36307450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64"/>
        <p:cNvGrpSpPr/>
        <p:nvPr/>
      </p:nvGrpSpPr>
      <p:grpSpPr>
        <a:xfrm>
          <a:off x="0" y="0"/>
          <a:ext cx="0" cy="0"/>
          <a:chOff x="0" y="0"/>
          <a:chExt cx="0" cy="0"/>
        </a:xfrm>
      </p:grpSpPr>
    </p:spTree>
    <p:extLst>
      <p:ext uri="{BB962C8B-B14F-4D97-AF65-F5344CB8AC3E}">
        <p14:creationId xmlns:p14="http://schemas.microsoft.com/office/powerpoint/2010/main" val="31704548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01D50E-2D5C-493F-8409-D6BF0CD47C0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8D13690-73BC-4E68-88B3-02C56C4A85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4B2F54-CB03-4364-AF6D-F33A05521622}"/>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51FC81E-5C1D-4231-BF45-86DF2D0FF59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DAB0DE-F146-4949-9C86-83B1E8AAF428}"/>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21710664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A8237-CFD8-4ADC-876F-5B2CC7A6FC6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727EFF0-9A20-430D-B5D5-610F5330F28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72E7184-2EDF-4700-871C-17E435C7B3B2}"/>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B456E79-0F64-4707-B95F-DE4B427766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B9887F-71EE-4417-8CD2-0892715AE211}"/>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21536598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4670B2-B077-47E3-AFCF-7909CDEAE2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82F462-F6F6-4766-96A2-C39098E5B23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CAEFCDD-C0C0-415C-9199-1FF1E3E9A4C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238B98-4D72-4A58-AB39-D3A8E4375BC8}"/>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D7F4A9DA-CBB7-42E7-BF6C-E1B13E23C10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72D953B-589C-46AF-A6D7-985FADC0EB50}"/>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5184159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46AB73-691B-4F06-99D4-0BF55F9FB15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9BA49CC-295E-4F68-A5F5-62340BB7E7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089D35D-9680-47AD-97BF-1BFC6C15F86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CC0FA60-AC0D-4B0C-B3D4-37403EC6E5F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9683EB4-944E-46B7-ADD7-0B95510B39E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6E51CCC-5D85-4C78-BEB9-82FA40AD204F}"/>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5DACFE17-4B7C-447E-B22C-6A78E41990F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813594A-A7D5-4288-9745-1222DB064D56}"/>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40790478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7F8CBF-24A2-4640-A311-A191451DDCE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7122F6F-B934-412B-9074-03E73E5FFA03}"/>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BD798BDD-ABF4-47D1-854B-BF7F2A4B3E2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D88ADDF-7415-4159-A1E0-15FF420AD0A0}"/>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34055907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C275125-7282-4F9E-8262-8877A63CDBCC}"/>
              </a:ext>
            </a:extLst>
          </p:cNvPr>
          <p:cNvSpPr>
            <a:spLocks noGrp="1"/>
          </p:cNvSpPr>
          <p:nvPr>
            <p:ph type="sldNum" sz="quarter" idx="12"/>
          </p:nvPr>
        </p:nvSpPr>
        <p:spPr>
          <a:xfrm>
            <a:off x="509587" y="6308725"/>
            <a:ext cx="485776" cy="262418"/>
          </a:xfrm>
          <a:prstGeom prst="roundRect">
            <a:avLst>
              <a:gd name="adj" fmla="val 50000"/>
            </a:avLst>
          </a:prstGeom>
          <a:gradFill>
            <a:gsLst>
              <a:gs pos="0">
                <a:schemeClr val="accent1">
                  <a:lumMod val="75000"/>
                </a:schemeClr>
              </a:gs>
              <a:gs pos="100000">
                <a:schemeClr val="accent2">
                  <a:lumMod val="75000"/>
                </a:schemeClr>
              </a:gs>
            </a:gsLst>
            <a:lin ang="2700000" scaled="0"/>
          </a:gradFill>
          <a:ln>
            <a:noFill/>
          </a:ln>
          <a:effectLst>
            <a:outerShdw blurRad="177800" dist="38100" dir="5400000" algn="t" rotWithShape="0">
              <a:schemeClr val="accent3">
                <a:alpha val="4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a:defRPr lang="en-US" sz="1000" smtClean="0">
                <a:solidFill>
                  <a:schemeClr val="lt1"/>
                </a:solidFill>
              </a:defRPr>
            </a:lvl1pPr>
          </a:lstStyle>
          <a:p>
            <a:pPr algn="ctr"/>
            <a:fld id="{1F409F94-D0DA-4FE9-B158-B846944F9E53}" type="slidenum">
              <a:rPr lang="en-US" smtClean="0"/>
              <a:pPr algn="ctr"/>
              <a:t>‹#›</a:t>
            </a:fld>
            <a:endParaRPr lang="en-US" dirty="0"/>
          </a:p>
        </p:txBody>
      </p:sp>
    </p:spTree>
    <p:extLst>
      <p:ext uri="{BB962C8B-B14F-4D97-AF65-F5344CB8AC3E}">
        <p14:creationId xmlns:p14="http://schemas.microsoft.com/office/powerpoint/2010/main" val="519680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E3BA3C-CD7A-417B-8977-ED1A88A1BB9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4615B07-4552-4A3C-86DD-D3C81A96042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6316187-7D9A-4338-88ED-DA4F4E6B18A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1A50527-A23E-4893-B38D-BF9062E23BC5}"/>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975862C9-1799-44A0-AAE0-257F5429F1F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0B0B565-7833-4CD6-AE79-5C7CD75B7BD5}"/>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37285116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FC96A-DD37-428B-AAD7-FFD3973DE15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E60AED9-58F9-4A3E-BF75-795A5CA92FF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20F4674-F938-4181-924E-FC5B6E9BE3C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A171A2B-2052-4C21-81BE-2CF5EB950FD9}"/>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FC57DBF4-B286-4DD7-88B2-F02514E1763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7F8A731-5151-4B44-AF74-D6817DDC2C9E}"/>
              </a:ext>
            </a:extLst>
          </p:cNvPr>
          <p:cNvSpPr>
            <a:spLocks noGrp="1"/>
          </p:cNvSpPr>
          <p:nvPr>
            <p:ph type="sldNum" sz="quarter" idx="12"/>
          </p:nvPr>
        </p:nvSpPr>
        <p:spPr/>
        <p:txBody>
          <a:bodyPr/>
          <a:lstStyle/>
          <a:p>
            <a:fld id="{1F409F94-D0DA-4FE9-B158-B846944F9E53}" type="slidenum">
              <a:rPr lang="en-US" smtClean="0"/>
              <a:t>‹#›</a:t>
            </a:fld>
            <a:endParaRPr lang="en-US"/>
          </a:p>
        </p:txBody>
      </p:sp>
    </p:spTree>
    <p:extLst>
      <p:ext uri="{BB962C8B-B14F-4D97-AF65-F5344CB8AC3E}">
        <p14:creationId xmlns:p14="http://schemas.microsoft.com/office/powerpoint/2010/main" val="35406995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0579FDE-B1F0-4028-BBDC-2F2CC874AE3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DB55FCF-1999-462E-9467-CE7AA1DCBFC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25ED186-1C03-4190-9011-9122EACD28E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90521B80-395F-4549-852C-EE31F5208A4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80012FF-7D9D-42BB-A857-CAB53ADD537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F409F94-D0DA-4FE9-B158-B846944F9E53}" type="slidenum">
              <a:rPr lang="en-US" smtClean="0"/>
              <a:t>‹#›</a:t>
            </a:fld>
            <a:endParaRPr lang="en-US"/>
          </a:p>
        </p:txBody>
      </p:sp>
    </p:spTree>
    <p:extLst>
      <p:ext uri="{BB962C8B-B14F-4D97-AF65-F5344CB8AC3E}">
        <p14:creationId xmlns:p14="http://schemas.microsoft.com/office/powerpoint/2010/main" val="428210167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1"/>
        <p:cNvGrpSpPr/>
        <p:nvPr/>
      </p:nvGrpSpPr>
      <p:grpSpPr>
        <a:xfrm>
          <a:off x="0" y="0"/>
          <a:ext cx="0" cy="0"/>
          <a:chOff x="0" y="0"/>
          <a:chExt cx="0" cy="0"/>
        </a:xfrm>
      </p:grpSpPr>
      <p:sp>
        <p:nvSpPr>
          <p:cNvPr id="462" name="Google Shape;462;p31"/>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63" name="Google Shape;463;p31"/>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231153524"/>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50000">
              <a:schemeClr val="accent2"/>
            </a:gs>
            <a:gs pos="0">
              <a:srgbClr val="3B40A3"/>
            </a:gs>
            <a:gs pos="100000">
              <a:srgbClr val="6F35A1"/>
            </a:gs>
          </a:gsLst>
          <a:lin ang="2700000" scaled="0"/>
        </a:gradFill>
        <a:effectLst/>
      </p:bgPr>
    </p:bg>
    <p:spTree>
      <p:nvGrpSpPr>
        <p:cNvPr id="1" name=""/>
        <p:cNvGrpSpPr/>
        <p:nvPr/>
      </p:nvGrpSpPr>
      <p:grpSpPr>
        <a:xfrm>
          <a:off x="0" y="0"/>
          <a:ext cx="0" cy="0"/>
          <a:chOff x="0" y="0"/>
          <a:chExt cx="0" cy="0"/>
        </a:xfrm>
      </p:grpSpPr>
      <p:sp>
        <p:nvSpPr>
          <p:cNvPr id="326" name="Freeform: Shape 325">
            <a:extLst>
              <a:ext uri="{FF2B5EF4-FFF2-40B4-BE49-F238E27FC236}">
                <a16:creationId xmlns:a16="http://schemas.microsoft.com/office/drawing/2014/main" id="{C957E0A2-A7B1-43D0-8663-40171DCBFA53}"/>
              </a:ext>
            </a:extLst>
          </p:cNvPr>
          <p:cNvSpPr>
            <a:spLocks/>
          </p:cNvSpPr>
          <p:nvPr/>
        </p:nvSpPr>
        <p:spPr bwMode="auto">
          <a:xfrm>
            <a:off x="4116748" y="438971"/>
            <a:ext cx="9663979" cy="7262969"/>
          </a:xfrm>
          <a:custGeom>
            <a:avLst/>
            <a:gdLst>
              <a:gd name="connsiteX0" fmla="*/ 7107580 w 9663979"/>
              <a:gd name="connsiteY0" fmla="*/ 5341495 h 7262969"/>
              <a:gd name="connsiteX1" fmla="*/ 8070654 w 9663979"/>
              <a:gd name="connsiteY1" fmla="*/ 5341495 h 7262969"/>
              <a:gd name="connsiteX2" fmla="*/ 8252012 w 9663979"/>
              <a:gd name="connsiteY2" fmla="*/ 5523911 h 7262969"/>
              <a:gd name="connsiteX3" fmla="*/ 8252012 w 9663979"/>
              <a:gd name="connsiteY3" fmla="*/ 5555362 h 7262969"/>
              <a:gd name="connsiteX4" fmla="*/ 8070654 w 9663979"/>
              <a:gd name="connsiteY4" fmla="*/ 5737779 h 7262969"/>
              <a:gd name="connsiteX5" fmla="*/ 7107580 w 9663979"/>
              <a:gd name="connsiteY5" fmla="*/ 5737779 h 7262969"/>
              <a:gd name="connsiteX6" fmla="*/ 6919968 w 9663979"/>
              <a:gd name="connsiteY6" fmla="*/ 5555362 h 7262969"/>
              <a:gd name="connsiteX7" fmla="*/ 6919968 w 9663979"/>
              <a:gd name="connsiteY7" fmla="*/ 5523911 h 7262969"/>
              <a:gd name="connsiteX8" fmla="*/ 7107580 w 9663979"/>
              <a:gd name="connsiteY8" fmla="*/ 5341495 h 7262969"/>
              <a:gd name="connsiteX9" fmla="*/ 4826995 w 9663979"/>
              <a:gd name="connsiteY9" fmla="*/ 0 h 7262969"/>
              <a:gd name="connsiteX10" fmla="*/ 9420882 w 9663979"/>
              <a:gd name="connsiteY10" fmla="*/ 4547223 h 7262969"/>
              <a:gd name="connsiteX11" fmla="*/ 9420882 w 9663979"/>
              <a:gd name="connsiteY11" fmla="*/ 4569114 h 7262969"/>
              <a:gd name="connsiteX12" fmla="*/ 9420882 w 9663979"/>
              <a:gd name="connsiteY12" fmla="*/ 4572239 h 7262969"/>
              <a:gd name="connsiteX13" fmla="*/ 9440509 w 9663979"/>
              <a:gd name="connsiteY13" fmla="*/ 4572239 h 7262969"/>
              <a:gd name="connsiteX14" fmla="*/ 9475964 w 9663979"/>
              <a:gd name="connsiteY14" fmla="*/ 4572239 h 7262969"/>
              <a:gd name="connsiteX15" fmla="*/ 9663979 w 9663979"/>
              <a:gd name="connsiteY15" fmla="*/ 4753907 h 7262969"/>
              <a:gd name="connsiteX16" fmla="*/ 9663979 w 9663979"/>
              <a:gd name="connsiteY16" fmla="*/ 4785229 h 7262969"/>
              <a:gd name="connsiteX17" fmla="*/ 9475964 w 9663979"/>
              <a:gd name="connsiteY17" fmla="*/ 4966898 h 7262969"/>
              <a:gd name="connsiteX18" fmla="*/ 3810441 w 9663979"/>
              <a:gd name="connsiteY18" fmla="*/ 4966898 h 7262969"/>
              <a:gd name="connsiteX19" fmla="*/ 3647494 w 9663979"/>
              <a:gd name="connsiteY19" fmla="*/ 5148566 h 7262969"/>
              <a:gd name="connsiteX20" fmla="*/ 3647494 w 9663979"/>
              <a:gd name="connsiteY20" fmla="*/ 5161095 h 7262969"/>
              <a:gd name="connsiteX21" fmla="*/ 3829242 w 9663979"/>
              <a:gd name="connsiteY21" fmla="*/ 5342764 h 7262969"/>
              <a:gd name="connsiteX22" fmla="*/ 6549194 w 9663979"/>
              <a:gd name="connsiteY22" fmla="*/ 5342764 h 7262969"/>
              <a:gd name="connsiteX23" fmla="*/ 6730942 w 9663979"/>
              <a:gd name="connsiteY23" fmla="*/ 5524432 h 7262969"/>
              <a:gd name="connsiteX24" fmla="*/ 6730942 w 9663979"/>
              <a:gd name="connsiteY24" fmla="*/ 5555754 h 7262969"/>
              <a:gd name="connsiteX25" fmla="*/ 6561729 w 9663979"/>
              <a:gd name="connsiteY25" fmla="*/ 5737423 h 7262969"/>
              <a:gd name="connsiteX26" fmla="*/ 6549194 w 9663979"/>
              <a:gd name="connsiteY26" fmla="*/ 5737423 h 7262969"/>
              <a:gd name="connsiteX27" fmla="*/ 6179432 w 9663979"/>
              <a:gd name="connsiteY27" fmla="*/ 5737423 h 7262969"/>
              <a:gd name="connsiteX28" fmla="*/ 6022752 w 9663979"/>
              <a:gd name="connsiteY28" fmla="*/ 5912827 h 7262969"/>
              <a:gd name="connsiteX29" fmla="*/ 6022752 w 9663979"/>
              <a:gd name="connsiteY29" fmla="*/ 5925356 h 7262969"/>
              <a:gd name="connsiteX30" fmla="*/ 6198233 w 9663979"/>
              <a:gd name="connsiteY30" fmla="*/ 6094495 h 7262969"/>
              <a:gd name="connsiteX31" fmla="*/ 6254638 w 9663979"/>
              <a:gd name="connsiteY31" fmla="*/ 6094495 h 7262969"/>
              <a:gd name="connsiteX32" fmla="*/ 6254638 w 9663979"/>
              <a:gd name="connsiteY32" fmla="*/ 6100760 h 7262969"/>
              <a:gd name="connsiteX33" fmla="*/ 6428086 w 9663979"/>
              <a:gd name="connsiteY33" fmla="*/ 6100760 h 7262969"/>
              <a:gd name="connsiteX34" fmla="*/ 9399404 w 9663979"/>
              <a:gd name="connsiteY34" fmla="*/ 6100760 h 7262969"/>
              <a:gd name="connsiteX35" fmla="*/ 9587388 w 9663979"/>
              <a:gd name="connsiteY35" fmla="*/ 6281965 h 7262969"/>
              <a:gd name="connsiteX36" fmla="*/ 9587388 w 9663979"/>
              <a:gd name="connsiteY36" fmla="*/ 6313207 h 7262969"/>
              <a:gd name="connsiteX37" fmla="*/ 9399404 w 9663979"/>
              <a:gd name="connsiteY37" fmla="*/ 6494412 h 7262969"/>
              <a:gd name="connsiteX38" fmla="*/ 6623511 w 9663979"/>
              <a:gd name="connsiteY38" fmla="*/ 6494412 h 7262969"/>
              <a:gd name="connsiteX39" fmla="*/ 6466858 w 9663979"/>
              <a:gd name="connsiteY39" fmla="*/ 6663119 h 7262969"/>
              <a:gd name="connsiteX40" fmla="*/ 6466858 w 9663979"/>
              <a:gd name="connsiteY40" fmla="*/ 6694362 h 7262969"/>
              <a:gd name="connsiteX41" fmla="*/ 6636044 w 9663979"/>
              <a:gd name="connsiteY41" fmla="*/ 6869318 h 7262969"/>
              <a:gd name="connsiteX42" fmla="*/ 6661108 w 9663979"/>
              <a:gd name="connsiteY42" fmla="*/ 6869318 h 7262969"/>
              <a:gd name="connsiteX43" fmla="*/ 7300252 w 9663979"/>
              <a:gd name="connsiteY43" fmla="*/ 6869318 h 7262969"/>
              <a:gd name="connsiteX44" fmla="*/ 7481970 w 9663979"/>
              <a:gd name="connsiteY44" fmla="*/ 7050522 h 7262969"/>
              <a:gd name="connsiteX45" fmla="*/ 7481970 w 9663979"/>
              <a:gd name="connsiteY45" fmla="*/ 7081765 h 7262969"/>
              <a:gd name="connsiteX46" fmla="*/ 7300252 w 9663979"/>
              <a:gd name="connsiteY46" fmla="*/ 7262969 h 7262969"/>
              <a:gd name="connsiteX47" fmla="*/ 3565643 w 9663979"/>
              <a:gd name="connsiteY47" fmla="*/ 7262969 h 7262969"/>
              <a:gd name="connsiteX48" fmla="*/ 3383925 w 9663979"/>
              <a:gd name="connsiteY48" fmla="*/ 7081765 h 7262969"/>
              <a:gd name="connsiteX49" fmla="*/ 3383925 w 9663979"/>
              <a:gd name="connsiteY49" fmla="*/ 7050522 h 7262969"/>
              <a:gd name="connsiteX50" fmla="*/ 3565643 w 9663979"/>
              <a:gd name="connsiteY50" fmla="*/ 6869318 h 7262969"/>
              <a:gd name="connsiteX51" fmla="*/ 3922812 w 9663979"/>
              <a:gd name="connsiteY51" fmla="*/ 6869318 h 7262969"/>
              <a:gd name="connsiteX52" fmla="*/ 4010538 w 9663979"/>
              <a:gd name="connsiteY52" fmla="*/ 6869318 h 7262969"/>
              <a:gd name="connsiteX53" fmla="*/ 4179723 w 9663979"/>
              <a:gd name="connsiteY53" fmla="*/ 6694362 h 7262969"/>
              <a:gd name="connsiteX54" fmla="*/ 4179723 w 9663979"/>
              <a:gd name="connsiteY54" fmla="*/ 6663119 h 7262969"/>
              <a:gd name="connsiteX55" fmla="*/ 4023070 w 9663979"/>
              <a:gd name="connsiteY55" fmla="*/ 6494412 h 7262969"/>
              <a:gd name="connsiteX56" fmla="*/ 2356281 w 9663979"/>
              <a:gd name="connsiteY56" fmla="*/ 6494412 h 7262969"/>
              <a:gd name="connsiteX57" fmla="*/ 2174563 w 9663979"/>
              <a:gd name="connsiteY57" fmla="*/ 6313207 h 7262969"/>
              <a:gd name="connsiteX58" fmla="*/ 2174563 w 9663979"/>
              <a:gd name="connsiteY58" fmla="*/ 6281965 h 7262969"/>
              <a:gd name="connsiteX59" fmla="*/ 2356281 w 9663979"/>
              <a:gd name="connsiteY59" fmla="*/ 6100760 h 7262969"/>
              <a:gd name="connsiteX60" fmla="*/ 2600876 w 9663979"/>
              <a:gd name="connsiteY60" fmla="*/ 6100760 h 7262969"/>
              <a:gd name="connsiteX61" fmla="*/ 2770090 w 9663979"/>
              <a:gd name="connsiteY61" fmla="*/ 5925356 h 7262969"/>
              <a:gd name="connsiteX62" fmla="*/ 2770090 w 9663979"/>
              <a:gd name="connsiteY62" fmla="*/ 5912827 h 7262969"/>
              <a:gd name="connsiteX63" fmla="*/ 2613411 w 9663979"/>
              <a:gd name="connsiteY63" fmla="*/ 5737423 h 7262969"/>
              <a:gd name="connsiteX64" fmla="*/ 495106 w 9663979"/>
              <a:gd name="connsiteY64" fmla="*/ 5737423 h 7262969"/>
              <a:gd name="connsiteX65" fmla="*/ 313358 w 9663979"/>
              <a:gd name="connsiteY65" fmla="*/ 5555754 h 7262969"/>
              <a:gd name="connsiteX66" fmla="*/ 313358 w 9663979"/>
              <a:gd name="connsiteY66" fmla="*/ 5524432 h 7262969"/>
              <a:gd name="connsiteX67" fmla="*/ 495106 w 9663979"/>
              <a:gd name="connsiteY67" fmla="*/ 5342764 h 7262969"/>
              <a:gd name="connsiteX68" fmla="*/ 940076 w 9663979"/>
              <a:gd name="connsiteY68" fmla="*/ 5342764 h 7262969"/>
              <a:gd name="connsiteX69" fmla="*/ 1121824 w 9663979"/>
              <a:gd name="connsiteY69" fmla="*/ 5161095 h 7262969"/>
              <a:gd name="connsiteX70" fmla="*/ 1121824 w 9663979"/>
              <a:gd name="connsiteY70" fmla="*/ 5148566 h 7262969"/>
              <a:gd name="connsiteX71" fmla="*/ 958877 w 9663979"/>
              <a:gd name="connsiteY71" fmla="*/ 4966898 h 7262969"/>
              <a:gd name="connsiteX72" fmla="*/ 181748 w 9663979"/>
              <a:gd name="connsiteY72" fmla="*/ 4966898 h 7262969"/>
              <a:gd name="connsiteX73" fmla="*/ 162946 w 9663979"/>
              <a:gd name="connsiteY73" fmla="*/ 4966898 h 7262969"/>
              <a:gd name="connsiteX74" fmla="*/ 0 w 9663979"/>
              <a:gd name="connsiteY74" fmla="*/ 4785229 h 7262969"/>
              <a:gd name="connsiteX75" fmla="*/ 0 w 9663979"/>
              <a:gd name="connsiteY75" fmla="*/ 4753907 h 7262969"/>
              <a:gd name="connsiteX76" fmla="*/ 181748 w 9663979"/>
              <a:gd name="connsiteY76" fmla="*/ 4572239 h 7262969"/>
              <a:gd name="connsiteX77" fmla="*/ 233108 w 9663979"/>
              <a:gd name="connsiteY77" fmla="*/ 4572239 h 7262969"/>
              <a:gd name="connsiteX78" fmla="*/ 233108 w 9663979"/>
              <a:gd name="connsiteY78" fmla="*/ 4557778 h 7262969"/>
              <a:gd name="connsiteX79" fmla="*/ 233108 w 9663979"/>
              <a:gd name="connsiteY79" fmla="*/ 4547223 h 7262969"/>
              <a:gd name="connsiteX80" fmla="*/ 4826995 w 9663979"/>
              <a:gd name="connsiteY80" fmla="*/ 0 h 726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663979" h="7262969">
                <a:moveTo>
                  <a:pt x="7107580" y="5341495"/>
                </a:moveTo>
                <a:cubicBezTo>
                  <a:pt x="8070654" y="5341495"/>
                  <a:pt x="8070654" y="5341495"/>
                  <a:pt x="8070654" y="5341495"/>
                </a:cubicBezTo>
                <a:cubicBezTo>
                  <a:pt x="8170714" y="5341495"/>
                  <a:pt x="8252012" y="5423268"/>
                  <a:pt x="8252012" y="5523911"/>
                </a:cubicBezTo>
                <a:cubicBezTo>
                  <a:pt x="8252012" y="5555362"/>
                  <a:pt x="8252012" y="5555362"/>
                  <a:pt x="8252012" y="5555362"/>
                </a:cubicBezTo>
                <a:cubicBezTo>
                  <a:pt x="8252012" y="5656006"/>
                  <a:pt x="8170714" y="5737779"/>
                  <a:pt x="8070654" y="5737779"/>
                </a:cubicBezTo>
                <a:cubicBezTo>
                  <a:pt x="7107580" y="5737779"/>
                  <a:pt x="7107580" y="5737779"/>
                  <a:pt x="7107580" y="5737779"/>
                </a:cubicBezTo>
                <a:cubicBezTo>
                  <a:pt x="7001266" y="5737779"/>
                  <a:pt x="6919968" y="5656006"/>
                  <a:pt x="6919968" y="5555362"/>
                </a:cubicBezTo>
                <a:cubicBezTo>
                  <a:pt x="6919968" y="5523911"/>
                  <a:pt x="6919968" y="5523911"/>
                  <a:pt x="6919968" y="5523911"/>
                </a:cubicBezTo>
                <a:cubicBezTo>
                  <a:pt x="6919968" y="5423268"/>
                  <a:pt x="7001266" y="5341495"/>
                  <a:pt x="7107580" y="5341495"/>
                </a:cubicBezTo>
                <a:close/>
                <a:moveTo>
                  <a:pt x="4826995" y="0"/>
                </a:moveTo>
                <a:cubicBezTo>
                  <a:pt x="7365227" y="0"/>
                  <a:pt x="9420882" y="2039057"/>
                  <a:pt x="9420882" y="4547223"/>
                </a:cubicBezTo>
                <a:cubicBezTo>
                  <a:pt x="9420882" y="4559732"/>
                  <a:pt x="9420882" y="4565987"/>
                  <a:pt x="9420882" y="4569114"/>
                </a:cubicBezTo>
                <a:lnTo>
                  <a:pt x="9420882" y="4572239"/>
                </a:lnTo>
                <a:lnTo>
                  <a:pt x="9440509" y="4572239"/>
                </a:lnTo>
                <a:cubicBezTo>
                  <a:pt x="9475964" y="4572239"/>
                  <a:pt x="9475964" y="4572239"/>
                  <a:pt x="9475964" y="4572239"/>
                </a:cubicBezTo>
                <a:cubicBezTo>
                  <a:pt x="9576239" y="4572239"/>
                  <a:pt x="9663979" y="4653676"/>
                  <a:pt x="9663979" y="4753907"/>
                </a:cubicBezTo>
                <a:cubicBezTo>
                  <a:pt x="9663979" y="4785229"/>
                  <a:pt x="9663979" y="4785229"/>
                  <a:pt x="9663979" y="4785229"/>
                </a:cubicBezTo>
                <a:cubicBezTo>
                  <a:pt x="9663979" y="4885460"/>
                  <a:pt x="9576239" y="4966898"/>
                  <a:pt x="9475964" y="4966898"/>
                </a:cubicBezTo>
                <a:cubicBezTo>
                  <a:pt x="3810441" y="4966898"/>
                  <a:pt x="3810441" y="4966898"/>
                  <a:pt x="3810441" y="4966898"/>
                </a:cubicBezTo>
                <a:cubicBezTo>
                  <a:pt x="3716433" y="4973162"/>
                  <a:pt x="3647494" y="5054600"/>
                  <a:pt x="3647494" y="5148566"/>
                </a:cubicBezTo>
                <a:cubicBezTo>
                  <a:pt x="3647494" y="5161095"/>
                  <a:pt x="3647494" y="5161095"/>
                  <a:pt x="3647494" y="5161095"/>
                </a:cubicBezTo>
                <a:cubicBezTo>
                  <a:pt x="3647494" y="5261326"/>
                  <a:pt x="3728967" y="5342764"/>
                  <a:pt x="3829242" y="5342764"/>
                </a:cubicBezTo>
                <a:cubicBezTo>
                  <a:pt x="6549194" y="5342764"/>
                  <a:pt x="6549194" y="5342764"/>
                  <a:pt x="6549194" y="5342764"/>
                </a:cubicBezTo>
                <a:cubicBezTo>
                  <a:pt x="6649470" y="5342764"/>
                  <a:pt x="6730942" y="5424201"/>
                  <a:pt x="6730942" y="5524432"/>
                </a:cubicBezTo>
                <a:cubicBezTo>
                  <a:pt x="6730942" y="5555754"/>
                  <a:pt x="6730942" y="5555754"/>
                  <a:pt x="6730942" y="5555754"/>
                </a:cubicBezTo>
                <a:cubicBezTo>
                  <a:pt x="6730942" y="5655985"/>
                  <a:pt x="6655736" y="5731158"/>
                  <a:pt x="6561729" y="5737423"/>
                </a:cubicBezTo>
                <a:cubicBezTo>
                  <a:pt x="6555462" y="5737423"/>
                  <a:pt x="6555462" y="5737423"/>
                  <a:pt x="6549194" y="5737423"/>
                </a:cubicBezTo>
                <a:cubicBezTo>
                  <a:pt x="6179432" y="5737423"/>
                  <a:pt x="6179432" y="5737423"/>
                  <a:pt x="6179432" y="5737423"/>
                </a:cubicBezTo>
                <a:cubicBezTo>
                  <a:pt x="6091691" y="5749952"/>
                  <a:pt x="6022752" y="5818860"/>
                  <a:pt x="6022752" y="5912827"/>
                </a:cubicBezTo>
                <a:cubicBezTo>
                  <a:pt x="6022752" y="5925356"/>
                  <a:pt x="6022752" y="5925356"/>
                  <a:pt x="6022752" y="5925356"/>
                </a:cubicBezTo>
                <a:cubicBezTo>
                  <a:pt x="6022752" y="6019322"/>
                  <a:pt x="6097958" y="6094495"/>
                  <a:pt x="6198233" y="6094495"/>
                </a:cubicBezTo>
                <a:cubicBezTo>
                  <a:pt x="6254638" y="6094495"/>
                  <a:pt x="6254638" y="6094495"/>
                  <a:pt x="6254638" y="6094495"/>
                </a:cubicBezTo>
                <a:cubicBezTo>
                  <a:pt x="6254638" y="6100760"/>
                  <a:pt x="6254638" y="6100760"/>
                  <a:pt x="6254638" y="6100760"/>
                </a:cubicBezTo>
                <a:lnTo>
                  <a:pt x="6428086" y="6100760"/>
                </a:lnTo>
                <a:cubicBezTo>
                  <a:pt x="9399404" y="6100760"/>
                  <a:pt x="9399404" y="6100760"/>
                  <a:pt x="9399404" y="6100760"/>
                </a:cubicBezTo>
                <a:cubicBezTo>
                  <a:pt x="9499662" y="6100760"/>
                  <a:pt x="9587388" y="6181990"/>
                  <a:pt x="9587388" y="6281965"/>
                </a:cubicBezTo>
                <a:cubicBezTo>
                  <a:pt x="9587388" y="6313207"/>
                  <a:pt x="9587388" y="6313207"/>
                  <a:pt x="9587388" y="6313207"/>
                </a:cubicBezTo>
                <a:cubicBezTo>
                  <a:pt x="9587388" y="6413182"/>
                  <a:pt x="9499662" y="6494412"/>
                  <a:pt x="9399404" y="6494412"/>
                </a:cubicBezTo>
                <a:cubicBezTo>
                  <a:pt x="6623511" y="6494412"/>
                  <a:pt x="6623511" y="6494412"/>
                  <a:pt x="6623511" y="6494412"/>
                </a:cubicBezTo>
                <a:cubicBezTo>
                  <a:pt x="6535786" y="6500660"/>
                  <a:pt x="6466858" y="6575641"/>
                  <a:pt x="6466858" y="6663119"/>
                </a:cubicBezTo>
                <a:cubicBezTo>
                  <a:pt x="6466858" y="6694362"/>
                  <a:pt x="6466858" y="6694362"/>
                  <a:pt x="6466858" y="6694362"/>
                </a:cubicBezTo>
                <a:cubicBezTo>
                  <a:pt x="6466858" y="6788088"/>
                  <a:pt x="6542052" y="6869318"/>
                  <a:pt x="6636044" y="6869318"/>
                </a:cubicBezTo>
                <a:cubicBezTo>
                  <a:pt x="6661108" y="6869318"/>
                  <a:pt x="6661108" y="6869318"/>
                  <a:pt x="6661108" y="6869318"/>
                </a:cubicBezTo>
                <a:cubicBezTo>
                  <a:pt x="7300252" y="6869318"/>
                  <a:pt x="7300252" y="6869318"/>
                  <a:pt x="7300252" y="6869318"/>
                </a:cubicBezTo>
                <a:cubicBezTo>
                  <a:pt x="7400510" y="6869318"/>
                  <a:pt x="7481970" y="6950547"/>
                  <a:pt x="7481970" y="7050522"/>
                </a:cubicBezTo>
                <a:cubicBezTo>
                  <a:pt x="7481970" y="7081765"/>
                  <a:pt x="7481970" y="7081765"/>
                  <a:pt x="7481970" y="7081765"/>
                </a:cubicBezTo>
                <a:cubicBezTo>
                  <a:pt x="7481970" y="7181740"/>
                  <a:pt x="7400510" y="7262969"/>
                  <a:pt x="7300252" y="7262969"/>
                </a:cubicBezTo>
                <a:cubicBezTo>
                  <a:pt x="3565643" y="7262969"/>
                  <a:pt x="3565643" y="7262969"/>
                  <a:pt x="3565643" y="7262969"/>
                </a:cubicBezTo>
                <a:cubicBezTo>
                  <a:pt x="3465385" y="7262969"/>
                  <a:pt x="3383925" y="7181740"/>
                  <a:pt x="3383925" y="7081765"/>
                </a:cubicBezTo>
                <a:cubicBezTo>
                  <a:pt x="3383925" y="7050522"/>
                  <a:pt x="3383925" y="7050522"/>
                  <a:pt x="3383925" y="7050522"/>
                </a:cubicBezTo>
                <a:cubicBezTo>
                  <a:pt x="3383925" y="6950547"/>
                  <a:pt x="3465385" y="6869318"/>
                  <a:pt x="3565643" y="6869318"/>
                </a:cubicBezTo>
                <a:cubicBezTo>
                  <a:pt x="3922812" y="6869318"/>
                  <a:pt x="3922812" y="6869318"/>
                  <a:pt x="3922812" y="6869318"/>
                </a:cubicBezTo>
                <a:cubicBezTo>
                  <a:pt x="4010538" y="6869318"/>
                  <a:pt x="4010538" y="6869318"/>
                  <a:pt x="4010538" y="6869318"/>
                </a:cubicBezTo>
                <a:cubicBezTo>
                  <a:pt x="4104529" y="6869318"/>
                  <a:pt x="4179723" y="6788088"/>
                  <a:pt x="4179723" y="6694362"/>
                </a:cubicBezTo>
                <a:cubicBezTo>
                  <a:pt x="4179723" y="6663119"/>
                  <a:pt x="4179723" y="6663119"/>
                  <a:pt x="4179723" y="6663119"/>
                </a:cubicBezTo>
                <a:cubicBezTo>
                  <a:pt x="4179723" y="6575641"/>
                  <a:pt x="4110796" y="6500660"/>
                  <a:pt x="4023070" y="6494412"/>
                </a:cubicBezTo>
                <a:cubicBezTo>
                  <a:pt x="2356281" y="6494412"/>
                  <a:pt x="2356281" y="6494412"/>
                  <a:pt x="2356281" y="6494412"/>
                </a:cubicBezTo>
                <a:cubicBezTo>
                  <a:pt x="2256023" y="6494412"/>
                  <a:pt x="2174563" y="6413182"/>
                  <a:pt x="2174563" y="6313207"/>
                </a:cubicBezTo>
                <a:cubicBezTo>
                  <a:pt x="2174563" y="6281965"/>
                  <a:pt x="2174563" y="6281965"/>
                  <a:pt x="2174563" y="6281965"/>
                </a:cubicBezTo>
                <a:cubicBezTo>
                  <a:pt x="2174563" y="6181990"/>
                  <a:pt x="2256023" y="6100760"/>
                  <a:pt x="2356281" y="6100760"/>
                </a:cubicBezTo>
                <a:lnTo>
                  <a:pt x="2600876" y="6100760"/>
                </a:lnTo>
                <a:cubicBezTo>
                  <a:pt x="2694884" y="6100760"/>
                  <a:pt x="2770090" y="6019322"/>
                  <a:pt x="2770090" y="5925356"/>
                </a:cubicBezTo>
                <a:cubicBezTo>
                  <a:pt x="2770090" y="5912827"/>
                  <a:pt x="2770090" y="5912827"/>
                  <a:pt x="2770090" y="5912827"/>
                </a:cubicBezTo>
                <a:cubicBezTo>
                  <a:pt x="2770090" y="5818860"/>
                  <a:pt x="2701151" y="5749952"/>
                  <a:pt x="2613411" y="5737423"/>
                </a:cubicBezTo>
                <a:cubicBezTo>
                  <a:pt x="495106" y="5737423"/>
                  <a:pt x="495106" y="5737423"/>
                  <a:pt x="495106" y="5737423"/>
                </a:cubicBezTo>
                <a:cubicBezTo>
                  <a:pt x="394832" y="5737423"/>
                  <a:pt x="313358" y="5655985"/>
                  <a:pt x="313358" y="5555754"/>
                </a:cubicBezTo>
                <a:cubicBezTo>
                  <a:pt x="313358" y="5524432"/>
                  <a:pt x="313358" y="5524432"/>
                  <a:pt x="313358" y="5524432"/>
                </a:cubicBezTo>
                <a:cubicBezTo>
                  <a:pt x="313358" y="5424201"/>
                  <a:pt x="394832" y="5342764"/>
                  <a:pt x="495106" y="5342764"/>
                </a:cubicBezTo>
                <a:cubicBezTo>
                  <a:pt x="940076" y="5342764"/>
                  <a:pt x="940076" y="5342764"/>
                  <a:pt x="940076" y="5342764"/>
                </a:cubicBezTo>
                <a:cubicBezTo>
                  <a:pt x="1040350" y="5342764"/>
                  <a:pt x="1121824" y="5261326"/>
                  <a:pt x="1121824" y="5161095"/>
                </a:cubicBezTo>
                <a:cubicBezTo>
                  <a:pt x="1121824" y="5148566"/>
                  <a:pt x="1121824" y="5148566"/>
                  <a:pt x="1121824" y="5148566"/>
                </a:cubicBezTo>
                <a:cubicBezTo>
                  <a:pt x="1121824" y="5054600"/>
                  <a:pt x="1052885" y="4973162"/>
                  <a:pt x="958877" y="4966898"/>
                </a:cubicBezTo>
                <a:cubicBezTo>
                  <a:pt x="181748" y="4966898"/>
                  <a:pt x="181748" y="4966898"/>
                  <a:pt x="181748" y="4966898"/>
                </a:cubicBezTo>
                <a:cubicBezTo>
                  <a:pt x="175481" y="4966898"/>
                  <a:pt x="169213" y="4966898"/>
                  <a:pt x="162946" y="4966898"/>
                </a:cubicBezTo>
                <a:cubicBezTo>
                  <a:pt x="68939" y="4954369"/>
                  <a:pt x="0" y="4879196"/>
                  <a:pt x="0" y="4785229"/>
                </a:cubicBezTo>
                <a:cubicBezTo>
                  <a:pt x="0" y="4753907"/>
                  <a:pt x="0" y="4753907"/>
                  <a:pt x="0" y="4753907"/>
                </a:cubicBezTo>
                <a:cubicBezTo>
                  <a:pt x="0" y="4653676"/>
                  <a:pt x="81473" y="4572239"/>
                  <a:pt x="181748" y="4572239"/>
                </a:cubicBezTo>
                <a:lnTo>
                  <a:pt x="233108" y="4572239"/>
                </a:lnTo>
                <a:lnTo>
                  <a:pt x="233108" y="4557778"/>
                </a:lnTo>
                <a:cubicBezTo>
                  <a:pt x="233108" y="4547223"/>
                  <a:pt x="233108" y="4547223"/>
                  <a:pt x="233108" y="4547223"/>
                </a:cubicBezTo>
                <a:cubicBezTo>
                  <a:pt x="233108" y="2039057"/>
                  <a:pt x="2288763" y="0"/>
                  <a:pt x="4826995" y="0"/>
                </a:cubicBezTo>
                <a:close/>
              </a:path>
            </a:pathLst>
          </a:custGeom>
          <a:solidFill>
            <a:schemeClr val="accent4">
              <a:lumMod val="20000"/>
              <a:lumOff val="80000"/>
              <a:alpha val="10000"/>
            </a:schemeClr>
          </a:solidFill>
          <a:ln>
            <a:noFill/>
          </a:ln>
          <a:effectLst>
            <a:outerShdw blurRad="723900" dist="38100" dir="10800000" algn="r" rotWithShape="0">
              <a:schemeClr val="accent4">
                <a:lumMod val="20000"/>
                <a:lumOff val="80000"/>
                <a:alpha val="5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 name="Freeform 13">
            <a:extLst>
              <a:ext uri="{FF2B5EF4-FFF2-40B4-BE49-F238E27FC236}">
                <a16:creationId xmlns:a16="http://schemas.microsoft.com/office/drawing/2014/main" id="{1623B9B2-DD22-4742-A007-A6B155801502}"/>
              </a:ext>
            </a:extLst>
          </p:cNvPr>
          <p:cNvSpPr>
            <a:spLocks/>
          </p:cNvSpPr>
          <p:nvPr/>
        </p:nvSpPr>
        <p:spPr bwMode="auto">
          <a:xfrm>
            <a:off x="538718" y="5352788"/>
            <a:ext cx="1230313" cy="506413"/>
          </a:xfrm>
          <a:custGeom>
            <a:avLst/>
            <a:gdLst>
              <a:gd name="T0" fmla="*/ 412 w 412"/>
              <a:gd name="T1" fmla="*/ 140 h 170"/>
              <a:gd name="T2" fmla="*/ 403 w 412"/>
              <a:gd name="T3" fmla="*/ 161 h 170"/>
              <a:gd name="T4" fmla="*/ 382 w 412"/>
              <a:gd name="T5" fmla="*/ 170 h 170"/>
              <a:gd name="T6" fmla="*/ 99 w 412"/>
              <a:gd name="T7" fmla="*/ 170 h 170"/>
              <a:gd name="T8" fmla="*/ 69 w 412"/>
              <a:gd name="T9" fmla="*/ 140 h 170"/>
              <a:gd name="T10" fmla="*/ 78 w 412"/>
              <a:gd name="T11" fmla="*/ 118 h 170"/>
              <a:gd name="T12" fmla="*/ 99 w 412"/>
              <a:gd name="T13" fmla="*/ 110 h 170"/>
              <a:gd name="T14" fmla="*/ 131 w 412"/>
              <a:gd name="T15" fmla="*/ 109 h 170"/>
              <a:gd name="T16" fmla="*/ 148 w 412"/>
              <a:gd name="T17" fmla="*/ 102 h 170"/>
              <a:gd name="T18" fmla="*/ 155 w 412"/>
              <a:gd name="T19" fmla="*/ 85 h 170"/>
              <a:gd name="T20" fmla="*/ 131 w 412"/>
              <a:gd name="T21" fmla="*/ 60 h 170"/>
              <a:gd name="T22" fmla="*/ 30 w 412"/>
              <a:gd name="T23" fmla="*/ 60 h 170"/>
              <a:gd name="T24" fmla="*/ 0 w 412"/>
              <a:gd name="T25" fmla="*/ 30 h 170"/>
              <a:gd name="T26" fmla="*/ 9 w 412"/>
              <a:gd name="T27" fmla="*/ 8 h 170"/>
              <a:gd name="T28" fmla="*/ 30 w 412"/>
              <a:gd name="T29" fmla="*/ 0 h 170"/>
              <a:gd name="T30" fmla="*/ 355 w 412"/>
              <a:gd name="T31" fmla="*/ 0 h 170"/>
              <a:gd name="T32" fmla="*/ 385 w 412"/>
              <a:gd name="T33" fmla="*/ 30 h 170"/>
              <a:gd name="T34" fmla="*/ 376 w 412"/>
              <a:gd name="T35" fmla="*/ 51 h 170"/>
              <a:gd name="T36" fmla="*/ 355 w 412"/>
              <a:gd name="T37" fmla="*/ 60 h 170"/>
              <a:gd name="T38" fmla="*/ 308 w 412"/>
              <a:gd name="T39" fmla="*/ 60 h 170"/>
              <a:gd name="T40" fmla="*/ 291 w 412"/>
              <a:gd name="T41" fmla="*/ 67 h 170"/>
              <a:gd name="T42" fmla="*/ 284 w 412"/>
              <a:gd name="T43" fmla="*/ 85 h 170"/>
              <a:gd name="T44" fmla="*/ 308 w 412"/>
              <a:gd name="T45" fmla="*/ 109 h 170"/>
              <a:gd name="T46" fmla="*/ 315 w 412"/>
              <a:gd name="T47" fmla="*/ 109 h 170"/>
              <a:gd name="T48" fmla="*/ 382 w 412"/>
              <a:gd name="T49" fmla="*/ 110 h 170"/>
              <a:gd name="T50" fmla="*/ 412 w 412"/>
              <a:gd name="T51"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170">
                <a:moveTo>
                  <a:pt x="412" y="140"/>
                </a:moveTo>
                <a:cubicBezTo>
                  <a:pt x="412" y="148"/>
                  <a:pt x="409" y="155"/>
                  <a:pt x="403" y="161"/>
                </a:cubicBezTo>
                <a:cubicBezTo>
                  <a:pt x="398" y="166"/>
                  <a:pt x="390" y="170"/>
                  <a:pt x="382" y="170"/>
                </a:cubicBezTo>
                <a:cubicBezTo>
                  <a:pt x="99" y="170"/>
                  <a:pt x="99" y="170"/>
                  <a:pt x="99" y="170"/>
                </a:cubicBezTo>
                <a:cubicBezTo>
                  <a:pt x="82" y="170"/>
                  <a:pt x="69" y="156"/>
                  <a:pt x="69" y="140"/>
                </a:cubicBezTo>
                <a:cubicBezTo>
                  <a:pt x="69" y="131"/>
                  <a:pt x="72" y="124"/>
                  <a:pt x="78" y="118"/>
                </a:cubicBezTo>
                <a:cubicBezTo>
                  <a:pt x="83" y="113"/>
                  <a:pt x="90" y="110"/>
                  <a:pt x="99" y="110"/>
                </a:cubicBezTo>
                <a:cubicBezTo>
                  <a:pt x="131" y="109"/>
                  <a:pt x="131" y="109"/>
                  <a:pt x="131" y="109"/>
                </a:cubicBezTo>
                <a:cubicBezTo>
                  <a:pt x="138" y="109"/>
                  <a:pt x="144" y="107"/>
                  <a:pt x="148" y="102"/>
                </a:cubicBezTo>
                <a:cubicBezTo>
                  <a:pt x="153" y="98"/>
                  <a:pt x="155" y="91"/>
                  <a:pt x="155" y="85"/>
                </a:cubicBezTo>
                <a:cubicBezTo>
                  <a:pt x="155" y="71"/>
                  <a:pt x="144" y="60"/>
                  <a:pt x="131" y="60"/>
                </a:cubicBezTo>
                <a:cubicBezTo>
                  <a:pt x="30" y="60"/>
                  <a:pt x="30" y="60"/>
                  <a:pt x="30" y="60"/>
                </a:cubicBezTo>
                <a:cubicBezTo>
                  <a:pt x="14" y="60"/>
                  <a:pt x="0" y="46"/>
                  <a:pt x="0" y="30"/>
                </a:cubicBezTo>
                <a:cubicBezTo>
                  <a:pt x="0" y="21"/>
                  <a:pt x="4" y="14"/>
                  <a:pt x="9" y="8"/>
                </a:cubicBezTo>
                <a:cubicBezTo>
                  <a:pt x="15" y="3"/>
                  <a:pt x="22" y="0"/>
                  <a:pt x="30" y="0"/>
                </a:cubicBezTo>
                <a:cubicBezTo>
                  <a:pt x="355" y="0"/>
                  <a:pt x="355" y="0"/>
                  <a:pt x="355" y="0"/>
                </a:cubicBezTo>
                <a:cubicBezTo>
                  <a:pt x="372" y="0"/>
                  <a:pt x="385" y="13"/>
                  <a:pt x="385" y="30"/>
                </a:cubicBezTo>
                <a:cubicBezTo>
                  <a:pt x="385" y="38"/>
                  <a:pt x="382" y="45"/>
                  <a:pt x="376" y="51"/>
                </a:cubicBezTo>
                <a:cubicBezTo>
                  <a:pt x="371" y="56"/>
                  <a:pt x="363" y="60"/>
                  <a:pt x="355" y="60"/>
                </a:cubicBezTo>
                <a:cubicBezTo>
                  <a:pt x="308" y="60"/>
                  <a:pt x="308" y="60"/>
                  <a:pt x="308" y="60"/>
                </a:cubicBezTo>
                <a:cubicBezTo>
                  <a:pt x="302" y="60"/>
                  <a:pt x="295" y="63"/>
                  <a:pt x="291" y="67"/>
                </a:cubicBezTo>
                <a:cubicBezTo>
                  <a:pt x="286" y="72"/>
                  <a:pt x="284" y="78"/>
                  <a:pt x="284" y="85"/>
                </a:cubicBezTo>
                <a:cubicBezTo>
                  <a:pt x="284" y="98"/>
                  <a:pt x="295" y="109"/>
                  <a:pt x="308" y="109"/>
                </a:cubicBezTo>
                <a:cubicBezTo>
                  <a:pt x="315" y="109"/>
                  <a:pt x="315" y="109"/>
                  <a:pt x="315" y="109"/>
                </a:cubicBezTo>
                <a:cubicBezTo>
                  <a:pt x="382" y="110"/>
                  <a:pt x="382" y="110"/>
                  <a:pt x="382" y="110"/>
                </a:cubicBezTo>
                <a:cubicBezTo>
                  <a:pt x="399" y="110"/>
                  <a:pt x="412" y="123"/>
                  <a:pt x="412" y="140"/>
                </a:cubicBezTo>
                <a:close/>
              </a:path>
            </a:pathLst>
          </a:custGeom>
          <a:solidFill>
            <a:schemeClr val="accent4">
              <a:lumMod val="20000"/>
              <a:lumOff val="80000"/>
              <a:alpha val="24000"/>
            </a:schemeClr>
          </a:solidFill>
          <a:ln>
            <a:noFill/>
          </a:ln>
          <a:effectLst>
            <a:outerShdw blurRad="723900" dist="38100" dir="10800000" algn="r" rotWithShape="0">
              <a:schemeClr val="accent4">
                <a:lumMod val="20000"/>
                <a:lumOff val="80000"/>
                <a:alpha val="5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8" name="Freeform 14">
            <a:extLst>
              <a:ext uri="{FF2B5EF4-FFF2-40B4-BE49-F238E27FC236}">
                <a16:creationId xmlns:a16="http://schemas.microsoft.com/office/drawing/2014/main" id="{A30798DF-1C49-43DA-9596-540E85015C9E}"/>
              </a:ext>
            </a:extLst>
          </p:cNvPr>
          <p:cNvSpPr>
            <a:spLocks/>
          </p:cNvSpPr>
          <p:nvPr/>
        </p:nvSpPr>
        <p:spPr bwMode="auto">
          <a:xfrm>
            <a:off x="3783603" y="570547"/>
            <a:ext cx="1230313" cy="506413"/>
          </a:xfrm>
          <a:custGeom>
            <a:avLst/>
            <a:gdLst>
              <a:gd name="T0" fmla="*/ 0 w 412"/>
              <a:gd name="T1" fmla="*/ 140 h 170"/>
              <a:gd name="T2" fmla="*/ 9 w 412"/>
              <a:gd name="T3" fmla="*/ 161 h 170"/>
              <a:gd name="T4" fmla="*/ 30 w 412"/>
              <a:gd name="T5" fmla="*/ 170 h 170"/>
              <a:gd name="T6" fmla="*/ 313 w 412"/>
              <a:gd name="T7" fmla="*/ 170 h 170"/>
              <a:gd name="T8" fmla="*/ 343 w 412"/>
              <a:gd name="T9" fmla="*/ 140 h 170"/>
              <a:gd name="T10" fmla="*/ 335 w 412"/>
              <a:gd name="T11" fmla="*/ 119 h 170"/>
              <a:gd name="T12" fmla="*/ 313 w 412"/>
              <a:gd name="T13" fmla="*/ 110 h 170"/>
              <a:gd name="T14" fmla="*/ 281 w 412"/>
              <a:gd name="T15" fmla="*/ 110 h 170"/>
              <a:gd name="T16" fmla="*/ 264 w 412"/>
              <a:gd name="T17" fmla="*/ 103 h 170"/>
              <a:gd name="T18" fmla="*/ 257 w 412"/>
              <a:gd name="T19" fmla="*/ 85 h 170"/>
              <a:gd name="T20" fmla="*/ 281 w 412"/>
              <a:gd name="T21" fmla="*/ 60 h 170"/>
              <a:gd name="T22" fmla="*/ 382 w 412"/>
              <a:gd name="T23" fmla="*/ 60 h 170"/>
              <a:gd name="T24" fmla="*/ 412 w 412"/>
              <a:gd name="T25" fmla="*/ 30 h 170"/>
              <a:gd name="T26" fmla="*/ 403 w 412"/>
              <a:gd name="T27" fmla="*/ 9 h 170"/>
              <a:gd name="T28" fmla="*/ 382 w 412"/>
              <a:gd name="T29" fmla="*/ 0 h 170"/>
              <a:gd name="T30" fmla="*/ 57 w 412"/>
              <a:gd name="T31" fmla="*/ 0 h 170"/>
              <a:gd name="T32" fmla="*/ 27 w 412"/>
              <a:gd name="T33" fmla="*/ 30 h 170"/>
              <a:gd name="T34" fmla="*/ 36 w 412"/>
              <a:gd name="T35" fmla="*/ 51 h 170"/>
              <a:gd name="T36" fmla="*/ 57 w 412"/>
              <a:gd name="T37" fmla="*/ 60 h 170"/>
              <a:gd name="T38" fmla="*/ 104 w 412"/>
              <a:gd name="T39" fmla="*/ 60 h 170"/>
              <a:gd name="T40" fmla="*/ 121 w 412"/>
              <a:gd name="T41" fmla="*/ 68 h 170"/>
              <a:gd name="T42" fmla="*/ 128 w 412"/>
              <a:gd name="T43" fmla="*/ 85 h 170"/>
              <a:gd name="T44" fmla="*/ 104 w 412"/>
              <a:gd name="T45" fmla="*/ 110 h 170"/>
              <a:gd name="T46" fmla="*/ 97 w 412"/>
              <a:gd name="T47" fmla="*/ 110 h 170"/>
              <a:gd name="T48" fmla="*/ 30 w 412"/>
              <a:gd name="T49" fmla="*/ 110 h 170"/>
              <a:gd name="T50" fmla="*/ 0 w 412"/>
              <a:gd name="T51"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170">
                <a:moveTo>
                  <a:pt x="0" y="140"/>
                </a:moveTo>
                <a:cubicBezTo>
                  <a:pt x="0" y="148"/>
                  <a:pt x="3" y="156"/>
                  <a:pt x="9" y="161"/>
                </a:cubicBezTo>
                <a:cubicBezTo>
                  <a:pt x="14" y="167"/>
                  <a:pt x="22" y="170"/>
                  <a:pt x="30" y="170"/>
                </a:cubicBezTo>
                <a:cubicBezTo>
                  <a:pt x="313" y="170"/>
                  <a:pt x="313" y="170"/>
                  <a:pt x="313" y="170"/>
                </a:cubicBezTo>
                <a:cubicBezTo>
                  <a:pt x="330" y="170"/>
                  <a:pt x="343" y="157"/>
                  <a:pt x="343" y="140"/>
                </a:cubicBezTo>
                <a:cubicBezTo>
                  <a:pt x="343" y="132"/>
                  <a:pt x="340" y="124"/>
                  <a:pt x="335" y="119"/>
                </a:cubicBezTo>
                <a:cubicBezTo>
                  <a:pt x="329" y="113"/>
                  <a:pt x="322" y="110"/>
                  <a:pt x="313" y="110"/>
                </a:cubicBezTo>
                <a:cubicBezTo>
                  <a:pt x="281" y="110"/>
                  <a:pt x="281" y="110"/>
                  <a:pt x="281" y="110"/>
                </a:cubicBezTo>
                <a:cubicBezTo>
                  <a:pt x="275" y="110"/>
                  <a:pt x="268" y="107"/>
                  <a:pt x="264" y="103"/>
                </a:cubicBezTo>
                <a:cubicBezTo>
                  <a:pt x="259" y="98"/>
                  <a:pt x="257" y="92"/>
                  <a:pt x="257" y="85"/>
                </a:cubicBezTo>
                <a:cubicBezTo>
                  <a:pt x="257" y="71"/>
                  <a:pt x="268" y="60"/>
                  <a:pt x="281" y="60"/>
                </a:cubicBezTo>
                <a:cubicBezTo>
                  <a:pt x="382" y="60"/>
                  <a:pt x="382" y="60"/>
                  <a:pt x="382" y="60"/>
                </a:cubicBezTo>
                <a:cubicBezTo>
                  <a:pt x="398" y="60"/>
                  <a:pt x="412" y="47"/>
                  <a:pt x="412" y="30"/>
                </a:cubicBezTo>
                <a:cubicBezTo>
                  <a:pt x="412" y="22"/>
                  <a:pt x="408" y="14"/>
                  <a:pt x="403" y="9"/>
                </a:cubicBezTo>
                <a:cubicBezTo>
                  <a:pt x="398" y="3"/>
                  <a:pt x="390" y="0"/>
                  <a:pt x="382" y="0"/>
                </a:cubicBezTo>
                <a:cubicBezTo>
                  <a:pt x="57" y="0"/>
                  <a:pt x="57" y="0"/>
                  <a:pt x="57" y="0"/>
                </a:cubicBezTo>
                <a:cubicBezTo>
                  <a:pt x="41" y="0"/>
                  <a:pt x="27" y="13"/>
                  <a:pt x="27" y="30"/>
                </a:cubicBezTo>
                <a:cubicBezTo>
                  <a:pt x="27" y="38"/>
                  <a:pt x="30" y="46"/>
                  <a:pt x="36" y="51"/>
                </a:cubicBezTo>
                <a:cubicBezTo>
                  <a:pt x="41" y="57"/>
                  <a:pt x="49" y="60"/>
                  <a:pt x="57" y="60"/>
                </a:cubicBezTo>
                <a:cubicBezTo>
                  <a:pt x="104" y="60"/>
                  <a:pt x="104" y="60"/>
                  <a:pt x="104" y="60"/>
                </a:cubicBezTo>
                <a:cubicBezTo>
                  <a:pt x="111" y="60"/>
                  <a:pt x="117" y="63"/>
                  <a:pt x="121" y="68"/>
                </a:cubicBezTo>
                <a:cubicBezTo>
                  <a:pt x="126" y="72"/>
                  <a:pt x="128" y="78"/>
                  <a:pt x="128" y="85"/>
                </a:cubicBezTo>
                <a:cubicBezTo>
                  <a:pt x="128" y="99"/>
                  <a:pt x="117" y="110"/>
                  <a:pt x="104" y="110"/>
                </a:cubicBezTo>
                <a:cubicBezTo>
                  <a:pt x="97" y="110"/>
                  <a:pt x="97" y="110"/>
                  <a:pt x="97" y="110"/>
                </a:cubicBezTo>
                <a:cubicBezTo>
                  <a:pt x="30" y="110"/>
                  <a:pt x="30" y="110"/>
                  <a:pt x="30" y="110"/>
                </a:cubicBezTo>
                <a:cubicBezTo>
                  <a:pt x="13" y="110"/>
                  <a:pt x="0" y="124"/>
                  <a:pt x="0" y="140"/>
                </a:cubicBezTo>
                <a:close/>
              </a:path>
            </a:pathLst>
          </a:custGeom>
          <a:solidFill>
            <a:schemeClr val="accent4">
              <a:lumMod val="20000"/>
              <a:lumOff val="80000"/>
              <a:alpha val="24000"/>
            </a:schemeClr>
          </a:solidFill>
          <a:ln>
            <a:noFill/>
          </a:ln>
          <a:effectLst>
            <a:outerShdw blurRad="723900" dist="38100" dir="10800000" algn="r" rotWithShape="0">
              <a:schemeClr val="accent4">
                <a:lumMod val="20000"/>
                <a:lumOff val="80000"/>
                <a:alpha val="5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grpSp>
        <p:nvGrpSpPr>
          <p:cNvPr id="1299" name="Group 1298">
            <a:extLst>
              <a:ext uri="{FF2B5EF4-FFF2-40B4-BE49-F238E27FC236}">
                <a16:creationId xmlns:a16="http://schemas.microsoft.com/office/drawing/2014/main" id="{59BFC6FA-DB51-49DA-8FF8-E85C68D90B43}"/>
              </a:ext>
            </a:extLst>
          </p:cNvPr>
          <p:cNvGrpSpPr/>
          <p:nvPr/>
        </p:nvGrpSpPr>
        <p:grpSpPr>
          <a:xfrm>
            <a:off x="4426580" y="1239698"/>
            <a:ext cx="7249484" cy="4177708"/>
            <a:chOff x="-5589588" y="-3998913"/>
            <a:chExt cx="5005388" cy="2884488"/>
          </a:xfrm>
        </p:grpSpPr>
        <p:sp>
          <p:nvSpPr>
            <p:cNvPr id="1179" name="Rectangle 169">
              <a:extLst>
                <a:ext uri="{FF2B5EF4-FFF2-40B4-BE49-F238E27FC236}">
                  <a16:creationId xmlns:a16="http://schemas.microsoft.com/office/drawing/2014/main" id="{730D247F-2C36-4483-806F-9EC24E686307}"/>
                </a:ext>
              </a:extLst>
            </p:cNvPr>
            <p:cNvSpPr>
              <a:spLocks noChangeArrowheads="1"/>
            </p:cNvSpPr>
            <p:nvPr/>
          </p:nvSpPr>
          <p:spPr bwMode="auto">
            <a:xfrm>
              <a:off x="-2744788" y="-1376363"/>
              <a:ext cx="2160588" cy="261938"/>
            </a:xfrm>
            <a:prstGeom prst="rect">
              <a:avLst/>
            </a:prstGeom>
            <a:solidFill>
              <a:srgbClr val="2805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Rectangle 170">
              <a:extLst>
                <a:ext uri="{FF2B5EF4-FFF2-40B4-BE49-F238E27FC236}">
                  <a16:creationId xmlns:a16="http://schemas.microsoft.com/office/drawing/2014/main" id="{12685B48-D5C4-45E2-8C31-797BABC052D9}"/>
                </a:ext>
              </a:extLst>
            </p:cNvPr>
            <p:cNvSpPr>
              <a:spLocks noChangeArrowheads="1"/>
            </p:cNvSpPr>
            <p:nvPr/>
          </p:nvSpPr>
          <p:spPr bwMode="auto">
            <a:xfrm>
              <a:off x="-2698750"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Rectangle 171">
              <a:extLst>
                <a:ext uri="{FF2B5EF4-FFF2-40B4-BE49-F238E27FC236}">
                  <a16:creationId xmlns:a16="http://schemas.microsoft.com/office/drawing/2014/main" id="{51B75160-EA2B-426A-BC40-A17AF88D8002}"/>
                </a:ext>
              </a:extLst>
            </p:cNvPr>
            <p:cNvSpPr>
              <a:spLocks noChangeArrowheads="1"/>
            </p:cNvSpPr>
            <p:nvPr/>
          </p:nvSpPr>
          <p:spPr bwMode="auto">
            <a:xfrm>
              <a:off x="-26304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Rectangle 172">
              <a:extLst>
                <a:ext uri="{FF2B5EF4-FFF2-40B4-BE49-F238E27FC236}">
                  <a16:creationId xmlns:a16="http://schemas.microsoft.com/office/drawing/2014/main" id="{F1CC46EC-EA80-4247-9415-3DA8ADDEA8F7}"/>
                </a:ext>
              </a:extLst>
            </p:cNvPr>
            <p:cNvSpPr>
              <a:spLocks noChangeArrowheads="1"/>
            </p:cNvSpPr>
            <p:nvPr/>
          </p:nvSpPr>
          <p:spPr bwMode="auto">
            <a:xfrm>
              <a:off x="-25622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Rectangle 173">
              <a:extLst>
                <a:ext uri="{FF2B5EF4-FFF2-40B4-BE49-F238E27FC236}">
                  <a16:creationId xmlns:a16="http://schemas.microsoft.com/office/drawing/2014/main" id="{8322BE58-BEA6-46B9-B99E-61F3C2F58CC8}"/>
                </a:ext>
              </a:extLst>
            </p:cNvPr>
            <p:cNvSpPr>
              <a:spLocks noChangeArrowheads="1"/>
            </p:cNvSpPr>
            <p:nvPr/>
          </p:nvSpPr>
          <p:spPr bwMode="auto">
            <a:xfrm>
              <a:off x="-2492375" y="-1376363"/>
              <a:ext cx="20638"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174">
              <a:extLst>
                <a:ext uri="{FF2B5EF4-FFF2-40B4-BE49-F238E27FC236}">
                  <a16:creationId xmlns:a16="http://schemas.microsoft.com/office/drawing/2014/main" id="{2D628D7B-4141-4B39-9C0D-B9417DF61B36}"/>
                </a:ext>
              </a:extLst>
            </p:cNvPr>
            <p:cNvSpPr>
              <a:spLocks noChangeArrowheads="1"/>
            </p:cNvSpPr>
            <p:nvPr/>
          </p:nvSpPr>
          <p:spPr bwMode="auto">
            <a:xfrm>
              <a:off x="-24272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Rectangle 175">
              <a:extLst>
                <a:ext uri="{FF2B5EF4-FFF2-40B4-BE49-F238E27FC236}">
                  <a16:creationId xmlns:a16="http://schemas.microsoft.com/office/drawing/2014/main" id="{F2EEE0B6-F980-43EA-BC57-B4C278616B1A}"/>
                </a:ext>
              </a:extLst>
            </p:cNvPr>
            <p:cNvSpPr>
              <a:spLocks noChangeArrowheads="1"/>
            </p:cNvSpPr>
            <p:nvPr/>
          </p:nvSpPr>
          <p:spPr bwMode="auto">
            <a:xfrm>
              <a:off x="-2359025"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Rectangle 176">
              <a:extLst>
                <a:ext uri="{FF2B5EF4-FFF2-40B4-BE49-F238E27FC236}">
                  <a16:creationId xmlns:a16="http://schemas.microsoft.com/office/drawing/2014/main" id="{FF534EA3-3581-41FE-92CA-7F2FDFA9B9BD}"/>
                </a:ext>
              </a:extLst>
            </p:cNvPr>
            <p:cNvSpPr>
              <a:spLocks noChangeArrowheads="1"/>
            </p:cNvSpPr>
            <p:nvPr/>
          </p:nvSpPr>
          <p:spPr bwMode="auto">
            <a:xfrm>
              <a:off x="-2290763" y="-1376363"/>
              <a:ext cx="25400"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Rectangle 177">
              <a:extLst>
                <a:ext uri="{FF2B5EF4-FFF2-40B4-BE49-F238E27FC236}">
                  <a16:creationId xmlns:a16="http://schemas.microsoft.com/office/drawing/2014/main" id="{1E7E5F54-C8E0-4247-836D-41CD11F4FD50}"/>
                </a:ext>
              </a:extLst>
            </p:cNvPr>
            <p:cNvSpPr>
              <a:spLocks noChangeArrowheads="1"/>
            </p:cNvSpPr>
            <p:nvPr/>
          </p:nvSpPr>
          <p:spPr bwMode="auto">
            <a:xfrm>
              <a:off x="-22240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Rectangle 178">
              <a:extLst>
                <a:ext uri="{FF2B5EF4-FFF2-40B4-BE49-F238E27FC236}">
                  <a16:creationId xmlns:a16="http://schemas.microsoft.com/office/drawing/2014/main" id="{BEB2D789-16AB-4935-974E-3E266C89035F}"/>
                </a:ext>
              </a:extLst>
            </p:cNvPr>
            <p:cNvSpPr>
              <a:spLocks noChangeArrowheads="1"/>
            </p:cNvSpPr>
            <p:nvPr/>
          </p:nvSpPr>
          <p:spPr bwMode="auto">
            <a:xfrm>
              <a:off x="-21558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Rectangle 179">
              <a:extLst>
                <a:ext uri="{FF2B5EF4-FFF2-40B4-BE49-F238E27FC236}">
                  <a16:creationId xmlns:a16="http://schemas.microsoft.com/office/drawing/2014/main" id="{7E0FF847-B355-4846-9ABF-EC5DF3E63FE6}"/>
                </a:ext>
              </a:extLst>
            </p:cNvPr>
            <p:cNvSpPr>
              <a:spLocks noChangeArrowheads="1"/>
            </p:cNvSpPr>
            <p:nvPr/>
          </p:nvSpPr>
          <p:spPr bwMode="auto">
            <a:xfrm>
              <a:off x="-20875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Rectangle 180">
              <a:extLst>
                <a:ext uri="{FF2B5EF4-FFF2-40B4-BE49-F238E27FC236}">
                  <a16:creationId xmlns:a16="http://schemas.microsoft.com/office/drawing/2014/main" id="{60E0DFBF-0E1C-4362-8FB1-A3D7D564EA7B}"/>
                </a:ext>
              </a:extLst>
            </p:cNvPr>
            <p:cNvSpPr>
              <a:spLocks noChangeArrowheads="1"/>
            </p:cNvSpPr>
            <p:nvPr/>
          </p:nvSpPr>
          <p:spPr bwMode="auto">
            <a:xfrm>
              <a:off x="-2017713"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Rectangle 181">
              <a:extLst>
                <a:ext uri="{FF2B5EF4-FFF2-40B4-BE49-F238E27FC236}">
                  <a16:creationId xmlns:a16="http://schemas.microsoft.com/office/drawing/2014/main" id="{3BAAACB4-931A-4382-BE28-1CF77FC0DE35}"/>
                </a:ext>
              </a:extLst>
            </p:cNvPr>
            <p:cNvSpPr>
              <a:spLocks noChangeArrowheads="1"/>
            </p:cNvSpPr>
            <p:nvPr/>
          </p:nvSpPr>
          <p:spPr bwMode="auto">
            <a:xfrm>
              <a:off x="-19526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Rectangle 182">
              <a:extLst>
                <a:ext uri="{FF2B5EF4-FFF2-40B4-BE49-F238E27FC236}">
                  <a16:creationId xmlns:a16="http://schemas.microsoft.com/office/drawing/2014/main" id="{5D0BCC51-AF6C-460F-A1E7-8406E4D0CEFD}"/>
                </a:ext>
              </a:extLst>
            </p:cNvPr>
            <p:cNvSpPr>
              <a:spLocks noChangeArrowheads="1"/>
            </p:cNvSpPr>
            <p:nvPr/>
          </p:nvSpPr>
          <p:spPr bwMode="auto">
            <a:xfrm>
              <a:off x="-18843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Rectangle 183">
              <a:extLst>
                <a:ext uri="{FF2B5EF4-FFF2-40B4-BE49-F238E27FC236}">
                  <a16:creationId xmlns:a16="http://schemas.microsoft.com/office/drawing/2014/main" id="{8988028B-5C1B-435C-A418-68817F169752}"/>
                </a:ext>
              </a:extLst>
            </p:cNvPr>
            <p:cNvSpPr>
              <a:spLocks noChangeArrowheads="1"/>
            </p:cNvSpPr>
            <p:nvPr/>
          </p:nvSpPr>
          <p:spPr bwMode="auto">
            <a:xfrm>
              <a:off x="-181451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Rectangle 184">
              <a:extLst>
                <a:ext uri="{FF2B5EF4-FFF2-40B4-BE49-F238E27FC236}">
                  <a16:creationId xmlns:a16="http://schemas.microsoft.com/office/drawing/2014/main" id="{7DDFEFD6-51AA-4E5F-A685-BC10C8A74289}"/>
                </a:ext>
              </a:extLst>
            </p:cNvPr>
            <p:cNvSpPr>
              <a:spLocks noChangeArrowheads="1"/>
            </p:cNvSpPr>
            <p:nvPr/>
          </p:nvSpPr>
          <p:spPr bwMode="auto">
            <a:xfrm>
              <a:off x="-17462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Rectangle 185">
              <a:extLst>
                <a:ext uri="{FF2B5EF4-FFF2-40B4-BE49-F238E27FC236}">
                  <a16:creationId xmlns:a16="http://schemas.microsoft.com/office/drawing/2014/main" id="{71528D5F-EF30-4ACD-80B6-3CC3B3FE9704}"/>
                </a:ext>
              </a:extLst>
            </p:cNvPr>
            <p:cNvSpPr>
              <a:spLocks noChangeArrowheads="1"/>
            </p:cNvSpPr>
            <p:nvPr/>
          </p:nvSpPr>
          <p:spPr bwMode="auto">
            <a:xfrm>
              <a:off x="-1681163"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186">
              <a:extLst>
                <a:ext uri="{FF2B5EF4-FFF2-40B4-BE49-F238E27FC236}">
                  <a16:creationId xmlns:a16="http://schemas.microsoft.com/office/drawing/2014/main" id="{E73B4717-AA6D-4721-B8F7-2BC6475C5E42}"/>
                </a:ext>
              </a:extLst>
            </p:cNvPr>
            <p:cNvSpPr>
              <a:spLocks noChangeArrowheads="1"/>
            </p:cNvSpPr>
            <p:nvPr/>
          </p:nvSpPr>
          <p:spPr bwMode="auto">
            <a:xfrm>
              <a:off x="-161131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Rectangle 187">
              <a:extLst>
                <a:ext uri="{FF2B5EF4-FFF2-40B4-BE49-F238E27FC236}">
                  <a16:creationId xmlns:a16="http://schemas.microsoft.com/office/drawing/2014/main" id="{5FD41B6D-9EEF-4439-A573-2B094A0F22BA}"/>
                </a:ext>
              </a:extLst>
            </p:cNvPr>
            <p:cNvSpPr>
              <a:spLocks noChangeArrowheads="1"/>
            </p:cNvSpPr>
            <p:nvPr/>
          </p:nvSpPr>
          <p:spPr bwMode="auto">
            <a:xfrm>
              <a:off x="-15430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Rectangle 188">
              <a:extLst>
                <a:ext uri="{FF2B5EF4-FFF2-40B4-BE49-F238E27FC236}">
                  <a16:creationId xmlns:a16="http://schemas.microsoft.com/office/drawing/2014/main" id="{57B11A74-BE51-4217-A293-3E1607320901}"/>
                </a:ext>
              </a:extLst>
            </p:cNvPr>
            <p:cNvSpPr>
              <a:spLocks noChangeArrowheads="1"/>
            </p:cNvSpPr>
            <p:nvPr/>
          </p:nvSpPr>
          <p:spPr bwMode="auto">
            <a:xfrm>
              <a:off x="-1474788" y="-1376363"/>
              <a:ext cx="20638"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Rectangle 189">
              <a:extLst>
                <a:ext uri="{FF2B5EF4-FFF2-40B4-BE49-F238E27FC236}">
                  <a16:creationId xmlns:a16="http://schemas.microsoft.com/office/drawing/2014/main" id="{2921EF7A-D787-4C3A-ADC0-A16C033F68E7}"/>
                </a:ext>
              </a:extLst>
            </p:cNvPr>
            <p:cNvSpPr>
              <a:spLocks noChangeArrowheads="1"/>
            </p:cNvSpPr>
            <p:nvPr/>
          </p:nvSpPr>
          <p:spPr bwMode="auto">
            <a:xfrm>
              <a:off x="-140970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Rectangle 190">
              <a:extLst>
                <a:ext uri="{FF2B5EF4-FFF2-40B4-BE49-F238E27FC236}">
                  <a16:creationId xmlns:a16="http://schemas.microsoft.com/office/drawing/2014/main" id="{20A38608-BA75-441B-B8CC-E7D3C856413F}"/>
                </a:ext>
              </a:extLst>
            </p:cNvPr>
            <p:cNvSpPr>
              <a:spLocks noChangeArrowheads="1"/>
            </p:cNvSpPr>
            <p:nvPr/>
          </p:nvSpPr>
          <p:spPr bwMode="auto">
            <a:xfrm>
              <a:off x="-1339850"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Rectangle 191">
              <a:extLst>
                <a:ext uri="{FF2B5EF4-FFF2-40B4-BE49-F238E27FC236}">
                  <a16:creationId xmlns:a16="http://schemas.microsoft.com/office/drawing/2014/main" id="{4A6C687D-E70D-46A8-A7FD-9A9B755C67C6}"/>
                </a:ext>
              </a:extLst>
            </p:cNvPr>
            <p:cNvSpPr>
              <a:spLocks noChangeArrowheads="1"/>
            </p:cNvSpPr>
            <p:nvPr/>
          </p:nvSpPr>
          <p:spPr bwMode="auto">
            <a:xfrm>
              <a:off x="-12715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Rectangle 192">
              <a:extLst>
                <a:ext uri="{FF2B5EF4-FFF2-40B4-BE49-F238E27FC236}">
                  <a16:creationId xmlns:a16="http://schemas.microsoft.com/office/drawing/2014/main" id="{385E93D2-9F52-462B-971B-0BD386D5C29F}"/>
                </a:ext>
              </a:extLst>
            </p:cNvPr>
            <p:cNvSpPr>
              <a:spLocks noChangeArrowheads="1"/>
            </p:cNvSpPr>
            <p:nvPr/>
          </p:nvSpPr>
          <p:spPr bwMode="auto">
            <a:xfrm>
              <a:off x="-120650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Rectangle 193">
              <a:extLst>
                <a:ext uri="{FF2B5EF4-FFF2-40B4-BE49-F238E27FC236}">
                  <a16:creationId xmlns:a16="http://schemas.microsoft.com/office/drawing/2014/main" id="{F1EBC034-93D7-4626-9657-0330C482B633}"/>
                </a:ext>
              </a:extLst>
            </p:cNvPr>
            <p:cNvSpPr>
              <a:spLocks noChangeArrowheads="1"/>
            </p:cNvSpPr>
            <p:nvPr/>
          </p:nvSpPr>
          <p:spPr bwMode="auto">
            <a:xfrm>
              <a:off x="-11366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Rectangle 194">
              <a:extLst>
                <a:ext uri="{FF2B5EF4-FFF2-40B4-BE49-F238E27FC236}">
                  <a16:creationId xmlns:a16="http://schemas.microsoft.com/office/drawing/2014/main" id="{8525A4F5-44BD-42EC-A0FC-7DAB49C64E03}"/>
                </a:ext>
              </a:extLst>
            </p:cNvPr>
            <p:cNvSpPr>
              <a:spLocks noChangeArrowheads="1"/>
            </p:cNvSpPr>
            <p:nvPr/>
          </p:nvSpPr>
          <p:spPr bwMode="auto">
            <a:xfrm>
              <a:off x="-10683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Rectangle 195">
              <a:extLst>
                <a:ext uri="{FF2B5EF4-FFF2-40B4-BE49-F238E27FC236}">
                  <a16:creationId xmlns:a16="http://schemas.microsoft.com/office/drawing/2014/main" id="{72B8A966-4F34-45FA-A377-C425DFF4B295}"/>
                </a:ext>
              </a:extLst>
            </p:cNvPr>
            <p:cNvSpPr>
              <a:spLocks noChangeArrowheads="1"/>
            </p:cNvSpPr>
            <p:nvPr/>
          </p:nvSpPr>
          <p:spPr bwMode="auto">
            <a:xfrm>
              <a:off x="-1000125"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Rectangle 196">
              <a:extLst>
                <a:ext uri="{FF2B5EF4-FFF2-40B4-BE49-F238E27FC236}">
                  <a16:creationId xmlns:a16="http://schemas.microsoft.com/office/drawing/2014/main" id="{E49B5FEB-9311-483A-84D7-8E99136F5875}"/>
                </a:ext>
              </a:extLst>
            </p:cNvPr>
            <p:cNvSpPr>
              <a:spLocks noChangeArrowheads="1"/>
            </p:cNvSpPr>
            <p:nvPr/>
          </p:nvSpPr>
          <p:spPr bwMode="auto">
            <a:xfrm>
              <a:off x="-661988"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Rectangle 197">
              <a:extLst>
                <a:ext uri="{FF2B5EF4-FFF2-40B4-BE49-F238E27FC236}">
                  <a16:creationId xmlns:a16="http://schemas.microsoft.com/office/drawing/2014/main" id="{7052D9BD-993A-4407-A9D0-4B2AFF4EB084}"/>
                </a:ext>
              </a:extLst>
            </p:cNvPr>
            <p:cNvSpPr>
              <a:spLocks noChangeArrowheads="1"/>
            </p:cNvSpPr>
            <p:nvPr/>
          </p:nvSpPr>
          <p:spPr bwMode="auto">
            <a:xfrm>
              <a:off x="-9334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Rectangle 198">
              <a:extLst>
                <a:ext uri="{FF2B5EF4-FFF2-40B4-BE49-F238E27FC236}">
                  <a16:creationId xmlns:a16="http://schemas.microsoft.com/office/drawing/2014/main" id="{244ED439-2D85-4B9F-A7C8-3963D0948E2A}"/>
                </a:ext>
              </a:extLst>
            </p:cNvPr>
            <p:cNvSpPr>
              <a:spLocks noChangeArrowheads="1"/>
            </p:cNvSpPr>
            <p:nvPr/>
          </p:nvSpPr>
          <p:spPr bwMode="auto">
            <a:xfrm>
              <a:off x="-8651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Rectangle 199">
              <a:extLst>
                <a:ext uri="{FF2B5EF4-FFF2-40B4-BE49-F238E27FC236}">
                  <a16:creationId xmlns:a16="http://schemas.microsoft.com/office/drawing/2014/main" id="{64F446AE-2016-4CFF-A934-2615F97F9B8D}"/>
                </a:ext>
              </a:extLst>
            </p:cNvPr>
            <p:cNvSpPr>
              <a:spLocks noChangeArrowheads="1"/>
            </p:cNvSpPr>
            <p:nvPr/>
          </p:nvSpPr>
          <p:spPr bwMode="auto">
            <a:xfrm>
              <a:off x="-7969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Rectangle 200">
              <a:extLst>
                <a:ext uri="{FF2B5EF4-FFF2-40B4-BE49-F238E27FC236}">
                  <a16:creationId xmlns:a16="http://schemas.microsoft.com/office/drawing/2014/main" id="{FF675562-7BD1-4281-8B64-5F70C61A6907}"/>
                </a:ext>
              </a:extLst>
            </p:cNvPr>
            <p:cNvSpPr>
              <a:spLocks noChangeArrowheads="1"/>
            </p:cNvSpPr>
            <p:nvPr/>
          </p:nvSpPr>
          <p:spPr bwMode="auto">
            <a:xfrm>
              <a:off x="-7286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201">
              <a:extLst>
                <a:ext uri="{FF2B5EF4-FFF2-40B4-BE49-F238E27FC236}">
                  <a16:creationId xmlns:a16="http://schemas.microsoft.com/office/drawing/2014/main" id="{FA2A86A0-AEFD-49A0-BACB-CC204185A68B}"/>
                </a:ext>
              </a:extLst>
            </p:cNvPr>
            <p:cNvSpPr>
              <a:spLocks/>
            </p:cNvSpPr>
            <p:nvPr/>
          </p:nvSpPr>
          <p:spPr bwMode="auto">
            <a:xfrm>
              <a:off x="-2284413" y="-1449388"/>
              <a:ext cx="409575" cy="331788"/>
            </a:xfrm>
            <a:custGeom>
              <a:avLst/>
              <a:gdLst>
                <a:gd name="T0" fmla="*/ 109 w 137"/>
                <a:gd name="T1" fmla="*/ 83 h 111"/>
                <a:gd name="T2" fmla="*/ 82 w 137"/>
                <a:gd name="T3" fmla="*/ 83 h 111"/>
                <a:gd name="T4" fmla="*/ 82 w 137"/>
                <a:gd name="T5" fmla="*/ 0 h 111"/>
                <a:gd name="T6" fmla="*/ 54 w 137"/>
                <a:gd name="T7" fmla="*/ 1 h 111"/>
                <a:gd name="T8" fmla="*/ 55 w 137"/>
                <a:gd name="T9" fmla="*/ 83 h 111"/>
                <a:gd name="T10" fmla="*/ 27 w 137"/>
                <a:gd name="T11" fmla="*/ 83 h 111"/>
                <a:gd name="T12" fmla="*/ 0 w 137"/>
                <a:gd name="T13" fmla="*/ 111 h 111"/>
                <a:gd name="T14" fmla="*/ 0 w 137"/>
                <a:gd name="T15" fmla="*/ 111 h 111"/>
                <a:gd name="T16" fmla="*/ 137 w 137"/>
                <a:gd name="T17" fmla="*/ 111 h 111"/>
                <a:gd name="T18" fmla="*/ 137 w 137"/>
                <a:gd name="T19" fmla="*/ 111 h 111"/>
                <a:gd name="T20" fmla="*/ 109 w 137"/>
                <a:gd name="T21" fmla="*/ 8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1">
                  <a:moveTo>
                    <a:pt x="109" y="83"/>
                  </a:moveTo>
                  <a:cubicBezTo>
                    <a:pt x="82" y="83"/>
                    <a:pt x="82" y="83"/>
                    <a:pt x="82" y="83"/>
                  </a:cubicBezTo>
                  <a:cubicBezTo>
                    <a:pt x="82" y="0"/>
                    <a:pt x="82" y="0"/>
                    <a:pt x="82" y="0"/>
                  </a:cubicBezTo>
                  <a:cubicBezTo>
                    <a:pt x="54" y="1"/>
                    <a:pt x="54" y="1"/>
                    <a:pt x="54" y="1"/>
                  </a:cubicBezTo>
                  <a:cubicBezTo>
                    <a:pt x="55" y="83"/>
                    <a:pt x="55" y="83"/>
                    <a:pt x="55" y="83"/>
                  </a:cubicBezTo>
                  <a:cubicBezTo>
                    <a:pt x="27" y="83"/>
                    <a:pt x="27" y="83"/>
                    <a:pt x="27" y="83"/>
                  </a:cubicBezTo>
                  <a:cubicBezTo>
                    <a:pt x="12" y="83"/>
                    <a:pt x="0" y="96"/>
                    <a:pt x="0" y="111"/>
                  </a:cubicBezTo>
                  <a:cubicBezTo>
                    <a:pt x="0" y="111"/>
                    <a:pt x="0" y="111"/>
                    <a:pt x="0" y="111"/>
                  </a:cubicBezTo>
                  <a:cubicBezTo>
                    <a:pt x="137" y="111"/>
                    <a:pt x="137" y="111"/>
                    <a:pt x="137" y="111"/>
                  </a:cubicBezTo>
                  <a:cubicBezTo>
                    <a:pt x="137" y="111"/>
                    <a:pt x="137" y="111"/>
                    <a:pt x="137" y="111"/>
                  </a:cubicBezTo>
                  <a:cubicBezTo>
                    <a:pt x="137" y="95"/>
                    <a:pt x="125" y="83"/>
                    <a:pt x="109" y="8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02">
              <a:extLst>
                <a:ext uri="{FF2B5EF4-FFF2-40B4-BE49-F238E27FC236}">
                  <a16:creationId xmlns:a16="http://schemas.microsoft.com/office/drawing/2014/main" id="{C5F5881A-549A-477A-A4F3-48CA09ECCFEC}"/>
                </a:ext>
              </a:extLst>
            </p:cNvPr>
            <p:cNvSpPr>
              <a:spLocks/>
            </p:cNvSpPr>
            <p:nvPr/>
          </p:nvSpPr>
          <p:spPr bwMode="auto">
            <a:xfrm>
              <a:off x="-2722563" y="-3379788"/>
              <a:ext cx="1797050" cy="2027238"/>
            </a:xfrm>
            <a:custGeom>
              <a:avLst/>
              <a:gdLst>
                <a:gd name="T0" fmla="*/ 415 w 602"/>
                <a:gd name="T1" fmla="*/ 39 h 679"/>
                <a:gd name="T2" fmla="*/ 422 w 602"/>
                <a:gd name="T3" fmla="*/ 28 h 679"/>
                <a:gd name="T4" fmla="*/ 417 w 602"/>
                <a:gd name="T5" fmla="*/ 5 h 679"/>
                <a:gd name="T6" fmla="*/ 417 w 602"/>
                <a:gd name="T7" fmla="*/ 5 h 679"/>
                <a:gd name="T8" fmla="*/ 394 w 602"/>
                <a:gd name="T9" fmla="*/ 10 h 679"/>
                <a:gd name="T10" fmla="*/ 387 w 602"/>
                <a:gd name="T11" fmla="*/ 20 h 679"/>
                <a:gd name="T12" fmla="*/ 376 w 602"/>
                <a:gd name="T13" fmla="*/ 38 h 679"/>
                <a:gd name="T14" fmla="*/ 345 w 602"/>
                <a:gd name="T15" fmla="*/ 85 h 679"/>
                <a:gd name="T16" fmla="*/ 360 w 602"/>
                <a:gd name="T17" fmla="*/ 94 h 679"/>
                <a:gd name="T18" fmla="*/ 373 w 602"/>
                <a:gd name="T19" fmla="*/ 104 h 679"/>
                <a:gd name="T20" fmla="*/ 404 w 602"/>
                <a:gd name="T21" fmla="*/ 56 h 679"/>
                <a:gd name="T22" fmla="*/ 486 w 602"/>
                <a:gd name="T23" fmla="*/ 491 h 679"/>
                <a:gd name="T24" fmla="*/ 55 w 602"/>
                <a:gd name="T25" fmla="*/ 594 h 679"/>
                <a:gd name="T26" fmla="*/ 86 w 602"/>
                <a:gd name="T27" fmla="*/ 547 h 679"/>
                <a:gd name="T28" fmla="*/ 72 w 602"/>
                <a:gd name="T29" fmla="*/ 538 h 679"/>
                <a:gd name="T30" fmla="*/ 58 w 602"/>
                <a:gd name="T31" fmla="*/ 528 h 679"/>
                <a:gd name="T32" fmla="*/ 27 w 602"/>
                <a:gd name="T33" fmla="*/ 576 h 679"/>
                <a:gd name="T34" fmla="*/ 16 w 602"/>
                <a:gd name="T35" fmla="*/ 593 h 679"/>
                <a:gd name="T36" fmla="*/ 0 w 602"/>
                <a:gd name="T37" fmla="*/ 618 h 679"/>
                <a:gd name="T38" fmla="*/ 29 w 602"/>
                <a:gd name="T39" fmla="*/ 636 h 679"/>
                <a:gd name="T40" fmla="*/ 44 w 602"/>
                <a:gd name="T41" fmla="*/ 611 h 679"/>
                <a:gd name="T42" fmla="*/ 215 w 602"/>
                <a:gd name="T43" fmla="*/ 658 h 679"/>
                <a:gd name="T44" fmla="*/ 503 w 602"/>
                <a:gd name="T45" fmla="*/ 502 h 679"/>
                <a:gd name="T46" fmla="*/ 415 w 602"/>
                <a:gd name="T47" fmla="*/ 3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2" h="679">
                  <a:moveTo>
                    <a:pt x="415" y="39"/>
                  </a:moveTo>
                  <a:cubicBezTo>
                    <a:pt x="422" y="28"/>
                    <a:pt x="422" y="28"/>
                    <a:pt x="422" y="28"/>
                  </a:cubicBezTo>
                  <a:cubicBezTo>
                    <a:pt x="427" y="21"/>
                    <a:pt x="425" y="10"/>
                    <a:pt x="417" y="5"/>
                  </a:cubicBezTo>
                  <a:cubicBezTo>
                    <a:pt x="417" y="5"/>
                    <a:pt x="417" y="5"/>
                    <a:pt x="417" y="5"/>
                  </a:cubicBezTo>
                  <a:cubicBezTo>
                    <a:pt x="409" y="0"/>
                    <a:pt x="399" y="2"/>
                    <a:pt x="394" y="10"/>
                  </a:cubicBezTo>
                  <a:cubicBezTo>
                    <a:pt x="387" y="20"/>
                    <a:pt x="387" y="20"/>
                    <a:pt x="387" y="20"/>
                  </a:cubicBezTo>
                  <a:cubicBezTo>
                    <a:pt x="376" y="38"/>
                    <a:pt x="376" y="38"/>
                    <a:pt x="376" y="38"/>
                  </a:cubicBezTo>
                  <a:cubicBezTo>
                    <a:pt x="345" y="85"/>
                    <a:pt x="345" y="85"/>
                    <a:pt x="345" y="85"/>
                  </a:cubicBezTo>
                  <a:cubicBezTo>
                    <a:pt x="350" y="88"/>
                    <a:pt x="355" y="91"/>
                    <a:pt x="360" y="94"/>
                  </a:cubicBezTo>
                  <a:cubicBezTo>
                    <a:pt x="364" y="97"/>
                    <a:pt x="369" y="100"/>
                    <a:pt x="373" y="104"/>
                  </a:cubicBezTo>
                  <a:cubicBezTo>
                    <a:pt x="404" y="56"/>
                    <a:pt x="404" y="56"/>
                    <a:pt x="404" y="56"/>
                  </a:cubicBezTo>
                  <a:cubicBezTo>
                    <a:pt x="542" y="155"/>
                    <a:pt x="579" y="347"/>
                    <a:pt x="486" y="491"/>
                  </a:cubicBezTo>
                  <a:cubicBezTo>
                    <a:pt x="392" y="635"/>
                    <a:pt x="202" y="679"/>
                    <a:pt x="55" y="594"/>
                  </a:cubicBezTo>
                  <a:cubicBezTo>
                    <a:pt x="86" y="547"/>
                    <a:pt x="86" y="547"/>
                    <a:pt x="86" y="547"/>
                  </a:cubicBezTo>
                  <a:cubicBezTo>
                    <a:pt x="82" y="544"/>
                    <a:pt x="77" y="541"/>
                    <a:pt x="72" y="538"/>
                  </a:cubicBezTo>
                  <a:cubicBezTo>
                    <a:pt x="67" y="535"/>
                    <a:pt x="63" y="532"/>
                    <a:pt x="58" y="528"/>
                  </a:cubicBezTo>
                  <a:cubicBezTo>
                    <a:pt x="27" y="576"/>
                    <a:pt x="27" y="576"/>
                    <a:pt x="27" y="576"/>
                  </a:cubicBezTo>
                  <a:cubicBezTo>
                    <a:pt x="16" y="593"/>
                    <a:pt x="16" y="593"/>
                    <a:pt x="16" y="593"/>
                  </a:cubicBezTo>
                  <a:cubicBezTo>
                    <a:pt x="0" y="618"/>
                    <a:pt x="0" y="618"/>
                    <a:pt x="0" y="618"/>
                  </a:cubicBezTo>
                  <a:cubicBezTo>
                    <a:pt x="29" y="636"/>
                    <a:pt x="29" y="636"/>
                    <a:pt x="29" y="636"/>
                  </a:cubicBezTo>
                  <a:cubicBezTo>
                    <a:pt x="44" y="611"/>
                    <a:pt x="44" y="611"/>
                    <a:pt x="44" y="611"/>
                  </a:cubicBezTo>
                  <a:cubicBezTo>
                    <a:pt x="98" y="643"/>
                    <a:pt x="157" y="658"/>
                    <a:pt x="215" y="658"/>
                  </a:cubicBezTo>
                  <a:cubicBezTo>
                    <a:pt x="327" y="658"/>
                    <a:pt x="437" y="603"/>
                    <a:pt x="503" y="502"/>
                  </a:cubicBezTo>
                  <a:cubicBezTo>
                    <a:pt x="602" y="348"/>
                    <a:pt x="562" y="144"/>
                    <a:pt x="415" y="3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203">
              <a:extLst>
                <a:ext uri="{FF2B5EF4-FFF2-40B4-BE49-F238E27FC236}">
                  <a16:creationId xmlns:a16="http://schemas.microsoft.com/office/drawing/2014/main" id="{BC4D0B4A-FF5D-4764-A553-138F3F17D120}"/>
                </a:ext>
              </a:extLst>
            </p:cNvPr>
            <p:cNvSpPr>
              <a:spLocks/>
            </p:cNvSpPr>
            <p:nvPr/>
          </p:nvSpPr>
          <p:spPr bwMode="auto">
            <a:xfrm>
              <a:off x="-1698625" y="-2962275"/>
              <a:ext cx="122238" cy="163513"/>
            </a:xfrm>
            <a:custGeom>
              <a:avLst/>
              <a:gdLst>
                <a:gd name="T0" fmla="*/ 25 w 41"/>
                <a:gd name="T1" fmla="*/ 23 h 55"/>
                <a:gd name="T2" fmla="*/ 10 w 41"/>
                <a:gd name="T3" fmla="*/ 6 h 55"/>
                <a:gd name="T4" fmla="*/ 18 w 41"/>
                <a:gd name="T5" fmla="*/ 39 h 55"/>
                <a:gd name="T6" fmla="*/ 39 w 41"/>
                <a:gd name="T7" fmla="*/ 43 h 55"/>
                <a:gd name="T8" fmla="*/ 25 w 41"/>
                <a:gd name="T9" fmla="*/ 23 h 55"/>
              </a:gdLst>
              <a:ahLst/>
              <a:cxnLst>
                <a:cxn ang="0">
                  <a:pos x="T0" y="T1"/>
                </a:cxn>
                <a:cxn ang="0">
                  <a:pos x="T2" y="T3"/>
                </a:cxn>
                <a:cxn ang="0">
                  <a:pos x="T4" y="T5"/>
                </a:cxn>
                <a:cxn ang="0">
                  <a:pos x="T6" y="T7"/>
                </a:cxn>
                <a:cxn ang="0">
                  <a:pos x="T8" y="T9"/>
                </a:cxn>
              </a:cxnLst>
              <a:rect l="0" t="0" r="r" b="b"/>
              <a:pathLst>
                <a:path w="41" h="55">
                  <a:moveTo>
                    <a:pt x="25" y="23"/>
                  </a:moveTo>
                  <a:cubicBezTo>
                    <a:pt x="25" y="17"/>
                    <a:pt x="20" y="0"/>
                    <a:pt x="10" y="6"/>
                  </a:cubicBezTo>
                  <a:cubicBezTo>
                    <a:pt x="0" y="12"/>
                    <a:pt x="13" y="34"/>
                    <a:pt x="18" y="39"/>
                  </a:cubicBezTo>
                  <a:cubicBezTo>
                    <a:pt x="23" y="44"/>
                    <a:pt x="37" y="55"/>
                    <a:pt x="39" y="43"/>
                  </a:cubicBezTo>
                  <a:cubicBezTo>
                    <a:pt x="41" y="33"/>
                    <a:pt x="22" y="33"/>
                    <a:pt x="25" y="23"/>
                  </a:cubicBezTo>
                  <a:close/>
                </a:path>
              </a:pathLst>
            </a:custGeom>
            <a:gradFill>
              <a:gsLst>
                <a:gs pos="0">
                  <a:srgbClr val="A9CDFF"/>
                </a:gs>
                <a:gs pos="100000">
                  <a:schemeClr val="accent2">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14" name="Freeform 204">
              <a:extLst>
                <a:ext uri="{FF2B5EF4-FFF2-40B4-BE49-F238E27FC236}">
                  <a16:creationId xmlns:a16="http://schemas.microsoft.com/office/drawing/2014/main" id="{853055C9-8BD1-4C90-B6A5-2DB277A3D18F}"/>
                </a:ext>
              </a:extLst>
            </p:cNvPr>
            <p:cNvSpPr>
              <a:spLocks noEditPoints="1"/>
            </p:cNvSpPr>
            <p:nvPr/>
          </p:nvSpPr>
          <p:spPr bwMode="auto">
            <a:xfrm>
              <a:off x="-2871788" y="-3300413"/>
              <a:ext cx="1593850" cy="1755775"/>
            </a:xfrm>
            <a:custGeom>
              <a:avLst/>
              <a:gdLst>
                <a:gd name="T0" fmla="*/ 467 w 534"/>
                <a:gd name="T1" fmla="*/ 208 h 588"/>
                <a:gd name="T2" fmla="*/ 434 w 534"/>
                <a:gd name="T3" fmla="*/ 197 h 588"/>
                <a:gd name="T4" fmla="*/ 476 w 534"/>
                <a:gd name="T5" fmla="*/ 239 h 588"/>
                <a:gd name="T6" fmla="*/ 407 w 534"/>
                <a:gd name="T7" fmla="*/ 237 h 588"/>
                <a:gd name="T8" fmla="*/ 404 w 534"/>
                <a:gd name="T9" fmla="*/ 255 h 588"/>
                <a:gd name="T10" fmla="*/ 433 w 534"/>
                <a:gd name="T11" fmla="*/ 297 h 588"/>
                <a:gd name="T12" fmla="*/ 438 w 534"/>
                <a:gd name="T13" fmla="*/ 348 h 588"/>
                <a:gd name="T14" fmla="*/ 417 w 534"/>
                <a:gd name="T15" fmla="*/ 416 h 588"/>
                <a:gd name="T16" fmla="*/ 324 w 534"/>
                <a:gd name="T17" fmla="*/ 510 h 588"/>
                <a:gd name="T18" fmla="*/ 265 w 534"/>
                <a:gd name="T19" fmla="*/ 466 h 588"/>
                <a:gd name="T20" fmla="*/ 248 w 534"/>
                <a:gd name="T21" fmla="*/ 386 h 588"/>
                <a:gd name="T22" fmla="*/ 235 w 534"/>
                <a:gd name="T23" fmla="*/ 346 h 588"/>
                <a:gd name="T24" fmla="*/ 154 w 534"/>
                <a:gd name="T25" fmla="*/ 327 h 588"/>
                <a:gd name="T26" fmla="*/ 122 w 534"/>
                <a:gd name="T27" fmla="*/ 229 h 588"/>
                <a:gd name="T28" fmla="*/ 209 w 534"/>
                <a:gd name="T29" fmla="*/ 164 h 588"/>
                <a:gd name="T30" fmla="*/ 297 w 534"/>
                <a:gd name="T31" fmla="*/ 199 h 588"/>
                <a:gd name="T32" fmla="*/ 368 w 534"/>
                <a:gd name="T33" fmla="*/ 188 h 588"/>
                <a:gd name="T34" fmla="*/ 339 w 534"/>
                <a:gd name="T35" fmla="*/ 140 h 588"/>
                <a:gd name="T36" fmla="*/ 355 w 534"/>
                <a:gd name="T37" fmla="*/ 119 h 588"/>
                <a:gd name="T38" fmla="*/ 324 w 534"/>
                <a:gd name="T39" fmla="*/ 145 h 588"/>
                <a:gd name="T40" fmla="*/ 313 w 534"/>
                <a:gd name="T41" fmla="*/ 160 h 588"/>
                <a:gd name="T42" fmla="*/ 264 w 534"/>
                <a:gd name="T43" fmla="*/ 130 h 588"/>
                <a:gd name="T44" fmla="*/ 263 w 534"/>
                <a:gd name="T45" fmla="*/ 165 h 588"/>
                <a:gd name="T46" fmla="*/ 232 w 534"/>
                <a:gd name="T47" fmla="*/ 138 h 588"/>
                <a:gd name="T48" fmla="*/ 172 w 534"/>
                <a:gd name="T49" fmla="*/ 143 h 588"/>
                <a:gd name="T50" fmla="*/ 204 w 534"/>
                <a:gd name="T51" fmla="*/ 109 h 588"/>
                <a:gd name="T52" fmla="*/ 250 w 534"/>
                <a:gd name="T53" fmla="*/ 87 h 588"/>
                <a:gd name="T54" fmla="*/ 299 w 534"/>
                <a:gd name="T55" fmla="*/ 69 h 588"/>
                <a:gd name="T56" fmla="*/ 252 w 534"/>
                <a:gd name="T57" fmla="*/ 67 h 588"/>
                <a:gd name="T58" fmla="*/ 352 w 534"/>
                <a:gd name="T59" fmla="*/ 39 h 588"/>
                <a:gd name="T60" fmla="*/ 1 w 534"/>
                <a:gd name="T61" fmla="*/ 295 h 588"/>
                <a:gd name="T62" fmla="*/ 91 w 534"/>
                <a:gd name="T63" fmla="*/ 383 h 588"/>
                <a:gd name="T64" fmla="*/ 74 w 534"/>
                <a:gd name="T65" fmla="*/ 439 h 588"/>
                <a:gd name="T66" fmla="*/ 108 w 534"/>
                <a:gd name="T67" fmla="*/ 501 h 588"/>
                <a:gd name="T68" fmla="*/ 136 w 534"/>
                <a:gd name="T69" fmla="*/ 520 h 588"/>
                <a:gd name="T70" fmla="*/ 530 w 534"/>
                <a:gd name="T71" fmla="*/ 270 h 588"/>
                <a:gd name="T72" fmla="*/ 503 w 534"/>
                <a:gd name="T73" fmla="*/ 209 h 588"/>
                <a:gd name="T74" fmla="*/ 428 w 534"/>
                <a:gd name="T75" fmla="*/ 46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4" h="588">
                  <a:moveTo>
                    <a:pt x="503" y="209"/>
                  </a:moveTo>
                  <a:cubicBezTo>
                    <a:pt x="494" y="204"/>
                    <a:pt x="477" y="209"/>
                    <a:pt x="467" y="208"/>
                  </a:cubicBezTo>
                  <a:cubicBezTo>
                    <a:pt x="457" y="208"/>
                    <a:pt x="456" y="206"/>
                    <a:pt x="447" y="202"/>
                  </a:cubicBezTo>
                  <a:cubicBezTo>
                    <a:pt x="444" y="201"/>
                    <a:pt x="438" y="195"/>
                    <a:pt x="434" y="197"/>
                  </a:cubicBezTo>
                  <a:cubicBezTo>
                    <a:pt x="428" y="201"/>
                    <a:pt x="445" y="216"/>
                    <a:pt x="447" y="217"/>
                  </a:cubicBezTo>
                  <a:cubicBezTo>
                    <a:pt x="462" y="226"/>
                    <a:pt x="478" y="215"/>
                    <a:pt x="476" y="239"/>
                  </a:cubicBezTo>
                  <a:cubicBezTo>
                    <a:pt x="475" y="253"/>
                    <a:pt x="459" y="274"/>
                    <a:pt x="444" y="275"/>
                  </a:cubicBezTo>
                  <a:cubicBezTo>
                    <a:pt x="423" y="277"/>
                    <a:pt x="417" y="251"/>
                    <a:pt x="407" y="237"/>
                  </a:cubicBezTo>
                  <a:cubicBezTo>
                    <a:pt x="404" y="233"/>
                    <a:pt x="377" y="202"/>
                    <a:pt x="372" y="208"/>
                  </a:cubicBezTo>
                  <a:cubicBezTo>
                    <a:pt x="369" y="211"/>
                    <a:pt x="401" y="250"/>
                    <a:pt x="404" y="255"/>
                  </a:cubicBezTo>
                  <a:cubicBezTo>
                    <a:pt x="410" y="265"/>
                    <a:pt x="416" y="275"/>
                    <a:pt x="422" y="284"/>
                  </a:cubicBezTo>
                  <a:cubicBezTo>
                    <a:pt x="424" y="287"/>
                    <a:pt x="430" y="295"/>
                    <a:pt x="433" y="297"/>
                  </a:cubicBezTo>
                  <a:cubicBezTo>
                    <a:pt x="446" y="303"/>
                    <a:pt x="441" y="293"/>
                    <a:pt x="454" y="294"/>
                  </a:cubicBezTo>
                  <a:cubicBezTo>
                    <a:pt x="477" y="297"/>
                    <a:pt x="446" y="339"/>
                    <a:pt x="438" y="348"/>
                  </a:cubicBezTo>
                  <a:cubicBezTo>
                    <a:pt x="430" y="359"/>
                    <a:pt x="421" y="368"/>
                    <a:pt x="418" y="381"/>
                  </a:cubicBezTo>
                  <a:cubicBezTo>
                    <a:pt x="414" y="393"/>
                    <a:pt x="418" y="404"/>
                    <a:pt x="417" y="416"/>
                  </a:cubicBezTo>
                  <a:cubicBezTo>
                    <a:pt x="414" y="440"/>
                    <a:pt x="393" y="443"/>
                    <a:pt x="383" y="461"/>
                  </a:cubicBezTo>
                  <a:cubicBezTo>
                    <a:pt x="370" y="485"/>
                    <a:pt x="350" y="500"/>
                    <a:pt x="324" y="510"/>
                  </a:cubicBezTo>
                  <a:cubicBezTo>
                    <a:pt x="298" y="521"/>
                    <a:pt x="294" y="516"/>
                    <a:pt x="284" y="493"/>
                  </a:cubicBezTo>
                  <a:cubicBezTo>
                    <a:pt x="279" y="483"/>
                    <a:pt x="269" y="477"/>
                    <a:pt x="265" y="466"/>
                  </a:cubicBezTo>
                  <a:cubicBezTo>
                    <a:pt x="259" y="451"/>
                    <a:pt x="267" y="435"/>
                    <a:pt x="262" y="420"/>
                  </a:cubicBezTo>
                  <a:cubicBezTo>
                    <a:pt x="257" y="407"/>
                    <a:pt x="249" y="400"/>
                    <a:pt x="248" y="386"/>
                  </a:cubicBezTo>
                  <a:cubicBezTo>
                    <a:pt x="247" y="378"/>
                    <a:pt x="253" y="365"/>
                    <a:pt x="251" y="357"/>
                  </a:cubicBezTo>
                  <a:cubicBezTo>
                    <a:pt x="248" y="347"/>
                    <a:pt x="245" y="348"/>
                    <a:pt x="235" y="346"/>
                  </a:cubicBezTo>
                  <a:cubicBezTo>
                    <a:pt x="219" y="342"/>
                    <a:pt x="216" y="336"/>
                    <a:pt x="204" y="327"/>
                  </a:cubicBezTo>
                  <a:cubicBezTo>
                    <a:pt x="186" y="314"/>
                    <a:pt x="172" y="334"/>
                    <a:pt x="154" y="327"/>
                  </a:cubicBezTo>
                  <a:cubicBezTo>
                    <a:pt x="131" y="317"/>
                    <a:pt x="122" y="283"/>
                    <a:pt x="119" y="262"/>
                  </a:cubicBezTo>
                  <a:cubicBezTo>
                    <a:pt x="117" y="249"/>
                    <a:pt x="116" y="239"/>
                    <a:pt x="122" y="229"/>
                  </a:cubicBezTo>
                  <a:cubicBezTo>
                    <a:pt x="129" y="219"/>
                    <a:pt x="140" y="212"/>
                    <a:pt x="146" y="201"/>
                  </a:cubicBezTo>
                  <a:cubicBezTo>
                    <a:pt x="161" y="177"/>
                    <a:pt x="181" y="168"/>
                    <a:pt x="209" y="164"/>
                  </a:cubicBezTo>
                  <a:cubicBezTo>
                    <a:pt x="239" y="160"/>
                    <a:pt x="246" y="177"/>
                    <a:pt x="268" y="191"/>
                  </a:cubicBezTo>
                  <a:cubicBezTo>
                    <a:pt x="277" y="197"/>
                    <a:pt x="287" y="204"/>
                    <a:pt x="297" y="199"/>
                  </a:cubicBezTo>
                  <a:cubicBezTo>
                    <a:pt x="308" y="195"/>
                    <a:pt x="307" y="184"/>
                    <a:pt x="322" y="185"/>
                  </a:cubicBezTo>
                  <a:cubicBezTo>
                    <a:pt x="337" y="186"/>
                    <a:pt x="355" y="203"/>
                    <a:pt x="368" y="188"/>
                  </a:cubicBezTo>
                  <a:cubicBezTo>
                    <a:pt x="374" y="181"/>
                    <a:pt x="375" y="169"/>
                    <a:pt x="368" y="162"/>
                  </a:cubicBezTo>
                  <a:cubicBezTo>
                    <a:pt x="364" y="158"/>
                    <a:pt x="306" y="154"/>
                    <a:pt x="339" y="140"/>
                  </a:cubicBezTo>
                  <a:cubicBezTo>
                    <a:pt x="347" y="136"/>
                    <a:pt x="363" y="146"/>
                    <a:pt x="372" y="139"/>
                  </a:cubicBezTo>
                  <a:cubicBezTo>
                    <a:pt x="382" y="130"/>
                    <a:pt x="363" y="120"/>
                    <a:pt x="355" y="119"/>
                  </a:cubicBezTo>
                  <a:cubicBezTo>
                    <a:pt x="342" y="116"/>
                    <a:pt x="335" y="119"/>
                    <a:pt x="329" y="130"/>
                  </a:cubicBezTo>
                  <a:cubicBezTo>
                    <a:pt x="326" y="135"/>
                    <a:pt x="328" y="140"/>
                    <a:pt x="324" y="145"/>
                  </a:cubicBezTo>
                  <a:cubicBezTo>
                    <a:pt x="322" y="147"/>
                    <a:pt x="316" y="142"/>
                    <a:pt x="313" y="143"/>
                  </a:cubicBezTo>
                  <a:cubicBezTo>
                    <a:pt x="310" y="145"/>
                    <a:pt x="318" y="155"/>
                    <a:pt x="313" y="160"/>
                  </a:cubicBezTo>
                  <a:cubicBezTo>
                    <a:pt x="308" y="165"/>
                    <a:pt x="297" y="159"/>
                    <a:pt x="293" y="156"/>
                  </a:cubicBezTo>
                  <a:cubicBezTo>
                    <a:pt x="290" y="153"/>
                    <a:pt x="273" y="117"/>
                    <a:pt x="264" y="130"/>
                  </a:cubicBezTo>
                  <a:cubicBezTo>
                    <a:pt x="261" y="134"/>
                    <a:pt x="278" y="149"/>
                    <a:pt x="279" y="156"/>
                  </a:cubicBezTo>
                  <a:cubicBezTo>
                    <a:pt x="279" y="164"/>
                    <a:pt x="269" y="176"/>
                    <a:pt x="263" y="165"/>
                  </a:cubicBezTo>
                  <a:cubicBezTo>
                    <a:pt x="261" y="160"/>
                    <a:pt x="269" y="156"/>
                    <a:pt x="267" y="149"/>
                  </a:cubicBezTo>
                  <a:cubicBezTo>
                    <a:pt x="263" y="136"/>
                    <a:pt x="242" y="136"/>
                    <a:pt x="232" y="138"/>
                  </a:cubicBezTo>
                  <a:cubicBezTo>
                    <a:pt x="217" y="141"/>
                    <a:pt x="208" y="152"/>
                    <a:pt x="195" y="158"/>
                  </a:cubicBezTo>
                  <a:cubicBezTo>
                    <a:pt x="180" y="165"/>
                    <a:pt x="162" y="164"/>
                    <a:pt x="172" y="143"/>
                  </a:cubicBezTo>
                  <a:cubicBezTo>
                    <a:pt x="183" y="124"/>
                    <a:pt x="203" y="141"/>
                    <a:pt x="210" y="133"/>
                  </a:cubicBezTo>
                  <a:cubicBezTo>
                    <a:pt x="218" y="124"/>
                    <a:pt x="197" y="120"/>
                    <a:pt x="204" y="109"/>
                  </a:cubicBezTo>
                  <a:cubicBezTo>
                    <a:pt x="210" y="100"/>
                    <a:pt x="227" y="106"/>
                    <a:pt x="235" y="102"/>
                  </a:cubicBezTo>
                  <a:cubicBezTo>
                    <a:pt x="241" y="98"/>
                    <a:pt x="243" y="90"/>
                    <a:pt x="250" y="87"/>
                  </a:cubicBezTo>
                  <a:cubicBezTo>
                    <a:pt x="258" y="84"/>
                    <a:pt x="265" y="88"/>
                    <a:pt x="272" y="88"/>
                  </a:cubicBezTo>
                  <a:cubicBezTo>
                    <a:pt x="280" y="87"/>
                    <a:pt x="302" y="82"/>
                    <a:pt x="299" y="69"/>
                  </a:cubicBezTo>
                  <a:cubicBezTo>
                    <a:pt x="297" y="58"/>
                    <a:pt x="283" y="74"/>
                    <a:pt x="279" y="76"/>
                  </a:cubicBezTo>
                  <a:cubicBezTo>
                    <a:pt x="270" y="80"/>
                    <a:pt x="251" y="82"/>
                    <a:pt x="252" y="67"/>
                  </a:cubicBezTo>
                  <a:cubicBezTo>
                    <a:pt x="253" y="54"/>
                    <a:pt x="280" y="47"/>
                    <a:pt x="290" y="45"/>
                  </a:cubicBezTo>
                  <a:cubicBezTo>
                    <a:pt x="316" y="40"/>
                    <a:pt x="342" y="71"/>
                    <a:pt x="352" y="39"/>
                  </a:cubicBezTo>
                  <a:cubicBezTo>
                    <a:pt x="240" y="0"/>
                    <a:pt x="111" y="41"/>
                    <a:pt x="44" y="145"/>
                  </a:cubicBezTo>
                  <a:cubicBezTo>
                    <a:pt x="14" y="191"/>
                    <a:pt x="0" y="243"/>
                    <a:pt x="1" y="295"/>
                  </a:cubicBezTo>
                  <a:cubicBezTo>
                    <a:pt x="5" y="312"/>
                    <a:pt x="13" y="325"/>
                    <a:pt x="33" y="335"/>
                  </a:cubicBezTo>
                  <a:cubicBezTo>
                    <a:pt x="56" y="347"/>
                    <a:pt x="84" y="355"/>
                    <a:pt x="91" y="383"/>
                  </a:cubicBezTo>
                  <a:cubicBezTo>
                    <a:pt x="94" y="394"/>
                    <a:pt x="95" y="411"/>
                    <a:pt x="92" y="423"/>
                  </a:cubicBezTo>
                  <a:cubicBezTo>
                    <a:pt x="88" y="439"/>
                    <a:pt x="82" y="431"/>
                    <a:pt x="74" y="439"/>
                  </a:cubicBezTo>
                  <a:cubicBezTo>
                    <a:pt x="65" y="450"/>
                    <a:pt x="81" y="467"/>
                    <a:pt x="87" y="483"/>
                  </a:cubicBezTo>
                  <a:cubicBezTo>
                    <a:pt x="93" y="490"/>
                    <a:pt x="101" y="496"/>
                    <a:pt x="108" y="501"/>
                  </a:cubicBezTo>
                  <a:cubicBezTo>
                    <a:pt x="113" y="505"/>
                    <a:pt x="117" y="508"/>
                    <a:pt x="122" y="511"/>
                  </a:cubicBezTo>
                  <a:cubicBezTo>
                    <a:pt x="127" y="514"/>
                    <a:pt x="132" y="517"/>
                    <a:pt x="136" y="520"/>
                  </a:cubicBezTo>
                  <a:cubicBezTo>
                    <a:pt x="257" y="588"/>
                    <a:pt x="411" y="551"/>
                    <a:pt x="488" y="433"/>
                  </a:cubicBezTo>
                  <a:cubicBezTo>
                    <a:pt x="520" y="383"/>
                    <a:pt x="534" y="326"/>
                    <a:pt x="530" y="270"/>
                  </a:cubicBezTo>
                  <a:cubicBezTo>
                    <a:pt x="526" y="262"/>
                    <a:pt x="524" y="256"/>
                    <a:pt x="524" y="256"/>
                  </a:cubicBezTo>
                  <a:cubicBezTo>
                    <a:pt x="518" y="242"/>
                    <a:pt x="517" y="217"/>
                    <a:pt x="503" y="209"/>
                  </a:cubicBezTo>
                  <a:close/>
                  <a:moveTo>
                    <a:pt x="403" y="477"/>
                  </a:moveTo>
                  <a:cubicBezTo>
                    <a:pt x="404" y="467"/>
                    <a:pt x="428" y="440"/>
                    <a:pt x="428" y="462"/>
                  </a:cubicBezTo>
                  <a:cubicBezTo>
                    <a:pt x="425" y="475"/>
                    <a:pt x="401" y="505"/>
                    <a:pt x="403" y="477"/>
                  </a:cubicBezTo>
                  <a:close/>
                </a:path>
              </a:pathLst>
            </a:custGeom>
            <a:gradFill>
              <a:gsLst>
                <a:gs pos="0">
                  <a:srgbClr val="A9CDFF"/>
                </a:gs>
                <a:gs pos="100000">
                  <a:schemeClr val="accent2">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15" name="Freeform 205">
              <a:extLst>
                <a:ext uri="{FF2B5EF4-FFF2-40B4-BE49-F238E27FC236}">
                  <a16:creationId xmlns:a16="http://schemas.microsoft.com/office/drawing/2014/main" id="{9012E70D-E064-4D96-AB7C-59B494DAD169}"/>
                </a:ext>
              </a:extLst>
            </p:cNvPr>
            <p:cNvSpPr>
              <a:spLocks noEditPoints="1"/>
            </p:cNvSpPr>
            <p:nvPr/>
          </p:nvSpPr>
          <p:spPr bwMode="auto">
            <a:xfrm>
              <a:off x="-2525713" y="-3182938"/>
              <a:ext cx="1236663" cy="1438275"/>
            </a:xfrm>
            <a:custGeom>
              <a:avLst/>
              <a:gdLst>
                <a:gd name="T0" fmla="*/ 294 w 414"/>
                <a:gd name="T1" fmla="*/ 28 h 482"/>
                <a:gd name="T2" fmla="*/ 236 w 414"/>
                <a:gd name="T3" fmla="*/ 0 h 482"/>
                <a:gd name="T4" fmla="*/ 136 w 414"/>
                <a:gd name="T5" fmla="*/ 28 h 482"/>
                <a:gd name="T6" fmla="*/ 183 w 414"/>
                <a:gd name="T7" fmla="*/ 30 h 482"/>
                <a:gd name="T8" fmla="*/ 134 w 414"/>
                <a:gd name="T9" fmla="*/ 48 h 482"/>
                <a:gd name="T10" fmla="*/ 88 w 414"/>
                <a:gd name="T11" fmla="*/ 70 h 482"/>
                <a:gd name="T12" fmla="*/ 56 w 414"/>
                <a:gd name="T13" fmla="*/ 104 h 482"/>
                <a:gd name="T14" fmla="*/ 116 w 414"/>
                <a:gd name="T15" fmla="*/ 99 h 482"/>
                <a:gd name="T16" fmla="*/ 147 w 414"/>
                <a:gd name="T17" fmla="*/ 126 h 482"/>
                <a:gd name="T18" fmla="*/ 148 w 414"/>
                <a:gd name="T19" fmla="*/ 91 h 482"/>
                <a:gd name="T20" fmla="*/ 197 w 414"/>
                <a:gd name="T21" fmla="*/ 121 h 482"/>
                <a:gd name="T22" fmla="*/ 208 w 414"/>
                <a:gd name="T23" fmla="*/ 106 h 482"/>
                <a:gd name="T24" fmla="*/ 239 w 414"/>
                <a:gd name="T25" fmla="*/ 80 h 482"/>
                <a:gd name="T26" fmla="*/ 223 w 414"/>
                <a:gd name="T27" fmla="*/ 101 h 482"/>
                <a:gd name="T28" fmla="*/ 252 w 414"/>
                <a:gd name="T29" fmla="*/ 149 h 482"/>
                <a:gd name="T30" fmla="*/ 181 w 414"/>
                <a:gd name="T31" fmla="*/ 160 h 482"/>
                <a:gd name="T32" fmla="*/ 93 w 414"/>
                <a:gd name="T33" fmla="*/ 125 h 482"/>
                <a:gd name="T34" fmla="*/ 6 w 414"/>
                <a:gd name="T35" fmla="*/ 190 h 482"/>
                <a:gd name="T36" fmla="*/ 38 w 414"/>
                <a:gd name="T37" fmla="*/ 288 h 482"/>
                <a:gd name="T38" fmla="*/ 119 w 414"/>
                <a:gd name="T39" fmla="*/ 307 h 482"/>
                <a:gd name="T40" fmla="*/ 132 w 414"/>
                <a:gd name="T41" fmla="*/ 347 h 482"/>
                <a:gd name="T42" fmla="*/ 149 w 414"/>
                <a:gd name="T43" fmla="*/ 427 h 482"/>
                <a:gd name="T44" fmla="*/ 208 w 414"/>
                <a:gd name="T45" fmla="*/ 471 h 482"/>
                <a:gd name="T46" fmla="*/ 301 w 414"/>
                <a:gd name="T47" fmla="*/ 377 h 482"/>
                <a:gd name="T48" fmla="*/ 322 w 414"/>
                <a:gd name="T49" fmla="*/ 309 h 482"/>
                <a:gd name="T50" fmla="*/ 317 w 414"/>
                <a:gd name="T51" fmla="*/ 258 h 482"/>
                <a:gd name="T52" fmla="*/ 288 w 414"/>
                <a:gd name="T53" fmla="*/ 216 h 482"/>
                <a:gd name="T54" fmla="*/ 291 w 414"/>
                <a:gd name="T55" fmla="*/ 198 h 482"/>
                <a:gd name="T56" fmla="*/ 360 w 414"/>
                <a:gd name="T57" fmla="*/ 200 h 482"/>
                <a:gd name="T58" fmla="*/ 318 w 414"/>
                <a:gd name="T59" fmla="*/ 158 h 482"/>
                <a:gd name="T60" fmla="*/ 351 w 414"/>
                <a:gd name="T61" fmla="*/ 169 h 482"/>
                <a:gd name="T62" fmla="*/ 408 w 414"/>
                <a:gd name="T63" fmla="*/ 217 h 482"/>
                <a:gd name="T64" fmla="*/ 307 w 414"/>
                <a:gd name="T65" fmla="*/ 38 h 482"/>
                <a:gd name="T66" fmla="*/ 295 w 414"/>
                <a:gd name="T67" fmla="*/ 113 h 482"/>
                <a:gd name="T68" fmla="*/ 302 w 414"/>
                <a:gd name="T69" fmla="*/ 97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4" h="482">
                  <a:moveTo>
                    <a:pt x="307" y="38"/>
                  </a:moveTo>
                  <a:cubicBezTo>
                    <a:pt x="303" y="34"/>
                    <a:pt x="298" y="31"/>
                    <a:pt x="294" y="28"/>
                  </a:cubicBezTo>
                  <a:cubicBezTo>
                    <a:pt x="289" y="25"/>
                    <a:pt x="284" y="22"/>
                    <a:pt x="279" y="19"/>
                  </a:cubicBezTo>
                  <a:cubicBezTo>
                    <a:pt x="265" y="11"/>
                    <a:pt x="251" y="5"/>
                    <a:pt x="236" y="0"/>
                  </a:cubicBezTo>
                  <a:cubicBezTo>
                    <a:pt x="226" y="32"/>
                    <a:pt x="200" y="1"/>
                    <a:pt x="174" y="6"/>
                  </a:cubicBezTo>
                  <a:cubicBezTo>
                    <a:pt x="164" y="8"/>
                    <a:pt x="137" y="15"/>
                    <a:pt x="136" y="28"/>
                  </a:cubicBezTo>
                  <a:cubicBezTo>
                    <a:pt x="135" y="43"/>
                    <a:pt x="154" y="41"/>
                    <a:pt x="163" y="37"/>
                  </a:cubicBezTo>
                  <a:cubicBezTo>
                    <a:pt x="167" y="35"/>
                    <a:pt x="181" y="19"/>
                    <a:pt x="183" y="30"/>
                  </a:cubicBezTo>
                  <a:cubicBezTo>
                    <a:pt x="186" y="43"/>
                    <a:pt x="164" y="48"/>
                    <a:pt x="156" y="49"/>
                  </a:cubicBezTo>
                  <a:cubicBezTo>
                    <a:pt x="149" y="49"/>
                    <a:pt x="142" y="45"/>
                    <a:pt x="134" y="48"/>
                  </a:cubicBezTo>
                  <a:cubicBezTo>
                    <a:pt x="127" y="51"/>
                    <a:pt x="125" y="59"/>
                    <a:pt x="119" y="63"/>
                  </a:cubicBezTo>
                  <a:cubicBezTo>
                    <a:pt x="111" y="67"/>
                    <a:pt x="94" y="61"/>
                    <a:pt x="88" y="70"/>
                  </a:cubicBezTo>
                  <a:cubicBezTo>
                    <a:pt x="81" y="81"/>
                    <a:pt x="102" y="85"/>
                    <a:pt x="94" y="94"/>
                  </a:cubicBezTo>
                  <a:cubicBezTo>
                    <a:pt x="87" y="102"/>
                    <a:pt x="67" y="85"/>
                    <a:pt x="56" y="104"/>
                  </a:cubicBezTo>
                  <a:cubicBezTo>
                    <a:pt x="46" y="125"/>
                    <a:pt x="64" y="126"/>
                    <a:pt x="79" y="119"/>
                  </a:cubicBezTo>
                  <a:cubicBezTo>
                    <a:pt x="92" y="113"/>
                    <a:pt x="101" y="102"/>
                    <a:pt x="116" y="99"/>
                  </a:cubicBezTo>
                  <a:cubicBezTo>
                    <a:pt x="126" y="97"/>
                    <a:pt x="147" y="97"/>
                    <a:pt x="151" y="110"/>
                  </a:cubicBezTo>
                  <a:cubicBezTo>
                    <a:pt x="153" y="117"/>
                    <a:pt x="145" y="121"/>
                    <a:pt x="147" y="126"/>
                  </a:cubicBezTo>
                  <a:cubicBezTo>
                    <a:pt x="153" y="137"/>
                    <a:pt x="163" y="125"/>
                    <a:pt x="163" y="117"/>
                  </a:cubicBezTo>
                  <a:cubicBezTo>
                    <a:pt x="162" y="110"/>
                    <a:pt x="145" y="95"/>
                    <a:pt x="148" y="91"/>
                  </a:cubicBezTo>
                  <a:cubicBezTo>
                    <a:pt x="157" y="78"/>
                    <a:pt x="174" y="114"/>
                    <a:pt x="177" y="117"/>
                  </a:cubicBezTo>
                  <a:cubicBezTo>
                    <a:pt x="181" y="120"/>
                    <a:pt x="192" y="126"/>
                    <a:pt x="197" y="121"/>
                  </a:cubicBezTo>
                  <a:cubicBezTo>
                    <a:pt x="202" y="116"/>
                    <a:pt x="194" y="106"/>
                    <a:pt x="197" y="104"/>
                  </a:cubicBezTo>
                  <a:cubicBezTo>
                    <a:pt x="200" y="103"/>
                    <a:pt x="206" y="108"/>
                    <a:pt x="208" y="106"/>
                  </a:cubicBezTo>
                  <a:cubicBezTo>
                    <a:pt x="212" y="101"/>
                    <a:pt x="210" y="96"/>
                    <a:pt x="213" y="91"/>
                  </a:cubicBezTo>
                  <a:cubicBezTo>
                    <a:pt x="219" y="80"/>
                    <a:pt x="226" y="77"/>
                    <a:pt x="239" y="80"/>
                  </a:cubicBezTo>
                  <a:cubicBezTo>
                    <a:pt x="247" y="81"/>
                    <a:pt x="266" y="91"/>
                    <a:pt x="256" y="100"/>
                  </a:cubicBezTo>
                  <a:cubicBezTo>
                    <a:pt x="247" y="107"/>
                    <a:pt x="231" y="97"/>
                    <a:pt x="223" y="101"/>
                  </a:cubicBezTo>
                  <a:cubicBezTo>
                    <a:pt x="190" y="115"/>
                    <a:pt x="248" y="119"/>
                    <a:pt x="252" y="123"/>
                  </a:cubicBezTo>
                  <a:cubicBezTo>
                    <a:pt x="259" y="130"/>
                    <a:pt x="258" y="142"/>
                    <a:pt x="252" y="149"/>
                  </a:cubicBezTo>
                  <a:cubicBezTo>
                    <a:pt x="239" y="164"/>
                    <a:pt x="221" y="147"/>
                    <a:pt x="206" y="146"/>
                  </a:cubicBezTo>
                  <a:cubicBezTo>
                    <a:pt x="191" y="145"/>
                    <a:pt x="192" y="156"/>
                    <a:pt x="181" y="160"/>
                  </a:cubicBezTo>
                  <a:cubicBezTo>
                    <a:pt x="171" y="165"/>
                    <a:pt x="161" y="158"/>
                    <a:pt x="152" y="152"/>
                  </a:cubicBezTo>
                  <a:cubicBezTo>
                    <a:pt x="130" y="138"/>
                    <a:pt x="123" y="121"/>
                    <a:pt x="93" y="125"/>
                  </a:cubicBezTo>
                  <a:cubicBezTo>
                    <a:pt x="65" y="129"/>
                    <a:pt x="45" y="138"/>
                    <a:pt x="30" y="162"/>
                  </a:cubicBezTo>
                  <a:cubicBezTo>
                    <a:pt x="24" y="173"/>
                    <a:pt x="13" y="180"/>
                    <a:pt x="6" y="190"/>
                  </a:cubicBezTo>
                  <a:cubicBezTo>
                    <a:pt x="0" y="200"/>
                    <a:pt x="1" y="210"/>
                    <a:pt x="3" y="223"/>
                  </a:cubicBezTo>
                  <a:cubicBezTo>
                    <a:pt x="6" y="244"/>
                    <a:pt x="15" y="278"/>
                    <a:pt x="38" y="288"/>
                  </a:cubicBezTo>
                  <a:cubicBezTo>
                    <a:pt x="56" y="295"/>
                    <a:pt x="70" y="275"/>
                    <a:pt x="88" y="288"/>
                  </a:cubicBezTo>
                  <a:cubicBezTo>
                    <a:pt x="100" y="297"/>
                    <a:pt x="103" y="303"/>
                    <a:pt x="119" y="307"/>
                  </a:cubicBezTo>
                  <a:cubicBezTo>
                    <a:pt x="129" y="309"/>
                    <a:pt x="132" y="308"/>
                    <a:pt x="135" y="318"/>
                  </a:cubicBezTo>
                  <a:cubicBezTo>
                    <a:pt x="137" y="326"/>
                    <a:pt x="131" y="339"/>
                    <a:pt x="132" y="347"/>
                  </a:cubicBezTo>
                  <a:cubicBezTo>
                    <a:pt x="133" y="361"/>
                    <a:pt x="141" y="368"/>
                    <a:pt x="146" y="381"/>
                  </a:cubicBezTo>
                  <a:cubicBezTo>
                    <a:pt x="151" y="396"/>
                    <a:pt x="143" y="412"/>
                    <a:pt x="149" y="427"/>
                  </a:cubicBezTo>
                  <a:cubicBezTo>
                    <a:pt x="153" y="438"/>
                    <a:pt x="163" y="444"/>
                    <a:pt x="168" y="454"/>
                  </a:cubicBezTo>
                  <a:cubicBezTo>
                    <a:pt x="178" y="477"/>
                    <a:pt x="182" y="482"/>
                    <a:pt x="208" y="471"/>
                  </a:cubicBezTo>
                  <a:cubicBezTo>
                    <a:pt x="234" y="461"/>
                    <a:pt x="254" y="446"/>
                    <a:pt x="267" y="422"/>
                  </a:cubicBezTo>
                  <a:cubicBezTo>
                    <a:pt x="277" y="404"/>
                    <a:pt x="298" y="401"/>
                    <a:pt x="301" y="377"/>
                  </a:cubicBezTo>
                  <a:cubicBezTo>
                    <a:pt x="302" y="365"/>
                    <a:pt x="298" y="354"/>
                    <a:pt x="302" y="342"/>
                  </a:cubicBezTo>
                  <a:cubicBezTo>
                    <a:pt x="305" y="329"/>
                    <a:pt x="314" y="320"/>
                    <a:pt x="322" y="309"/>
                  </a:cubicBezTo>
                  <a:cubicBezTo>
                    <a:pt x="330" y="300"/>
                    <a:pt x="361" y="258"/>
                    <a:pt x="338" y="255"/>
                  </a:cubicBezTo>
                  <a:cubicBezTo>
                    <a:pt x="325" y="254"/>
                    <a:pt x="330" y="264"/>
                    <a:pt x="317" y="258"/>
                  </a:cubicBezTo>
                  <a:cubicBezTo>
                    <a:pt x="314" y="256"/>
                    <a:pt x="308" y="248"/>
                    <a:pt x="306" y="245"/>
                  </a:cubicBezTo>
                  <a:cubicBezTo>
                    <a:pt x="300" y="236"/>
                    <a:pt x="294" y="226"/>
                    <a:pt x="288" y="216"/>
                  </a:cubicBezTo>
                  <a:cubicBezTo>
                    <a:pt x="285" y="211"/>
                    <a:pt x="253" y="172"/>
                    <a:pt x="256" y="169"/>
                  </a:cubicBezTo>
                  <a:cubicBezTo>
                    <a:pt x="261" y="163"/>
                    <a:pt x="288" y="194"/>
                    <a:pt x="291" y="198"/>
                  </a:cubicBezTo>
                  <a:cubicBezTo>
                    <a:pt x="301" y="212"/>
                    <a:pt x="307" y="238"/>
                    <a:pt x="328" y="236"/>
                  </a:cubicBezTo>
                  <a:cubicBezTo>
                    <a:pt x="343" y="235"/>
                    <a:pt x="359" y="214"/>
                    <a:pt x="360" y="200"/>
                  </a:cubicBezTo>
                  <a:cubicBezTo>
                    <a:pt x="362" y="176"/>
                    <a:pt x="346" y="187"/>
                    <a:pt x="331" y="178"/>
                  </a:cubicBezTo>
                  <a:cubicBezTo>
                    <a:pt x="329" y="177"/>
                    <a:pt x="312" y="162"/>
                    <a:pt x="318" y="158"/>
                  </a:cubicBezTo>
                  <a:cubicBezTo>
                    <a:pt x="322" y="156"/>
                    <a:pt x="328" y="162"/>
                    <a:pt x="331" y="163"/>
                  </a:cubicBezTo>
                  <a:cubicBezTo>
                    <a:pt x="340" y="167"/>
                    <a:pt x="341" y="169"/>
                    <a:pt x="351" y="169"/>
                  </a:cubicBezTo>
                  <a:cubicBezTo>
                    <a:pt x="361" y="170"/>
                    <a:pt x="378" y="165"/>
                    <a:pt x="387" y="170"/>
                  </a:cubicBezTo>
                  <a:cubicBezTo>
                    <a:pt x="401" y="178"/>
                    <a:pt x="402" y="203"/>
                    <a:pt x="408" y="217"/>
                  </a:cubicBezTo>
                  <a:cubicBezTo>
                    <a:pt x="408" y="217"/>
                    <a:pt x="410" y="223"/>
                    <a:pt x="414" y="231"/>
                  </a:cubicBezTo>
                  <a:cubicBezTo>
                    <a:pt x="408" y="157"/>
                    <a:pt x="371" y="85"/>
                    <a:pt x="307" y="38"/>
                  </a:cubicBezTo>
                  <a:close/>
                  <a:moveTo>
                    <a:pt x="316" y="117"/>
                  </a:moveTo>
                  <a:cubicBezTo>
                    <a:pt x="314" y="129"/>
                    <a:pt x="300" y="118"/>
                    <a:pt x="295" y="113"/>
                  </a:cubicBezTo>
                  <a:cubicBezTo>
                    <a:pt x="290" y="108"/>
                    <a:pt x="277" y="86"/>
                    <a:pt x="287" y="80"/>
                  </a:cubicBezTo>
                  <a:cubicBezTo>
                    <a:pt x="297" y="74"/>
                    <a:pt x="302" y="91"/>
                    <a:pt x="302" y="97"/>
                  </a:cubicBezTo>
                  <a:cubicBezTo>
                    <a:pt x="299" y="107"/>
                    <a:pt x="318" y="107"/>
                    <a:pt x="316" y="117"/>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206">
              <a:extLst>
                <a:ext uri="{FF2B5EF4-FFF2-40B4-BE49-F238E27FC236}">
                  <a16:creationId xmlns:a16="http://schemas.microsoft.com/office/drawing/2014/main" id="{9A00E614-1BA0-40D1-ACD2-EDE62D8D4EB1}"/>
                </a:ext>
              </a:extLst>
            </p:cNvPr>
            <p:cNvSpPr>
              <a:spLocks/>
            </p:cNvSpPr>
            <p:nvPr/>
          </p:nvSpPr>
          <p:spPr bwMode="auto">
            <a:xfrm>
              <a:off x="-2870200" y="-2419350"/>
              <a:ext cx="280988" cy="561975"/>
            </a:xfrm>
            <a:custGeom>
              <a:avLst/>
              <a:gdLst>
                <a:gd name="T0" fmla="*/ 73 w 94"/>
                <a:gd name="T1" fmla="*/ 144 h 188"/>
                <a:gd name="T2" fmla="*/ 91 w 94"/>
                <a:gd name="T3" fmla="*/ 128 h 188"/>
                <a:gd name="T4" fmla="*/ 90 w 94"/>
                <a:gd name="T5" fmla="*/ 88 h 188"/>
                <a:gd name="T6" fmla="*/ 32 w 94"/>
                <a:gd name="T7" fmla="*/ 40 h 188"/>
                <a:gd name="T8" fmla="*/ 0 w 94"/>
                <a:gd name="T9" fmla="*/ 0 h 188"/>
                <a:gd name="T10" fmla="*/ 86 w 94"/>
                <a:gd name="T11" fmla="*/ 188 h 188"/>
                <a:gd name="T12" fmla="*/ 73 w 94"/>
                <a:gd name="T13" fmla="*/ 144 h 188"/>
              </a:gdLst>
              <a:ahLst/>
              <a:cxnLst>
                <a:cxn ang="0">
                  <a:pos x="T0" y="T1"/>
                </a:cxn>
                <a:cxn ang="0">
                  <a:pos x="T2" y="T3"/>
                </a:cxn>
                <a:cxn ang="0">
                  <a:pos x="T4" y="T5"/>
                </a:cxn>
                <a:cxn ang="0">
                  <a:pos x="T6" y="T7"/>
                </a:cxn>
                <a:cxn ang="0">
                  <a:pos x="T8" y="T9"/>
                </a:cxn>
                <a:cxn ang="0">
                  <a:pos x="T10" y="T11"/>
                </a:cxn>
                <a:cxn ang="0">
                  <a:pos x="T12" y="T13"/>
                </a:cxn>
              </a:cxnLst>
              <a:rect l="0" t="0" r="r" b="b"/>
              <a:pathLst>
                <a:path w="94" h="188">
                  <a:moveTo>
                    <a:pt x="73" y="144"/>
                  </a:moveTo>
                  <a:cubicBezTo>
                    <a:pt x="81" y="136"/>
                    <a:pt x="87" y="144"/>
                    <a:pt x="91" y="128"/>
                  </a:cubicBezTo>
                  <a:cubicBezTo>
                    <a:pt x="94" y="116"/>
                    <a:pt x="93" y="99"/>
                    <a:pt x="90" y="88"/>
                  </a:cubicBezTo>
                  <a:cubicBezTo>
                    <a:pt x="83" y="60"/>
                    <a:pt x="55" y="52"/>
                    <a:pt x="32" y="40"/>
                  </a:cubicBezTo>
                  <a:cubicBezTo>
                    <a:pt x="12" y="30"/>
                    <a:pt x="4" y="17"/>
                    <a:pt x="0" y="0"/>
                  </a:cubicBezTo>
                  <a:cubicBezTo>
                    <a:pt x="2" y="70"/>
                    <a:pt x="32" y="139"/>
                    <a:pt x="86" y="188"/>
                  </a:cubicBezTo>
                  <a:cubicBezTo>
                    <a:pt x="80" y="172"/>
                    <a:pt x="64" y="155"/>
                    <a:pt x="73" y="144"/>
                  </a:cubicBezTo>
                  <a:close/>
                </a:path>
              </a:pathLst>
            </a:custGeom>
            <a:solidFill>
              <a:srgbClr val="D8E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07">
              <a:extLst>
                <a:ext uri="{FF2B5EF4-FFF2-40B4-BE49-F238E27FC236}">
                  <a16:creationId xmlns:a16="http://schemas.microsoft.com/office/drawing/2014/main" id="{730A75E4-7D1A-41D0-9C77-585AECA48C83}"/>
                </a:ext>
              </a:extLst>
            </p:cNvPr>
            <p:cNvSpPr>
              <a:spLocks/>
            </p:cNvSpPr>
            <p:nvPr/>
          </p:nvSpPr>
          <p:spPr bwMode="auto">
            <a:xfrm>
              <a:off x="-2874963" y="-2501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8E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208">
              <a:extLst>
                <a:ext uri="{FF2B5EF4-FFF2-40B4-BE49-F238E27FC236}">
                  <a16:creationId xmlns:a16="http://schemas.microsoft.com/office/drawing/2014/main" id="{8C011C7E-5D58-4120-A412-B6FE59568EE5}"/>
                </a:ext>
              </a:extLst>
            </p:cNvPr>
            <p:cNvSpPr>
              <a:spLocks/>
            </p:cNvSpPr>
            <p:nvPr/>
          </p:nvSpPr>
          <p:spPr bwMode="auto">
            <a:xfrm>
              <a:off x="-1674813" y="-1985963"/>
              <a:ext cx="80963" cy="193675"/>
            </a:xfrm>
            <a:custGeom>
              <a:avLst/>
              <a:gdLst>
                <a:gd name="T0" fmla="*/ 2 w 27"/>
                <a:gd name="T1" fmla="*/ 37 h 65"/>
                <a:gd name="T2" fmla="*/ 27 w 27"/>
                <a:gd name="T3" fmla="*/ 22 h 65"/>
                <a:gd name="T4" fmla="*/ 2 w 27"/>
                <a:gd name="T5" fmla="*/ 37 h 65"/>
              </a:gdLst>
              <a:ahLst/>
              <a:cxnLst>
                <a:cxn ang="0">
                  <a:pos x="T0" y="T1"/>
                </a:cxn>
                <a:cxn ang="0">
                  <a:pos x="T2" y="T3"/>
                </a:cxn>
                <a:cxn ang="0">
                  <a:pos x="T4" y="T5"/>
                </a:cxn>
              </a:cxnLst>
              <a:rect l="0" t="0" r="r" b="b"/>
              <a:pathLst>
                <a:path w="27" h="65">
                  <a:moveTo>
                    <a:pt x="2" y="37"/>
                  </a:moveTo>
                  <a:cubicBezTo>
                    <a:pt x="0" y="65"/>
                    <a:pt x="24" y="35"/>
                    <a:pt x="27" y="22"/>
                  </a:cubicBezTo>
                  <a:cubicBezTo>
                    <a:pt x="27" y="0"/>
                    <a:pt x="3" y="27"/>
                    <a:pt x="2" y="37"/>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09">
              <a:extLst>
                <a:ext uri="{FF2B5EF4-FFF2-40B4-BE49-F238E27FC236}">
                  <a16:creationId xmlns:a16="http://schemas.microsoft.com/office/drawing/2014/main" id="{130D3B33-3287-455E-82EE-AADBD6A26063}"/>
                </a:ext>
              </a:extLst>
            </p:cNvPr>
            <p:cNvSpPr>
              <a:spLocks/>
            </p:cNvSpPr>
            <p:nvPr/>
          </p:nvSpPr>
          <p:spPr bwMode="auto">
            <a:xfrm>
              <a:off x="-4151313" y="-3630613"/>
              <a:ext cx="568325" cy="566738"/>
            </a:xfrm>
            <a:custGeom>
              <a:avLst/>
              <a:gdLst>
                <a:gd name="T0" fmla="*/ 180 w 190"/>
                <a:gd name="T1" fmla="*/ 104 h 190"/>
                <a:gd name="T2" fmla="*/ 86 w 190"/>
                <a:gd name="T3" fmla="*/ 10 h 190"/>
                <a:gd name="T4" fmla="*/ 49 w 190"/>
                <a:gd name="T5" fmla="*/ 10 h 190"/>
                <a:gd name="T6" fmla="*/ 0 w 190"/>
                <a:gd name="T7" fmla="*/ 58 h 190"/>
                <a:gd name="T8" fmla="*/ 132 w 190"/>
                <a:gd name="T9" fmla="*/ 190 h 190"/>
                <a:gd name="T10" fmla="*/ 180 w 190"/>
                <a:gd name="T11" fmla="*/ 141 h 190"/>
                <a:gd name="T12" fmla="*/ 180 w 190"/>
                <a:gd name="T13" fmla="*/ 104 h 190"/>
              </a:gdLst>
              <a:ahLst/>
              <a:cxnLst>
                <a:cxn ang="0">
                  <a:pos x="T0" y="T1"/>
                </a:cxn>
                <a:cxn ang="0">
                  <a:pos x="T2" y="T3"/>
                </a:cxn>
                <a:cxn ang="0">
                  <a:pos x="T4" y="T5"/>
                </a:cxn>
                <a:cxn ang="0">
                  <a:pos x="T6" y="T7"/>
                </a:cxn>
                <a:cxn ang="0">
                  <a:pos x="T8" y="T9"/>
                </a:cxn>
                <a:cxn ang="0">
                  <a:pos x="T10" y="T11"/>
                </a:cxn>
                <a:cxn ang="0">
                  <a:pos x="T12" y="T13"/>
                </a:cxn>
              </a:cxnLst>
              <a:rect l="0" t="0" r="r" b="b"/>
              <a:pathLst>
                <a:path w="190" h="190">
                  <a:moveTo>
                    <a:pt x="180" y="104"/>
                  </a:moveTo>
                  <a:cubicBezTo>
                    <a:pt x="86" y="10"/>
                    <a:pt x="86" y="10"/>
                    <a:pt x="86" y="10"/>
                  </a:cubicBezTo>
                  <a:cubicBezTo>
                    <a:pt x="76" y="0"/>
                    <a:pt x="59" y="0"/>
                    <a:pt x="49" y="10"/>
                  </a:cubicBezTo>
                  <a:cubicBezTo>
                    <a:pt x="0" y="58"/>
                    <a:pt x="0" y="58"/>
                    <a:pt x="0" y="58"/>
                  </a:cubicBezTo>
                  <a:cubicBezTo>
                    <a:pt x="132" y="190"/>
                    <a:pt x="132" y="190"/>
                    <a:pt x="132" y="190"/>
                  </a:cubicBezTo>
                  <a:cubicBezTo>
                    <a:pt x="180" y="141"/>
                    <a:pt x="180" y="141"/>
                    <a:pt x="180" y="141"/>
                  </a:cubicBezTo>
                  <a:cubicBezTo>
                    <a:pt x="190" y="131"/>
                    <a:pt x="190" y="115"/>
                    <a:pt x="180" y="104"/>
                  </a:cubicBezTo>
                  <a:close/>
                </a:path>
              </a:pathLst>
            </a:custGeom>
            <a:gradFill>
              <a:gsLst>
                <a:gs pos="0">
                  <a:srgbClr val="F9A09B"/>
                </a:gs>
                <a:gs pos="73000">
                  <a:srgbClr val="F5748A"/>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220" name="Freeform 210">
              <a:extLst>
                <a:ext uri="{FF2B5EF4-FFF2-40B4-BE49-F238E27FC236}">
                  <a16:creationId xmlns:a16="http://schemas.microsoft.com/office/drawing/2014/main" id="{97C4E792-62D7-43F7-BA30-86C25D4829B3}"/>
                </a:ext>
              </a:extLst>
            </p:cNvPr>
            <p:cNvSpPr>
              <a:spLocks/>
            </p:cNvSpPr>
            <p:nvPr/>
          </p:nvSpPr>
          <p:spPr bwMode="auto">
            <a:xfrm>
              <a:off x="-4171950" y="-3457575"/>
              <a:ext cx="301625" cy="650875"/>
            </a:xfrm>
            <a:custGeom>
              <a:avLst/>
              <a:gdLst>
                <a:gd name="T0" fmla="*/ 13 w 190"/>
                <a:gd name="T1" fmla="*/ 0 h 410"/>
                <a:gd name="T2" fmla="*/ 0 w 190"/>
                <a:gd name="T3" fmla="*/ 410 h 410"/>
                <a:gd name="T4" fmla="*/ 190 w 190"/>
                <a:gd name="T5" fmla="*/ 176 h 410"/>
                <a:gd name="T6" fmla="*/ 13 w 190"/>
                <a:gd name="T7" fmla="*/ 0 h 410"/>
              </a:gdLst>
              <a:ahLst/>
              <a:cxnLst>
                <a:cxn ang="0">
                  <a:pos x="T0" y="T1"/>
                </a:cxn>
                <a:cxn ang="0">
                  <a:pos x="T2" y="T3"/>
                </a:cxn>
                <a:cxn ang="0">
                  <a:pos x="T4" y="T5"/>
                </a:cxn>
                <a:cxn ang="0">
                  <a:pos x="T6" y="T7"/>
                </a:cxn>
              </a:cxnLst>
              <a:rect l="0" t="0" r="r" b="b"/>
              <a:pathLst>
                <a:path w="190" h="410">
                  <a:moveTo>
                    <a:pt x="13" y="0"/>
                  </a:moveTo>
                  <a:lnTo>
                    <a:pt x="0" y="410"/>
                  </a:lnTo>
                  <a:lnTo>
                    <a:pt x="190" y="176"/>
                  </a:lnTo>
                  <a:lnTo>
                    <a:pt x="13"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1" name="Freeform 211">
              <a:extLst>
                <a:ext uri="{FF2B5EF4-FFF2-40B4-BE49-F238E27FC236}">
                  <a16:creationId xmlns:a16="http://schemas.microsoft.com/office/drawing/2014/main" id="{F3688ADE-6F65-4F0E-98BD-1405AED12269}"/>
                </a:ext>
              </a:extLst>
            </p:cNvPr>
            <p:cNvSpPr>
              <a:spLocks/>
            </p:cNvSpPr>
            <p:nvPr/>
          </p:nvSpPr>
          <p:spPr bwMode="auto">
            <a:xfrm>
              <a:off x="-3263900" y="-3630613"/>
              <a:ext cx="568325" cy="566738"/>
            </a:xfrm>
            <a:custGeom>
              <a:avLst/>
              <a:gdLst>
                <a:gd name="T0" fmla="*/ 10 w 190"/>
                <a:gd name="T1" fmla="*/ 104 h 190"/>
                <a:gd name="T2" fmla="*/ 104 w 190"/>
                <a:gd name="T3" fmla="*/ 10 h 190"/>
                <a:gd name="T4" fmla="*/ 141 w 190"/>
                <a:gd name="T5" fmla="*/ 10 h 190"/>
                <a:gd name="T6" fmla="*/ 190 w 190"/>
                <a:gd name="T7" fmla="*/ 58 h 190"/>
                <a:gd name="T8" fmla="*/ 58 w 190"/>
                <a:gd name="T9" fmla="*/ 190 h 190"/>
                <a:gd name="T10" fmla="*/ 10 w 190"/>
                <a:gd name="T11" fmla="*/ 141 h 190"/>
                <a:gd name="T12" fmla="*/ 10 w 190"/>
                <a:gd name="T13" fmla="*/ 104 h 190"/>
              </a:gdLst>
              <a:ahLst/>
              <a:cxnLst>
                <a:cxn ang="0">
                  <a:pos x="T0" y="T1"/>
                </a:cxn>
                <a:cxn ang="0">
                  <a:pos x="T2" y="T3"/>
                </a:cxn>
                <a:cxn ang="0">
                  <a:pos x="T4" y="T5"/>
                </a:cxn>
                <a:cxn ang="0">
                  <a:pos x="T6" y="T7"/>
                </a:cxn>
                <a:cxn ang="0">
                  <a:pos x="T8" y="T9"/>
                </a:cxn>
                <a:cxn ang="0">
                  <a:pos x="T10" y="T11"/>
                </a:cxn>
                <a:cxn ang="0">
                  <a:pos x="T12" y="T13"/>
                </a:cxn>
              </a:cxnLst>
              <a:rect l="0" t="0" r="r" b="b"/>
              <a:pathLst>
                <a:path w="190" h="190">
                  <a:moveTo>
                    <a:pt x="10" y="104"/>
                  </a:moveTo>
                  <a:cubicBezTo>
                    <a:pt x="104" y="10"/>
                    <a:pt x="104" y="10"/>
                    <a:pt x="104" y="10"/>
                  </a:cubicBezTo>
                  <a:cubicBezTo>
                    <a:pt x="115" y="0"/>
                    <a:pt x="131" y="0"/>
                    <a:pt x="141" y="10"/>
                  </a:cubicBezTo>
                  <a:cubicBezTo>
                    <a:pt x="190" y="58"/>
                    <a:pt x="190" y="58"/>
                    <a:pt x="190" y="58"/>
                  </a:cubicBezTo>
                  <a:cubicBezTo>
                    <a:pt x="58" y="190"/>
                    <a:pt x="58" y="190"/>
                    <a:pt x="58" y="190"/>
                  </a:cubicBezTo>
                  <a:cubicBezTo>
                    <a:pt x="10" y="141"/>
                    <a:pt x="10" y="141"/>
                    <a:pt x="10" y="141"/>
                  </a:cubicBezTo>
                  <a:cubicBezTo>
                    <a:pt x="0" y="131"/>
                    <a:pt x="0" y="115"/>
                    <a:pt x="10" y="104"/>
                  </a:cubicBezTo>
                  <a:close/>
                </a:path>
              </a:pathLst>
            </a:custGeom>
            <a:gradFill>
              <a:gsLst>
                <a:gs pos="0">
                  <a:srgbClr val="F9A09B"/>
                </a:gs>
                <a:gs pos="73000">
                  <a:srgbClr val="F5748A"/>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222" name="Freeform 212">
              <a:extLst>
                <a:ext uri="{FF2B5EF4-FFF2-40B4-BE49-F238E27FC236}">
                  <a16:creationId xmlns:a16="http://schemas.microsoft.com/office/drawing/2014/main" id="{654BEFD2-0BE2-4F6E-9BB9-1C037FFA7139}"/>
                </a:ext>
              </a:extLst>
            </p:cNvPr>
            <p:cNvSpPr>
              <a:spLocks/>
            </p:cNvSpPr>
            <p:nvPr/>
          </p:nvSpPr>
          <p:spPr bwMode="auto">
            <a:xfrm>
              <a:off x="-2976563" y="-3457575"/>
              <a:ext cx="301625" cy="650875"/>
            </a:xfrm>
            <a:custGeom>
              <a:avLst/>
              <a:gdLst>
                <a:gd name="T0" fmla="*/ 177 w 190"/>
                <a:gd name="T1" fmla="*/ 0 h 410"/>
                <a:gd name="T2" fmla="*/ 190 w 190"/>
                <a:gd name="T3" fmla="*/ 410 h 410"/>
                <a:gd name="T4" fmla="*/ 0 w 190"/>
                <a:gd name="T5" fmla="*/ 176 h 410"/>
                <a:gd name="T6" fmla="*/ 177 w 190"/>
                <a:gd name="T7" fmla="*/ 0 h 410"/>
              </a:gdLst>
              <a:ahLst/>
              <a:cxnLst>
                <a:cxn ang="0">
                  <a:pos x="T0" y="T1"/>
                </a:cxn>
                <a:cxn ang="0">
                  <a:pos x="T2" y="T3"/>
                </a:cxn>
                <a:cxn ang="0">
                  <a:pos x="T4" y="T5"/>
                </a:cxn>
                <a:cxn ang="0">
                  <a:pos x="T6" y="T7"/>
                </a:cxn>
              </a:cxnLst>
              <a:rect l="0" t="0" r="r" b="b"/>
              <a:pathLst>
                <a:path w="190" h="410">
                  <a:moveTo>
                    <a:pt x="177" y="0"/>
                  </a:moveTo>
                  <a:lnTo>
                    <a:pt x="190" y="410"/>
                  </a:lnTo>
                  <a:lnTo>
                    <a:pt x="0" y="176"/>
                  </a:lnTo>
                  <a:lnTo>
                    <a:pt x="177"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3" name="Freeform 213">
              <a:extLst>
                <a:ext uri="{FF2B5EF4-FFF2-40B4-BE49-F238E27FC236}">
                  <a16:creationId xmlns:a16="http://schemas.microsoft.com/office/drawing/2014/main" id="{56E17861-B624-4DF0-B81C-C65DA4EDA832}"/>
                </a:ext>
              </a:extLst>
            </p:cNvPr>
            <p:cNvSpPr>
              <a:spLocks/>
            </p:cNvSpPr>
            <p:nvPr/>
          </p:nvSpPr>
          <p:spPr bwMode="auto">
            <a:xfrm>
              <a:off x="-3697288" y="-3508375"/>
              <a:ext cx="114300" cy="231775"/>
            </a:xfrm>
            <a:custGeom>
              <a:avLst/>
              <a:gdLst>
                <a:gd name="T0" fmla="*/ 0 w 72"/>
                <a:gd name="T1" fmla="*/ 146 h 146"/>
                <a:gd name="T2" fmla="*/ 72 w 72"/>
                <a:gd name="T3" fmla="*/ 116 h 146"/>
                <a:gd name="T4" fmla="*/ 72 w 72"/>
                <a:gd name="T5" fmla="*/ 0 h 146"/>
                <a:gd name="T6" fmla="*/ 0 w 72"/>
                <a:gd name="T7" fmla="*/ 0 h 146"/>
                <a:gd name="T8" fmla="*/ 0 w 72"/>
                <a:gd name="T9" fmla="*/ 146 h 146"/>
              </a:gdLst>
              <a:ahLst/>
              <a:cxnLst>
                <a:cxn ang="0">
                  <a:pos x="T0" y="T1"/>
                </a:cxn>
                <a:cxn ang="0">
                  <a:pos x="T2" y="T3"/>
                </a:cxn>
                <a:cxn ang="0">
                  <a:pos x="T4" y="T5"/>
                </a:cxn>
                <a:cxn ang="0">
                  <a:pos x="T6" y="T7"/>
                </a:cxn>
                <a:cxn ang="0">
                  <a:pos x="T8" y="T9"/>
                </a:cxn>
              </a:cxnLst>
              <a:rect l="0" t="0" r="r" b="b"/>
              <a:pathLst>
                <a:path w="72" h="146">
                  <a:moveTo>
                    <a:pt x="0" y="146"/>
                  </a:moveTo>
                  <a:lnTo>
                    <a:pt x="72" y="116"/>
                  </a:lnTo>
                  <a:lnTo>
                    <a:pt x="72" y="0"/>
                  </a:lnTo>
                  <a:lnTo>
                    <a:pt x="0" y="0"/>
                  </a:lnTo>
                  <a:lnTo>
                    <a:pt x="0" y="146"/>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4" name="Freeform 214">
              <a:extLst>
                <a:ext uri="{FF2B5EF4-FFF2-40B4-BE49-F238E27FC236}">
                  <a16:creationId xmlns:a16="http://schemas.microsoft.com/office/drawing/2014/main" id="{F1A24964-5C44-4374-9D94-9034F235A91C}"/>
                </a:ext>
              </a:extLst>
            </p:cNvPr>
            <p:cNvSpPr>
              <a:spLocks/>
            </p:cNvSpPr>
            <p:nvPr/>
          </p:nvSpPr>
          <p:spPr bwMode="auto">
            <a:xfrm>
              <a:off x="-3260725" y="-3508375"/>
              <a:ext cx="111125" cy="231775"/>
            </a:xfrm>
            <a:custGeom>
              <a:avLst/>
              <a:gdLst>
                <a:gd name="T0" fmla="*/ 0 w 70"/>
                <a:gd name="T1" fmla="*/ 0 h 146"/>
                <a:gd name="T2" fmla="*/ 0 w 70"/>
                <a:gd name="T3" fmla="*/ 116 h 146"/>
                <a:gd name="T4" fmla="*/ 70 w 70"/>
                <a:gd name="T5" fmla="*/ 146 h 146"/>
                <a:gd name="T6" fmla="*/ 70 w 70"/>
                <a:gd name="T7" fmla="*/ 0 h 146"/>
                <a:gd name="T8" fmla="*/ 0 w 70"/>
                <a:gd name="T9" fmla="*/ 0 h 146"/>
              </a:gdLst>
              <a:ahLst/>
              <a:cxnLst>
                <a:cxn ang="0">
                  <a:pos x="T0" y="T1"/>
                </a:cxn>
                <a:cxn ang="0">
                  <a:pos x="T2" y="T3"/>
                </a:cxn>
                <a:cxn ang="0">
                  <a:pos x="T4" y="T5"/>
                </a:cxn>
                <a:cxn ang="0">
                  <a:pos x="T6" y="T7"/>
                </a:cxn>
                <a:cxn ang="0">
                  <a:pos x="T8" y="T9"/>
                </a:cxn>
              </a:cxnLst>
              <a:rect l="0" t="0" r="r" b="b"/>
              <a:pathLst>
                <a:path w="70" h="146">
                  <a:moveTo>
                    <a:pt x="0" y="0"/>
                  </a:moveTo>
                  <a:lnTo>
                    <a:pt x="0" y="116"/>
                  </a:lnTo>
                  <a:lnTo>
                    <a:pt x="70" y="146"/>
                  </a:lnTo>
                  <a:lnTo>
                    <a:pt x="70" y="0"/>
                  </a:lnTo>
                  <a:lnTo>
                    <a:pt x="0"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5" name="Freeform 215">
              <a:extLst>
                <a:ext uri="{FF2B5EF4-FFF2-40B4-BE49-F238E27FC236}">
                  <a16:creationId xmlns:a16="http://schemas.microsoft.com/office/drawing/2014/main" id="{457AE9C0-ED3E-45CF-BDEC-A74E47FBBC03}"/>
                </a:ext>
              </a:extLst>
            </p:cNvPr>
            <p:cNvSpPr>
              <a:spLocks/>
            </p:cNvSpPr>
            <p:nvPr/>
          </p:nvSpPr>
          <p:spPr bwMode="auto">
            <a:xfrm>
              <a:off x="-3697288" y="-3616325"/>
              <a:ext cx="547688" cy="107950"/>
            </a:xfrm>
            <a:custGeom>
              <a:avLst/>
              <a:gdLst>
                <a:gd name="T0" fmla="*/ 277 w 345"/>
                <a:gd name="T1" fmla="*/ 0 h 68"/>
                <a:gd name="T2" fmla="*/ 173 w 345"/>
                <a:gd name="T3" fmla="*/ 0 h 68"/>
                <a:gd name="T4" fmla="*/ 68 w 345"/>
                <a:gd name="T5" fmla="*/ 0 h 68"/>
                <a:gd name="T6" fmla="*/ 0 w 345"/>
                <a:gd name="T7" fmla="*/ 68 h 68"/>
                <a:gd name="T8" fmla="*/ 72 w 345"/>
                <a:gd name="T9" fmla="*/ 68 h 68"/>
                <a:gd name="T10" fmla="*/ 173 w 345"/>
                <a:gd name="T11" fmla="*/ 68 h 68"/>
                <a:gd name="T12" fmla="*/ 275 w 345"/>
                <a:gd name="T13" fmla="*/ 68 h 68"/>
                <a:gd name="T14" fmla="*/ 345 w 345"/>
                <a:gd name="T15" fmla="*/ 68 h 68"/>
                <a:gd name="T16" fmla="*/ 277 w 345"/>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68">
                  <a:moveTo>
                    <a:pt x="277" y="0"/>
                  </a:moveTo>
                  <a:lnTo>
                    <a:pt x="173" y="0"/>
                  </a:lnTo>
                  <a:lnTo>
                    <a:pt x="68" y="0"/>
                  </a:lnTo>
                  <a:lnTo>
                    <a:pt x="0" y="68"/>
                  </a:lnTo>
                  <a:lnTo>
                    <a:pt x="72" y="68"/>
                  </a:lnTo>
                  <a:lnTo>
                    <a:pt x="173" y="68"/>
                  </a:lnTo>
                  <a:lnTo>
                    <a:pt x="275" y="68"/>
                  </a:lnTo>
                  <a:lnTo>
                    <a:pt x="345" y="68"/>
                  </a:lnTo>
                  <a:lnTo>
                    <a:pt x="277" y="0"/>
                  </a:lnTo>
                  <a:close/>
                </a:path>
              </a:pathLst>
            </a:custGeom>
            <a:gradFill>
              <a:gsLst>
                <a:gs pos="0">
                  <a:srgbClr val="F5748A"/>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26" name="Freeform 216">
              <a:extLst>
                <a:ext uri="{FF2B5EF4-FFF2-40B4-BE49-F238E27FC236}">
                  <a16:creationId xmlns:a16="http://schemas.microsoft.com/office/drawing/2014/main" id="{567946CB-BDBD-44E9-84DF-75AB7D3EFD4F}"/>
                </a:ext>
              </a:extLst>
            </p:cNvPr>
            <p:cNvSpPr>
              <a:spLocks/>
            </p:cNvSpPr>
            <p:nvPr/>
          </p:nvSpPr>
          <p:spPr bwMode="auto">
            <a:xfrm>
              <a:off x="-4276725" y="-3406775"/>
              <a:ext cx="1706563" cy="2163763"/>
            </a:xfrm>
            <a:custGeom>
              <a:avLst/>
              <a:gdLst>
                <a:gd name="T0" fmla="*/ 286 w 571"/>
                <a:gd name="T1" fmla="*/ 7 h 725"/>
                <a:gd name="T2" fmla="*/ 0 w 571"/>
                <a:gd name="T3" fmla="*/ 359 h 725"/>
                <a:gd name="T4" fmla="*/ 0 w 571"/>
                <a:gd name="T5" fmla="*/ 725 h 725"/>
                <a:gd name="T6" fmla="*/ 571 w 571"/>
                <a:gd name="T7" fmla="*/ 725 h 725"/>
                <a:gd name="T8" fmla="*/ 571 w 571"/>
                <a:gd name="T9" fmla="*/ 359 h 725"/>
                <a:gd name="T10" fmla="*/ 286 w 571"/>
                <a:gd name="T11" fmla="*/ 7 h 725"/>
              </a:gdLst>
              <a:ahLst/>
              <a:cxnLst>
                <a:cxn ang="0">
                  <a:pos x="T0" y="T1"/>
                </a:cxn>
                <a:cxn ang="0">
                  <a:pos x="T2" y="T3"/>
                </a:cxn>
                <a:cxn ang="0">
                  <a:pos x="T4" y="T5"/>
                </a:cxn>
                <a:cxn ang="0">
                  <a:pos x="T6" y="T7"/>
                </a:cxn>
                <a:cxn ang="0">
                  <a:pos x="T8" y="T9"/>
                </a:cxn>
                <a:cxn ang="0">
                  <a:pos x="T10" y="T11"/>
                </a:cxn>
              </a:cxnLst>
              <a:rect l="0" t="0" r="r" b="b"/>
              <a:pathLst>
                <a:path w="571" h="725">
                  <a:moveTo>
                    <a:pt x="286" y="7"/>
                  </a:moveTo>
                  <a:cubicBezTo>
                    <a:pt x="286" y="7"/>
                    <a:pt x="0" y="0"/>
                    <a:pt x="0" y="359"/>
                  </a:cubicBezTo>
                  <a:cubicBezTo>
                    <a:pt x="0" y="725"/>
                    <a:pt x="0" y="725"/>
                    <a:pt x="0" y="725"/>
                  </a:cubicBezTo>
                  <a:cubicBezTo>
                    <a:pt x="571" y="725"/>
                    <a:pt x="571" y="725"/>
                    <a:pt x="571" y="725"/>
                  </a:cubicBezTo>
                  <a:cubicBezTo>
                    <a:pt x="571" y="359"/>
                    <a:pt x="571" y="359"/>
                    <a:pt x="571" y="359"/>
                  </a:cubicBezTo>
                  <a:cubicBezTo>
                    <a:pt x="571" y="0"/>
                    <a:pt x="286" y="7"/>
                    <a:pt x="286" y="7"/>
                  </a:cubicBezTo>
                  <a:close/>
                </a:path>
              </a:pathLst>
            </a:custGeom>
            <a:gradFill>
              <a:gsLst>
                <a:gs pos="0">
                  <a:srgbClr val="F9A09B"/>
                </a:gs>
                <a:gs pos="100000">
                  <a:srgbClr val="F5748A"/>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227" name="Freeform 217">
              <a:extLst>
                <a:ext uri="{FF2B5EF4-FFF2-40B4-BE49-F238E27FC236}">
                  <a16:creationId xmlns:a16="http://schemas.microsoft.com/office/drawing/2014/main" id="{B9A25C81-6AC6-4AF9-966D-2372B1ABB039}"/>
                </a:ext>
              </a:extLst>
            </p:cNvPr>
            <p:cNvSpPr>
              <a:spLocks/>
            </p:cNvSpPr>
            <p:nvPr/>
          </p:nvSpPr>
          <p:spPr bwMode="auto">
            <a:xfrm>
              <a:off x="-4105275" y="-2195513"/>
              <a:ext cx="1363663" cy="854075"/>
            </a:xfrm>
            <a:custGeom>
              <a:avLst/>
              <a:gdLst>
                <a:gd name="T0" fmla="*/ 432 w 457"/>
                <a:gd name="T1" fmla="*/ 286 h 286"/>
                <a:gd name="T2" fmla="*/ 25 w 457"/>
                <a:gd name="T3" fmla="*/ 286 h 286"/>
                <a:gd name="T4" fmla="*/ 0 w 457"/>
                <a:gd name="T5" fmla="*/ 262 h 286"/>
                <a:gd name="T6" fmla="*/ 0 w 457"/>
                <a:gd name="T7" fmla="*/ 25 h 286"/>
                <a:gd name="T8" fmla="*/ 25 w 457"/>
                <a:gd name="T9" fmla="*/ 0 h 286"/>
                <a:gd name="T10" fmla="*/ 432 w 457"/>
                <a:gd name="T11" fmla="*/ 0 h 286"/>
                <a:gd name="T12" fmla="*/ 457 w 457"/>
                <a:gd name="T13" fmla="*/ 25 h 286"/>
                <a:gd name="T14" fmla="*/ 457 w 457"/>
                <a:gd name="T15" fmla="*/ 262 h 286"/>
                <a:gd name="T16" fmla="*/ 432 w 457"/>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7" h="286">
                  <a:moveTo>
                    <a:pt x="432" y="286"/>
                  </a:moveTo>
                  <a:cubicBezTo>
                    <a:pt x="25" y="286"/>
                    <a:pt x="25" y="286"/>
                    <a:pt x="25" y="286"/>
                  </a:cubicBezTo>
                  <a:cubicBezTo>
                    <a:pt x="12" y="286"/>
                    <a:pt x="0" y="275"/>
                    <a:pt x="0" y="262"/>
                  </a:cubicBezTo>
                  <a:cubicBezTo>
                    <a:pt x="0" y="25"/>
                    <a:pt x="0" y="25"/>
                    <a:pt x="0" y="25"/>
                  </a:cubicBezTo>
                  <a:cubicBezTo>
                    <a:pt x="0" y="11"/>
                    <a:pt x="12" y="0"/>
                    <a:pt x="25" y="0"/>
                  </a:cubicBezTo>
                  <a:cubicBezTo>
                    <a:pt x="432" y="0"/>
                    <a:pt x="432" y="0"/>
                    <a:pt x="432" y="0"/>
                  </a:cubicBezTo>
                  <a:cubicBezTo>
                    <a:pt x="446" y="0"/>
                    <a:pt x="457" y="11"/>
                    <a:pt x="457" y="25"/>
                  </a:cubicBezTo>
                  <a:cubicBezTo>
                    <a:pt x="457" y="262"/>
                    <a:pt x="457" y="262"/>
                    <a:pt x="457" y="262"/>
                  </a:cubicBezTo>
                  <a:cubicBezTo>
                    <a:pt x="457" y="275"/>
                    <a:pt x="446" y="286"/>
                    <a:pt x="432" y="286"/>
                  </a:cubicBezTo>
                  <a:close/>
                </a:path>
              </a:pathLst>
            </a:custGeom>
            <a:gradFill>
              <a:gsLst>
                <a:gs pos="0">
                  <a:schemeClr val="tx2"/>
                </a:gs>
                <a:gs pos="100000">
                  <a:schemeClr val="tx2">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28" name="Freeform 218">
              <a:extLst>
                <a:ext uri="{FF2B5EF4-FFF2-40B4-BE49-F238E27FC236}">
                  <a16:creationId xmlns:a16="http://schemas.microsoft.com/office/drawing/2014/main" id="{12FA5BB5-2F17-4EC2-AA2B-B3101D0C3493}"/>
                </a:ext>
              </a:extLst>
            </p:cNvPr>
            <p:cNvSpPr>
              <a:spLocks/>
            </p:cNvSpPr>
            <p:nvPr/>
          </p:nvSpPr>
          <p:spPr bwMode="auto">
            <a:xfrm>
              <a:off x="-4202113" y="-3305175"/>
              <a:ext cx="1557338" cy="1004888"/>
            </a:xfrm>
            <a:custGeom>
              <a:avLst/>
              <a:gdLst>
                <a:gd name="T0" fmla="*/ 521 w 521"/>
                <a:gd name="T1" fmla="*/ 337 h 337"/>
                <a:gd name="T2" fmla="*/ 261 w 521"/>
                <a:gd name="T3" fmla="*/ 0 h 337"/>
                <a:gd name="T4" fmla="*/ 0 w 521"/>
                <a:gd name="T5" fmla="*/ 337 h 337"/>
              </a:gdLst>
              <a:ahLst/>
              <a:cxnLst>
                <a:cxn ang="0">
                  <a:pos x="T0" y="T1"/>
                </a:cxn>
                <a:cxn ang="0">
                  <a:pos x="T2" y="T3"/>
                </a:cxn>
                <a:cxn ang="0">
                  <a:pos x="T4" y="T5"/>
                </a:cxn>
              </a:cxnLst>
              <a:rect l="0" t="0" r="r" b="b"/>
              <a:pathLst>
                <a:path w="521" h="337">
                  <a:moveTo>
                    <a:pt x="521" y="337"/>
                  </a:moveTo>
                  <a:cubicBezTo>
                    <a:pt x="521" y="337"/>
                    <a:pt x="518" y="0"/>
                    <a:pt x="261" y="0"/>
                  </a:cubicBezTo>
                  <a:cubicBezTo>
                    <a:pt x="3" y="0"/>
                    <a:pt x="0" y="337"/>
                    <a:pt x="0" y="337"/>
                  </a:cubicBezTo>
                </a:path>
              </a:pathLst>
            </a:cu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Line 219">
              <a:extLst>
                <a:ext uri="{FF2B5EF4-FFF2-40B4-BE49-F238E27FC236}">
                  <a16:creationId xmlns:a16="http://schemas.microsoft.com/office/drawing/2014/main" id="{6E2BD358-7F27-4D23-8E48-459B6A4A9E32}"/>
                </a:ext>
              </a:extLst>
            </p:cNvPr>
            <p:cNvSpPr>
              <a:spLocks noChangeShapeType="1"/>
            </p:cNvSpPr>
            <p:nvPr/>
          </p:nvSpPr>
          <p:spPr bwMode="auto">
            <a:xfrm>
              <a:off x="-4105275" y="-2033588"/>
              <a:ext cx="1363663" cy="0"/>
            </a:xfrm>
            <a:prstGeom prst="line">
              <a:avLst/>
            </a:pr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20">
              <a:extLst>
                <a:ext uri="{FF2B5EF4-FFF2-40B4-BE49-F238E27FC236}">
                  <a16:creationId xmlns:a16="http://schemas.microsoft.com/office/drawing/2014/main" id="{6F32B05A-2A05-49D9-A117-382F62971F03}"/>
                </a:ext>
              </a:extLst>
            </p:cNvPr>
            <p:cNvSpPr>
              <a:spLocks noEditPoints="1"/>
            </p:cNvSpPr>
            <p:nvPr/>
          </p:nvSpPr>
          <p:spPr bwMode="auto">
            <a:xfrm>
              <a:off x="-2968625" y="-2033588"/>
              <a:ext cx="98425" cy="131763"/>
            </a:xfrm>
            <a:custGeom>
              <a:avLst/>
              <a:gdLst>
                <a:gd name="T0" fmla="*/ 27 w 33"/>
                <a:gd name="T1" fmla="*/ 15 h 44"/>
                <a:gd name="T2" fmla="*/ 27 w 33"/>
                <a:gd name="T3" fmla="*/ 0 h 44"/>
                <a:gd name="T4" fmla="*/ 6 w 33"/>
                <a:gd name="T5" fmla="*/ 0 h 44"/>
                <a:gd name="T6" fmla="*/ 6 w 33"/>
                <a:gd name="T7" fmla="*/ 15 h 44"/>
                <a:gd name="T8" fmla="*/ 0 w 33"/>
                <a:gd name="T9" fmla="*/ 27 h 44"/>
                <a:gd name="T10" fmla="*/ 17 w 33"/>
                <a:gd name="T11" fmla="*/ 44 h 44"/>
                <a:gd name="T12" fmla="*/ 33 w 33"/>
                <a:gd name="T13" fmla="*/ 27 h 44"/>
                <a:gd name="T14" fmla="*/ 27 w 33"/>
                <a:gd name="T15" fmla="*/ 15 h 44"/>
                <a:gd name="T16" fmla="*/ 17 w 33"/>
                <a:gd name="T17" fmla="*/ 33 h 44"/>
                <a:gd name="T18" fmla="*/ 11 w 33"/>
                <a:gd name="T19" fmla="*/ 27 h 44"/>
                <a:gd name="T20" fmla="*/ 17 w 33"/>
                <a:gd name="T21" fmla="*/ 21 h 44"/>
                <a:gd name="T22" fmla="*/ 23 w 33"/>
                <a:gd name="T23" fmla="*/ 27 h 44"/>
                <a:gd name="T24" fmla="*/ 17 w 33"/>
                <a:gd name="T2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4">
                  <a:moveTo>
                    <a:pt x="27" y="15"/>
                  </a:moveTo>
                  <a:cubicBezTo>
                    <a:pt x="27" y="0"/>
                    <a:pt x="27" y="0"/>
                    <a:pt x="27" y="0"/>
                  </a:cubicBezTo>
                  <a:cubicBezTo>
                    <a:pt x="6" y="0"/>
                    <a:pt x="6" y="0"/>
                    <a:pt x="6" y="0"/>
                  </a:cubicBezTo>
                  <a:cubicBezTo>
                    <a:pt x="6" y="15"/>
                    <a:pt x="6" y="15"/>
                    <a:pt x="6" y="15"/>
                  </a:cubicBezTo>
                  <a:cubicBezTo>
                    <a:pt x="3" y="18"/>
                    <a:pt x="0" y="22"/>
                    <a:pt x="0" y="27"/>
                  </a:cubicBezTo>
                  <a:cubicBezTo>
                    <a:pt x="0" y="36"/>
                    <a:pt x="8" y="44"/>
                    <a:pt x="17" y="44"/>
                  </a:cubicBezTo>
                  <a:cubicBezTo>
                    <a:pt x="26" y="44"/>
                    <a:pt x="33" y="36"/>
                    <a:pt x="33" y="27"/>
                  </a:cubicBezTo>
                  <a:cubicBezTo>
                    <a:pt x="33" y="22"/>
                    <a:pt x="31" y="18"/>
                    <a:pt x="27" y="15"/>
                  </a:cubicBezTo>
                  <a:close/>
                  <a:moveTo>
                    <a:pt x="17" y="33"/>
                  </a:moveTo>
                  <a:cubicBezTo>
                    <a:pt x="13" y="33"/>
                    <a:pt x="11" y="31"/>
                    <a:pt x="11" y="27"/>
                  </a:cubicBezTo>
                  <a:cubicBezTo>
                    <a:pt x="11" y="24"/>
                    <a:pt x="13" y="21"/>
                    <a:pt x="17" y="21"/>
                  </a:cubicBezTo>
                  <a:cubicBezTo>
                    <a:pt x="20" y="21"/>
                    <a:pt x="23" y="24"/>
                    <a:pt x="23" y="27"/>
                  </a:cubicBezTo>
                  <a:cubicBezTo>
                    <a:pt x="23" y="31"/>
                    <a:pt x="20" y="33"/>
                    <a:pt x="1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21">
              <a:extLst>
                <a:ext uri="{FF2B5EF4-FFF2-40B4-BE49-F238E27FC236}">
                  <a16:creationId xmlns:a16="http://schemas.microsoft.com/office/drawing/2014/main" id="{78A31DF4-8E88-4B32-A9C9-AB219A6C16C9}"/>
                </a:ext>
              </a:extLst>
            </p:cNvPr>
            <p:cNvSpPr>
              <a:spLocks noEditPoints="1"/>
            </p:cNvSpPr>
            <p:nvPr/>
          </p:nvSpPr>
          <p:spPr bwMode="auto">
            <a:xfrm>
              <a:off x="-4249738" y="-2314575"/>
              <a:ext cx="98425" cy="131763"/>
            </a:xfrm>
            <a:custGeom>
              <a:avLst/>
              <a:gdLst>
                <a:gd name="T0" fmla="*/ 26 w 33"/>
                <a:gd name="T1" fmla="*/ 15 h 44"/>
                <a:gd name="T2" fmla="*/ 26 w 33"/>
                <a:gd name="T3" fmla="*/ 0 h 44"/>
                <a:gd name="T4" fmla="*/ 6 w 33"/>
                <a:gd name="T5" fmla="*/ 0 h 44"/>
                <a:gd name="T6" fmla="*/ 6 w 33"/>
                <a:gd name="T7" fmla="*/ 15 h 44"/>
                <a:gd name="T8" fmla="*/ 0 w 33"/>
                <a:gd name="T9" fmla="*/ 28 h 44"/>
                <a:gd name="T10" fmla="*/ 16 w 33"/>
                <a:gd name="T11" fmla="*/ 44 h 44"/>
                <a:gd name="T12" fmla="*/ 33 w 33"/>
                <a:gd name="T13" fmla="*/ 28 h 44"/>
                <a:gd name="T14" fmla="*/ 26 w 33"/>
                <a:gd name="T15" fmla="*/ 15 h 44"/>
                <a:gd name="T16" fmla="*/ 16 w 33"/>
                <a:gd name="T17" fmla="*/ 34 h 44"/>
                <a:gd name="T18" fmla="*/ 10 w 33"/>
                <a:gd name="T19" fmla="*/ 28 h 44"/>
                <a:gd name="T20" fmla="*/ 16 w 33"/>
                <a:gd name="T21" fmla="*/ 22 h 44"/>
                <a:gd name="T22" fmla="*/ 22 w 33"/>
                <a:gd name="T23" fmla="*/ 28 h 44"/>
                <a:gd name="T24" fmla="*/ 16 w 33"/>
                <a:gd name="T2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4">
                  <a:moveTo>
                    <a:pt x="26" y="15"/>
                  </a:moveTo>
                  <a:cubicBezTo>
                    <a:pt x="26" y="0"/>
                    <a:pt x="26" y="0"/>
                    <a:pt x="26" y="0"/>
                  </a:cubicBezTo>
                  <a:cubicBezTo>
                    <a:pt x="6" y="0"/>
                    <a:pt x="6" y="0"/>
                    <a:pt x="6" y="0"/>
                  </a:cubicBezTo>
                  <a:cubicBezTo>
                    <a:pt x="6" y="15"/>
                    <a:pt x="6" y="15"/>
                    <a:pt x="6" y="15"/>
                  </a:cubicBezTo>
                  <a:cubicBezTo>
                    <a:pt x="2" y="18"/>
                    <a:pt x="0" y="23"/>
                    <a:pt x="0" y="28"/>
                  </a:cubicBezTo>
                  <a:cubicBezTo>
                    <a:pt x="0" y="37"/>
                    <a:pt x="7" y="44"/>
                    <a:pt x="16" y="44"/>
                  </a:cubicBezTo>
                  <a:cubicBezTo>
                    <a:pt x="25" y="44"/>
                    <a:pt x="33" y="37"/>
                    <a:pt x="33" y="28"/>
                  </a:cubicBezTo>
                  <a:cubicBezTo>
                    <a:pt x="33" y="23"/>
                    <a:pt x="30" y="18"/>
                    <a:pt x="26" y="15"/>
                  </a:cubicBezTo>
                  <a:close/>
                  <a:moveTo>
                    <a:pt x="16" y="34"/>
                  </a:moveTo>
                  <a:cubicBezTo>
                    <a:pt x="13" y="34"/>
                    <a:pt x="10" y="31"/>
                    <a:pt x="10" y="28"/>
                  </a:cubicBezTo>
                  <a:cubicBezTo>
                    <a:pt x="10" y="24"/>
                    <a:pt x="13" y="22"/>
                    <a:pt x="16" y="22"/>
                  </a:cubicBezTo>
                  <a:cubicBezTo>
                    <a:pt x="19" y="22"/>
                    <a:pt x="22" y="24"/>
                    <a:pt x="22" y="28"/>
                  </a:cubicBezTo>
                  <a:cubicBezTo>
                    <a:pt x="22" y="31"/>
                    <a:pt x="19" y="34"/>
                    <a:pt x="16"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22">
              <a:extLst>
                <a:ext uri="{FF2B5EF4-FFF2-40B4-BE49-F238E27FC236}">
                  <a16:creationId xmlns:a16="http://schemas.microsoft.com/office/drawing/2014/main" id="{665A9577-B214-4D49-8BC1-F7194F5E5BD2}"/>
                </a:ext>
              </a:extLst>
            </p:cNvPr>
            <p:cNvSpPr>
              <a:spLocks/>
            </p:cNvSpPr>
            <p:nvPr/>
          </p:nvSpPr>
          <p:spPr bwMode="auto">
            <a:xfrm>
              <a:off x="-4276725" y="-1243013"/>
              <a:ext cx="1706563" cy="125413"/>
            </a:xfrm>
            <a:custGeom>
              <a:avLst/>
              <a:gdLst>
                <a:gd name="T0" fmla="*/ 42 w 571"/>
                <a:gd name="T1" fmla="*/ 42 h 42"/>
                <a:gd name="T2" fmla="*/ 529 w 571"/>
                <a:gd name="T3" fmla="*/ 42 h 42"/>
                <a:gd name="T4" fmla="*/ 571 w 571"/>
                <a:gd name="T5" fmla="*/ 0 h 42"/>
                <a:gd name="T6" fmla="*/ 571 w 571"/>
                <a:gd name="T7" fmla="*/ 0 h 42"/>
                <a:gd name="T8" fmla="*/ 0 w 571"/>
                <a:gd name="T9" fmla="*/ 0 h 42"/>
                <a:gd name="T10" fmla="*/ 0 w 571"/>
                <a:gd name="T11" fmla="*/ 0 h 42"/>
                <a:gd name="T12" fmla="*/ 42 w 571"/>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571" h="42">
                  <a:moveTo>
                    <a:pt x="42" y="42"/>
                  </a:moveTo>
                  <a:cubicBezTo>
                    <a:pt x="529" y="42"/>
                    <a:pt x="529" y="42"/>
                    <a:pt x="529" y="42"/>
                  </a:cubicBezTo>
                  <a:cubicBezTo>
                    <a:pt x="552" y="42"/>
                    <a:pt x="571" y="24"/>
                    <a:pt x="571" y="0"/>
                  </a:cubicBezTo>
                  <a:cubicBezTo>
                    <a:pt x="571" y="0"/>
                    <a:pt x="571" y="0"/>
                    <a:pt x="571" y="0"/>
                  </a:cubicBezTo>
                  <a:cubicBezTo>
                    <a:pt x="0" y="0"/>
                    <a:pt x="0" y="0"/>
                    <a:pt x="0" y="0"/>
                  </a:cubicBezTo>
                  <a:cubicBezTo>
                    <a:pt x="0" y="0"/>
                    <a:pt x="0" y="0"/>
                    <a:pt x="0" y="0"/>
                  </a:cubicBezTo>
                  <a:cubicBezTo>
                    <a:pt x="0" y="24"/>
                    <a:pt x="19" y="42"/>
                    <a:pt x="42" y="42"/>
                  </a:cubicBezTo>
                  <a:close/>
                </a:path>
              </a:pathLst>
            </a:custGeom>
            <a:gradFill>
              <a:gsLst>
                <a:gs pos="0">
                  <a:srgbClr val="F5748A"/>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33" name="Rectangle 223">
              <a:extLst>
                <a:ext uri="{FF2B5EF4-FFF2-40B4-BE49-F238E27FC236}">
                  <a16:creationId xmlns:a16="http://schemas.microsoft.com/office/drawing/2014/main" id="{ECCEC034-E556-4288-8BDE-260E388B3B30}"/>
                </a:ext>
              </a:extLst>
            </p:cNvPr>
            <p:cNvSpPr>
              <a:spLocks noChangeArrowheads="1"/>
            </p:cNvSpPr>
            <p:nvPr/>
          </p:nvSpPr>
          <p:spPr bwMode="auto">
            <a:xfrm>
              <a:off x="-4792663" y="-1416050"/>
              <a:ext cx="765175" cy="2984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Rectangle 224">
              <a:extLst>
                <a:ext uri="{FF2B5EF4-FFF2-40B4-BE49-F238E27FC236}">
                  <a16:creationId xmlns:a16="http://schemas.microsoft.com/office/drawing/2014/main" id="{98D9AA41-A32F-4313-894D-A370D3FA9C66}"/>
                </a:ext>
              </a:extLst>
            </p:cNvPr>
            <p:cNvSpPr>
              <a:spLocks noChangeArrowheads="1"/>
            </p:cNvSpPr>
            <p:nvPr/>
          </p:nvSpPr>
          <p:spPr bwMode="auto">
            <a:xfrm>
              <a:off x="-5511800" y="-1374775"/>
              <a:ext cx="719138" cy="21590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Rectangle 225">
              <a:extLst>
                <a:ext uri="{FF2B5EF4-FFF2-40B4-BE49-F238E27FC236}">
                  <a16:creationId xmlns:a16="http://schemas.microsoft.com/office/drawing/2014/main" id="{8E29E846-6596-460F-8779-C8F7F15B15A7}"/>
                </a:ext>
              </a:extLst>
            </p:cNvPr>
            <p:cNvSpPr>
              <a:spLocks noChangeArrowheads="1"/>
            </p:cNvSpPr>
            <p:nvPr/>
          </p:nvSpPr>
          <p:spPr bwMode="auto">
            <a:xfrm>
              <a:off x="-5511800" y="-1198563"/>
              <a:ext cx="719138" cy="39688"/>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26">
              <a:extLst>
                <a:ext uri="{FF2B5EF4-FFF2-40B4-BE49-F238E27FC236}">
                  <a16:creationId xmlns:a16="http://schemas.microsoft.com/office/drawing/2014/main" id="{059141CB-2E20-4863-B5F7-AF74D5143C87}"/>
                </a:ext>
              </a:extLst>
            </p:cNvPr>
            <p:cNvSpPr>
              <a:spLocks/>
            </p:cNvSpPr>
            <p:nvPr/>
          </p:nvSpPr>
          <p:spPr bwMode="auto">
            <a:xfrm>
              <a:off x="-5545138" y="-1416050"/>
              <a:ext cx="793750" cy="298450"/>
            </a:xfrm>
            <a:custGeom>
              <a:avLst/>
              <a:gdLst>
                <a:gd name="T0" fmla="*/ 474 w 500"/>
                <a:gd name="T1" fmla="*/ 0 h 188"/>
                <a:gd name="T2" fmla="*/ 0 w 500"/>
                <a:gd name="T3" fmla="*/ 0 h 188"/>
                <a:gd name="T4" fmla="*/ 0 w 500"/>
                <a:gd name="T5" fmla="*/ 26 h 188"/>
                <a:gd name="T6" fmla="*/ 474 w 500"/>
                <a:gd name="T7" fmla="*/ 26 h 188"/>
                <a:gd name="T8" fmla="*/ 474 w 500"/>
                <a:gd name="T9" fmla="*/ 162 h 188"/>
                <a:gd name="T10" fmla="*/ 0 w 500"/>
                <a:gd name="T11" fmla="*/ 162 h 188"/>
                <a:gd name="T12" fmla="*/ 0 w 500"/>
                <a:gd name="T13" fmla="*/ 188 h 188"/>
                <a:gd name="T14" fmla="*/ 474 w 500"/>
                <a:gd name="T15" fmla="*/ 188 h 188"/>
                <a:gd name="T16" fmla="*/ 500 w 500"/>
                <a:gd name="T17" fmla="*/ 188 h 188"/>
                <a:gd name="T18" fmla="*/ 500 w 500"/>
                <a:gd name="T19" fmla="*/ 0 h 188"/>
                <a:gd name="T20" fmla="*/ 474 w 500"/>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188">
                  <a:moveTo>
                    <a:pt x="474" y="0"/>
                  </a:moveTo>
                  <a:lnTo>
                    <a:pt x="0" y="0"/>
                  </a:lnTo>
                  <a:lnTo>
                    <a:pt x="0" y="26"/>
                  </a:lnTo>
                  <a:lnTo>
                    <a:pt x="474" y="26"/>
                  </a:lnTo>
                  <a:lnTo>
                    <a:pt x="474" y="162"/>
                  </a:lnTo>
                  <a:lnTo>
                    <a:pt x="0" y="162"/>
                  </a:lnTo>
                  <a:lnTo>
                    <a:pt x="0" y="188"/>
                  </a:lnTo>
                  <a:lnTo>
                    <a:pt x="474" y="188"/>
                  </a:lnTo>
                  <a:lnTo>
                    <a:pt x="500" y="188"/>
                  </a:lnTo>
                  <a:lnTo>
                    <a:pt x="500" y="0"/>
                  </a:lnTo>
                  <a:lnTo>
                    <a:pt x="47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27">
              <a:extLst>
                <a:ext uri="{FF2B5EF4-FFF2-40B4-BE49-F238E27FC236}">
                  <a16:creationId xmlns:a16="http://schemas.microsoft.com/office/drawing/2014/main" id="{B30665BE-4B69-4893-A76C-46237A94D0D6}"/>
                </a:ext>
              </a:extLst>
            </p:cNvPr>
            <p:cNvSpPr>
              <a:spLocks/>
            </p:cNvSpPr>
            <p:nvPr/>
          </p:nvSpPr>
          <p:spPr bwMode="auto">
            <a:xfrm>
              <a:off x="-5589588" y="-1974850"/>
              <a:ext cx="1020763" cy="212725"/>
            </a:xfrm>
            <a:custGeom>
              <a:avLst/>
              <a:gdLst>
                <a:gd name="T0" fmla="*/ 342 w 342"/>
                <a:gd name="T1" fmla="*/ 0 h 71"/>
                <a:gd name="T2" fmla="*/ 24 w 342"/>
                <a:gd name="T3" fmla="*/ 0 h 71"/>
                <a:gd name="T4" fmla="*/ 0 w 342"/>
                <a:gd name="T5" fmla="*/ 24 h 71"/>
                <a:gd name="T6" fmla="*/ 0 w 342"/>
                <a:gd name="T7" fmla="*/ 47 h 71"/>
                <a:gd name="T8" fmla="*/ 24 w 342"/>
                <a:gd name="T9" fmla="*/ 71 h 71"/>
                <a:gd name="T10" fmla="*/ 342 w 342"/>
                <a:gd name="T11" fmla="*/ 71 h 71"/>
                <a:gd name="T12" fmla="*/ 342 w 34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42" h="71">
                  <a:moveTo>
                    <a:pt x="342" y="0"/>
                  </a:moveTo>
                  <a:cubicBezTo>
                    <a:pt x="24" y="0"/>
                    <a:pt x="24" y="0"/>
                    <a:pt x="24" y="0"/>
                  </a:cubicBezTo>
                  <a:cubicBezTo>
                    <a:pt x="11" y="0"/>
                    <a:pt x="0" y="11"/>
                    <a:pt x="0" y="24"/>
                  </a:cubicBezTo>
                  <a:cubicBezTo>
                    <a:pt x="0" y="47"/>
                    <a:pt x="0" y="47"/>
                    <a:pt x="0" y="47"/>
                  </a:cubicBezTo>
                  <a:cubicBezTo>
                    <a:pt x="0" y="60"/>
                    <a:pt x="11" y="71"/>
                    <a:pt x="24" y="71"/>
                  </a:cubicBezTo>
                  <a:cubicBezTo>
                    <a:pt x="342" y="71"/>
                    <a:pt x="342" y="71"/>
                    <a:pt x="342" y="71"/>
                  </a:cubicBezTo>
                  <a:lnTo>
                    <a:pt x="34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Rectangle 228">
              <a:extLst>
                <a:ext uri="{FF2B5EF4-FFF2-40B4-BE49-F238E27FC236}">
                  <a16:creationId xmlns:a16="http://schemas.microsoft.com/office/drawing/2014/main" id="{3D9E41F9-413D-4E04-A1A3-B6D55FB8C243}"/>
                </a:ext>
              </a:extLst>
            </p:cNvPr>
            <p:cNvSpPr>
              <a:spLocks noChangeArrowheads="1"/>
            </p:cNvSpPr>
            <p:nvPr/>
          </p:nvSpPr>
          <p:spPr bwMode="auto">
            <a:xfrm>
              <a:off x="-4527550" y="-1931988"/>
              <a:ext cx="514350" cy="12858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Rectangle 229">
              <a:extLst>
                <a:ext uri="{FF2B5EF4-FFF2-40B4-BE49-F238E27FC236}">
                  <a16:creationId xmlns:a16="http://schemas.microsoft.com/office/drawing/2014/main" id="{B45F69E0-DEFD-4015-969C-8499FD527094}"/>
                </a:ext>
              </a:extLst>
            </p:cNvPr>
            <p:cNvSpPr>
              <a:spLocks noChangeArrowheads="1"/>
            </p:cNvSpPr>
            <p:nvPr/>
          </p:nvSpPr>
          <p:spPr bwMode="auto">
            <a:xfrm>
              <a:off x="-4527550" y="-1931988"/>
              <a:ext cx="514350" cy="41275"/>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30">
              <a:extLst>
                <a:ext uri="{FF2B5EF4-FFF2-40B4-BE49-F238E27FC236}">
                  <a16:creationId xmlns:a16="http://schemas.microsoft.com/office/drawing/2014/main" id="{796FCB60-9649-4239-A288-5E32D43D1B62}"/>
                </a:ext>
              </a:extLst>
            </p:cNvPr>
            <p:cNvSpPr>
              <a:spLocks/>
            </p:cNvSpPr>
            <p:nvPr/>
          </p:nvSpPr>
          <p:spPr bwMode="auto">
            <a:xfrm>
              <a:off x="-4568825" y="-1974850"/>
              <a:ext cx="588963" cy="212725"/>
            </a:xfrm>
            <a:custGeom>
              <a:avLst/>
              <a:gdLst>
                <a:gd name="T0" fmla="*/ 371 w 371"/>
                <a:gd name="T1" fmla="*/ 27 h 134"/>
                <a:gd name="T2" fmla="*/ 371 w 371"/>
                <a:gd name="T3" fmla="*/ 0 h 134"/>
                <a:gd name="T4" fmla="*/ 26 w 371"/>
                <a:gd name="T5" fmla="*/ 0 h 134"/>
                <a:gd name="T6" fmla="*/ 0 w 371"/>
                <a:gd name="T7" fmla="*/ 0 h 134"/>
                <a:gd name="T8" fmla="*/ 0 w 371"/>
                <a:gd name="T9" fmla="*/ 134 h 134"/>
                <a:gd name="T10" fmla="*/ 26 w 371"/>
                <a:gd name="T11" fmla="*/ 134 h 134"/>
                <a:gd name="T12" fmla="*/ 371 w 371"/>
                <a:gd name="T13" fmla="*/ 134 h 134"/>
                <a:gd name="T14" fmla="*/ 371 w 371"/>
                <a:gd name="T15" fmla="*/ 108 h 134"/>
                <a:gd name="T16" fmla="*/ 26 w 371"/>
                <a:gd name="T17" fmla="*/ 108 h 134"/>
                <a:gd name="T18" fmla="*/ 26 w 371"/>
                <a:gd name="T19" fmla="*/ 27 h 134"/>
                <a:gd name="T20" fmla="*/ 371 w 371"/>
                <a:gd name="T21" fmla="*/ 2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134">
                  <a:moveTo>
                    <a:pt x="371" y="27"/>
                  </a:moveTo>
                  <a:lnTo>
                    <a:pt x="371" y="0"/>
                  </a:lnTo>
                  <a:lnTo>
                    <a:pt x="26" y="0"/>
                  </a:lnTo>
                  <a:lnTo>
                    <a:pt x="0" y="0"/>
                  </a:lnTo>
                  <a:lnTo>
                    <a:pt x="0" y="134"/>
                  </a:lnTo>
                  <a:lnTo>
                    <a:pt x="26" y="134"/>
                  </a:lnTo>
                  <a:lnTo>
                    <a:pt x="371" y="134"/>
                  </a:lnTo>
                  <a:lnTo>
                    <a:pt x="371" y="108"/>
                  </a:lnTo>
                  <a:lnTo>
                    <a:pt x="26" y="108"/>
                  </a:lnTo>
                  <a:lnTo>
                    <a:pt x="26" y="27"/>
                  </a:lnTo>
                  <a:lnTo>
                    <a:pt x="371" y="2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Rectangle 231">
              <a:extLst>
                <a:ext uri="{FF2B5EF4-FFF2-40B4-BE49-F238E27FC236}">
                  <a16:creationId xmlns:a16="http://schemas.microsoft.com/office/drawing/2014/main" id="{83871B71-03B6-4EBA-BE77-24698BAE4613}"/>
                </a:ext>
              </a:extLst>
            </p:cNvPr>
            <p:cNvSpPr>
              <a:spLocks noChangeArrowheads="1"/>
            </p:cNvSpPr>
            <p:nvPr/>
          </p:nvSpPr>
          <p:spPr bwMode="auto">
            <a:xfrm>
              <a:off x="-5446713" y="-1762125"/>
              <a:ext cx="576263" cy="346075"/>
            </a:xfrm>
            <a:prstGeom prst="rect">
              <a:avLst/>
            </a:prstGeom>
            <a:solidFill>
              <a:schemeClr val="accent3">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Rectangle 232">
              <a:extLst>
                <a:ext uri="{FF2B5EF4-FFF2-40B4-BE49-F238E27FC236}">
                  <a16:creationId xmlns:a16="http://schemas.microsoft.com/office/drawing/2014/main" id="{F42959C9-7A88-46CF-A68E-3A01DAFF08A7}"/>
                </a:ext>
              </a:extLst>
            </p:cNvPr>
            <p:cNvSpPr>
              <a:spLocks noChangeArrowheads="1"/>
            </p:cNvSpPr>
            <p:nvPr/>
          </p:nvSpPr>
          <p:spPr bwMode="auto">
            <a:xfrm>
              <a:off x="-4870450" y="-1720850"/>
              <a:ext cx="692150" cy="266700"/>
            </a:xfrm>
            <a:prstGeom prst="rect">
              <a:avLst/>
            </a:prstGeom>
            <a:solidFill>
              <a:schemeClr val="accent3">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Rectangle 233">
              <a:extLst>
                <a:ext uri="{FF2B5EF4-FFF2-40B4-BE49-F238E27FC236}">
                  <a16:creationId xmlns:a16="http://schemas.microsoft.com/office/drawing/2014/main" id="{F37EF5E3-8DD5-470C-8281-11B5546B12F5}"/>
                </a:ext>
              </a:extLst>
            </p:cNvPr>
            <p:cNvSpPr>
              <a:spLocks noChangeArrowheads="1"/>
            </p:cNvSpPr>
            <p:nvPr/>
          </p:nvSpPr>
          <p:spPr bwMode="auto">
            <a:xfrm>
              <a:off x="-4870450" y="-1720850"/>
              <a:ext cx="692150" cy="39688"/>
            </a:xfrm>
            <a:prstGeom prst="rect">
              <a:avLst/>
            </a:prstGeom>
            <a:solidFill>
              <a:schemeClr val="accent3">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34">
              <a:extLst>
                <a:ext uri="{FF2B5EF4-FFF2-40B4-BE49-F238E27FC236}">
                  <a16:creationId xmlns:a16="http://schemas.microsoft.com/office/drawing/2014/main" id="{88AED160-0F18-42B2-8190-2F8F8D90605F}"/>
                </a:ext>
              </a:extLst>
            </p:cNvPr>
            <p:cNvSpPr>
              <a:spLocks/>
            </p:cNvSpPr>
            <p:nvPr/>
          </p:nvSpPr>
          <p:spPr bwMode="auto">
            <a:xfrm>
              <a:off x="-5446713" y="-1762125"/>
              <a:ext cx="576263" cy="346075"/>
            </a:xfrm>
            <a:custGeom>
              <a:avLst/>
              <a:gdLst>
                <a:gd name="T0" fmla="*/ 363 w 363"/>
                <a:gd name="T1" fmla="*/ 26 h 218"/>
                <a:gd name="T2" fmla="*/ 363 w 363"/>
                <a:gd name="T3" fmla="*/ 0 h 218"/>
                <a:gd name="T4" fmla="*/ 24 w 363"/>
                <a:gd name="T5" fmla="*/ 0 h 218"/>
                <a:gd name="T6" fmla="*/ 0 w 363"/>
                <a:gd name="T7" fmla="*/ 0 h 218"/>
                <a:gd name="T8" fmla="*/ 0 w 363"/>
                <a:gd name="T9" fmla="*/ 218 h 218"/>
                <a:gd name="T10" fmla="*/ 24 w 363"/>
                <a:gd name="T11" fmla="*/ 218 h 218"/>
                <a:gd name="T12" fmla="*/ 363 w 363"/>
                <a:gd name="T13" fmla="*/ 218 h 218"/>
                <a:gd name="T14" fmla="*/ 363 w 363"/>
                <a:gd name="T15" fmla="*/ 194 h 218"/>
                <a:gd name="T16" fmla="*/ 24 w 363"/>
                <a:gd name="T17" fmla="*/ 194 h 218"/>
                <a:gd name="T18" fmla="*/ 24 w 363"/>
                <a:gd name="T19" fmla="*/ 26 h 218"/>
                <a:gd name="T20" fmla="*/ 363 w 363"/>
                <a:gd name="T21" fmla="*/ 2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3" h="218">
                  <a:moveTo>
                    <a:pt x="363" y="26"/>
                  </a:moveTo>
                  <a:lnTo>
                    <a:pt x="363" y="0"/>
                  </a:lnTo>
                  <a:lnTo>
                    <a:pt x="24" y="0"/>
                  </a:lnTo>
                  <a:lnTo>
                    <a:pt x="0" y="0"/>
                  </a:lnTo>
                  <a:lnTo>
                    <a:pt x="0" y="218"/>
                  </a:lnTo>
                  <a:lnTo>
                    <a:pt x="24" y="218"/>
                  </a:lnTo>
                  <a:lnTo>
                    <a:pt x="363" y="218"/>
                  </a:lnTo>
                  <a:lnTo>
                    <a:pt x="363" y="194"/>
                  </a:lnTo>
                  <a:lnTo>
                    <a:pt x="24" y="194"/>
                  </a:lnTo>
                  <a:lnTo>
                    <a:pt x="24" y="26"/>
                  </a:lnTo>
                  <a:lnTo>
                    <a:pt x="363" y="2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Rectangle 235">
              <a:extLst>
                <a:ext uri="{FF2B5EF4-FFF2-40B4-BE49-F238E27FC236}">
                  <a16:creationId xmlns:a16="http://schemas.microsoft.com/office/drawing/2014/main" id="{0646EFF5-5595-4BB1-B661-5E71DA7625B3}"/>
                </a:ext>
              </a:extLst>
            </p:cNvPr>
            <p:cNvSpPr>
              <a:spLocks noChangeArrowheads="1"/>
            </p:cNvSpPr>
            <p:nvPr/>
          </p:nvSpPr>
          <p:spPr bwMode="auto">
            <a:xfrm>
              <a:off x="-4870450" y="-1762125"/>
              <a:ext cx="692150" cy="41275"/>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Rectangle 236">
              <a:extLst>
                <a:ext uri="{FF2B5EF4-FFF2-40B4-BE49-F238E27FC236}">
                  <a16:creationId xmlns:a16="http://schemas.microsoft.com/office/drawing/2014/main" id="{ECD014FD-0059-473C-99F0-8DC2A9A0E801}"/>
                </a:ext>
              </a:extLst>
            </p:cNvPr>
            <p:cNvSpPr>
              <a:spLocks noChangeArrowheads="1"/>
            </p:cNvSpPr>
            <p:nvPr/>
          </p:nvSpPr>
          <p:spPr bwMode="auto">
            <a:xfrm>
              <a:off x="-4870450" y="-1454150"/>
              <a:ext cx="692150" cy="38100"/>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Rectangle 237">
              <a:extLst>
                <a:ext uri="{FF2B5EF4-FFF2-40B4-BE49-F238E27FC236}">
                  <a16:creationId xmlns:a16="http://schemas.microsoft.com/office/drawing/2014/main" id="{A7771C13-F17E-424E-8499-D88157DDB767}"/>
                </a:ext>
              </a:extLst>
            </p:cNvPr>
            <p:cNvSpPr>
              <a:spLocks noChangeArrowheads="1"/>
            </p:cNvSpPr>
            <p:nvPr/>
          </p:nvSpPr>
          <p:spPr bwMode="auto">
            <a:xfrm>
              <a:off x="-4694238" y="-1416050"/>
              <a:ext cx="80963" cy="29845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Rectangle 238">
              <a:extLst>
                <a:ext uri="{FF2B5EF4-FFF2-40B4-BE49-F238E27FC236}">
                  <a16:creationId xmlns:a16="http://schemas.microsoft.com/office/drawing/2014/main" id="{C1260FFF-1EE3-4C49-AEC7-114CE89ACBFE}"/>
                </a:ext>
              </a:extLst>
            </p:cNvPr>
            <p:cNvSpPr>
              <a:spLocks noChangeArrowheads="1"/>
            </p:cNvSpPr>
            <p:nvPr/>
          </p:nvSpPr>
          <p:spPr bwMode="auto">
            <a:xfrm>
              <a:off x="-4152900" y="-1416050"/>
              <a:ext cx="79375" cy="29845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Line 239">
              <a:extLst>
                <a:ext uri="{FF2B5EF4-FFF2-40B4-BE49-F238E27FC236}">
                  <a16:creationId xmlns:a16="http://schemas.microsoft.com/office/drawing/2014/main" id="{2CCF4383-555D-4DA6-8867-DE2F788A3CF3}"/>
                </a:ext>
              </a:extLst>
            </p:cNvPr>
            <p:cNvSpPr>
              <a:spLocks noChangeShapeType="1"/>
            </p:cNvSpPr>
            <p:nvPr/>
          </p:nvSpPr>
          <p:spPr bwMode="auto">
            <a:xfrm flipH="1">
              <a:off x="-5348288" y="-1347788"/>
              <a:ext cx="46672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240">
              <a:extLst>
                <a:ext uri="{FF2B5EF4-FFF2-40B4-BE49-F238E27FC236}">
                  <a16:creationId xmlns:a16="http://schemas.microsoft.com/office/drawing/2014/main" id="{2BD14812-177D-4AD6-998C-BAA8B70A6418}"/>
                </a:ext>
              </a:extLst>
            </p:cNvPr>
            <p:cNvSpPr>
              <a:spLocks noChangeShapeType="1"/>
            </p:cNvSpPr>
            <p:nvPr/>
          </p:nvSpPr>
          <p:spPr bwMode="auto">
            <a:xfrm flipH="1">
              <a:off x="-5135563" y="-1589088"/>
              <a:ext cx="4651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241">
              <a:extLst>
                <a:ext uri="{FF2B5EF4-FFF2-40B4-BE49-F238E27FC236}">
                  <a16:creationId xmlns:a16="http://schemas.microsoft.com/office/drawing/2014/main" id="{427FDAD7-6663-46A7-B620-5E638953C368}"/>
                </a:ext>
              </a:extLst>
            </p:cNvPr>
            <p:cNvSpPr>
              <a:spLocks noChangeShapeType="1"/>
            </p:cNvSpPr>
            <p:nvPr/>
          </p:nvSpPr>
          <p:spPr bwMode="auto">
            <a:xfrm flipH="1">
              <a:off x="-4633913" y="-1544638"/>
              <a:ext cx="455613"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242">
              <a:extLst>
                <a:ext uri="{FF2B5EF4-FFF2-40B4-BE49-F238E27FC236}">
                  <a16:creationId xmlns:a16="http://schemas.microsoft.com/office/drawing/2014/main" id="{67753157-D2BA-4659-A9E0-2A86953DBA14}"/>
                </a:ext>
              </a:extLst>
            </p:cNvPr>
            <p:cNvSpPr>
              <a:spLocks noChangeShapeType="1"/>
            </p:cNvSpPr>
            <p:nvPr/>
          </p:nvSpPr>
          <p:spPr bwMode="auto">
            <a:xfrm flipH="1">
              <a:off x="-4792663" y="-1654175"/>
              <a:ext cx="4651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243">
              <a:extLst>
                <a:ext uri="{FF2B5EF4-FFF2-40B4-BE49-F238E27FC236}">
                  <a16:creationId xmlns:a16="http://schemas.microsoft.com/office/drawing/2014/main" id="{F03EF034-3C92-4504-945A-98002B0D2FB4}"/>
                </a:ext>
              </a:extLst>
            </p:cNvPr>
            <p:cNvSpPr>
              <a:spLocks noChangeShapeType="1"/>
            </p:cNvSpPr>
            <p:nvPr/>
          </p:nvSpPr>
          <p:spPr bwMode="auto">
            <a:xfrm flipH="1">
              <a:off x="-4681538" y="-1630363"/>
              <a:ext cx="354013"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244">
              <a:extLst>
                <a:ext uri="{FF2B5EF4-FFF2-40B4-BE49-F238E27FC236}">
                  <a16:creationId xmlns:a16="http://schemas.microsoft.com/office/drawing/2014/main" id="{39CCA3D1-DDEF-4314-B461-22F43039C3D2}"/>
                </a:ext>
              </a:extLst>
            </p:cNvPr>
            <p:cNvSpPr>
              <a:spLocks noChangeShapeType="1"/>
            </p:cNvSpPr>
            <p:nvPr/>
          </p:nvSpPr>
          <p:spPr bwMode="auto">
            <a:xfrm flipH="1">
              <a:off x="-4500563" y="-1866900"/>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245">
              <a:extLst>
                <a:ext uri="{FF2B5EF4-FFF2-40B4-BE49-F238E27FC236}">
                  <a16:creationId xmlns:a16="http://schemas.microsoft.com/office/drawing/2014/main" id="{28D4F0CD-F260-4B0C-A6E3-5044278751BE}"/>
                </a:ext>
              </a:extLst>
            </p:cNvPr>
            <p:cNvSpPr>
              <a:spLocks noChangeShapeType="1"/>
            </p:cNvSpPr>
            <p:nvPr/>
          </p:nvSpPr>
          <p:spPr bwMode="auto">
            <a:xfrm flipH="1">
              <a:off x="-4352925" y="-1843088"/>
              <a:ext cx="33972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246">
              <a:extLst>
                <a:ext uri="{FF2B5EF4-FFF2-40B4-BE49-F238E27FC236}">
                  <a16:creationId xmlns:a16="http://schemas.microsoft.com/office/drawing/2014/main" id="{9419AA38-9C30-4F70-9A11-5B28EB9B1EBE}"/>
                </a:ext>
              </a:extLst>
            </p:cNvPr>
            <p:cNvSpPr>
              <a:spLocks noChangeShapeType="1"/>
            </p:cNvSpPr>
            <p:nvPr/>
          </p:nvSpPr>
          <p:spPr bwMode="auto">
            <a:xfrm flipH="1">
              <a:off x="-5280025" y="-1490663"/>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247">
              <a:extLst>
                <a:ext uri="{FF2B5EF4-FFF2-40B4-BE49-F238E27FC236}">
                  <a16:creationId xmlns:a16="http://schemas.microsoft.com/office/drawing/2014/main" id="{2B5CA707-F99A-4D46-B100-0890ECE6AE66}"/>
                </a:ext>
              </a:extLst>
            </p:cNvPr>
            <p:cNvSpPr>
              <a:spLocks noChangeShapeType="1"/>
            </p:cNvSpPr>
            <p:nvPr/>
          </p:nvSpPr>
          <p:spPr bwMode="auto">
            <a:xfrm flipH="1">
              <a:off x="-5392738" y="-1266825"/>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48">
              <a:extLst>
                <a:ext uri="{FF2B5EF4-FFF2-40B4-BE49-F238E27FC236}">
                  <a16:creationId xmlns:a16="http://schemas.microsoft.com/office/drawing/2014/main" id="{18B5FEF2-3FEE-4820-9EEF-6358066797D2}"/>
                </a:ext>
              </a:extLst>
            </p:cNvPr>
            <p:cNvSpPr>
              <a:spLocks/>
            </p:cNvSpPr>
            <p:nvPr/>
          </p:nvSpPr>
          <p:spPr bwMode="auto">
            <a:xfrm>
              <a:off x="-2630488" y="-1263650"/>
              <a:ext cx="314325" cy="149225"/>
            </a:xfrm>
            <a:custGeom>
              <a:avLst/>
              <a:gdLst>
                <a:gd name="T0" fmla="*/ 0 w 105"/>
                <a:gd name="T1" fmla="*/ 21 h 50"/>
                <a:gd name="T2" fmla="*/ 29 w 105"/>
                <a:gd name="T3" fmla="*/ 50 h 50"/>
                <a:gd name="T4" fmla="*/ 30 w 105"/>
                <a:gd name="T5" fmla="*/ 50 h 50"/>
                <a:gd name="T6" fmla="*/ 75 w 105"/>
                <a:gd name="T7" fmla="*/ 50 h 50"/>
                <a:gd name="T8" fmla="*/ 76 w 105"/>
                <a:gd name="T9" fmla="*/ 50 h 50"/>
                <a:gd name="T10" fmla="*/ 105 w 105"/>
                <a:gd name="T11" fmla="*/ 21 h 50"/>
                <a:gd name="T12" fmla="*/ 105 w 105"/>
                <a:gd name="T13" fmla="*/ 0 h 50"/>
                <a:gd name="T14" fmla="*/ 0 w 105"/>
                <a:gd name="T15" fmla="*/ 0 h 50"/>
                <a:gd name="T16" fmla="*/ 0 w 105"/>
                <a:gd name="T1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0">
                  <a:moveTo>
                    <a:pt x="0" y="21"/>
                  </a:moveTo>
                  <a:cubicBezTo>
                    <a:pt x="0" y="37"/>
                    <a:pt x="13" y="50"/>
                    <a:pt x="29" y="50"/>
                  </a:cubicBezTo>
                  <a:cubicBezTo>
                    <a:pt x="29" y="50"/>
                    <a:pt x="29" y="50"/>
                    <a:pt x="30" y="50"/>
                  </a:cubicBezTo>
                  <a:cubicBezTo>
                    <a:pt x="75" y="50"/>
                    <a:pt x="75" y="50"/>
                    <a:pt x="75" y="50"/>
                  </a:cubicBezTo>
                  <a:cubicBezTo>
                    <a:pt x="75" y="50"/>
                    <a:pt x="75" y="50"/>
                    <a:pt x="76" y="50"/>
                  </a:cubicBezTo>
                  <a:cubicBezTo>
                    <a:pt x="92" y="50"/>
                    <a:pt x="105" y="37"/>
                    <a:pt x="105" y="21"/>
                  </a:cubicBezTo>
                  <a:cubicBezTo>
                    <a:pt x="105" y="0"/>
                    <a:pt x="105" y="0"/>
                    <a:pt x="105" y="0"/>
                  </a:cubicBezTo>
                  <a:cubicBezTo>
                    <a:pt x="0" y="0"/>
                    <a:pt x="0" y="0"/>
                    <a:pt x="0" y="0"/>
                  </a:cubicBezTo>
                  <a:lnTo>
                    <a:pt x="0" y="21"/>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49">
              <a:extLst>
                <a:ext uri="{FF2B5EF4-FFF2-40B4-BE49-F238E27FC236}">
                  <a16:creationId xmlns:a16="http://schemas.microsoft.com/office/drawing/2014/main" id="{5A0D5163-A09E-4DE0-90C4-BEB0ED04C8AF}"/>
                </a:ext>
              </a:extLst>
            </p:cNvPr>
            <p:cNvSpPr>
              <a:spLocks/>
            </p:cNvSpPr>
            <p:nvPr/>
          </p:nvSpPr>
          <p:spPr bwMode="auto">
            <a:xfrm>
              <a:off x="-2630488" y="-2006600"/>
              <a:ext cx="314325" cy="444500"/>
            </a:xfrm>
            <a:custGeom>
              <a:avLst/>
              <a:gdLst>
                <a:gd name="T0" fmla="*/ 99 w 105"/>
                <a:gd name="T1" fmla="*/ 130 h 149"/>
                <a:gd name="T2" fmla="*/ 105 w 105"/>
                <a:gd name="T3" fmla="*/ 82 h 149"/>
                <a:gd name="T4" fmla="*/ 70 w 105"/>
                <a:gd name="T5" fmla="*/ 23 h 149"/>
                <a:gd name="T6" fmla="*/ 70 w 105"/>
                <a:gd name="T7" fmla="*/ 0 h 149"/>
                <a:gd name="T8" fmla="*/ 52 w 105"/>
                <a:gd name="T9" fmla="*/ 0 h 149"/>
                <a:gd name="T10" fmla="*/ 35 w 105"/>
                <a:gd name="T11" fmla="*/ 0 h 149"/>
                <a:gd name="T12" fmla="*/ 35 w 105"/>
                <a:gd name="T13" fmla="*/ 23 h 149"/>
                <a:gd name="T14" fmla="*/ 0 w 105"/>
                <a:gd name="T15" fmla="*/ 82 h 149"/>
                <a:gd name="T16" fmla="*/ 6 w 105"/>
                <a:gd name="T17" fmla="*/ 130 h 149"/>
                <a:gd name="T18" fmla="*/ 3 w 105"/>
                <a:gd name="T19" fmla="*/ 149 h 149"/>
                <a:gd name="T20" fmla="*/ 102 w 105"/>
                <a:gd name="T21" fmla="*/ 149 h 149"/>
                <a:gd name="T22" fmla="*/ 99 w 105"/>
                <a:gd name="T23" fmla="*/ 13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149">
                  <a:moveTo>
                    <a:pt x="99" y="130"/>
                  </a:moveTo>
                  <a:cubicBezTo>
                    <a:pt x="96" y="113"/>
                    <a:pt x="105" y="99"/>
                    <a:pt x="105" y="82"/>
                  </a:cubicBezTo>
                  <a:cubicBezTo>
                    <a:pt x="105" y="49"/>
                    <a:pt x="70" y="23"/>
                    <a:pt x="70" y="23"/>
                  </a:cubicBezTo>
                  <a:cubicBezTo>
                    <a:pt x="70" y="0"/>
                    <a:pt x="70" y="0"/>
                    <a:pt x="70" y="0"/>
                  </a:cubicBezTo>
                  <a:cubicBezTo>
                    <a:pt x="52" y="0"/>
                    <a:pt x="52" y="0"/>
                    <a:pt x="52" y="0"/>
                  </a:cubicBezTo>
                  <a:cubicBezTo>
                    <a:pt x="35" y="0"/>
                    <a:pt x="35" y="0"/>
                    <a:pt x="35" y="0"/>
                  </a:cubicBezTo>
                  <a:cubicBezTo>
                    <a:pt x="35" y="23"/>
                    <a:pt x="35" y="23"/>
                    <a:pt x="35" y="23"/>
                  </a:cubicBezTo>
                  <a:cubicBezTo>
                    <a:pt x="35" y="23"/>
                    <a:pt x="0" y="49"/>
                    <a:pt x="0" y="82"/>
                  </a:cubicBezTo>
                  <a:cubicBezTo>
                    <a:pt x="0" y="99"/>
                    <a:pt x="8" y="113"/>
                    <a:pt x="6" y="130"/>
                  </a:cubicBezTo>
                  <a:cubicBezTo>
                    <a:pt x="4" y="137"/>
                    <a:pt x="4" y="143"/>
                    <a:pt x="3" y="149"/>
                  </a:cubicBezTo>
                  <a:cubicBezTo>
                    <a:pt x="102" y="149"/>
                    <a:pt x="102" y="149"/>
                    <a:pt x="102" y="149"/>
                  </a:cubicBezTo>
                  <a:cubicBezTo>
                    <a:pt x="101" y="143"/>
                    <a:pt x="100" y="137"/>
                    <a:pt x="99" y="130"/>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50">
              <a:extLst>
                <a:ext uri="{FF2B5EF4-FFF2-40B4-BE49-F238E27FC236}">
                  <a16:creationId xmlns:a16="http://schemas.microsoft.com/office/drawing/2014/main" id="{3B95AED6-FFA5-469E-9A95-48B9E913B866}"/>
                </a:ext>
              </a:extLst>
            </p:cNvPr>
            <p:cNvSpPr>
              <a:spLocks/>
            </p:cNvSpPr>
            <p:nvPr/>
          </p:nvSpPr>
          <p:spPr bwMode="auto">
            <a:xfrm>
              <a:off x="-2630488" y="-1562100"/>
              <a:ext cx="314325" cy="298450"/>
            </a:xfrm>
            <a:custGeom>
              <a:avLst/>
              <a:gdLst>
                <a:gd name="T0" fmla="*/ 102 w 105"/>
                <a:gd name="T1" fmla="*/ 0 h 100"/>
                <a:gd name="T2" fmla="*/ 3 w 105"/>
                <a:gd name="T3" fmla="*/ 0 h 100"/>
                <a:gd name="T4" fmla="*/ 0 w 105"/>
                <a:gd name="T5" fmla="*/ 59 h 100"/>
                <a:gd name="T6" fmla="*/ 0 w 105"/>
                <a:gd name="T7" fmla="*/ 100 h 100"/>
                <a:gd name="T8" fmla="*/ 105 w 105"/>
                <a:gd name="T9" fmla="*/ 100 h 100"/>
                <a:gd name="T10" fmla="*/ 105 w 105"/>
                <a:gd name="T11" fmla="*/ 59 h 100"/>
              </a:gdLst>
              <a:ahLst/>
              <a:cxnLst>
                <a:cxn ang="0">
                  <a:pos x="T0" y="T1"/>
                </a:cxn>
                <a:cxn ang="0">
                  <a:pos x="T2" y="T3"/>
                </a:cxn>
                <a:cxn ang="0">
                  <a:pos x="T4" y="T5"/>
                </a:cxn>
                <a:cxn ang="0">
                  <a:pos x="T6" y="T7"/>
                </a:cxn>
                <a:cxn ang="0">
                  <a:pos x="T8" y="T9"/>
                </a:cxn>
                <a:cxn ang="0">
                  <a:pos x="T10" y="T11"/>
                </a:cxn>
              </a:cxnLst>
              <a:rect l="0" t="0" r="r" b="b"/>
              <a:pathLst>
                <a:path w="105" h="100">
                  <a:moveTo>
                    <a:pt x="102" y="0"/>
                  </a:moveTo>
                  <a:cubicBezTo>
                    <a:pt x="3" y="0"/>
                    <a:pt x="3" y="0"/>
                    <a:pt x="3" y="0"/>
                  </a:cubicBezTo>
                  <a:cubicBezTo>
                    <a:pt x="1" y="20"/>
                    <a:pt x="0" y="39"/>
                    <a:pt x="0" y="59"/>
                  </a:cubicBezTo>
                  <a:cubicBezTo>
                    <a:pt x="0" y="100"/>
                    <a:pt x="0" y="100"/>
                    <a:pt x="0" y="100"/>
                  </a:cubicBezTo>
                  <a:cubicBezTo>
                    <a:pt x="105" y="100"/>
                    <a:pt x="105" y="100"/>
                    <a:pt x="105" y="100"/>
                  </a:cubicBezTo>
                  <a:cubicBezTo>
                    <a:pt x="105" y="59"/>
                    <a:pt x="105" y="59"/>
                    <a:pt x="105" y="59"/>
                  </a:cubicBezTo>
                </a:path>
              </a:pathLst>
            </a:custGeom>
            <a:gradFill>
              <a:gsLst>
                <a:gs pos="0">
                  <a:srgbClr val="3B40A3"/>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61" name="Rectangle 251">
              <a:extLst>
                <a:ext uri="{FF2B5EF4-FFF2-40B4-BE49-F238E27FC236}">
                  <a16:creationId xmlns:a16="http://schemas.microsoft.com/office/drawing/2014/main" id="{BE8AB54A-FA73-4244-85D7-DA8727F58E7E}"/>
                </a:ext>
              </a:extLst>
            </p:cNvPr>
            <p:cNvSpPr>
              <a:spLocks noChangeArrowheads="1"/>
            </p:cNvSpPr>
            <p:nvPr/>
          </p:nvSpPr>
          <p:spPr bwMode="auto">
            <a:xfrm>
              <a:off x="-2535238" y="-2019300"/>
              <a:ext cx="122238" cy="74613"/>
            </a:xfrm>
            <a:prstGeom prst="rect">
              <a:avLst/>
            </a:prstGeom>
            <a:gradFill>
              <a:gsLst>
                <a:gs pos="0">
                  <a:srgbClr val="3B40A3"/>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262" name="Line 252">
              <a:extLst>
                <a:ext uri="{FF2B5EF4-FFF2-40B4-BE49-F238E27FC236}">
                  <a16:creationId xmlns:a16="http://schemas.microsoft.com/office/drawing/2014/main" id="{C41FE849-AFFB-43EB-83B4-B66776B4531E}"/>
                </a:ext>
              </a:extLst>
            </p:cNvPr>
            <p:cNvSpPr>
              <a:spLocks noChangeShapeType="1"/>
            </p:cNvSpPr>
            <p:nvPr/>
          </p:nvSpPr>
          <p:spPr bwMode="auto">
            <a:xfrm>
              <a:off x="-2586038" y="-1803400"/>
              <a:ext cx="21907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253">
              <a:extLst>
                <a:ext uri="{FF2B5EF4-FFF2-40B4-BE49-F238E27FC236}">
                  <a16:creationId xmlns:a16="http://schemas.microsoft.com/office/drawing/2014/main" id="{5CBB8F18-F679-4662-9A82-5C4B0E0E3BA8}"/>
                </a:ext>
              </a:extLst>
            </p:cNvPr>
            <p:cNvSpPr>
              <a:spLocks noChangeShapeType="1"/>
            </p:cNvSpPr>
            <p:nvPr/>
          </p:nvSpPr>
          <p:spPr bwMode="auto">
            <a:xfrm>
              <a:off x="-2492375" y="-1762125"/>
              <a:ext cx="14605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254">
              <a:extLst>
                <a:ext uri="{FF2B5EF4-FFF2-40B4-BE49-F238E27FC236}">
                  <a16:creationId xmlns:a16="http://schemas.microsoft.com/office/drawing/2014/main" id="{2FA61E03-9DA8-438F-A371-21E77B9B4648}"/>
                </a:ext>
              </a:extLst>
            </p:cNvPr>
            <p:cNvSpPr>
              <a:spLocks noChangeShapeType="1"/>
            </p:cNvSpPr>
            <p:nvPr/>
          </p:nvSpPr>
          <p:spPr bwMode="auto">
            <a:xfrm>
              <a:off x="-2568575" y="-1681163"/>
              <a:ext cx="968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255">
              <a:extLst>
                <a:ext uri="{FF2B5EF4-FFF2-40B4-BE49-F238E27FC236}">
                  <a16:creationId xmlns:a16="http://schemas.microsoft.com/office/drawing/2014/main" id="{BAF2A816-CBE2-4CD8-9118-64A65FA8D4FE}"/>
                </a:ext>
              </a:extLst>
            </p:cNvPr>
            <p:cNvSpPr>
              <a:spLocks noChangeShapeType="1"/>
            </p:cNvSpPr>
            <p:nvPr/>
          </p:nvSpPr>
          <p:spPr bwMode="auto">
            <a:xfrm>
              <a:off x="-2568575" y="-1203325"/>
              <a:ext cx="1476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256">
              <a:extLst>
                <a:ext uri="{FF2B5EF4-FFF2-40B4-BE49-F238E27FC236}">
                  <a16:creationId xmlns:a16="http://schemas.microsoft.com/office/drawing/2014/main" id="{3CDEA4AD-2154-4C75-8F40-D5C88C0DB14E}"/>
                </a:ext>
              </a:extLst>
            </p:cNvPr>
            <p:cNvSpPr>
              <a:spLocks noChangeShapeType="1"/>
            </p:cNvSpPr>
            <p:nvPr/>
          </p:nvSpPr>
          <p:spPr bwMode="auto">
            <a:xfrm>
              <a:off x="-2474913" y="-1179513"/>
              <a:ext cx="11588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57">
              <a:extLst>
                <a:ext uri="{FF2B5EF4-FFF2-40B4-BE49-F238E27FC236}">
                  <a16:creationId xmlns:a16="http://schemas.microsoft.com/office/drawing/2014/main" id="{9B74EE9C-D5E0-4E18-9A43-63F60A453C7A}"/>
                </a:ext>
              </a:extLst>
            </p:cNvPr>
            <p:cNvSpPr>
              <a:spLocks/>
            </p:cNvSpPr>
            <p:nvPr/>
          </p:nvSpPr>
          <p:spPr bwMode="auto">
            <a:xfrm>
              <a:off x="-2917825" y="-1490663"/>
              <a:ext cx="409575" cy="376238"/>
            </a:xfrm>
            <a:custGeom>
              <a:avLst/>
              <a:gdLst>
                <a:gd name="T0" fmla="*/ 0 w 137"/>
                <a:gd name="T1" fmla="*/ 63 h 126"/>
                <a:gd name="T2" fmla="*/ 68 w 137"/>
                <a:gd name="T3" fmla="*/ 125 h 126"/>
                <a:gd name="T4" fmla="*/ 137 w 137"/>
                <a:gd name="T5" fmla="*/ 63 h 126"/>
                <a:gd name="T6" fmla="*/ 68 w 137"/>
                <a:gd name="T7" fmla="*/ 0 h 126"/>
                <a:gd name="T8" fmla="*/ 0 w 137"/>
                <a:gd name="T9" fmla="*/ 63 h 126"/>
              </a:gdLst>
              <a:ahLst/>
              <a:cxnLst>
                <a:cxn ang="0">
                  <a:pos x="T0" y="T1"/>
                </a:cxn>
                <a:cxn ang="0">
                  <a:pos x="T2" y="T3"/>
                </a:cxn>
                <a:cxn ang="0">
                  <a:pos x="T4" y="T5"/>
                </a:cxn>
                <a:cxn ang="0">
                  <a:pos x="T6" y="T7"/>
                </a:cxn>
                <a:cxn ang="0">
                  <a:pos x="T8" y="T9"/>
                </a:cxn>
              </a:cxnLst>
              <a:rect l="0" t="0" r="r" b="b"/>
              <a:pathLst>
                <a:path w="137" h="126">
                  <a:moveTo>
                    <a:pt x="0" y="63"/>
                  </a:moveTo>
                  <a:cubicBezTo>
                    <a:pt x="0" y="125"/>
                    <a:pt x="30" y="125"/>
                    <a:pt x="68" y="125"/>
                  </a:cubicBezTo>
                  <a:cubicBezTo>
                    <a:pt x="106" y="125"/>
                    <a:pt x="137" y="126"/>
                    <a:pt x="137" y="63"/>
                  </a:cubicBezTo>
                  <a:cubicBezTo>
                    <a:pt x="137" y="28"/>
                    <a:pt x="106" y="0"/>
                    <a:pt x="68" y="0"/>
                  </a:cubicBezTo>
                  <a:cubicBezTo>
                    <a:pt x="30" y="0"/>
                    <a:pt x="0" y="28"/>
                    <a:pt x="0" y="6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58">
              <a:extLst>
                <a:ext uri="{FF2B5EF4-FFF2-40B4-BE49-F238E27FC236}">
                  <a16:creationId xmlns:a16="http://schemas.microsoft.com/office/drawing/2014/main" id="{56079AF0-4FE8-4153-864B-007E8AEFA0BB}"/>
                </a:ext>
              </a:extLst>
            </p:cNvPr>
            <p:cNvSpPr>
              <a:spLocks/>
            </p:cNvSpPr>
            <p:nvPr/>
          </p:nvSpPr>
          <p:spPr bwMode="auto">
            <a:xfrm>
              <a:off x="-2714625" y="-1527175"/>
              <a:ext cx="138113" cy="125413"/>
            </a:xfrm>
            <a:custGeom>
              <a:avLst/>
              <a:gdLst>
                <a:gd name="T0" fmla="*/ 43 w 46"/>
                <a:gd name="T1" fmla="*/ 3 h 42"/>
                <a:gd name="T2" fmla="*/ 0 w 46"/>
                <a:gd name="T3" fmla="*/ 42 h 42"/>
                <a:gd name="T4" fmla="*/ 43 w 46"/>
                <a:gd name="T5" fmla="*/ 3 h 42"/>
              </a:gdLst>
              <a:ahLst/>
              <a:cxnLst>
                <a:cxn ang="0">
                  <a:pos x="T0" y="T1"/>
                </a:cxn>
                <a:cxn ang="0">
                  <a:pos x="T2" y="T3"/>
                </a:cxn>
                <a:cxn ang="0">
                  <a:pos x="T4" y="T5"/>
                </a:cxn>
              </a:cxnLst>
              <a:rect l="0" t="0" r="r" b="b"/>
              <a:pathLst>
                <a:path w="46" h="42">
                  <a:moveTo>
                    <a:pt x="43" y="3"/>
                  </a:moveTo>
                  <a:cubicBezTo>
                    <a:pt x="43" y="3"/>
                    <a:pt x="0" y="0"/>
                    <a:pt x="0" y="42"/>
                  </a:cubicBezTo>
                  <a:cubicBezTo>
                    <a:pt x="46" y="42"/>
                    <a:pt x="43" y="3"/>
                    <a:pt x="43" y="3"/>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59">
              <a:extLst>
                <a:ext uri="{FF2B5EF4-FFF2-40B4-BE49-F238E27FC236}">
                  <a16:creationId xmlns:a16="http://schemas.microsoft.com/office/drawing/2014/main" id="{C4EB2BBA-D158-4D5D-B2C9-9574190D391A}"/>
                </a:ext>
              </a:extLst>
            </p:cNvPr>
            <p:cNvSpPr>
              <a:spLocks/>
            </p:cNvSpPr>
            <p:nvPr/>
          </p:nvSpPr>
          <p:spPr bwMode="auto">
            <a:xfrm>
              <a:off x="-5103813" y="-3795713"/>
              <a:ext cx="403225" cy="487363"/>
            </a:xfrm>
            <a:custGeom>
              <a:avLst/>
              <a:gdLst>
                <a:gd name="T0" fmla="*/ 0 w 135"/>
                <a:gd name="T1" fmla="*/ 0 h 163"/>
                <a:gd name="T2" fmla="*/ 77 w 135"/>
                <a:gd name="T3" fmla="*/ 119 h 163"/>
                <a:gd name="T4" fmla="*/ 0 w 135"/>
                <a:gd name="T5" fmla="*/ 0 h 163"/>
              </a:gdLst>
              <a:ahLst/>
              <a:cxnLst>
                <a:cxn ang="0">
                  <a:pos x="T0" y="T1"/>
                </a:cxn>
                <a:cxn ang="0">
                  <a:pos x="T2" y="T3"/>
                </a:cxn>
                <a:cxn ang="0">
                  <a:pos x="T4" y="T5"/>
                </a:cxn>
              </a:cxnLst>
              <a:rect l="0" t="0" r="r" b="b"/>
              <a:pathLst>
                <a:path w="135" h="163">
                  <a:moveTo>
                    <a:pt x="0" y="0"/>
                  </a:moveTo>
                  <a:cubicBezTo>
                    <a:pt x="0" y="0"/>
                    <a:pt x="135" y="78"/>
                    <a:pt x="77" y="119"/>
                  </a:cubicBezTo>
                  <a:cubicBezTo>
                    <a:pt x="17" y="163"/>
                    <a:pt x="0" y="0"/>
                    <a:pt x="0"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60">
              <a:extLst>
                <a:ext uri="{FF2B5EF4-FFF2-40B4-BE49-F238E27FC236}">
                  <a16:creationId xmlns:a16="http://schemas.microsoft.com/office/drawing/2014/main" id="{642E2525-B0BA-45FE-8B1D-60D882CAE00A}"/>
                </a:ext>
              </a:extLst>
            </p:cNvPr>
            <p:cNvSpPr>
              <a:spLocks/>
            </p:cNvSpPr>
            <p:nvPr/>
          </p:nvSpPr>
          <p:spPr bwMode="auto">
            <a:xfrm>
              <a:off x="-5210175" y="-3395663"/>
              <a:ext cx="346075" cy="325438"/>
            </a:xfrm>
            <a:custGeom>
              <a:avLst/>
              <a:gdLst>
                <a:gd name="T0" fmla="*/ 0 w 116"/>
                <a:gd name="T1" fmla="*/ 26 h 109"/>
                <a:gd name="T2" fmla="*/ 105 w 116"/>
                <a:gd name="T3" fmla="*/ 53 h 109"/>
                <a:gd name="T4" fmla="*/ 0 w 116"/>
                <a:gd name="T5" fmla="*/ 26 h 109"/>
              </a:gdLst>
              <a:ahLst/>
              <a:cxnLst>
                <a:cxn ang="0">
                  <a:pos x="T0" y="T1"/>
                </a:cxn>
                <a:cxn ang="0">
                  <a:pos x="T2" y="T3"/>
                </a:cxn>
                <a:cxn ang="0">
                  <a:pos x="T4" y="T5"/>
                </a:cxn>
              </a:cxnLst>
              <a:rect l="0" t="0" r="r" b="b"/>
              <a:pathLst>
                <a:path w="116" h="109">
                  <a:moveTo>
                    <a:pt x="0" y="26"/>
                  </a:moveTo>
                  <a:cubicBezTo>
                    <a:pt x="0" y="26"/>
                    <a:pt x="116" y="0"/>
                    <a:pt x="105" y="53"/>
                  </a:cubicBezTo>
                  <a:cubicBezTo>
                    <a:pt x="93" y="109"/>
                    <a:pt x="0" y="26"/>
                    <a:pt x="0" y="26"/>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61">
              <a:extLst>
                <a:ext uri="{FF2B5EF4-FFF2-40B4-BE49-F238E27FC236}">
                  <a16:creationId xmlns:a16="http://schemas.microsoft.com/office/drawing/2014/main" id="{1F3DFE10-5506-49B8-8964-4351760FBC43}"/>
                </a:ext>
              </a:extLst>
            </p:cNvPr>
            <p:cNvSpPr>
              <a:spLocks/>
            </p:cNvSpPr>
            <p:nvPr/>
          </p:nvSpPr>
          <p:spPr bwMode="auto">
            <a:xfrm>
              <a:off x="-5132388" y="-3003550"/>
              <a:ext cx="354013" cy="322263"/>
            </a:xfrm>
            <a:custGeom>
              <a:avLst/>
              <a:gdLst>
                <a:gd name="T0" fmla="*/ 0 w 119"/>
                <a:gd name="T1" fmla="*/ 0 h 108"/>
                <a:gd name="T2" fmla="*/ 91 w 119"/>
                <a:gd name="T3" fmla="*/ 59 h 108"/>
                <a:gd name="T4" fmla="*/ 0 w 119"/>
                <a:gd name="T5" fmla="*/ 0 h 108"/>
              </a:gdLst>
              <a:ahLst/>
              <a:cxnLst>
                <a:cxn ang="0">
                  <a:pos x="T0" y="T1"/>
                </a:cxn>
                <a:cxn ang="0">
                  <a:pos x="T2" y="T3"/>
                </a:cxn>
                <a:cxn ang="0">
                  <a:pos x="T4" y="T5"/>
                </a:cxn>
              </a:cxnLst>
              <a:rect l="0" t="0" r="r" b="b"/>
              <a:pathLst>
                <a:path w="119" h="108">
                  <a:moveTo>
                    <a:pt x="0" y="0"/>
                  </a:moveTo>
                  <a:cubicBezTo>
                    <a:pt x="0" y="0"/>
                    <a:pt x="119" y="11"/>
                    <a:pt x="91" y="59"/>
                  </a:cubicBezTo>
                  <a:cubicBezTo>
                    <a:pt x="63" y="108"/>
                    <a:pt x="0" y="0"/>
                    <a:pt x="0"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62">
              <a:extLst>
                <a:ext uri="{FF2B5EF4-FFF2-40B4-BE49-F238E27FC236}">
                  <a16:creationId xmlns:a16="http://schemas.microsoft.com/office/drawing/2014/main" id="{B0B3D57A-D0B4-4897-9DD4-7456BE497A6F}"/>
                </a:ext>
              </a:extLst>
            </p:cNvPr>
            <p:cNvSpPr>
              <a:spLocks/>
            </p:cNvSpPr>
            <p:nvPr/>
          </p:nvSpPr>
          <p:spPr bwMode="auto">
            <a:xfrm>
              <a:off x="-4756150" y="-3257550"/>
              <a:ext cx="373063" cy="298450"/>
            </a:xfrm>
            <a:custGeom>
              <a:avLst/>
              <a:gdLst>
                <a:gd name="T0" fmla="*/ 125 w 125"/>
                <a:gd name="T1" fmla="*/ 0 h 100"/>
                <a:gd name="T2" fmla="*/ 31 w 125"/>
                <a:gd name="T3" fmla="*/ 55 h 100"/>
                <a:gd name="T4" fmla="*/ 125 w 125"/>
                <a:gd name="T5" fmla="*/ 0 h 100"/>
              </a:gdLst>
              <a:ahLst/>
              <a:cxnLst>
                <a:cxn ang="0">
                  <a:pos x="T0" y="T1"/>
                </a:cxn>
                <a:cxn ang="0">
                  <a:pos x="T2" y="T3"/>
                </a:cxn>
                <a:cxn ang="0">
                  <a:pos x="T4" y="T5"/>
                </a:cxn>
              </a:cxnLst>
              <a:rect l="0" t="0" r="r" b="b"/>
              <a:pathLst>
                <a:path w="125" h="100">
                  <a:moveTo>
                    <a:pt x="125" y="0"/>
                  </a:moveTo>
                  <a:cubicBezTo>
                    <a:pt x="125" y="0"/>
                    <a:pt x="61" y="100"/>
                    <a:pt x="31" y="55"/>
                  </a:cubicBezTo>
                  <a:cubicBezTo>
                    <a:pt x="0" y="7"/>
                    <a:pt x="125" y="0"/>
                    <a:pt x="125"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63">
              <a:extLst>
                <a:ext uri="{FF2B5EF4-FFF2-40B4-BE49-F238E27FC236}">
                  <a16:creationId xmlns:a16="http://schemas.microsoft.com/office/drawing/2014/main" id="{CB93B565-8A3A-473F-84B1-7029490F9101}"/>
                </a:ext>
              </a:extLst>
            </p:cNvPr>
            <p:cNvSpPr>
              <a:spLocks/>
            </p:cNvSpPr>
            <p:nvPr/>
          </p:nvSpPr>
          <p:spPr bwMode="auto">
            <a:xfrm>
              <a:off x="-4833938" y="-2840038"/>
              <a:ext cx="376238" cy="301625"/>
            </a:xfrm>
            <a:custGeom>
              <a:avLst/>
              <a:gdLst>
                <a:gd name="T0" fmla="*/ 126 w 126"/>
                <a:gd name="T1" fmla="*/ 0 h 101"/>
                <a:gd name="T2" fmla="*/ 32 w 126"/>
                <a:gd name="T3" fmla="*/ 55 h 101"/>
                <a:gd name="T4" fmla="*/ 126 w 126"/>
                <a:gd name="T5" fmla="*/ 0 h 101"/>
              </a:gdLst>
              <a:ahLst/>
              <a:cxnLst>
                <a:cxn ang="0">
                  <a:pos x="T0" y="T1"/>
                </a:cxn>
                <a:cxn ang="0">
                  <a:pos x="T2" y="T3"/>
                </a:cxn>
                <a:cxn ang="0">
                  <a:pos x="T4" y="T5"/>
                </a:cxn>
              </a:cxnLst>
              <a:rect l="0" t="0" r="r" b="b"/>
              <a:pathLst>
                <a:path w="126" h="101">
                  <a:moveTo>
                    <a:pt x="126" y="0"/>
                  </a:moveTo>
                  <a:cubicBezTo>
                    <a:pt x="126" y="0"/>
                    <a:pt x="61" y="101"/>
                    <a:pt x="32" y="55"/>
                  </a:cubicBezTo>
                  <a:cubicBezTo>
                    <a:pt x="0" y="7"/>
                    <a:pt x="126" y="0"/>
                    <a:pt x="126"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64">
              <a:extLst>
                <a:ext uri="{FF2B5EF4-FFF2-40B4-BE49-F238E27FC236}">
                  <a16:creationId xmlns:a16="http://schemas.microsoft.com/office/drawing/2014/main" id="{22FCDE1F-C145-433C-BC3C-63239BA5B77B}"/>
                </a:ext>
              </a:extLst>
            </p:cNvPr>
            <p:cNvSpPr>
              <a:spLocks/>
            </p:cNvSpPr>
            <p:nvPr/>
          </p:nvSpPr>
          <p:spPr bwMode="auto">
            <a:xfrm>
              <a:off x="-4962525" y="-3582988"/>
              <a:ext cx="298450" cy="1035050"/>
            </a:xfrm>
            <a:custGeom>
              <a:avLst/>
              <a:gdLst>
                <a:gd name="T0" fmla="*/ 0 w 100"/>
                <a:gd name="T1" fmla="*/ 0 h 347"/>
                <a:gd name="T2" fmla="*/ 37 w 100"/>
                <a:gd name="T3" fmla="*/ 347 h 347"/>
              </a:gdLst>
              <a:ahLst/>
              <a:cxnLst>
                <a:cxn ang="0">
                  <a:pos x="T0" y="T1"/>
                </a:cxn>
                <a:cxn ang="0">
                  <a:pos x="T2" y="T3"/>
                </a:cxn>
              </a:cxnLst>
              <a:rect l="0" t="0" r="r" b="b"/>
              <a:pathLst>
                <a:path w="100" h="347">
                  <a:moveTo>
                    <a:pt x="0" y="0"/>
                  </a:moveTo>
                  <a:cubicBezTo>
                    <a:pt x="0" y="0"/>
                    <a:pt x="100" y="124"/>
                    <a:pt x="37" y="34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65">
              <a:extLst>
                <a:ext uri="{FF2B5EF4-FFF2-40B4-BE49-F238E27FC236}">
                  <a16:creationId xmlns:a16="http://schemas.microsoft.com/office/drawing/2014/main" id="{6D7478B4-67AB-4447-8C97-2B7EB52745CC}"/>
                </a:ext>
              </a:extLst>
            </p:cNvPr>
            <p:cNvSpPr>
              <a:spLocks/>
            </p:cNvSpPr>
            <p:nvPr/>
          </p:nvSpPr>
          <p:spPr bwMode="auto">
            <a:xfrm>
              <a:off x="-4837113" y="-2717800"/>
              <a:ext cx="166688" cy="119063"/>
            </a:xfrm>
            <a:custGeom>
              <a:avLst/>
              <a:gdLst>
                <a:gd name="T0" fmla="*/ 56 w 56"/>
                <a:gd name="T1" fmla="*/ 0 h 40"/>
                <a:gd name="T2" fmla="*/ 0 w 56"/>
                <a:gd name="T3" fmla="*/ 40 h 40"/>
              </a:gdLst>
              <a:ahLst/>
              <a:cxnLst>
                <a:cxn ang="0">
                  <a:pos x="T0" y="T1"/>
                </a:cxn>
                <a:cxn ang="0">
                  <a:pos x="T2" y="T3"/>
                </a:cxn>
              </a:cxnLst>
              <a:rect l="0" t="0" r="r" b="b"/>
              <a:pathLst>
                <a:path w="56" h="40">
                  <a:moveTo>
                    <a:pt x="56" y="0"/>
                  </a:moveTo>
                  <a:cubicBezTo>
                    <a:pt x="56" y="0"/>
                    <a:pt x="20" y="9"/>
                    <a:pt x="0" y="4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66">
              <a:extLst>
                <a:ext uri="{FF2B5EF4-FFF2-40B4-BE49-F238E27FC236}">
                  <a16:creationId xmlns:a16="http://schemas.microsoft.com/office/drawing/2014/main" id="{DEDD1D00-738E-4834-90C3-6D608F58ABCB}"/>
                </a:ext>
              </a:extLst>
            </p:cNvPr>
            <p:cNvSpPr>
              <a:spLocks/>
            </p:cNvSpPr>
            <p:nvPr/>
          </p:nvSpPr>
          <p:spPr bwMode="auto">
            <a:xfrm>
              <a:off x="-4951413" y="-3948113"/>
              <a:ext cx="595313" cy="579438"/>
            </a:xfrm>
            <a:custGeom>
              <a:avLst/>
              <a:gdLst>
                <a:gd name="T0" fmla="*/ 199 w 199"/>
                <a:gd name="T1" fmla="*/ 0 h 194"/>
                <a:gd name="T2" fmla="*/ 73 w 199"/>
                <a:gd name="T3" fmla="*/ 134 h 194"/>
                <a:gd name="T4" fmla="*/ 199 w 199"/>
                <a:gd name="T5" fmla="*/ 0 h 194"/>
              </a:gdLst>
              <a:ahLst/>
              <a:cxnLst>
                <a:cxn ang="0">
                  <a:pos x="T0" y="T1"/>
                </a:cxn>
                <a:cxn ang="0">
                  <a:pos x="T2" y="T3"/>
                </a:cxn>
                <a:cxn ang="0">
                  <a:pos x="T4" y="T5"/>
                </a:cxn>
              </a:cxnLst>
              <a:rect l="0" t="0" r="r" b="b"/>
              <a:pathLst>
                <a:path w="199" h="194">
                  <a:moveTo>
                    <a:pt x="199" y="0"/>
                  </a:moveTo>
                  <a:cubicBezTo>
                    <a:pt x="199" y="0"/>
                    <a:pt x="143" y="194"/>
                    <a:pt x="73" y="134"/>
                  </a:cubicBezTo>
                  <a:cubicBezTo>
                    <a:pt x="0" y="72"/>
                    <a:pt x="199" y="0"/>
                    <a:pt x="199"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67">
              <a:extLst>
                <a:ext uri="{FF2B5EF4-FFF2-40B4-BE49-F238E27FC236}">
                  <a16:creationId xmlns:a16="http://schemas.microsoft.com/office/drawing/2014/main" id="{F62947ED-AD3A-4D9B-B907-4F0963592B81}"/>
                </a:ext>
              </a:extLst>
            </p:cNvPr>
            <p:cNvSpPr>
              <a:spLocks/>
            </p:cNvSpPr>
            <p:nvPr/>
          </p:nvSpPr>
          <p:spPr bwMode="auto">
            <a:xfrm>
              <a:off x="-4792663" y="-3154363"/>
              <a:ext cx="212725" cy="257175"/>
            </a:xfrm>
            <a:custGeom>
              <a:avLst/>
              <a:gdLst>
                <a:gd name="T0" fmla="*/ 71 w 71"/>
                <a:gd name="T1" fmla="*/ 0 h 86"/>
                <a:gd name="T2" fmla="*/ 0 w 71"/>
                <a:gd name="T3" fmla="*/ 86 h 86"/>
              </a:gdLst>
              <a:ahLst/>
              <a:cxnLst>
                <a:cxn ang="0">
                  <a:pos x="T0" y="T1"/>
                </a:cxn>
                <a:cxn ang="0">
                  <a:pos x="T2" y="T3"/>
                </a:cxn>
              </a:cxnLst>
              <a:rect l="0" t="0" r="r" b="b"/>
              <a:pathLst>
                <a:path w="71" h="86">
                  <a:moveTo>
                    <a:pt x="71" y="0"/>
                  </a:moveTo>
                  <a:cubicBezTo>
                    <a:pt x="71" y="0"/>
                    <a:pt x="18" y="25"/>
                    <a:pt x="0" y="86"/>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68">
              <a:extLst>
                <a:ext uri="{FF2B5EF4-FFF2-40B4-BE49-F238E27FC236}">
                  <a16:creationId xmlns:a16="http://schemas.microsoft.com/office/drawing/2014/main" id="{F3F965D6-752F-4FE0-9ECF-A3B0F2264CA1}"/>
                </a:ext>
              </a:extLst>
            </p:cNvPr>
            <p:cNvSpPr>
              <a:spLocks/>
            </p:cNvSpPr>
            <p:nvPr/>
          </p:nvSpPr>
          <p:spPr bwMode="auto">
            <a:xfrm>
              <a:off x="-4860925" y="-3778250"/>
              <a:ext cx="357188" cy="498475"/>
            </a:xfrm>
            <a:custGeom>
              <a:avLst/>
              <a:gdLst>
                <a:gd name="T0" fmla="*/ 120 w 120"/>
                <a:gd name="T1" fmla="*/ 0 h 167"/>
                <a:gd name="T2" fmla="*/ 12 w 120"/>
                <a:gd name="T3" fmla="*/ 167 h 167"/>
              </a:gdLst>
              <a:ahLst/>
              <a:cxnLst>
                <a:cxn ang="0">
                  <a:pos x="T0" y="T1"/>
                </a:cxn>
                <a:cxn ang="0">
                  <a:pos x="T2" y="T3"/>
                </a:cxn>
              </a:cxnLst>
              <a:rect l="0" t="0" r="r" b="b"/>
              <a:pathLst>
                <a:path w="120" h="167">
                  <a:moveTo>
                    <a:pt x="120" y="0"/>
                  </a:moveTo>
                  <a:cubicBezTo>
                    <a:pt x="120" y="0"/>
                    <a:pt x="0" y="90"/>
                    <a:pt x="12" y="16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69">
              <a:extLst>
                <a:ext uri="{FF2B5EF4-FFF2-40B4-BE49-F238E27FC236}">
                  <a16:creationId xmlns:a16="http://schemas.microsoft.com/office/drawing/2014/main" id="{7170D8EE-F1A6-41E5-9C34-ACC9D1FE9950}"/>
                </a:ext>
              </a:extLst>
            </p:cNvPr>
            <p:cNvSpPr>
              <a:spLocks/>
            </p:cNvSpPr>
            <p:nvPr/>
          </p:nvSpPr>
          <p:spPr bwMode="auto">
            <a:xfrm>
              <a:off x="-5005388" y="-3273425"/>
              <a:ext cx="206375" cy="149225"/>
            </a:xfrm>
            <a:custGeom>
              <a:avLst/>
              <a:gdLst>
                <a:gd name="T0" fmla="*/ 0 w 69"/>
                <a:gd name="T1" fmla="*/ 0 h 50"/>
                <a:gd name="T2" fmla="*/ 69 w 69"/>
                <a:gd name="T3" fmla="*/ 50 h 50"/>
              </a:gdLst>
              <a:ahLst/>
              <a:cxnLst>
                <a:cxn ang="0">
                  <a:pos x="T0" y="T1"/>
                </a:cxn>
                <a:cxn ang="0">
                  <a:pos x="T2" y="T3"/>
                </a:cxn>
              </a:cxnLst>
              <a:rect l="0" t="0" r="r" b="b"/>
              <a:pathLst>
                <a:path w="69" h="50">
                  <a:moveTo>
                    <a:pt x="0" y="0"/>
                  </a:moveTo>
                  <a:cubicBezTo>
                    <a:pt x="0" y="0"/>
                    <a:pt x="42" y="1"/>
                    <a:pt x="69" y="5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70">
              <a:extLst>
                <a:ext uri="{FF2B5EF4-FFF2-40B4-BE49-F238E27FC236}">
                  <a16:creationId xmlns:a16="http://schemas.microsoft.com/office/drawing/2014/main" id="{0E20C4DF-CCF5-4E3F-905A-20A208C993E0}"/>
                </a:ext>
              </a:extLst>
            </p:cNvPr>
            <p:cNvSpPr>
              <a:spLocks/>
            </p:cNvSpPr>
            <p:nvPr/>
          </p:nvSpPr>
          <p:spPr bwMode="auto">
            <a:xfrm>
              <a:off x="-4954588" y="-2903538"/>
              <a:ext cx="141288" cy="188913"/>
            </a:xfrm>
            <a:custGeom>
              <a:avLst/>
              <a:gdLst>
                <a:gd name="T0" fmla="*/ 0 w 47"/>
                <a:gd name="T1" fmla="*/ 0 h 63"/>
                <a:gd name="T2" fmla="*/ 47 w 47"/>
                <a:gd name="T3" fmla="*/ 63 h 63"/>
              </a:gdLst>
              <a:ahLst/>
              <a:cxnLst>
                <a:cxn ang="0">
                  <a:pos x="T0" y="T1"/>
                </a:cxn>
                <a:cxn ang="0">
                  <a:pos x="T2" y="T3"/>
                </a:cxn>
              </a:cxnLst>
              <a:rect l="0" t="0" r="r" b="b"/>
              <a:pathLst>
                <a:path w="47" h="63">
                  <a:moveTo>
                    <a:pt x="0" y="0"/>
                  </a:moveTo>
                  <a:cubicBezTo>
                    <a:pt x="0" y="0"/>
                    <a:pt x="38" y="26"/>
                    <a:pt x="47" y="63"/>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71">
              <a:extLst>
                <a:ext uri="{FF2B5EF4-FFF2-40B4-BE49-F238E27FC236}">
                  <a16:creationId xmlns:a16="http://schemas.microsoft.com/office/drawing/2014/main" id="{2A38B134-48CA-4B8F-B32B-6835920BD85A}"/>
                </a:ext>
              </a:extLst>
            </p:cNvPr>
            <p:cNvSpPr>
              <a:spLocks/>
            </p:cNvSpPr>
            <p:nvPr/>
          </p:nvSpPr>
          <p:spPr bwMode="auto">
            <a:xfrm>
              <a:off x="-5132388" y="-3870325"/>
              <a:ext cx="427038" cy="531813"/>
            </a:xfrm>
            <a:custGeom>
              <a:avLst/>
              <a:gdLst>
                <a:gd name="T0" fmla="*/ 143 w 143"/>
                <a:gd name="T1" fmla="*/ 0 h 178"/>
                <a:gd name="T2" fmla="*/ 65 w 143"/>
                <a:gd name="T3" fmla="*/ 134 h 178"/>
                <a:gd name="T4" fmla="*/ 143 w 143"/>
                <a:gd name="T5" fmla="*/ 0 h 178"/>
              </a:gdLst>
              <a:ahLst/>
              <a:cxnLst>
                <a:cxn ang="0">
                  <a:pos x="T0" y="T1"/>
                </a:cxn>
                <a:cxn ang="0">
                  <a:pos x="T2" y="T3"/>
                </a:cxn>
                <a:cxn ang="0">
                  <a:pos x="T4" y="T5"/>
                </a:cxn>
              </a:cxnLst>
              <a:rect l="0" t="0" r="r" b="b"/>
              <a:pathLst>
                <a:path w="143" h="178">
                  <a:moveTo>
                    <a:pt x="143" y="0"/>
                  </a:moveTo>
                  <a:cubicBezTo>
                    <a:pt x="143" y="0"/>
                    <a:pt x="0" y="92"/>
                    <a:pt x="65" y="134"/>
                  </a:cubicBezTo>
                  <a:cubicBezTo>
                    <a:pt x="133" y="178"/>
                    <a:pt x="143" y="0"/>
                    <a:pt x="143"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72">
              <a:extLst>
                <a:ext uri="{FF2B5EF4-FFF2-40B4-BE49-F238E27FC236}">
                  <a16:creationId xmlns:a16="http://schemas.microsoft.com/office/drawing/2014/main" id="{550A8819-5555-4CD5-9878-ADFAA23CA317}"/>
                </a:ext>
              </a:extLst>
            </p:cNvPr>
            <p:cNvSpPr>
              <a:spLocks/>
            </p:cNvSpPr>
            <p:nvPr/>
          </p:nvSpPr>
          <p:spPr bwMode="auto">
            <a:xfrm>
              <a:off x="-4948238" y="-3422650"/>
              <a:ext cx="385763" cy="352425"/>
            </a:xfrm>
            <a:custGeom>
              <a:avLst/>
              <a:gdLst>
                <a:gd name="T0" fmla="*/ 129 w 129"/>
                <a:gd name="T1" fmla="*/ 22 h 118"/>
                <a:gd name="T2" fmla="*/ 15 w 129"/>
                <a:gd name="T3" fmla="*/ 58 h 118"/>
                <a:gd name="T4" fmla="*/ 129 w 129"/>
                <a:gd name="T5" fmla="*/ 22 h 118"/>
              </a:gdLst>
              <a:ahLst/>
              <a:cxnLst>
                <a:cxn ang="0">
                  <a:pos x="T0" y="T1"/>
                </a:cxn>
                <a:cxn ang="0">
                  <a:pos x="T2" y="T3"/>
                </a:cxn>
                <a:cxn ang="0">
                  <a:pos x="T4" y="T5"/>
                </a:cxn>
              </a:cxnLst>
              <a:rect l="0" t="0" r="r" b="b"/>
              <a:pathLst>
                <a:path w="129" h="118">
                  <a:moveTo>
                    <a:pt x="129" y="22"/>
                  </a:moveTo>
                  <a:cubicBezTo>
                    <a:pt x="129" y="22"/>
                    <a:pt x="0" y="0"/>
                    <a:pt x="15" y="58"/>
                  </a:cubicBezTo>
                  <a:cubicBezTo>
                    <a:pt x="31" y="118"/>
                    <a:pt x="129" y="22"/>
                    <a:pt x="129" y="22"/>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73">
              <a:extLst>
                <a:ext uri="{FF2B5EF4-FFF2-40B4-BE49-F238E27FC236}">
                  <a16:creationId xmlns:a16="http://schemas.microsoft.com/office/drawing/2014/main" id="{9BA4CC9F-8D3D-49A5-A56B-E3F96DB2F8FE}"/>
                </a:ext>
              </a:extLst>
            </p:cNvPr>
            <p:cNvSpPr>
              <a:spLocks/>
            </p:cNvSpPr>
            <p:nvPr/>
          </p:nvSpPr>
          <p:spPr bwMode="auto">
            <a:xfrm>
              <a:off x="-5016500" y="-3009900"/>
              <a:ext cx="385763" cy="363538"/>
            </a:xfrm>
            <a:custGeom>
              <a:avLst/>
              <a:gdLst>
                <a:gd name="T0" fmla="*/ 129 w 129"/>
                <a:gd name="T1" fmla="*/ 0 h 122"/>
                <a:gd name="T2" fmla="*/ 32 w 129"/>
                <a:gd name="T3" fmla="*/ 69 h 122"/>
                <a:gd name="T4" fmla="*/ 129 w 129"/>
                <a:gd name="T5" fmla="*/ 0 h 122"/>
              </a:gdLst>
              <a:ahLst/>
              <a:cxnLst>
                <a:cxn ang="0">
                  <a:pos x="T0" y="T1"/>
                </a:cxn>
                <a:cxn ang="0">
                  <a:pos x="T2" y="T3"/>
                </a:cxn>
                <a:cxn ang="0">
                  <a:pos x="T4" y="T5"/>
                </a:cxn>
              </a:cxnLst>
              <a:rect l="0" t="0" r="r" b="b"/>
              <a:pathLst>
                <a:path w="129" h="122">
                  <a:moveTo>
                    <a:pt x="129" y="0"/>
                  </a:moveTo>
                  <a:cubicBezTo>
                    <a:pt x="129" y="0"/>
                    <a:pt x="0" y="19"/>
                    <a:pt x="32" y="69"/>
                  </a:cubicBezTo>
                  <a:cubicBezTo>
                    <a:pt x="65" y="122"/>
                    <a:pt x="129" y="0"/>
                    <a:pt x="129"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74">
              <a:extLst>
                <a:ext uri="{FF2B5EF4-FFF2-40B4-BE49-F238E27FC236}">
                  <a16:creationId xmlns:a16="http://schemas.microsoft.com/office/drawing/2014/main" id="{73BF0201-333B-40E4-9373-42B01D251E18}"/>
                </a:ext>
              </a:extLst>
            </p:cNvPr>
            <p:cNvSpPr>
              <a:spLocks/>
            </p:cNvSpPr>
            <p:nvPr/>
          </p:nvSpPr>
          <p:spPr bwMode="auto">
            <a:xfrm>
              <a:off x="-5464175" y="-3249613"/>
              <a:ext cx="407988" cy="320675"/>
            </a:xfrm>
            <a:custGeom>
              <a:avLst/>
              <a:gdLst>
                <a:gd name="T0" fmla="*/ 0 w 137"/>
                <a:gd name="T1" fmla="*/ 0 h 107"/>
                <a:gd name="T2" fmla="*/ 106 w 137"/>
                <a:gd name="T3" fmla="*/ 56 h 107"/>
                <a:gd name="T4" fmla="*/ 0 w 137"/>
                <a:gd name="T5" fmla="*/ 0 h 107"/>
              </a:gdLst>
              <a:ahLst/>
              <a:cxnLst>
                <a:cxn ang="0">
                  <a:pos x="T0" y="T1"/>
                </a:cxn>
                <a:cxn ang="0">
                  <a:pos x="T2" y="T3"/>
                </a:cxn>
                <a:cxn ang="0">
                  <a:pos x="T4" y="T5"/>
                </a:cxn>
              </a:cxnLst>
              <a:rect l="0" t="0" r="r" b="b"/>
              <a:pathLst>
                <a:path w="137" h="107">
                  <a:moveTo>
                    <a:pt x="0" y="0"/>
                  </a:moveTo>
                  <a:cubicBezTo>
                    <a:pt x="0" y="0"/>
                    <a:pt x="76" y="107"/>
                    <a:pt x="106" y="56"/>
                  </a:cubicBezTo>
                  <a:cubicBezTo>
                    <a:pt x="137" y="2"/>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75">
              <a:extLst>
                <a:ext uri="{FF2B5EF4-FFF2-40B4-BE49-F238E27FC236}">
                  <a16:creationId xmlns:a16="http://schemas.microsoft.com/office/drawing/2014/main" id="{E317C53D-C1C5-4666-A4C2-0B87F71AE593}"/>
                </a:ext>
              </a:extLst>
            </p:cNvPr>
            <p:cNvSpPr>
              <a:spLocks/>
            </p:cNvSpPr>
            <p:nvPr/>
          </p:nvSpPr>
          <p:spPr bwMode="auto">
            <a:xfrm>
              <a:off x="-5359400" y="-2795588"/>
              <a:ext cx="407988" cy="319088"/>
            </a:xfrm>
            <a:custGeom>
              <a:avLst/>
              <a:gdLst>
                <a:gd name="T0" fmla="*/ 0 w 137"/>
                <a:gd name="T1" fmla="*/ 0 h 107"/>
                <a:gd name="T2" fmla="*/ 105 w 137"/>
                <a:gd name="T3" fmla="*/ 55 h 107"/>
                <a:gd name="T4" fmla="*/ 0 w 137"/>
                <a:gd name="T5" fmla="*/ 0 h 107"/>
              </a:gdLst>
              <a:ahLst/>
              <a:cxnLst>
                <a:cxn ang="0">
                  <a:pos x="T0" y="T1"/>
                </a:cxn>
                <a:cxn ang="0">
                  <a:pos x="T2" y="T3"/>
                </a:cxn>
                <a:cxn ang="0">
                  <a:pos x="T4" y="T5"/>
                </a:cxn>
              </a:cxnLst>
              <a:rect l="0" t="0" r="r" b="b"/>
              <a:pathLst>
                <a:path w="137" h="107">
                  <a:moveTo>
                    <a:pt x="0" y="0"/>
                  </a:moveTo>
                  <a:cubicBezTo>
                    <a:pt x="0" y="0"/>
                    <a:pt x="75" y="107"/>
                    <a:pt x="105" y="55"/>
                  </a:cubicBezTo>
                  <a:cubicBezTo>
                    <a:pt x="137" y="2"/>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276">
              <a:extLst>
                <a:ext uri="{FF2B5EF4-FFF2-40B4-BE49-F238E27FC236}">
                  <a16:creationId xmlns:a16="http://schemas.microsoft.com/office/drawing/2014/main" id="{EFA3A822-1A60-4662-922C-B85ECF0E65C7}"/>
                </a:ext>
              </a:extLst>
            </p:cNvPr>
            <p:cNvSpPr>
              <a:spLocks/>
            </p:cNvSpPr>
            <p:nvPr/>
          </p:nvSpPr>
          <p:spPr bwMode="auto">
            <a:xfrm>
              <a:off x="-5157788" y="-3630613"/>
              <a:ext cx="307975" cy="1133475"/>
            </a:xfrm>
            <a:custGeom>
              <a:avLst/>
              <a:gdLst>
                <a:gd name="T0" fmla="*/ 103 w 103"/>
                <a:gd name="T1" fmla="*/ 0 h 380"/>
                <a:gd name="T2" fmla="*/ 81 w 103"/>
                <a:gd name="T3" fmla="*/ 380 h 380"/>
              </a:gdLst>
              <a:ahLst/>
              <a:cxnLst>
                <a:cxn ang="0">
                  <a:pos x="T0" y="T1"/>
                </a:cxn>
                <a:cxn ang="0">
                  <a:pos x="T2" y="T3"/>
                </a:cxn>
              </a:cxnLst>
              <a:rect l="0" t="0" r="r" b="b"/>
              <a:pathLst>
                <a:path w="103" h="380">
                  <a:moveTo>
                    <a:pt x="103" y="0"/>
                  </a:moveTo>
                  <a:cubicBezTo>
                    <a:pt x="103" y="0"/>
                    <a:pt x="0" y="140"/>
                    <a:pt x="81" y="38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7" name="Freeform 277">
              <a:extLst>
                <a:ext uri="{FF2B5EF4-FFF2-40B4-BE49-F238E27FC236}">
                  <a16:creationId xmlns:a16="http://schemas.microsoft.com/office/drawing/2014/main" id="{B071406B-C2E0-4766-B938-51DF6A3F1DC9}"/>
                </a:ext>
              </a:extLst>
            </p:cNvPr>
            <p:cNvSpPr>
              <a:spLocks/>
            </p:cNvSpPr>
            <p:nvPr/>
          </p:nvSpPr>
          <p:spPr bwMode="auto">
            <a:xfrm>
              <a:off x="-5124450" y="-2673350"/>
              <a:ext cx="192088" cy="122238"/>
            </a:xfrm>
            <a:custGeom>
              <a:avLst/>
              <a:gdLst>
                <a:gd name="T0" fmla="*/ 0 w 64"/>
                <a:gd name="T1" fmla="*/ 0 h 41"/>
                <a:gd name="T2" fmla="*/ 64 w 64"/>
                <a:gd name="T3" fmla="*/ 41 h 41"/>
              </a:gdLst>
              <a:ahLst/>
              <a:cxnLst>
                <a:cxn ang="0">
                  <a:pos x="T0" y="T1"/>
                </a:cxn>
                <a:cxn ang="0">
                  <a:pos x="T2" y="T3"/>
                </a:cxn>
              </a:cxnLst>
              <a:rect l="0" t="0" r="r" b="b"/>
              <a:pathLst>
                <a:path w="64" h="41">
                  <a:moveTo>
                    <a:pt x="0" y="0"/>
                  </a:moveTo>
                  <a:cubicBezTo>
                    <a:pt x="0" y="0"/>
                    <a:pt x="39" y="9"/>
                    <a:pt x="64" y="4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Freeform 278">
              <a:extLst>
                <a:ext uri="{FF2B5EF4-FFF2-40B4-BE49-F238E27FC236}">
                  <a16:creationId xmlns:a16="http://schemas.microsoft.com/office/drawing/2014/main" id="{A3B1BD79-FDBD-4E51-9CAF-836376B44D5B}"/>
                </a:ext>
              </a:extLst>
            </p:cNvPr>
            <p:cNvSpPr>
              <a:spLocks/>
            </p:cNvSpPr>
            <p:nvPr/>
          </p:nvSpPr>
          <p:spPr bwMode="auto">
            <a:xfrm>
              <a:off x="-5530850" y="-3998913"/>
              <a:ext cx="660400" cy="623888"/>
            </a:xfrm>
            <a:custGeom>
              <a:avLst/>
              <a:gdLst>
                <a:gd name="T0" fmla="*/ 0 w 221"/>
                <a:gd name="T1" fmla="*/ 0 h 209"/>
                <a:gd name="T2" fmla="*/ 145 w 221"/>
                <a:gd name="T3" fmla="*/ 140 h 209"/>
                <a:gd name="T4" fmla="*/ 0 w 221"/>
                <a:gd name="T5" fmla="*/ 0 h 209"/>
              </a:gdLst>
              <a:ahLst/>
              <a:cxnLst>
                <a:cxn ang="0">
                  <a:pos x="T0" y="T1"/>
                </a:cxn>
                <a:cxn ang="0">
                  <a:pos x="T2" y="T3"/>
                </a:cxn>
                <a:cxn ang="0">
                  <a:pos x="T4" y="T5"/>
                </a:cxn>
              </a:cxnLst>
              <a:rect l="0" t="0" r="r" b="b"/>
              <a:pathLst>
                <a:path w="221" h="209">
                  <a:moveTo>
                    <a:pt x="0" y="0"/>
                  </a:moveTo>
                  <a:cubicBezTo>
                    <a:pt x="0" y="0"/>
                    <a:pt x="71" y="209"/>
                    <a:pt x="145" y="140"/>
                  </a:cubicBezTo>
                  <a:cubicBezTo>
                    <a:pt x="221" y="69"/>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279">
              <a:extLst>
                <a:ext uri="{FF2B5EF4-FFF2-40B4-BE49-F238E27FC236}">
                  <a16:creationId xmlns:a16="http://schemas.microsoft.com/office/drawing/2014/main" id="{149BE31A-D393-43B2-9CD8-BA70C81A3CFC}"/>
                </a:ext>
              </a:extLst>
            </p:cNvPr>
            <p:cNvSpPr>
              <a:spLocks/>
            </p:cNvSpPr>
            <p:nvPr/>
          </p:nvSpPr>
          <p:spPr bwMode="auto">
            <a:xfrm>
              <a:off x="-5243513" y="-3144838"/>
              <a:ext cx="244475" cy="271463"/>
            </a:xfrm>
            <a:custGeom>
              <a:avLst/>
              <a:gdLst>
                <a:gd name="T0" fmla="*/ 0 w 82"/>
                <a:gd name="T1" fmla="*/ 0 h 91"/>
                <a:gd name="T2" fmla="*/ 82 w 82"/>
                <a:gd name="T3" fmla="*/ 91 h 91"/>
              </a:gdLst>
              <a:ahLst/>
              <a:cxnLst>
                <a:cxn ang="0">
                  <a:pos x="T0" y="T1"/>
                </a:cxn>
                <a:cxn ang="0">
                  <a:pos x="T2" y="T3"/>
                </a:cxn>
              </a:cxnLst>
              <a:rect l="0" t="0" r="r" b="b"/>
              <a:pathLst>
                <a:path w="82" h="91">
                  <a:moveTo>
                    <a:pt x="0" y="0"/>
                  </a:moveTo>
                  <a:cubicBezTo>
                    <a:pt x="0" y="0"/>
                    <a:pt x="60" y="25"/>
                    <a:pt x="82" y="9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Freeform 280">
              <a:extLst>
                <a:ext uri="{FF2B5EF4-FFF2-40B4-BE49-F238E27FC236}">
                  <a16:creationId xmlns:a16="http://schemas.microsoft.com/office/drawing/2014/main" id="{8647B94D-00D4-446F-AE76-1BBEB2992625}"/>
                </a:ext>
              </a:extLst>
            </p:cNvPr>
            <p:cNvSpPr>
              <a:spLocks/>
            </p:cNvSpPr>
            <p:nvPr/>
          </p:nvSpPr>
          <p:spPr bwMode="auto">
            <a:xfrm>
              <a:off x="-5359400" y="-3819525"/>
              <a:ext cx="403225" cy="528638"/>
            </a:xfrm>
            <a:custGeom>
              <a:avLst/>
              <a:gdLst>
                <a:gd name="T0" fmla="*/ 0 w 135"/>
                <a:gd name="T1" fmla="*/ 0 h 177"/>
                <a:gd name="T2" fmla="*/ 127 w 135"/>
                <a:gd name="T3" fmla="*/ 177 h 177"/>
              </a:gdLst>
              <a:ahLst/>
              <a:cxnLst>
                <a:cxn ang="0">
                  <a:pos x="T0" y="T1"/>
                </a:cxn>
                <a:cxn ang="0">
                  <a:pos x="T2" y="T3"/>
                </a:cxn>
              </a:cxnLst>
              <a:rect l="0" t="0" r="r" b="b"/>
              <a:pathLst>
                <a:path w="135" h="177">
                  <a:moveTo>
                    <a:pt x="0" y="0"/>
                  </a:moveTo>
                  <a:cubicBezTo>
                    <a:pt x="0" y="0"/>
                    <a:pt x="135" y="92"/>
                    <a:pt x="127" y="17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Freeform 281">
              <a:extLst>
                <a:ext uri="{FF2B5EF4-FFF2-40B4-BE49-F238E27FC236}">
                  <a16:creationId xmlns:a16="http://schemas.microsoft.com/office/drawing/2014/main" id="{E494763E-2C68-45FE-BA41-0F15A957AC6D}"/>
                </a:ext>
              </a:extLst>
            </p:cNvPr>
            <p:cNvSpPr>
              <a:spLocks/>
            </p:cNvSpPr>
            <p:nvPr/>
          </p:nvSpPr>
          <p:spPr bwMode="auto">
            <a:xfrm>
              <a:off x="-5005388" y="-3297238"/>
              <a:ext cx="219075" cy="176213"/>
            </a:xfrm>
            <a:custGeom>
              <a:avLst/>
              <a:gdLst>
                <a:gd name="T0" fmla="*/ 73 w 73"/>
                <a:gd name="T1" fmla="*/ 0 h 59"/>
                <a:gd name="T2" fmla="*/ 0 w 73"/>
                <a:gd name="T3" fmla="*/ 59 h 59"/>
              </a:gdLst>
              <a:ahLst/>
              <a:cxnLst>
                <a:cxn ang="0">
                  <a:pos x="T0" y="T1"/>
                </a:cxn>
                <a:cxn ang="0">
                  <a:pos x="T2" y="T3"/>
                </a:cxn>
              </a:cxnLst>
              <a:rect l="0" t="0" r="r" b="b"/>
              <a:pathLst>
                <a:path w="73" h="59">
                  <a:moveTo>
                    <a:pt x="73" y="0"/>
                  </a:moveTo>
                  <a:cubicBezTo>
                    <a:pt x="73" y="0"/>
                    <a:pt x="28" y="4"/>
                    <a:pt x="0" y="59"/>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2" name="Freeform 282">
              <a:extLst>
                <a:ext uri="{FF2B5EF4-FFF2-40B4-BE49-F238E27FC236}">
                  <a16:creationId xmlns:a16="http://schemas.microsoft.com/office/drawing/2014/main" id="{AA0B868E-490B-4BA3-B4B4-63364B9490E0}"/>
                </a:ext>
              </a:extLst>
            </p:cNvPr>
            <p:cNvSpPr>
              <a:spLocks/>
            </p:cNvSpPr>
            <p:nvPr/>
          </p:nvSpPr>
          <p:spPr bwMode="auto">
            <a:xfrm>
              <a:off x="-4965700" y="-2887663"/>
              <a:ext cx="142875" cy="211138"/>
            </a:xfrm>
            <a:custGeom>
              <a:avLst/>
              <a:gdLst>
                <a:gd name="T0" fmla="*/ 48 w 48"/>
                <a:gd name="T1" fmla="*/ 0 h 71"/>
                <a:gd name="T2" fmla="*/ 0 w 48"/>
                <a:gd name="T3" fmla="*/ 71 h 71"/>
              </a:gdLst>
              <a:ahLst/>
              <a:cxnLst>
                <a:cxn ang="0">
                  <a:pos x="T0" y="T1"/>
                </a:cxn>
                <a:cxn ang="0">
                  <a:pos x="T2" y="T3"/>
                </a:cxn>
              </a:cxnLst>
              <a:rect l="0" t="0" r="r" b="b"/>
              <a:pathLst>
                <a:path w="48" h="71">
                  <a:moveTo>
                    <a:pt x="48" y="0"/>
                  </a:moveTo>
                  <a:cubicBezTo>
                    <a:pt x="48" y="0"/>
                    <a:pt x="7" y="31"/>
                    <a:pt x="0" y="7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Freeform 283">
              <a:extLst>
                <a:ext uri="{FF2B5EF4-FFF2-40B4-BE49-F238E27FC236}">
                  <a16:creationId xmlns:a16="http://schemas.microsoft.com/office/drawing/2014/main" id="{3FF209E6-5308-4178-9483-F5C7C2D4BEE3}"/>
                </a:ext>
              </a:extLst>
            </p:cNvPr>
            <p:cNvSpPr>
              <a:spLocks/>
            </p:cNvSpPr>
            <p:nvPr/>
          </p:nvSpPr>
          <p:spPr bwMode="auto">
            <a:xfrm>
              <a:off x="-5178425" y="-2547938"/>
              <a:ext cx="574675" cy="573088"/>
            </a:xfrm>
            <a:custGeom>
              <a:avLst/>
              <a:gdLst>
                <a:gd name="T0" fmla="*/ 47 w 362"/>
                <a:gd name="T1" fmla="*/ 361 h 361"/>
                <a:gd name="T2" fmla="*/ 314 w 362"/>
                <a:gd name="T3" fmla="*/ 361 h 361"/>
                <a:gd name="T4" fmla="*/ 362 w 362"/>
                <a:gd name="T5" fmla="*/ 0 h 361"/>
                <a:gd name="T6" fmla="*/ 0 w 362"/>
                <a:gd name="T7" fmla="*/ 0 h 361"/>
                <a:gd name="T8" fmla="*/ 47 w 362"/>
                <a:gd name="T9" fmla="*/ 361 h 361"/>
              </a:gdLst>
              <a:ahLst/>
              <a:cxnLst>
                <a:cxn ang="0">
                  <a:pos x="T0" y="T1"/>
                </a:cxn>
                <a:cxn ang="0">
                  <a:pos x="T2" y="T3"/>
                </a:cxn>
                <a:cxn ang="0">
                  <a:pos x="T4" y="T5"/>
                </a:cxn>
                <a:cxn ang="0">
                  <a:pos x="T6" y="T7"/>
                </a:cxn>
                <a:cxn ang="0">
                  <a:pos x="T8" y="T9"/>
                </a:cxn>
              </a:cxnLst>
              <a:rect l="0" t="0" r="r" b="b"/>
              <a:pathLst>
                <a:path w="362" h="361">
                  <a:moveTo>
                    <a:pt x="47" y="361"/>
                  </a:moveTo>
                  <a:lnTo>
                    <a:pt x="314" y="361"/>
                  </a:lnTo>
                  <a:lnTo>
                    <a:pt x="362" y="0"/>
                  </a:lnTo>
                  <a:lnTo>
                    <a:pt x="0" y="0"/>
                  </a:lnTo>
                  <a:lnTo>
                    <a:pt x="47" y="36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Rectangle 284">
              <a:extLst>
                <a:ext uri="{FF2B5EF4-FFF2-40B4-BE49-F238E27FC236}">
                  <a16:creationId xmlns:a16="http://schemas.microsoft.com/office/drawing/2014/main" id="{036EE5B3-23E4-4B82-9F8E-CC3B0E47EBD1}"/>
                </a:ext>
              </a:extLst>
            </p:cNvPr>
            <p:cNvSpPr>
              <a:spLocks noChangeArrowheads="1"/>
            </p:cNvSpPr>
            <p:nvPr/>
          </p:nvSpPr>
          <p:spPr bwMode="auto">
            <a:xfrm>
              <a:off x="-5205413" y="-2547938"/>
              <a:ext cx="615950" cy="134938"/>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Line 286">
              <a:extLst>
                <a:ext uri="{FF2B5EF4-FFF2-40B4-BE49-F238E27FC236}">
                  <a16:creationId xmlns:a16="http://schemas.microsoft.com/office/drawing/2014/main" id="{74942C50-2AAA-4832-905D-56F50C2C09C1}"/>
                </a:ext>
              </a:extLst>
            </p:cNvPr>
            <p:cNvSpPr>
              <a:spLocks noChangeShapeType="1"/>
            </p:cNvSpPr>
            <p:nvPr/>
          </p:nvSpPr>
          <p:spPr bwMode="auto">
            <a:xfrm>
              <a:off x="-4870450" y="-1720850"/>
              <a:ext cx="0" cy="26670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87">
              <a:extLst>
                <a:ext uri="{FF2B5EF4-FFF2-40B4-BE49-F238E27FC236}">
                  <a16:creationId xmlns:a16="http://schemas.microsoft.com/office/drawing/2014/main" id="{7F7DDAFC-2B43-43D2-9642-4295B075F385}"/>
                </a:ext>
              </a:extLst>
            </p:cNvPr>
            <p:cNvSpPr>
              <a:spLocks/>
            </p:cNvSpPr>
            <p:nvPr/>
          </p:nvSpPr>
          <p:spPr bwMode="auto">
            <a:xfrm>
              <a:off x="-2752725" y="-1433513"/>
              <a:ext cx="92075" cy="50800"/>
            </a:xfrm>
            <a:custGeom>
              <a:avLst/>
              <a:gdLst>
                <a:gd name="T0" fmla="*/ 0 w 31"/>
                <a:gd name="T1" fmla="*/ 0 h 17"/>
                <a:gd name="T2" fmla="*/ 31 w 31"/>
                <a:gd name="T3" fmla="*/ 17 h 17"/>
              </a:gdLst>
              <a:ahLst/>
              <a:cxnLst>
                <a:cxn ang="0">
                  <a:pos x="T0" y="T1"/>
                </a:cxn>
                <a:cxn ang="0">
                  <a:pos x="T2" y="T3"/>
                </a:cxn>
              </a:cxnLst>
              <a:rect l="0" t="0" r="r" b="b"/>
              <a:pathLst>
                <a:path w="31" h="17">
                  <a:moveTo>
                    <a:pt x="0" y="0"/>
                  </a:moveTo>
                  <a:cubicBezTo>
                    <a:pt x="0" y="0"/>
                    <a:pt x="9" y="13"/>
                    <a:pt x="31" y="1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88">
              <a:extLst>
                <a:ext uri="{FF2B5EF4-FFF2-40B4-BE49-F238E27FC236}">
                  <a16:creationId xmlns:a16="http://schemas.microsoft.com/office/drawing/2014/main" id="{DB00DC6A-85AC-4487-A16A-4DAFCF5819B9}"/>
                </a:ext>
              </a:extLst>
            </p:cNvPr>
            <p:cNvSpPr>
              <a:spLocks/>
            </p:cNvSpPr>
            <p:nvPr/>
          </p:nvSpPr>
          <p:spPr bwMode="auto">
            <a:xfrm>
              <a:off x="-2519363" y="-3494088"/>
              <a:ext cx="1376363" cy="1776413"/>
            </a:xfrm>
            <a:custGeom>
              <a:avLst/>
              <a:gdLst>
                <a:gd name="T0" fmla="*/ 0 w 461"/>
                <a:gd name="T1" fmla="*/ 135 h 595"/>
                <a:gd name="T2" fmla="*/ 357 w 461"/>
                <a:gd name="T3" fmla="*/ 192 h 595"/>
                <a:gd name="T4" fmla="*/ 256 w 461"/>
                <a:gd name="T5" fmla="*/ 595 h 595"/>
              </a:gdLst>
              <a:ahLst/>
              <a:cxnLst>
                <a:cxn ang="0">
                  <a:pos x="T0" y="T1"/>
                </a:cxn>
                <a:cxn ang="0">
                  <a:pos x="T2" y="T3"/>
                </a:cxn>
                <a:cxn ang="0">
                  <a:pos x="T4" y="T5"/>
                </a:cxn>
              </a:cxnLst>
              <a:rect l="0" t="0" r="r" b="b"/>
              <a:pathLst>
                <a:path w="461" h="595">
                  <a:moveTo>
                    <a:pt x="0" y="135"/>
                  </a:moveTo>
                  <a:cubicBezTo>
                    <a:pt x="0" y="135"/>
                    <a:pt x="189" y="0"/>
                    <a:pt x="357" y="192"/>
                  </a:cubicBezTo>
                  <a:cubicBezTo>
                    <a:pt x="461" y="327"/>
                    <a:pt x="422" y="513"/>
                    <a:pt x="256" y="595"/>
                  </a:cubicBezTo>
                </a:path>
              </a:pathLst>
            </a:cu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309" name="Oval 1308">
            <a:extLst>
              <a:ext uri="{FF2B5EF4-FFF2-40B4-BE49-F238E27FC236}">
                <a16:creationId xmlns:a16="http://schemas.microsoft.com/office/drawing/2014/main" id="{18802491-FFCF-42FE-9B5A-961493CEB01A}"/>
              </a:ext>
            </a:extLst>
          </p:cNvPr>
          <p:cNvSpPr>
            <a:spLocks noChangeAspect="1"/>
          </p:cNvSpPr>
          <p:nvPr/>
        </p:nvSpPr>
        <p:spPr>
          <a:xfrm>
            <a:off x="10943933" y="823753"/>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9" name="Freeform 298">
            <a:extLst>
              <a:ext uri="{FF2B5EF4-FFF2-40B4-BE49-F238E27FC236}">
                <a16:creationId xmlns:a16="http://schemas.microsoft.com/office/drawing/2014/main" id="{3D353559-3137-4741-8946-25932564C9C8}"/>
              </a:ext>
            </a:extLst>
          </p:cNvPr>
          <p:cNvSpPr>
            <a:spLocks noChangeAspect="1"/>
          </p:cNvSpPr>
          <p:nvPr/>
        </p:nvSpPr>
        <p:spPr bwMode="auto">
          <a:xfrm flipH="1">
            <a:off x="8457321" y="1161164"/>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3" name="Oval 332">
            <a:extLst>
              <a:ext uri="{FF2B5EF4-FFF2-40B4-BE49-F238E27FC236}">
                <a16:creationId xmlns:a16="http://schemas.microsoft.com/office/drawing/2014/main" id="{CFCFBFE4-8909-4E01-AA8A-0CDBBC9C5D26}"/>
              </a:ext>
            </a:extLst>
          </p:cNvPr>
          <p:cNvSpPr>
            <a:spLocks noChangeAspect="1"/>
          </p:cNvSpPr>
          <p:nvPr/>
        </p:nvSpPr>
        <p:spPr>
          <a:xfrm>
            <a:off x="3210444" y="5483302"/>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820FB32B-2EB2-4205-A826-AD62319BF259}"/>
              </a:ext>
            </a:extLst>
          </p:cNvPr>
          <p:cNvSpPr>
            <a:spLocks noChangeAspect="1"/>
          </p:cNvSpPr>
          <p:nvPr/>
        </p:nvSpPr>
        <p:spPr>
          <a:xfrm>
            <a:off x="593704" y="697294"/>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5" name="Oval 334">
            <a:extLst>
              <a:ext uri="{FF2B5EF4-FFF2-40B4-BE49-F238E27FC236}">
                <a16:creationId xmlns:a16="http://schemas.microsoft.com/office/drawing/2014/main" id="{48207054-844F-40E9-A59C-ADCAA08FCB92}"/>
              </a:ext>
            </a:extLst>
          </p:cNvPr>
          <p:cNvSpPr>
            <a:spLocks noChangeAspect="1"/>
          </p:cNvSpPr>
          <p:nvPr/>
        </p:nvSpPr>
        <p:spPr>
          <a:xfrm>
            <a:off x="11488682" y="4753728"/>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Freeform 298">
            <a:extLst>
              <a:ext uri="{FF2B5EF4-FFF2-40B4-BE49-F238E27FC236}">
                <a16:creationId xmlns:a16="http://schemas.microsoft.com/office/drawing/2014/main" id="{1599650D-8729-4D4F-A7C5-170A8F2D523F}"/>
              </a:ext>
            </a:extLst>
          </p:cNvPr>
          <p:cNvSpPr>
            <a:spLocks noChangeAspect="1"/>
          </p:cNvSpPr>
          <p:nvPr/>
        </p:nvSpPr>
        <p:spPr bwMode="auto">
          <a:xfrm flipH="1">
            <a:off x="1832785" y="1122253"/>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7" name="Freeform 298">
            <a:extLst>
              <a:ext uri="{FF2B5EF4-FFF2-40B4-BE49-F238E27FC236}">
                <a16:creationId xmlns:a16="http://schemas.microsoft.com/office/drawing/2014/main" id="{0D599392-771A-4036-9E6B-C176942E0025}"/>
              </a:ext>
            </a:extLst>
          </p:cNvPr>
          <p:cNvSpPr>
            <a:spLocks noChangeAspect="1"/>
          </p:cNvSpPr>
          <p:nvPr/>
        </p:nvSpPr>
        <p:spPr bwMode="auto">
          <a:xfrm flipH="1">
            <a:off x="860019" y="6151453"/>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8" name="Freeform 298">
            <a:extLst>
              <a:ext uri="{FF2B5EF4-FFF2-40B4-BE49-F238E27FC236}">
                <a16:creationId xmlns:a16="http://schemas.microsoft.com/office/drawing/2014/main" id="{8DEDB4D5-46A8-4B37-910E-8B382A15EFEF}"/>
              </a:ext>
            </a:extLst>
          </p:cNvPr>
          <p:cNvSpPr>
            <a:spLocks noChangeAspect="1"/>
          </p:cNvSpPr>
          <p:nvPr/>
        </p:nvSpPr>
        <p:spPr bwMode="auto">
          <a:xfrm flipH="1">
            <a:off x="11239432" y="4001641"/>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9" name="Freeform 298">
            <a:extLst>
              <a:ext uri="{FF2B5EF4-FFF2-40B4-BE49-F238E27FC236}">
                <a16:creationId xmlns:a16="http://schemas.microsoft.com/office/drawing/2014/main" id="{88CC9EFC-3E28-4D48-AE3C-84D7009A60A1}"/>
              </a:ext>
            </a:extLst>
          </p:cNvPr>
          <p:cNvSpPr>
            <a:spLocks noChangeAspect="1"/>
          </p:cNvSpPr>
          <p:nvPr/>
        </p:nvSpPr>
        <p:spPr bwMode="auto">
          <a:xfrm flipH="1">
            <a:off x="6103228" y="2007470"/>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40" name="Freeform 298">
            <a:extLst>
              <a:ext uri="{FF2B5EF4-FFF2-40B4-BE49-F238E27FC236}">
                <a16:creationId xmlns:a16="http://schemas.microsoft.com/office/drawing/2014/main" id="{FB2ACBED-79A4-481B-BB3F-0FDB5A855F5E}"/>
              </a:ext>
            </a:extLst>
          </p:cNvPr>
          <p:cNvSpPr>
            <a:spLocks noChangeAspect="1"/>
          </p:cNvSpPr>
          <p:nvPr/>
        </p:nvSpPr>
        <p:spPr bwMode="auto">
          <a:xfrm flipH="1">
            <a:off x="4410615" y="3836270"/>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grpSp>
        <p:nvGrpSpPr>
          <p:cNvPr id="293" name="Group 292">
            <a:extLst>
              <a:ext uri="{FF2B5EF4-FFF2-40B4-BE49-F238E27FC236}">
                <a16:creationId xmlns:a16="http://schemas.microsoft.com/office/drawing/2014/main" id="{E90C16BA-DC56-4CAD-AD59-937C10122922}"/>
              </a:ext>
            </a:extLst>
          </p:cNvPr>
          <p:cNvGrpSpPr/>
          <p:nvPr/>
        </p:nvGrpSpPr>
        <p:grpSpPr>
          <a:xfrm>
            <a:off x="506224" y="1937403"/>
            <a:ext cx="3793381" cy="2069594"/>
            <a:chOff x="506224" y="1744405"/>
            <a:chExt cx="3793381" cy="2069594"/>
          </a:xfrm>
        </p:grpSpPr>
        <p:sp>
          <p:nvSpPr>
            <p:cNvPr id="290" name="TextBox 289">
              <a:extLst>
                <a:ext uri="{FF2B5EF4-FFF2-40B4-BE49-F238E27FC236}">
                  <a16:creationId xmlns:a16="http://schemas.microsoft.com/office/drawing/2014/main" id="{093A75B5-AD7B-4468-9BB8-93EBD7C100D1}"/>
                </a:ext>
              </a:extLst>
            </p:cNvPr>
            <p:cNvSpPr txBox="1"/>
            <p:nvPr/>
          </p:nvSpPr>
          <p:spPr>
            <a:xfrm>
              <a:off x="506224" y="1744405"/>
              <a:ext cx="3793381" cy="1625060"/>
            </a:xfrm>
            <a:prstGeom prst="rect">
              <a:avLst/>
            </a:prstGeom>
            <a:noFill/>
          </p:spPr>
          <p:txBody>
            <a:bodyPr wrap="square" lIns="0" tIns="0" rIns="0" bIns="0" rtlCol="0">
              <a:spAutoFit/>
            </a:bodyPr>
            <a:lstStyle/>
            <a:p>
              <a:pPr>
                <a:lnSpc>
                  <a:spcPct val="80000"/>
                </a:lnSpc>
              </a:pPr>
              <a:r>
                <a:rPr lang="en-US" sz="4400" b="1" dirty="0">
                  <a:solidFill>
                    <a:schemeClr val="bg1"/>
                  </a:solidFill>
                </a:rPr>
                <a:t>SCHOOL</a:t>
              </a:r>
              <a:br>
                <a:rPr lang="en-US" sz="4400" b="1" dirty="0">
                  <a:solidFill>
                    <a:schemeClr val="bg1"/>
                  </a:solidFill>
                </a:rPr>
              </a:br>
              <a:r>
                <a:rPr lang="en-US" sz="4400" b="1" dirty="0">
                  <a:solidFill>
                    <a:schemeClr val="bg1"/>
                  </a:solidFill>
                </a:rPr>
                <a:t>Introduction PPT Template</a:t>
              </a:r>
            </a:p>
          </p:txBody>
        </p:sp>
        <p:grpSp>
          <p:nvGrpSpPr>
            <p:cNvPr id="292" name="Group 291">
              <a:extLst>
                <a:ext uri="{FF2B5EF4-FFF2-40B4-BE49-F238E27FC236}">
                  <a16:creationId xmlns:a16="http://schemas.microsoft.com/office/drawing/2014/main" id="{024AADD3-3E76-4079-8D8A-954CFB67BAE1}"/>
                </a:ext>
              </a:extLst>
            </p:cNvPr>
            <p:cNvGrpSpPr/>
            <p:nvPr/>
          </p:nvGrpSpPr>
          <p:grpSpPr>
            <a:xfrm>
              <a:off x="507538" y="3311281"/>
              <a:ext cx="815845" cy="116368"/>
              <a:chOff x="507538" y="3856956"/>
              <a:chExt cx="1171415" cy="154886"/>
            </a:xfrm>
          </p:grpSpPr>
          <p:sp>
            <p:nvSpPr>
              <p:cNvPr id="291" name="Rectangle: Rounded Corners 290">
                <a:extLst>
                  <a:ext uri="{FF2B5EF4-FFF2-40B4-BE49-F238E27FC236}">
                    <a16:creationId xmlns:a16="http://schemas.microsoft.com/office/drawing/2014/main" id="{B4FBE7C8-AAF4-4E3E-B736-A22F82496514}"/>
                  </a:ext>
                </a:extLst>
              </p:cNvPr>
              <p:cNvSpPr/>
              <p:nvPr/>
            </p:nvSpPr>
            <p:spPr>
              <a:xfrm>
                <a:off x="507538" y="3856956"/>
                <a:ext cx="809465" cy="154886"/>
              </a:xfrm>
              <a:prstGeom prst="roundRect">
                <a:avLst>
                  <a:gd name="adj" fmla="val 50000"/>
                </a:avLst>
              </a:prstGeom>
              <a:gradFill>
                <a:gsLst>
                  <a:gs pos="0">
                    <a:srgbClr val="F5748A"/>
                  </a:gs>
                  <a:gs pos="100000">
                    <a:srgbClr val="531B96"/>
                  </a:gs>
                </a:gsLst>
                <a:lin ang="2700000" scaled="0"/>
              </a:gradFill>
              <a:ln>
                <a:noFill/>
              </a:ln>
              <a:effectLst>
                <a:outerShdw blurRad="177800" dist="38100" dir="5400000" algn="t" rotWithShape="0">
                  <a:schemeClr val="accent3">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43" name="Rectangle: Rounded Corners 342">
                <a:extLst>
                  <a:ext uri="{FF2B5EF4-FFF2-40B4-BE49-F238E27FC236}">
                    <a16:creationId xmlns:a16="http://schemas.microsoft.com/office/drawing/2014/main" id="{5B55FDEC-5E5A-4A2B-874F-098FD30BE19A}"/>
                  </a:ext>
                </a:extLst>
              </p:cNvPr>
              <p:cNvSpPr/>
              <p:nvPr/>
            </p:nvSpPr>
            <p:spPr>
              <a:xfrm>
                <a:off x="869488" y="3856956"/>
                <a:ext cx="809465" cy="154886"/>
              </a:xfrm>
              <a:prstGeom prst="roundRect">
                <a:avLst>
                  <a:gd name="adj" fmla="val 50000"/>
                </a:avLst>
              </a:prstGeom>
              <a:gradFill>
                <a:gsLst>
                  <a:gs pos="0">
                    <a:srgbClr val="A9CDFF"/>
                  </a:gs>
                  <a:gs pos="100000">
                    <a:schemeClr val="accent2">
                      <a:lumMod val="60000"/>
                      <a:lumOff val="40000"/>
                    </a:schemeClr>
                  </a:gs>
                </a:gsLst>
                <a:lin ang="2700000" scaled="0"/>
              </a:gradFill>
              <a:ln>
                <a:noFill/>
              </a:ln>
              <a:effectLst>
                <a:outerShdw blurRad="177800" dist="38100" dir="5400000" algn="t" rotWithShape="0">
                  <a:schemeClr val="accent3">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45" name="Rectangle 344">
              <a:extLst>
                <a:ext uri="{FF2B5EF4-FFF2-40B4-BE49-F238E27FC236}">
                  <a16:creationId xmlns:a16="http://schemas.microsoft.com/office/drawing/2014/main" id="{325DE9DB-BFDF-4095-A417-CE0B0A7E65FC}"/>
                </a:ext>
              </a:extLst>
            </p:cNvPr>
            <p:cNvSpPr/>
            <p:nvPr/>
          </p:nvSpPr>
          <p:spPr>
            <a:xfrm>
              <a:off x="523414" y="3598555"/>
              <a:ext cx="3407096" cy="215444"/>
            </a:xfrm>
            <a:prstGeom prst="rect">
              <a:avLst/>
            </a:prstGeom>
          </p:spPr>
          <p:txBody>
            <a:bodyPr wrap="square" lIns="0" tIns="0" rIns="0" bIns="0">
              <a:spAutoFit/>
            </a:bodyPr>
            <a:lstStyle/>
            <a:p>
              <a:endParaRPr lang="en-US" sz="1400" dirty="0">
                <a:solidFill>
                  <a:schemeClr val="bg1"/>
                </a:solidFill>
              </a:endParaRPr>
            </a:p>
          </p:txBody>
        </p:sp>
      </p:grpSp>
      <p:sp>
        <p:nvSpPr>
          <p:cNvPr id="294" name="Slide Number Placeholder 293">
            <a:extLst>
              <a:ext uri="{FF2B5EF4-FFF2-40B4-BE49-F238E27FC236}">
                <a16:creationId xmlns:a16="http://schemas.microsoft.com/office/drawing/2014/main" id="{28918DA5-DA4E-4795-8F95-52DFB50FF3A4}"/>
              </a:ext>
            </a:extLst>
          </p:cNvPr>
          <p:cNvSpPr>
            <a:spLocks noGrp="1"/>
          </p:cNvSpPr>
          <p:nvPr>
            <p:ph type="sldNum" sz="quarter" idx="12"/>
          </p:nvPr>
        </p:nvSpPr>
        <p:spPr/>
        <p:txBody>
          <a:bodyPr/>
          <a:lstStyle/>
          <a:p>
            <a:fld id="{1F409F94-D0DA-4FE9-B158-B846944F9E53}" type="slidenum">
              <a:rPr lang="en-US" smtClean="0"/>
              <a:t>1</a:t>
            </a:fld>
            <a:endParaRPr lang="en-US"/>
          </a:p>
        </p:txBody>
      </p:sp>
      <p:sp>
        <p:nvSpPr>
          <p:cNvPr id="2" name="Rectangle 63">
            <a:extLst>
              <a:ext uri="{FF2B5EF4-FFF2-40B4-BE49-F238E27FC236}">
                <a16:creationId xmlns:a16="http://schemas.microsoft.com/office/drawing/2014/main" id="{AEE22E87-88FA-4A63-989D-3B74D23EFBFE}"/>
              </a:ext>
            </a:extLst>
          </p:cNvPr>
          <p:cNvSpPr/>
          <p:nvPr/>
        </p:nvSpPr>
        <p:spPr>
          <a:xfrm>
            <a:off x="-17336" y="4070646"/>
            <a:ext cx="4300214" cy="215444"/>
          </a:xfrm>
          <a:prstGeom prst="rect">
            <a:avLst/>
          </a:prstGeom>
        </p:spPr>
        <p:txBody>
          <a:bodyPr wrap="square" lIns="0" tIns="0" rIns="0" bIns="0" anchor="ctr">
            <a:spAutoFit/>
          </a:bodyPr>
          <a:lstStyle/>
          <a:p>
            <a:pPr algn="ctr"/>
            <a:r>
              <a:rPr lang="en-US" sz="1400" dirty="0">
                <a:solidFill>
                  <a:schemeClr val="bg1"/>
                </a:solidFill>
                <a:latin typeface="+mj-lt"/>
              </a:rPr>
              <a:t>Here is where your presentation begins</a:t>
            </a:r>
          </a:p>
        </p:txBody>
      </p:sp>
    </p:spTree>
    <p:extLst>
      <p:ext uri="{BB962C8B-B14F-4D97-AF65-F5344CB8AC3E}">
        <p14:creationId xmlns:p14="http://schemas.microsoft.com/office/powerpoint/2010/main" val="36017074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44215A-1091-4BD1-B291-BB61D01CA447}"/>
              </a:ext>
            </a:extLst>
          </p:cNvPr>
          <p:cNvSpPr/>
          <p:nvPr/>
        </p:nvSpPr>
        <p:spPr>
          <a:xfrm>
            <a:off x="4271879" y="0"/>
            <a:ext cx="7920121" cy="6858001"/>
          </a:xfrm>
          <a:prstGeom prst="rect">
            <a:avLst/>
          </a:prstGeom>
          <a:solidFill>
            <a:schemeClr val="accent2">
              <a:lumMod val="20000"/>
              <a:lumOff val="80000"/>
              <a:alpha val="46000"/>
            </a:schemeClr>
          </a:solidFill>
          <a:ln w="3175" cap="flat">
            <a:noFill/>
            <a:prstDash val="solid"/>
            <a:miter lim="800000"/>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solidFill>
            </a:endParaRPr>
          </a:p>
        </p:txBody>
      </p:sp>
      <p:sp>
        <p:nvSpPr>
          <p:cNvPr id="163" name="Freeform: Shape 162">
            <a:extLst>
              <a:ext uri="{FF2B5EF4-FFF2-40B4-BE49-F238E27FC236}">
                <a16:creationId xmlns:a16="http://schemas.microsoft.com/office/drawing/2014/main" id="{057D5B7E-DAF1-4BF7-9861-4AAB327427B9}"/>
              </a:ext>
            </a:extLst>
          </p:cNvPr>
          <p:cNvSpPr>
            <a:spLocks/>
          </p:cNvSpPr>
          <p:nvPr/>
        </p:nvSpPr>
        <p:spPr bwMode="auto">
          <a:xfrm rot="16200000">
            <a:off x="205177" y="-205177"/>
            <a:ext cx="6858000" cy="7268355"/>
          </a:xfrm>
          <a:custGeom>
            <a:avLst/>
            <a:gdLst>
              <a:gd name="connsiteX0" fmla="*/ 2209591 w 6858000"/>
              <a:gd name="connsiteY0" fmla="*/ 7117860 h 7268355"/>
              <a:gd name="connsiteX1" fmla="*/ 2209591 w 6858000"/>
              <a:gd name="connsiteY1" fmla="*/ 7139991 h 7268355"/>
              <a:gd name="connsiteX2" fmla="*/ 2080607 w 6858000"/>
              <a:gd name="connsiteY2" fmla="*/ 7268354 h 7268355"/>
              <a:gd name="connsiteX3" fmla="*/ 1395658 w 6858000"/>
              <a:gd name="connsiteY3" fmla="*/ 7268354 h 7268355"/>
              <a:gd name="connsiteX4" fmla="*/ 1266674 w 6858000"/>
              <a:gd name="connsiteY4" fmla="*/ 7139991 h 7268355"/>
              <a:gd name="connsiteX5" fmla="*/ 1266674 w 6858000"/>
              <a:gd name="connsiteY5" fmla="*/ 7117860 h 7268355"/>
              <a:gd name="connsiteX6" fmla="*/ 1395658 w 6858000"/>
              <a:gd name="connsiteY6" fmla="*/ 6989497 h 7268355"/>
              <a:gd name="connsiteX7" fmla="*/ 2080607 w 6858000"/>
              <a:gd name="connsiteY7" fmla="*/ 6989497 h 7268355"/>
              <a:gd name="connsiteX8" fmla="*/ 2209591 w 6858000"/>
              <a:gd name="connsiteY8" fmla="*/ 7117860 h 7268355"/>
              <a:gd name="connsiteX9" fmla="*/ 5856005 w 6858000"/>
              <a:gd name="connsiteY9" fmla="*/ 6034241 h 7268355"/>
              <a:gd name="connsiteX10" fmla="*/ 5856005 w 6858000"/>
              <a:gd name="connsiteY10" fmla="*/ 6056560 h 7268355"/>
              <a:gd name="connsiteX11" fmla="*/ 5727305 w 6858000"/>
              <a:gd name="connsiteY11" fmla="*/ 6186011 h 7268355"/>
              <a:gd name="connsiteX12" fmla="*/ 5043863 w 6858000"/>
              <a:gd name="connsiteY12" fmla="*/ 6186011 h 7268355"/>
              <a:gd name="connsiteX13" fmla="*/ 4910725 w 6858000"/>
              <a:gd name="connsiteY13" fmla="*/ 6056560 h 7268355"/>
              <a:gd name="connsiteX14" fmla="*/ 4910725 w 6858000"/>
              <a:gd name="connsiteY14" fmla="*/ 6034241 h 7268355"/>
              <a:gd name="connsiteX15" fmla="*/ 5043863 w 6858000"/>
              <a:gd name="connsiteY15" fmla="*/ 5904790 h 7268355"/>
              <a:gd name="connsiteX16" fmla="*/ 5727305 w 6858000"/>
              <a:gd name="connsiteY16" fmla="*/ 5904790 h 7268355"/>
              <a:gd name="connsiteX17" fmla="*/ 5856005 w 6858000"/>
              <a:gd name="connsiteY17" fmla="*/ 6034241 h 7268355"/>
              <a:gd name="connsiteX18" fmla="*/ 6803647 w 6858000"/>
              <a:gd name="connsiteY18" fmla="*/ 6572190 h 7268355"/>
              <a:gd name="connsiteX19" fmla="*/ 6803647 w 6858000"/>
              <a:gd name="connsiteY19" fmla="*/ 6594361 h 7268355"/>
              <a:gd name="connsiteX20" fmla="*/ 6670245 w 6858000"/>
              <a:gd name="connsiteY20" fmla="*/ 6722952 h 7268355"/>
              <a:gd name="connsiteX21" fmla="*/ 4700345 w 6858000"/>
              <a:gd name="connsiteY21" fmla="*/ 6722952 h 7268355"/>
              <a:gd name="connsiteX22" fmla="*/ 4589177 w 6858000"/>
              <a:gd name="connsiteY22" fmla="*/ 6842675 h 7268355"/>
              <a:gd name="connsiteX23" fmla="*/ 4589177 w 6858000"/>
              <a:gd name="connsiteY23" fmla="*/ 6864846 h 7268355"/>
              <a:gd name="connsiteX24" fmla="*/ 4709238 w 6858000"/>
              <a:gd name="connsiteY24" fmla="*/ 6989002 h 7268355"/>
              <a:gd name="connsiteX25" fmla="*/ 4727025 w 6858000"/>
              <a:gd name="connsiteY25" fmla="*/ 6989002 h 7268355"/>
              <a:gd name="connsiteX26" fmla="*/ 5180592 w 6858000"/>
              <a:gd name="connsiteY26" fmla="*/ 6989002 h 7268355"/>
              <a:gd name="connsiteX27" fmla="*/ 5309546 w 6858000"/>
              <a:gd name="connsiteY27" fmla="*/ 7117593 h 7268355"/>
              <a:gd name="connsiteX28" fmla="*/ 5309546 w 6858000"/>
              <a:gd name="connsiteY28" fmla="*/ 7139764 h 7268355"/>
              <a:gd name="connsiteX29" fmla="*/ 5180592 w 6858000"/>
              <a:gd name="connsiteY29" fmla="*/ 7268355 h 7268355"/>
              <a:gd name="connsiteX30" fmla="*/ 2530343 w 6858000"/>
              <a:gd name="connsiteY30" fmla="*/ 7268355 h 7268355"/>
              <a:gd name="connsiteX31" fmla="*/ 2401388 w 6858000"/>
              <a:gd name="connsiteY31" fmla="*/ 7139764 h 7268355"/>
              <a:gd name="connsiteX32" fmla="*/ 2401388 w 6858000"/>
              <a:gd name="connsiteY32" fmla="*/ 7117593 h 7268355"/>
              <a:gd name="connsiteX33" fmla="*/ 2530343 w 6858000"/>
              <a:gd name="connsiteY33" fmla="*/ 6989002 h 7268355"/>
              <a:gd name="connsiteX34" fmla="*/ 2783806 w 6858000"/>
              <a:gd name="connsiteY34" fmla="*/ 6989002 h 7268355"/>
              <a:gd name="connsiteX35" fmla="*/ 2846060 w 6858000"/>
              <a:gd name="connsiteY35" fmla="*/ 6989002 h 7268355"/>
              <a:gd name="connsiteX36" fmla="*/ 2966121 w 6858000"/>
              <a:gd name="connsiteY36" fmla="*/ 6864846 h 7268355"/>
              <a:gd name="connsiteX37" fmla="*/ 2966121 w 6858000"/>
              <a:gd name="connsiteY37" fmla="*/ 6842675 h 7268355"/>
              <a:gd name="connsiteX38" fmla="*/ 2854953 w 6858000"/>
              <a:gd name="connsiteY38" fmla="*/ 6722952 h 7268355"/>
              <a:gd name="connsiteX39" fmla="*/ 1672124 w 6858000"/>
              <a:gd name="connsiteY39" fmla="*/ 6722952 h 7268355"/>
              <a:gd name="connsiteX40" fmla="*/ 1543169 w 6858000"/>
              <a:gd name="connsiteY40" fmla="*/ 6594361 h 7268355"/>
              <a:gd name="connsiteX41" fmla="*/ 1543169 w 6858000"/>
              <a:gd name="connsiteY41" fmla="*/ 6572190 h 7268355"/>
              <a:gd name="connsiteX42" fmla="*/ 1672124 w 6858000"/>
              <a:gd name="connsiteY42" fmla="*/ 6443599 h 7268355"/>
              <a:gd name="connsiteX43" fmla="*/ 4286955 w 6858000"/>
              <a:gd name="connsiteY43" fmla="*/ 6443599 h 7268355"/>
              <a:gd name="connsiteX44" fmla="*/ 4438576 w 6858000"/>
              <a:gd name="connsiteY44" fmla="*/ 6443599 h 7268355"/>
              <a:gd name="connsiteX45" fmla="*/ 4561663 w 6858000"/>
              <a:gd name="connsiteY45" fmla="*/ 6443599 h 7268355"/>
              <a:gd name="connsiteX46" fmla="*/ 6670245 w 6858000"/>
              <a:gd name="connsiteY46" fmla="*/ 6443599 h 7268355"/>
              <a:gd name="connsiteX47" fmla="*/ 6803647 w 6858000"/>
              <a:gd name="connsiteY47" fmla="*/ 6572190 h 7268355"/>
              <a:gd name="connsiteX48" fmla="*/ 6858000 w 6858000"/>
              <a:gd name="connsiteY48" fmla="*/ 0 h 7268355"/>
              <a:gd name="connsiteX49" fmla="*/ 6858000 w 6858000"/>
              <a:gd name="connsiteY49" fmla="*/ 4359772 h 7268355"/>
              <a:gd name="connsiteX50" fmla="*/ 6858000 w 6858000"/>
              <a:gd name="connsiteY50" fmla="*/ 4653686 h 7268355"/>
              <a:gd name="connsiteX51" fmla="*/ 6858000 w 6858000"/>
              <a:gd name="connsiteY51" fmla="*/ 4855095 h 7268355"/>
              <a:gd name="connsiteX52" fmla="*/ 6858000 w 6858000"/>
              <a:gd name="connsiteY52" fmla="*/ 5052269 h 7268355"/>
              <a:gd name="connsiteX53" fmla="*/ 6858000 w 6858000"/>
              <a:gd name="connsiteY53" fmla="*/ 5487810 h 7268355"/>
              <a:gd name="connsiteX54" fmla="*/ 6858000 w 6858000"/>
              <a:gd name="connsiteY54" fmla="*/ 5500661 h 7268355"/>
              <a:gd name="connsiteX55" fmla="*/ 6858000 w 6858000"/>
              <a:gd name="connsiteY55" fmla="*/ 5507260 h 7268355"/>
              <a:gd name="connsiteX56" fmla="*/ 6858000 w 6858000"/>
              <a:gd name="connsiteY56" fmla="*/ 5508909 h 7268355"/>
              <a:gd name="connsiteX57" fmla="*/ 6858000 w 6858000"/>
              <a:gd name="connsiteY57" fmla="*/ 5510038 h 7268355"/>
              <a:gd name="connsiteX58" fmla="*/ 6724576 w 6858000"/>
              <a:gd name="connsiteY58" fmla="*/ 5638959 h 7268355"/>
              <a:gd name="connsiteX59" fmla="*/ 2704063 w 6858000"/>
              <a:gd name="connsiteY59" fmla="*/ 5638958 h 7268355"/>
              <a:gd name="connsiteX60" fmla="*/ 2588429 w 6858000"/>
              <a:gd name="connsiteY60" fmla="*/ 5767878 h 7268355"/>
              <a:gd name="connsiteX61" fmla="*/ 2588429 w 6858000"/>
              <a:gd name="connsiteY61" fmla="*/ 5776770 h 7268355"/>
              <a:gd name="connsiteX62" fmla="*/ 2717406 w 6858000"/>
              <a:gd name="connsiteY62" fmla="*/ 5905690 h 7268355"/>
              <a:gd name="connsiteX63" fmla="*/ 4647608 w 6858000"/>
              <a:gd name="connsiteY63" fmla="*/ 5905690 h 7268355"/>
              <a:gd name="connsiteX64" fmla="*/ 4776584 w 6858000"/>
              <a:gd name="connsiteY64" fmla="*/ 6034611 h 7268355"/>
              <a:gd name="connsiteX65" fmla="*/ 4776584 w 6858000"/>
              <a:gd name="connsiteY65" fmla="*/ 6056838 h 7268355"/>
              <a:gd name="connsiteX66" fmla="*/ 4656503 w 6858000"/>
              <a:gd name="connsiteY66" fmla="*/ 6185758 h 7268355"/>
              <a:gd name="connsiteX67" fmla="*/ 4647608 w 6858000"/>
              <a:gd name="connsiteY67" fmla="*/ 6185758 h 7268355"/>
              <a:gd name="connsiteX68" fmla="*/ 4385206 w 6858000"/>
              <a:gd name="connsiteY68" fmla="*/ 6185758 h 7268355"/>
              <a:gd name="connsiteX69" fmla="*/ 4274020 w 6858000"/>
              <a:gd name="connsiteY69" fmla="*/ 6310232 h 7268355"/>
              <a:gd name="connsiteX70" fmla="*/ 4274020 w 6858000"/>
              <a:gd name="connsiteY70" fmla="*/ 6319124 h 7268355"/>
              <a:gd name="connsiteX71" fmla="*/ 4398549 w 6858000"/>
              <a:gd name="connsiteY71" fmla="*/ 6439153 h 7268355"/>
              <a:gd name="connsiteX72" fmla="*/ 4438576 w 6858000"/>
              <a:gd name="connsiteY72" fmla="*/ 6439153 h 7268355"/>
              <a:gd name="connsiteX73" fmla="*/ 4438576 w 6858000"/>
              <a:gd name="connsiteY73" fmla="*/ 6443599 h 7268355"/>
              <a:gd name="connsiteX74" fmla="*/ 1845702 w 6858000"/>
              <a:gd name="connsiteY74" fmla="*/ 6443598 h 7268355"/>
              <a:gd name="connsiteX75" fmla="*/ 1965783 w 6858000"/>
              <a:gd name="connsiteY75" fmla="*/ 6319124 h 7268355"/>
              <a:gd name="connsiteX76" fmla="*/ 1965783 w 6858000"/>
              <a:gd name="connsiteY76" fmla="*/ 6310232 h 7268355"/>
              <a:gd name="connsiteX77" fmla="*/ 1854596 w 6858000"/>
              <a:gd name="connsiteY77" fmla="*/ 6185758 h 7268355"/>
              <a:gd name="connsiteX78" fmla="*/ 351351 w 6858000"/>
              <a:gd name="connsiteY78" fmla="*/ 6185758 h 7268355"/>
              <a:gd name="connsiteX79" fmla="*/ 222374 w 6858000"/>
              <a:gd name="connsiteY79" fmla="*/ 6056837 h 7268355"/>
              <a:gd name="connsiteX80" fmla="*/ 222374 w 6858000"/>
              <a:gd name="connsiteY80" fmla="*/ 6034610 h 7268355"/>
              <a:gd name="connsiteX81" fmla="*/ 351351 w 6858000"/>
              <a:gd name="connsiteY81" fmla="*/ 5905690 h 7268355"/>
              <a:gd name="connsiteX82" fmla="*/ 667121 w 6858000"/>
              <a:gd name="connsiteY82" fmla="*/ 5905690 h 7268355"/>
              <a:gd name="connsiteX83" fmla="*/ 796098 w 6858000"/>
              <a:gd name="connsiteY83" fmla="*/ 5776770 h 7268355"/>
              <a:gd name="connsiteX84" fmla="*/ 796098 w 6858000"/>
              <a:gd name="connsiteY84" fmla="*/ 5767878 h 7268355"/>
              <a:gd name="connsiteX85" fmla="*/ 680463 w 6858000"/>
              <a:gd name="connsiteY85" fmla="*/ 5638958 h 7268355"/>
              <a:gd name="connsiteX86" fmla="*/ 128977 w 6858000"/>
              <a:gd name="connsiteY86" fmla="*/ 5638958 h 7268355"/>
              <a:gd name="connsiteX87" fmla="*/ 115635 w 6858000"/>
              <a:gd name="connsiteY87" fmla="*/ 5638958 h 7268355"/>
              <a:gd name="connsiteX88" fmla="*/ 0 w 6858000"/>
              <a:gd name="connsiteY88" fmla="*/ 5510038 h 7268355"/>
              <a:gd name="connsiteX89" fmla="*/ 0 w 6858000"/>
              <a:gd name="connsiteY89" fmla="*/ 5508909 h 7268355"/>
              <a:gd name="connsiteX90" fmla="*/ 0 w 6858000"/>
              <a:gd name="connsiteY90" fmla="*/ 5497187 h 7268355"/>
              <a:gd name="connsiteX91" fmla="*/ 0 w 6858000"/>
              <a:gd name="connsiteY91" fmla="*/ 5490589 h 7268355"/>
              <a:gd name="connsiteX92" fmla="*/ 0 w 6858000"/>
              <a:gd name="connsiteY92" fmla="*/ 5487810 h 7268355"/>
              <a:gd name="connsiteX93" fmla="*/ 0 w 6858000"/>
              <a:gd name="connsiteY93" fmla="*/ 5052268 h 7268355"/>
              <a:gd name="connsiteX94" fmla="*/ 0 w 6858000"/>
              <a:gd name="connsiteY94" fmla="*/ 4855095 h 7268355"/>
              <a:gd name="connsiteX95" fmla="*/ 0 w 6858000"/>
              <a:gd name="connsiteY95" fmla="*/ 4653685 h 7268355"/>
              <a:gd name="connsiteX96" fmla="*/ 0 w 6858000"/>
              <a:gd name="connsiteY96" fmla="*/ 4359771 h 7268355"/>
              <a:gd name="connsiteX97" fmla="*/ 0 w 6858000"/>
              <a:gd name="connsiteY97" fmla="*/ 0 h 726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858000" h="7268355">
                <a:moveTo>
                  <a:pt x="2209591" y="7117860"/>
                </a:moveTo>
                <a:cubicBezTo>
                  <a:pt x="2209591" y="7139991"/>
                  <a:pt x="2209591" y="7139991"/>
                  <a:pt x="2209591" y="7139991"/>
                </a:cubicBezTo>
                <a:cubicBezTo>
                  <a:pt x="2209591" y="7210812"/>
                  <a:pt x="2151771" y="7268354"/>
                  <a:pt x="2080607" y="7268354"/>
                </a:cubicBezTo>
                <a:cubicBezTo>
                  <a:pt x="1395658" y="7268354"/>
                  <a:pt x="1395658" y="7268354"/>
                  <a:pt x="1395658" y="7268354"/>
                </a:cubicBezTo>
                <a:cubicBezTo>
                  <a:pt x="1324494" y="7268354"/>
                  <a:pt x="1266674" y="7210812"/>
                  <a:pt x="1266674" y="7139991"/>
                </a:cubicBezTo>
                <a:cubicBezTo>
                  <a:pt x="1266674" y="7117860"/>
                  <a:pt x="1266674" y="7117860"/>
                  <a:pt x="1266674" y="7117860"/>
                </a:cubicBezTo>
                <a:cubicBezTo>
                  <a:pt x="1266674" y="7047039"/>
                  <a:pt x="1324494" y="6989497"/>
                  <a:pt x="1395658" y="6989497"/>
                </a:cubicBezTo>
                <a:cubicBezTo>
                  <a:pt x="2080607" y="6989497"/>
                  <a:pt x="2080607" y="6989497"/>
                  <a:pt x="2080607" y="6989497"/>
                </a:cubicBezTo>
                <a:cubicBezTo>
                  <a:pt x="2151771" y="6989497"/>
                  <a:pt x="2209591" y="7047039"/>
                  <a:pt x="2209591" y="7117860"/>
                </a:cubicBezTo>
                <a:close/>
                <a:moveTo>
                  <a:pt x="5856005" y="6034241"/>
                </a:moveTo>
                <a:cubicBezTo>
                  <a:pt x="5856005" y="6056560"/>
                  <a:pt x="5856005" y="6056560"/>
                  <a:pt x="5856005" y="6056560"/>
                </a:cubicBezTo>
                <a:cubicBezTo>
                  <a:pt x="5856005" y="6127981"/>
                  <a:pt x="5798312" y="6186011"/>
                  <a:pt x="5727305" y="6186011"/>
                </a:cubicBezTo>
                <a:cubicBezTo>
                  <a:pt x="5043863" y="6186011"/>
                  <a:pt x="5043863" y="6186011"/>
                  <a:pt x="5043863" y="6186011"/>
                </a:cubicBezTo>
                <a:cubicBezTo>
                  <a:pt x="4968418" y="6186011"/>
                  <a:pt x="4910725" y="6127981"/>
                  <a:pt x="4910725" y="6056560"/>
                </a:cubicBezTo>
                <a:cubicBezTo>
                  <a:pt x="4910725" y="6034241"/>
                  <a:pt x="4910725" y="6034241"/>
                  <a:pt x="4910725" y="6034241"/>
                </a:cubicBezTo>
                <a:cubicBezTo>
                  <a:pt x="4910725" y="5962819"/>
                  <a:pt x="4968418" y="5904790"/>
                  <a:pt x="5043863" y="5904790"/>
                </a:cubicBezTo>
                <a:cubicBezTo>
                  <a:pt x="5727305" y="5904790"/>
                  <a:pt x="5727305" y="5904790"/>
                  <a:pt x="5727305" y="5904790"/>
                </a:cubicBezTo>
                <a:cubicBezTo>
                  <a:pt x="5798312" y="5904790"/>
                  <a:pt x="5856005" y="5962819"/>
                  <a:pt x="5856005" y="6034241"/>
                </a:cubicBezTo>
                <a:close/>
                <a:moveTo>
                  <a:pt x="6803647" y="6572190"/>
                </a:moveTo>
                <a:cubicBezTo>
                  <a:pt x="6803647" y="6594361"/>
                  <a:pt x="6803647" y="6594361"/>
                  <a:pt x="6803647" y="6594361"/>
                </a:cubicBezTo>
                <a:cubicBezTo>
                  <a:pt x="6803647" y="6665308"/>
                  <a:pt x="6741393" y="6722952"/>
                  <a:pt x="6670245" y="6722952"/>
                </a:cubicBezTo>
                <a:cubicBezTo>
                  <a:pt x="4700345" y="6722952"/>
                  <a:pt x="4700345" y="6722952"/>
                  <a:pt x="4700345" y="6722952"/>
                </a:cubicBezTo>
                <a:cubicBezTo>
                  <a:pt x="4638091" y="6727386"/>
                  <a:pt x="4589177" y="6780596"/>
                  <a:pt x="4589177" y="6842675"/>
                </a:cubicBezTo>
                <a:cubicBezTo>
                  <a:pt x="4589177" y="6864846"/>
                  <a:pt x="4589177" y="6864846"/>
                  <a:pt x="4589177" y="6864846"/>
                </a:cubicBezTo>
                <a:cubicBezTo>
                  <a:pt x="4589177" y="6931358"/>
                  <a:pt x="4642538" y="6989002"/>
                  <a:pt x="4709238" y="6989002"/>
                </a:cubicBezTo>
                <a:cubicBezTo>
                  <a:pt x="4727025" y="6989002"/>
                  <a:pt x="4727025" y="6989002"/>
                  <a:pt x="4727025" y="6989002"/>
                </a:cubicBezTo>
                <a:cubicBezTo>
                  <a:pt x="5180592" y="6989002"/>
                  <a:pt x="5180592" y="6989002"/>
                  <a:pt x="5180592" y="6989002"/>
                </a:cubicBezTo>
                <a:cubicBezTo>
                  <a:pt x="5251739" y="6989002"/>
                  <a:pt x="5309546" y="7046647"/>
                  <a:pt x="5309546" y="7117593"/>
                </a:cubicBezTo>
                <a:cubicBezTo>
                  <a:pt x="5309546" y="7139764"/>
                  <a:pt x="5309546" y="7139764"/>
                  <a:pt x="5309546" y="7139764"/>
                </a:cubicBezTo>
                <a:cubicBezTo>
                  <a:pt x="5309546" y="7210711"/>
                  <a:pt x="5251739" y="7268355"/>
                  <a:pt x="5180592" y="7268355"/>
                </a:cubicBezTo>
                <a:cubicBezTo>
                  <a:pt x="2530343" y="7268355"/>
                  <a:pt x="2530343" y="7268355"/>
                  <a:pt x="2530343" y="7268355"/>
                </a:cubicBezTo>
                <a:cubicBezTo>
                  <a:pt x="2459195" y="7268355"/>
                  <a:pt x="2401388" y="7210711"/>
                  <a:pt x="2401388" y="7139764"/>
                </a:cubicBezTo>
                <a:cubicBezTo>
                  <a:pt x="2401388" y="7117593"/>
                  <a:pt x="2401388" y="7117593"/>
                  <a:pt x="2401388" y="7117593"/>
                </a:cubicBezTo>
                <a:cubicBezTo>
                  <a:pt x="2401388" y="7046647"/>
                  <a:pt x="2459195" y="6989002"/>
                  <a:pt x="2530343" y="6989002"/>
                </a:cubicBezTo>
                <a:cubicBezTo>
                  <a:pt x="2783806" y="6989002"/>
                  <a:pt x="2783806" y="6989002"/>
                  <a:pt x="2783806" y="6989002"/>
                </a:cubicBezTo>
                <a:cubicBezTo>
                  <a:pt x="2846060" y="6989002"/>
                  <a:pt x="2846060" y="6989002"/>
                  <a:pt x="2846060" y="6989002"/>
                </a:cubicBezTo>
                <a:cubicBezTo>
                  <a:pt x="2912761" y="6989002"/>
                  <a:pt x="2966121" y="6931358"/>
                  <a:pt x="2966121" y="6864846"/>
                </a:cubicBezTo>
                <a:cubicBezTo>
                  <a:pt x="2966121" y="6842675"/>
                  <a:pt x="2966121" y="6842675"/>
                  <a:pt x="2966121" y="6842675"/>
                </a:cubicBezTo>
                <a:cubicBezTo>
                  <a:pt x="2966121" y="6780596"/>
                  <a:pt x="2917207" y="6727386"/>
                  <a:pt x="2854953" y="6722952"/>
                </a:cubicBezTo>
                <a:cubicBezTo>
                  <a:pt x="1672124" y="6722952"/>
                  <a:pt x="1672124" y="6722952"/>
                  <a:pt x="1672124" y="6722952"/>
                </a:cubicBezTo>
                <a:cubicBezTo>
                  <a:pt x="1600977" y="6722952"/>
                  <a:pt x="1543169" y="6665308"/>
                  <a:pt x="1543169" y="6594361"/>
                </a:cubicBezTo>
                <a:cubicBezTo>
                  <a:pt x="1543169" y="6572190"/>
                  <a:pt x="1543169" y="6572190"/>
                  <a:pt x="1543169" y="6572190"/>
                </a:cubicBezTo>
                <a:cubicBezTo>
                  <a:pt x="1543169" y="6501243"/>
                  <a:pt x="1600977" y="6443599"/>
                  <a:pt x="1672124" y="6443599"/>
                </a:cubicBezTo>
                <a:cubicBezTo>
                  <a:pt x="2765463" y="6443599"/>
                  <a:pt x="3619634" y="6443599"/>
                  <a:pt x="4286955" y="6443599"/>
                </a:cubicBezTo>
                <a:lnTo>
                  <a:pt x="4438576" y="6443599"/>
                </a:lnTo>
                <a:lnTo>
                  <a:pt x="4561663" y="6443599"/>
                </a:lnTo>
                <a:cubicBezTo>
                  <a:pt x="6670245" y="6443599"/>
                  <a:pt x="6670245" y="6443599"/>
                  <a:pt x="6670245" y="6443599"/>
                </a:cubicBezTo>
                <a:cubicBezTo>
                  <a:pt x="6741393" y="6443599"/>
                  <a:pt x="6803647" y="6501243"/>
                  <a:pt x="6803647" y="6572190"/>
                </a:cubicBezTo>
                <a:close/>
                <a:moveTo>
                  <a:pt x="6858000" y="0"/>
                </a:moveTo>
                <a:lnTo>
                  <a:pt x="6858000" y="4359772"/>
                </a:lnTo>
                <a:lnTo>
                  <a:pt x="6858000" y="4653686"/>
                </a:lnTo>
                <a:lnTo>
                  <a:pt x="6858000" y="4855095"/>
                </a:lnTo>
                <a:lnTo>
                  <a:pt x="6858000" y="5052269"/>
                </a:lnTo>
                <a:lnTo>
                  <a:pt x="6858000" y="5487810"/>
                </a:lnTo>
                <a:lnTo>
                  <a:pt x="6858000" y="5500661"/>
                </a:lnTo>
                <a:lnTo>
                  <a:pt x="6858000" y="5507260"/>
                </a:lnTo>
                <a:lnTo>
                  <a:pt x="6858000" y="5508909"/>
                </a:lnTo>
                <a:lnTo>
                  <a:pt x="6858000" y="5510038"/>
                </a:lnTo>
                <a:cubicBezTo>
                  <a:pt x="6858000" y="5581167"/>
                  <a:pt x="6795735" y="5638959"/>
                  <a:pt x="6724576" y="5638959"/>
                </a:cubicBezTo>
                <a:cubicBezTo>
                  <a:pt x="2704063" y="5638958"/>
                  <a:pt x="2704063" y="5638958"/>
                  <a:pt x="2704063" y="5638958"/>
                </a:cubicBezTo>
                <a:cubicBezTo>
                  <a:pt x="2637351" y="5643404"/>
                  <a:pt x="2588429" y="5701196"/>
                  <a:pt x="2588429" y="5767878"/>
                </a:cubicBezTo>
                <a:cubicBezTo>
                  <a:pt x="2588429" y="5776770"/>
                  <a:pt x="2588429" y="5776770"/>
                  <a:pt x="2588429" y="5776770"/>
                </a:cubicBezTo>
                <a:cubicBezTo>
                  <a:pt x="2588429" y="5847898"/>
                  <a:pt x="2646246" y="5905690"/>
                  <a:pt x="2717406" y="5905690"/>
                </a:cubicBezTo>
                <a:cubicBezTo>
                  <a:pt x="4647608" y="5905690"/>
                  <a:pt x="4647608" y="5905690"/>
                  <a:pt x="4647608" y="5905690"/>
                </a:cubicBezTo>
                <a:cubicBezTo>
                  <a:pt x="4718767" y="5905690"/>
                  <a:pt x="4776584" y="5963482"/>
                  <a:pt x="4776584" y="6034611"/>
                </a:cubicBezTo>
                <a:cubicBezTo>
                  <a:pt x="4776584" y="6056838"/>
                  <a:pt x="4776584" y="6056838"/>
                  <a:pt x="4776584" y="6056838"/>
                </a:cubicBezTo>
                <a:cubicBezTo>
                  <a:pt x="4776584" y="6127966"/>
                  <a:pt x="4723215" y="6181313"/>
                  <a:pt x="4656503" y="6185758"/>
                </a:cubicBezTo>
                <a:cubicBezTo>
                  <a:pt x="4652055" y="6185758"/>
                  <a:pt x="4652055" y="6185758"/>
                  <a:pt x="4647608" y="6185758"/>
                </a:cubicBezTo>
                <a:cubicBezTo>
                  <a:pt x="4385206" y="6185758"/>
                  <a:pt x="4385206" y="6185758"/>
                  <a:pt x="4385206" y="6185758"/>
                </a:cubicBezTo>
                <a:cubicBezTo>
                  <a:pt x="4322943" y="6194649"/>
                  <a:pt x="4274020" y="6243550"/>
                  <a:pt x="4274020" y="6310232"/>
                </a:cubicBezTo>
                <a:cubicBezTo>
                  <a:pt x="4274020" y="6319124"/>
                  <a:pt x="4274020" y="6319124"/>
                  <a:pt x="4274020" y="6319124"/>
                </a:cubicBezTo>
                <a:cubicBezTo>
                  <a:pt x="4274020" y="6385806"/>
                  <a:pt x="4327389" y="6439153"/>
                  <a:pt x="4398549" y="6439153"/>
                </a:cubicBezTo>
                <a:cubicBezTo>
                  <a:pt x="4438576" y="6439153"/>
                  <a:pt x="4438576" y="6439153"/>
                  <a:pt x="4438576" y="6439153"/>
                </a:cubicBezTo>
                <a:cubicBezTo>
                  <a:pt x="4438576" y="6443599"/>
                  <a:pt x="4438576" y="6443599"/>
                  <a:pt x="4438576" y="6443599"/>
                </a:cubicBezTo>
                <a:cubicBezTo>
                  <a:pt x="1845702" y="6443598"/>
                  <a:pt x="1845702" y="6443598"/>
                  <a:pt x="1845702" y="6443598"/>
                </a:cubicBezTo>
                <a:cubicBezTo>
                  <a:pt x="1912413" y="6443598"/>
                  <a:pt x="1965783" y="6385806"/>
                  <a:pt x="1965783" y="6319124"/>
                </a:cubicBezTo>
                <a:cubicBezTo>
                  <a:pt x="1965783" y="6310232"/>
                  <a:pt x="1965783" y="6310232"/>
                  <a:pt x="1965783" y="6310232"/>
                </a:cubicBezTo>
                <a:cubicBezTo>
                  <a:pt x="1965783" y="6243550"/>
                  <a:pt x="1916861" y="6194649"/>
                  <a:pt x="1854596" y="6185758"/>
                </a:cubicBezTo>
                <a:cubicBezTo>
                  <a:pt x="351351" y="6185758"/>
                  <a:pt x="351351" y="6185758"/>
                  <a:pt x="351351" y="6185758"/>
                </a:cubicBezTo>
                <a:cubicBezTo>
                  <a:pt x="280191" y="6185758"/>
                  <a:pt x="222374" y="6127966"/>
                  <a:pt x="222374" y="6056837"/>
                </a:cubicBezTo>
                <a:cubicBezTo>
                  <a:pt x="222374" y="6034610"/>
                  <a:pt x="222374" y="6034610"/>
                  <a:pt x="222374" y="6034610"/>
                </a:cubicBezTo>
                <a:cubicBezTo>
                  <a:pt x="222374" y="5963481"/>
                  <a:pt x="280191" y="5905690"/>
                  <a:pt x="351351" y="5905690"/>
                </a:cubicBezTo>
                <a:cubicBezTo>
                  <a:pt x="667121" y="5905690"/>
                  <a:pt x="667121" y="5905690"/>
                  <a:pt x="667121" y="5905690"/>
                </a:cubicBezTo>
                <a:cubicBezTo>
                  <a:pt x="738280" y="5905690"/>
                  <a:pt x="796098" y="5847898"/>
                  <a:pt x="796098" y="5776770"/>
                </a:cubicBezTo>
                <a:cubicBezTo>
                  <a:pt x="796098" y="5767878"/>
                  <a:pt x="796098" y="5767878"/>
                  <a:pt x="796098" y="5767878"/>
                </a:cubicBezTo>
                <a:cubicBezTo>
                  <a:pt x="796098" y="5701196"/>
                  <a:pt x="747175" y="5643404"/>
                  <a:pt x="680463" y="5638958"/>
                </a:cubicBezTo>
                <a:cubicBezTo>
                  <a:pt x="128977" y="5638958"/>
                  <a:pt x="128977" y="5638958"/>
                  <a:pt x="128977" y="5638958"/>
                </a:cubicBezTo>
                <a:cubicBezTo>
                  <a:pt x="124529" y="5638958"/>
                  <a:pt x="120082" y="5638958"/>
                  <a:pt x="115635" y="5638958"/>
                </a:cubicBezTo>
                <a:cubicBezTo>
                  <a:pt x="48923" y="5630067"/>
                  <a:pt x="0" y="5576721"/>
                  <a:pt x="0" y="5510038"/>
                </a:cubicBezTo>
                <a:lnTo>
                  <a:pt x="0" y="5508909"/>
                </a:lnTo>
                <a:lnTo>
                  <a:pt x="0" y="5497187"/>
                </a:lnTo>
                <a:lnTo>
                  <a:pt x="0" y="5490589"/>
                </a:lnTo>
                <a:lnTo>
                  <a:pt x="0" y="5487810"/>
                </a:lnTo>
                <a:lnTo>
                  <a:pt x="0" y="5052268"/>
                </a:lnTo>
                <a:lnTo>
                  <a:pt x="0" y="4855095"/>
                </a:lnTo>
                <a:lnTo>
                  <a:pt x="0" y="4653685"/>
                </a:lnTo>
                <a:lnTo>
                  <a:pt x="0" y="4359771"/>
                </a:lnTo>
                <a:lnTo>
                  <a:pt x="0" y="0"/>
                </a:lnTo>
                <a:close/>
              </a:path>
            </a:pathLst>
          </a:custGeom>
          <a:gradFill>
            <a:gsLst>
              <a:gs pos="0">
                <a:srgbClr val="3B40A3"/>
              </a:gs>
              <a:gs pos="98000">
                <a:srgbClr val="531B96"/>
              </a:gs>
            </a:gsLst>
            <a:lin ang="2700000" scaled="0"/>
          </a:gra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7" name="Freeform 13">
            <a:extLst>
              <a:ext uri="{FF2B5EF4-FFF2-40B4-BE49-F238E27FC236}">
                <a16:creationId xmlns:a16="http://schemas.microsoft.com/office/drawing/2014/main" id="{1623B9B2-DD22-4742-A007-A6B155801502}"/>
              </a:ext>
            </a:extLst>
          </p:cNvPr>
          <p:cNvSpPr>
            <a:spLocks/>
          </p:cNvSpPr>
          <p:nvPr/>
        </p:nvSpPr>
        <p:spPr bwMode="auto">
          <a:xfrm>
            <a:off x="13466056" y="869046"/>
            <a:ext cx="1230313" cy="506413"/>
          </a:xfrm>
          <a:custGeom>
            <a:avLst/>
            <a:gdLst>
              <a:gd name="T0" fmla="*/ 412 w 412"/>
              <a:gd name="T1" fmla="*/ 140 h 170"/>
              <a:gd name="T2" fmla="*/ 403 w 412"/>
              <a:gd name="T3" fmla="*/ 161 h 170"/>
              <a:gd name="T4" fmla="*/ 382 w 412"/>
              <a:gd name="T5" fmla="*/ 170 h 170"/>
              <a:gd name="T6" fmla="*/ 99 w 412"/>
              <a:gd name="T7" fmla="*/ 170 h 170"/>
              <a:gd name="T8" fmla="*/ 69 w 412"/>
              <a:gd name="T9" fmla="*/ 140 h 170"/>
              <a:gd name="T10" fmla="*/ 78 w 412"/>
              <a:gd name="T11" fmla="*/ 118 h 170"/>
              <a:gd name="T12" fmla="*/ 99 w 412"/>
              <a:gd name="T13" fmla="*/ 110 h 170"/>
              <a:gd name="T14" fmla="*/ 131 w 412"/>
              <a:gd name="T15" fmla="*/ 109 h 170"/>
              <a:gd name="T16" fmla="*/ 148 w 412"/>
              <a:gd name="T17" fmla="*/ 102 h 170"/>
              <a:gd name="T18" fmla="*/ 155 w 412"/>
              <a:gd name="T19" fmla="*/ 85 h 170"/>
              <a:gd name="T20" fmla="*/ 131 w 412"/>
              <a:gd name="T21" fmla="*/ 60 h 170"/>
              <a:gd name="T22" fmla="*/ 30 w 412"/>
              <a:gd name="T23" fmla="*/ 60 h 170"/>
              <a:gd name="T24" fmla="*/ 0 w 412"/>
              <a:gd name="T25" fmla="*/ 30 h 170"/>
              <a:gd name="T26" fmla="*/ 9 w 412"/>
              <a:gd name="T27" fmla="*/ 8 h 170"/>
              <a:gd name="T28" fmla="*/ 30 w 412"/>
              <a:gd name="T29" fmla="*/ 0 h 170"/>
              <a:gd name="T30" fmla="*/ 355 w 412"/>
              <a:gd name="T31" fmla="*/ 0 h 170"/>
              <a:gd name="T32" fmla="*/ 385 w 412"/>
              <a:gd name="T33" fmla="*/ 30 h 170"/>
              <a:gd name="T34" fmla="*/ 376 w 412"/>
              <a:gd name="T35" fmla="*/ 51 h 170"/>
              <a:gd name="T36" fmla="*/ 355 w 412"/>
              <a:gd name="T37" fmla="*/ 60 h 170"/>
              <a:gd name="T38" fmla="*/ 308 w 412"/>
              <a:gd name="T39" fmla="*/ 60 h 170"/>
              <a:gd name="T40" fmla="*/ 291 w 412"/>
              <a:gd name="T41" fmla="*/ 67 h 170"/>
              <a:gd name="T42" fmla="*/ 284 w 412"/>
              <a:gd name="T43" fmla="*/ 85 h 170"/>
              <a:gd name="T44" fmla="*/ 308 w 412"/>
              <a:gd name="T45" fmla="*/ 109 h 170"/>
              <a:gd name="T46" fmla="*/ 315 w 412"/>
              <a:gd name="T47" fmla="*/ 109 h 170"/>
              <a:gd name="T48" fmla="*/ 382 w 412"/>
              <a:gd name="T49" fmla="*/ 110 h 170"/>
              <a:gd name="T50" fmla="*/ 412 w 412"/>
              <a:gd name="T51"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170">
                <a:moveTo>
                  <a:pt x="412" y="140"/>
                </a:moveTo>
                <a:cubicBezTo>
                  <a:pt x="412" y="148"/>
                  <a:pt x="409" y="155"/>
                  <a:pt x="403" y="161"/>
                </a:cubicBezTo>
                <a:cubicBezTo>
                  <a:pt x="398" y="166"/>
                  <a:pt x="390" y="170"/>
                  <a:pt x="382" y="170"/>
                </a:cubicBezTo>
                <a:cubicBezTo>
                  <a:pt x="99" y="170"/>
                  <a:pt x="99" y="170"/>
                  <a:pt x="99" y="170"/>
                </a:cubicBezTo>
                <a:cubicBezTo>
                  <a:pt x="82" y="170"/>
                  <a:pt x="69" y="156"/>
                  <a:pt x="69" y="140"/>
                </a:cubicBezTo>
                <a:cubicBezTo>
                  <a:pt x="69" y="131"/>
                  <a:pt x="72" y="124"/>
                  <a:pt x="78" y="118"/>
                </a:cubicBezTo>
                <a:cubicBezTo>
                  <a:pt x="83" y="113"/>
                  <a:pt x="90" y="110"/>
                  <a:pt x="99" y="110"/>
                </a:cubicBezTo>
                <a:cubicBezTo>
                  <a:pt x="131" y="109"/>
                  <a:pt x="131" y="109"/>
                  <a:pt x="131" y="109"/>
                </a:cubicBezTo>
                <a:cubicBezTo>
                  <a:pt x="138" y="109"/>
                  <a:pt x="144" y="107"/>
                  <a:pt x="148" y="102"/>
                </a:cubicBezTo>
                <a:cubicBezTo>
                  <a:pt x="153" y="98"/>
                  <a:pt x="155" y="91"/>
                  <a:pt x="155" y="85"/>
                </a:cubicBezTo>
                <a:cubicBezTo>
                  <a:pt x="155" y="71"/>
                  <a:pt x="144" y="60"/>
                  <a:pt x="131" y="60"/>
                </a:cubicBezTo>
                <a:cubicBezTo>
                  <a:pt x="30" y="60"/>
                  <a:pt x="30" y="60"/>
                  <a:pt x="30" y="60"/>
                </a:cubicBezTo>
                <a:cubicBezTo>
                  <a:pt x="14" y="60"/>
                  <a:pt x="0" y="46"/>
                  <a:pt x="0" y="30"/>
                </a:cubicBezTo>
                <a:cubicBezTo>
                  <a:pt x="0" y="21"/>
                  <a:pt x="4" y="14"/>
                  <a:pt x="9" y="8"/>
                </a:cubicBezTo>
                <a:cubicBezTo>
                  <a:pt x="15" y="3"/>
                  <a:pt x="22" y="0"/>
                  <a:pt x="30" y="0"/>
                </a:cubicBezTo>
                <a:cubicBezTo>
                  <a:pt x="355" y="0"/>
                  <a:pt x="355" y="0"/>
                  <a:pt x="355" y="0"/>
                </a:cubicBezTo>
                <a:cubicBezTo>
                  <a:pt x="372" y="0"/>
                  <a:pt x="385" y="13"/>
                  <a:pt x="385" y="30"/>
                </a:cubicBezTo>
                <a:cubicBezTo>
                  <a:pt x="385" y="38"/>
                  <a:pt x="382" y="45"/>
                  <a:pt x="376" y="51"/>
                </a:cubicBezTo>
                <a:cubicBezTo>
                  <a:pt x="371" y="56"/>
                  <a:pt x="363" y="60"/>
                  <a:pt x="355" y="60"/>
                </a:cubicBezTo>
                <a:cubicBezTo>
                  <a:pt x="308" y="60"/>
                  <a:pt x="308" y="60"/>
                  <a:pt x="308" y="60"/>
                </a:cubicBezTo>
                <a:cubicBezTo>
                  <a:pt x="302" y="60"/>
                  <a:pt x="295" y="63"/>
                  <a:pt x="291" y="67"/>
                </a:cubicBezTo>
                <a:cubicBezTo>
                  <a:pt x="286" y="72"/>
                  <a:pt x="284" y="78"/>
                  <a:pt x="284" y="85"/>
                </a:cubicBezTo>
                <a:cubicBezTo>
                  <a:pt x="284" y="98"/>
                  <a:pt x="295" y="109"/>
                  <a:pt x="308" y="109"/>
                </a:cubicBezTo>
                <a:cubicBezTo>
                  <a:pt x="315" y="109"/>
                  <a:pt x="315" y="109"/>
                  <a:pt x="315" y="109"/>
                </a:cubicBezTo>
                <a:cubicBezTo>
                  <a:pt x="382" y="110"/>
                  <a:pt x="382" y="110"/>
                  <a:pt x="382" y="110"/>
                </a:cubicBezTo>
                <a:cubicBezTo>
                  <a:pt x="399" y="110"/>
                  <a:pt x="412" y="123"/>
                  <a:pt x="412" y="140"/>
                </a:cubicBezTo>
                <a:close/>
              </a:path>
            </a:pathLst>
          </a:custGeom>
          <a:solidFill>
            <a:schemeClr val="accent4">
              <a:lumMod val="20000"/>
              <a:lumOff val="80000"/>
              <a:alpha val="24000"/>
            </a:schemeClr>
          </a:solidFill>
          <a:ln>
            <a:noFill/>
          </a:ln>
          <a:effectLst>
            <a:outerShdw blurRad="723900" dist="38100" dir="10800000" algn="r" rotWithShape="0">
              <a:schemeClr val="accent4">
                <a:lumMod val="20000"/>
                <a:lumOff val="80000"/>
                <a:alpha val="5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28" name="Freeform 14">
            <a:extLst>
              <a:ext uri="{FF2B5EF4-FFF2-40B4-BE49-F238E27FC236}">
                <a16:creationId xmlns:a16="http://schemas.microsoft.com/office/drawing/2014/main" id="{A30798DF-1C49-43DA-9596-540E85015C9E}"/>
              </a:ext>
            </a:extLst>
          </p:cNvPr>
          <p:cNvSpPr>
            <a:spLocks/>
          </p:cNvSpPr>
          <p:nvPr/>
        </p:nvSpPr>
        <p:spPr bwMode="auto">
          <a:xfrm>
            <a:off x="10081453" y="-1715146"/>
            <a:ext cx="1230313" cy="506413"/>
          </a:xfrm>
          <a:custGeom>
            <a:avLst/>
            <a:gdLst>
              <a:gd name="T0" fmla="*/ 0 w 412"/>
              <a:gd name="T1" fmla="*/ 140 h 170"/>
              <a:gd name="T2" fmla="*/ 9 w 412"/>
              <a:gd name="T3" fmla="*/ 161 h 170"/>
              <a:gd name="T4" fmla="*/ 30 w 412"/>
              <a:gd name="T5" fmla="*/ 170 h 170"/>
              <a:gd name="T6" fmla="*/ 313 w 412"/>
              <a:gd name="T7" fmla="*/ 170 h 170"/>
              <a:gd name="T8" fmla="*/ 343 w 412"/>
              <a:gd name="T9" fmla="*/ 140 h 170"/>
              <a:gd name="T10" fmla="*/ 335 w 412"/>
              <a:gd name="T11" fmla="*/ 119 h 170"/>
              <a:gd name="T12" fmla="*/ 313 w 412"/>
              <a:gd name="T13" fmla="*/ 110 h 170"/>
              <a:gd name="T14" fmla="*/ 281 w 412"/>
              <a:gd name="T15" fmla="*/ 110 h 170"/>
              <a:gd name="T16" fmla="*/ 264 w 412"/>
              <a:gd name="T17" fmla="*/ 103 h 170"/>
              <a:gd name="T18" fmla="*/ 257 w 412"/>
              <a:gd name="T19" fmla="*/ 85 h 170"/>
              <a:gd name="T20" fmla="*/ 281 w 412"/>
              <a:gd name="T21" fmla="*/ 60 h 170"/>
              <a:gd name="T22" fmla="*/ 382 w 412"/>
              <a:gd name="T23" fmla="*/ 60 h 170"/>
              <a:gd name="T24" fmla="*/ 412 w 412"/>
              <a:gd name="T25" fmla="*/ 30 h 170"/>
              <a:gd name="T26" fmla="*/ 403 w 412"/>
              <a:gd name="T27" fmla="*/ 9 h 170"/>
              <a:gd name="T28" fmla="*/ 382 w 412"/>
              <a:gd name="T29" fmla="*/ 0 h 170"/>
              <a:gd name="T30" fmla="*/ 57 w 412"/>
              <a:gd name="T31" fmla="*/ 0 h 170"/>
              <a:gd name="T32" fmla="*/ 27 w 412"/>
              <a:gd name="T33" fmla="*/ 30 h 170"/>
              <a:gd name="T34" fmla="*/ 36 w 412"/>
              <a:gd name="T35" fmla="*/ 51 h 170"/>
              <a:gd name="T36" fmla="*/ 57 w 412"/>
              <a:gd name="T37" fmla="*/ 60 h 170"/>
              <a:gd name="T38" fmla="*/ 104 w 412"/>
              <a:gd name="T39" fmla="*/ 60 h 170"/>
              <a:gd name="T40" fmla="*/ 121 w 412"/>
              <a:gd name="T41" fmla="*/ 68 h 170"/>
              <a:gd name="T42" fmla="*/ 128 w 412"/>
              <a:gd name="T43" fmla="*/ 85 h 170"/>
              <a:gd name="T44" fmla="*/ 104 w 412"/>
              <a:gd name="T45" fmla="*/ 110 h 170"/>
              <a:gd name="T46" fmla="*/ 97 w 412"/>
              <a:gd name="T47" fmla="*/ 110 h 170"/>
              <a:gd name="T48" fmla="*/ 30 w 412"/>
              <a:gd name="T49" fmla="*/ 110 h 170"/>
              <a:gd name="T50" fmla="*/ 0 w 412"/>
              <a:gd name="T51"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170">
                <a:moveTo>
                  <a:pt x="0" y="140"/>
                </a:moveTo>
                <a:cubicBezTo>
                  <a:pt x="0" y="148"/>
                  <a:pt x="3" y="156"/>
                  <a:pt x="9" y="161"/>
                </a:cubicBezTo>
                <a:cubicBezTo>
                  <a:pt x="14" y="167"/>
                  <a:pt x="22" y="170"/>
                  <a:pt x="30" y="170"/>
                </a:cubicBezTo>
                <a:cubicBezTo>
                  <a:pt x="313" y="170"/>
                  <a:pt x="313" y="170"/>
                  <a:pt x="313" y="170"/>
                </a:cubicBezTo>
                <a:cubicBezTo>
                  <a:pt x="330" y="170"/>
                  <a:pt x="343" y="157"/>
                  <a:pt x="343" y="140"/>
                </a:cubicBezTo>
                <a:cubicBezTo>
                  <a:pt x="343" y="132"/>
                  <a:pt x="340" y="124"/>
                  <a:pt x="335" y="119"/>
                </a:cubicBezTo>
                <a:cubicBezTo>
                  <a:pt x="329" y="113"/>
                  <a:pt x="322" y="110"/>
                  <a:pt x="313" y="110"/>
                </a:cubicBezTo>
                <a:cubicBezTo>
                  <a:pt x="281" y="110"/>
                  <a:pt x="281" y="110"/>
                  <a:pt x="281" y="110"/>
                </a:cubicBezTo>
                <a:cubicBezTo>
                  <a:pt x="275" y="110"/>
                  <a:pt x="268" y="107"/>
                  <a:pt x="264" y="103"/>
                </a:cubicBezTo>
                <a:cubicBezTo>
                  <a:pt x="259" y="98"/>
                  <a:pt x="257" y="92"/>
                  <a:pt x="257" y="85"/>
                </a:cubicBezTo>
                <a:cubicBezTo>
                  <a:pt x="257" y="71"/>
                  <a:pt x="268" y="60"/>
                  <a:pt x="281" y="60"/>
                </a:cubicBezTo>
                <a:cubicBezTo>
                  <a:pt x="382" y="60"/>
                  <a:pt x="382" y="60"/>
                  <a:pt x="382" y="60"/>
                </a:cubicBezTo>
                <a:cubicBezTo>
                  <a:pt x="398" y="60"/>
                  <a:pt x="412" y="47"/>
                  <a:pt x="412" y="30"/>
                </a:cubicBezTo>
                <a:cubicBezTo>
                  <a:pt x="412" y="22"/>
                  <a:pt x="408" y="14"/>
                  <a:pt x="403" y="9"/>
                </a:cubicBezTo>
                <a:cubicBezTo>
                  <a:pt x="398" y="3"/>
                  <a:pt x="390" y="0"/>
                  <a:pt x="382" y="0"/>
                </a:cubicBezTo>
                <a:cubicBezTo>
                  <a:pt x="57" y="0"/>
                  <a:pt x="57" y="0"/>
                  <a:pt x="57" y="0"/>
                </a:cubicBezTo>
                <a:cubicBezTo>
                  <a:pt x="41" y="0"/>
                  <a:pt x="27" y="13"/>
                  <a:pt x="27" y="30"/>
                </a:cubicBezTo>
                <a:cubicBezTo>
                  <a:pt x="27" y="38"/>
                  <a:pt x="30" y="46"/>
                  <a:pt x="36" y="51"/>
                </a:cubicBezTo>
                <a:cubicBezTo>
                  <a:pt x="41" y="57"/>
                  <a:pt x="49" y="60"/>
                  <a:pt x="57" y="60"/>
                </a:cubicBezTo>
                <a:cubicBezTo>
                  <a:pt x="104" y="60"/>
                  <a:pt x="104" y="60"/>
                  <a:pt x="104" y="60"/>
                </a:cubicBezTo>
                <a:cubicBezTo>
                  <a:pt x="111" y="60"/>
                  <a:pt x="117" y="63"/>
                  <a:pt x="121" y="68"/>
                </a:cubicBezTo>
                <a:cubicBezTo>
                  <a:pt x="126" y="72"/>
                  <a:pt x="128" y="78"/>
                  <a:pt x="128" y="85"/>
                </a:cubicBezTo>
                <a:cubicBezTo>
                  <a:pt x="128" y="99"/>
                  <a:pt x="117" y="110"/>
                  <a:pt x="104" y="110"/>
                </a:cubicBezTo>
                <a:cubicBezTo>
                  <a:pt x="97" y="110"/>
                  <a:pt x="97" y="110"/>
                  <a:pt x="97" y="110"/>
                </a:cubicBezTo>
                <a:cubicBezTo>
                  <a:pt x="30" y="110"/>
                  <a:pt x="30" y="110"/>
                  <a:pt x="30" y="110"/>
                </a:cubicBezTo>
                <a:cubicBezTo>
                  <a:pt x="13" y="110"/>
                  <a:pt x="0" y="124"/>
                  <a:pt x="0" y="140"/>
                </a:cubicBezTo>
                <a:close/>
              </a:path>
            </a:pathLst>
          </a:custGeom>
          <a:solidFill>
            <a:schemeClr val="accent4">
              <a:lumMod val="20000"/>
              <a:lumOff val="80000"/>
              <a:alpha val="24000"/>
            </a:schemeClr>
          </a:solidFill>
          <a:ln>
            <a:noFill/>
          </a:ln>
          <a:effectLst>
            <a:outerShdw blurRad="723900" dist="38100" dir="10800000" algn="r" rotWithShape="0">
              <a:schemeClr val="accent4">
                <a:lumMod val="20000"/>
                <a:lumOff val="80000"/>
                <a:alpha val="5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grpSp>
        <p:nvGrpSpPr>
          <p:cNvPr id="1299" name="Group 1298">
            <a:extLst>
              <a:ext uri="{FF2B5EF4-FFF2-40B4-BE49-F238E27FC236}">
                <a16:creationId xmlns:a16="http://schemas.microsoft.com/office/drawing/2014/main" id="{59BFC6FA-DB51-49DA-8FF8-E85C68D90B43}"/>
              </a:ext>
            </a:extLst>
          </p:cNvPr>
          <p:cNvGrpSpPr/>
          <p:nvPr/>
        </p:nvGrpSpPr>
        <p:grpSpPr>
          <a:xfrm>
            <a:off x="-542716" y="1239698"/>
            <a:ext cx="7249484" cy="4177708"/>
            <a:chOff x="-5589588" y="-3998913"/>
            <a:chExt cx="5005388" cy="2884488"/>
          </a:xfrm>
        </p:grpSpPr>
        <p:sp>
          <p:nvSpPr>
            <p:cNvPr id="1179" name="Rectangle 169">
              <a:extLst>
                <a:ext uri="{FF2B5EF4-FFF2-40B4-BE49-F238E27FC236}">
                  <a16:creationId xmlns:a16="http://schemas.microsoft.com/office/drawing/2014/main" id="{730D247F-2C36-4483-806F-9EC24E686307}"/>
                </a:ext>
              </a:extLst>
            </p:cNvPr>
            <p:cNvSpPr>
              <a:spLocks noChangeArrowheads="1"/>
            </p:cNvSpPr>
            <p:nvPr/>
          </p:nvSpPr>
          <p:spPr bwMode="auto">
            <a:xfrm>
              <a:off x="-2744788" y="-1376363"/>
              <a:ext cx="2160588" cy="261938"/>
            </a:xfrm>
            <a:prstGeom prst="rect">
              <a:avLst/>
            </a:prstGeom>
            <a:solidFill>
              <a:srgbClr val="2805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0" name="Rectangle 170">
              <a:extLst>
                <a:ext uri="{FF2B5EF4-FFF2-40B4-BE49-F238E27FC236}">
                  <a16:creationId xmlns:a16="http://schemas.microsoft.com/office/drawing/2014/main" id="{12685B48-D5C4-45E2-8C31-797BABC052D9}"/>
                </a:ext>
              </a:extLst>
            </p:cNvPr>
            <p:cNvSpPr>
              <a:spLocks noChangeArrowheads="1"/>
            </p:cNvSpPr>
            <p:nvPr/>
          </p:nvSpPr>
          <p:spPr bwMode="auto">
            <a:xfrm>
              <a:off x="-2698750"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1" name="Rectangle 171">
              <a:extLst>
                <a:ext uri="{FF2B5EF4-FFF2-40B4-BE49-F238E27FC236}">
                  <a16:creationId xmlns:a16="http://schemas.microsoft.com/office/drawing/2014/main" id="{51B75160-EA2B-426A-BC40-A17AF88D8002}"/>
                </a:ext>
              </a:extLst>
            </p:cNvPr>
            <p:cNvSpPr>
              <a:spLocks noChangeArrowheads="1"/>
            </p:cNvSpPr>
            <p:nvPr/>
          </p:nvSpPr>
          <p:spPr bwMode="auto">
            <a:xfrm>
              <a:off x="-26304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2" name="Rectangle 172">
              <a:extLst>
                <a:ext uri="{FF2B5EF4-FFF2-40B4-BE49-F238E27FC236}">
                  <a16:creationId xmlns:a16="http://schemas.microsoft.com/office/drawing/2014/main" id="{F1CC46EC-EA80-4247-9415-3DA8ADDEA8F7}"/>
                </a:ext>
              </a:extLst>
            </p:cNvPr>
            <p:cNvSpPr>
              <a:spLocks noChangeArrowheads="1"/>
            </p:cNvSpPr>
            <p:nvPr/>
          </p:nvSpPr>
          <p:spPr bwMode="auto">
            <a:xfrm>
              <a:off x="-25622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3" name="Rectangle 173">
              <a:extLst>
                <a:ext uri="{FF2B5EF4-FFF2-40B4-BE49-F238E27FC236}">
                  <a16:creationId xmlns:a16="http://schemas.microsoft.com/office/drawing/2014/main" id="{8322BE58-BEA6-46B9-B99E-61F3C2F58CC8}"/>
                </a:ext>
              </a:extLst>
            </p:cNvPr>
            <p:cNvSpPr>
              <a:spLocks noChangeArrowheads="1"/>
            </p:cNvSpPr>
            <p:nvPr/>
          </p:nvSpPr>
          <p:spPr bwMode="auto">
            <a:xfrm>
              <a:off x="-2492375" y="-1376363"/>
              <a:ext cx="20638"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4" name="Rectangle 174">
              <a:extLst>
                <a:ext uri="{FF2B5EF4-FFF2-40B4-BE49-F238E27FC236}">
                  <a16:creationId xmlns:a16="http://schemas.microsoft.com/office/drawing/2014/main" id="{2D628D7B-4141-4B39-9C0D-B9417DF61B36}"/>
                </a:ext>
              </a:extLst>
            </p:cNvPr>
            <p:cNvSpPr>
              <a:spLocks noChangeArrowheads="1"/>
            </p:cNvSpPr>
            <p:nvPr/>
          </p:nvSpPr>
          <p:spPr bwMode="auto">
            <a:xfrm>
              <a:off x="-24272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5" name="Rectangle 175">
              <a:extLst>
                <a:ext uri="{FF2B5EF4-FFF2-40B4-BE49-F238E27FC236}">
                  <a16:creationId xmlns:a16="http://schemas.microsoft.com/office/drawing/2014/main" id="{F2EEE0B6-F980-43EA-BC57-B4C278616B1A}"/>
                </a:ext>
              </a:extLst>
            </p:cNvPr>
            <p:cNvSpPr>
              <a:spLocks noChangeArrowheads="1"/>
            </p:cNvSpPr>
            <p:nvPr/>
          </p:nvSpPr>
          <p:spPr bwMode="auto">
            <a:xfrm>
              <a:off x="-2359025"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6" name="Rectangle 176">
              <a:extLst>
                <a:ext uri="{FF2B5EF4-FFF2-40B4-BE49-F238E27FC236}">
                  <a16:creationId xmlns:a16="http://schemas.microsoft.com/office/drawing/2014/main" id="{FF534EA3-3581-41FE-92CA-7F2FDFA9B9BD}"/>
                </a:ext>
              </a:extLst>
            </p:cNvPr>
            <p:cNvSpPr>
              <a:spLocks noChangeArrowheads="1"/>
            </p:cNvSpPr>
            <p:nvPr/>
          </p:nvSpPr>
          <p:spPr bwMode="auto">
            <a:xfrm>
              <a:off x="-2290763" y="-1376363"/>
              <a:ext cx="25400"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7" name="Rectangle 177">
              <a:extLst>
                <a:ext uri="{FF2B5EF4-FFF2-40B4-BE49-F238E27FC236}">
                  <a16:creationId xmlns:a16="http://schemas.microsoft.com/office/drawing/2014/main" id="{1E7E5F54-C8E0-4247-836D-41CD11F4FD50}"/>
                </a:ext>
              </a:extLst>
            </p:cNvPr>
            <p:cNvSpPr>
              <a:spLocks noChangeArrowheads="1"/>
            </p:cNvSpPr>
            <p:nvPr/>
          </p:nvSpPr>
          <p:spPr bwMode="auto">
            <a:xfrm>
              <a:off x="-22240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8" name="Rectangle 178">
              <a:extLst>
                <a:ext uri="{FF2B5EF4-FFF2-40B4-BE49-F238E27FC236}">
                  <a16:creationId xmlns:a16="http://schemas.microsoft.com/office/drawing/2014/main" id="{BEB2D789-16AB-4935-974E-3E266C89035F}"/>
                </a:ext>
              </a:extLst>
            </p:cNvPr>
            <p:cNvSpPr>
              <a:spLocks noChangeArrowheads="1"/>
            </p:cNvSpPr>
            <p:nvPr/>
          </p:nvSpPr>
          <p:spPr bwMode="auto">
            <a:xfrm>
              <a:off x="-21558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89" name="Rectangle 179">
              <a:extLst>
                <a:ext uri="{FF2B5EF4-FFF2-40B4-BE49-F238E27FC236}">
                  <a16:creationId xmlns:a16="http://schemas.microsoft.com/office/drawing/2014/main" id="{7E0FF847-B355-4846-9ABF-EC5DF3E63FE6}"/>
                </a:ext>
              </a:extLst>
            </p:cNvPr>
            <p:cNvSpPr>
              <a:spLocks noChangeArrowheads="1"/>
            </p:cNvSpPr>
            <p:nvPr/>
          </p:nvSpPr>
          <p:spPr bwMode="auto">
            <a:xfrm>
              <a:off x="-20875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0" name="Rectangle 180">
              <a:extLst>
                <a:ext uri="{FF2B5EF4-FFF2-40B4-BE49-F238E27FC236}">
                  <a16:creationId xmlns:a16="http://schemas.microsoft.com/office/drawing/2014/main" id="{60E0DFBF-0E1C-4362-8FB1-A3D7D564EA7B}"/>
                </a:ext>
              </a:extLst>
            </p:cNvPr>
            <p:cNvSpPr>
              <a:spLocks noChangeArrowheads="1"/>
            </p:cNvSpPr>
            <p:nvPr/>
          </p:nvSpPr>
          <p:spPr bwMode="auto">
            <a:xfrm>
              <a:off x="-2017713"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1" name="Rectangle 181">
              <a:extLst>
                <a:ext uri="{FF2B5EF4-FFF2-40B4-BE49-F238E27FC236}">
                  <a16:creationId xmlns:a16="http://schemas.microsoft.com/office/drawing/2014/main" id="{3BAAACB4-931A-4382-BE28-1CF77FC0DE35}"/>
                </a:ext>
              </a:extLst>
            </p:cNvPr>
            <p:cNvSpPr>
              <a:spLocks noChangeArrowheads="1"/>
            </p:cNvSpPr>
            <p:nvPr/>
          </p:nvSpPr>
          <p:spPr bwMode="auto">
            <a:xfrm>
              <a:off x="-19526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2" name="Rectangle 182">
              <a:extLst>
                <a:ext uri="{FF2B5EF4-FFF2-40B4-BE49-F238E27FC236}">
                  <a16:creationId xmlns:a16="http://schemas.microsoft.com/office/drawing/2014/main" id="{5D0BCC51-AF6C-460F-A1E7-8406E4D0CEFD}"/>
                </a:ext>
              </a:extLst>
            </p:cNvPr>
            <p:cNvSpPr>
              <a:spLocks noChangeArrowheads="1"/>
            </p:cNvSpPr>
            <p:nvPr/>
          </p:nvSpPr>
          <p:spPr bwMode="auto">
            <a:xfrm>
              <a:off x="-18843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3" name="Rectangle 183">
              <a:extLst>
                <a:ext uri="{FF2B5EF4-FFF2-40B4-BE49-F238E27FC236}">
                  <a16:creationId xmlns:a16="http://schemas.microsoft.com/office/drawing/2014/main" id="{8988028B-5C1B-435C-A418-68817F169752}"/>
                </a:ext>
              </a:extLst>
            </p:cNvPr>
            <p:cNvSpPr>
              <a:spLocks noChangeArrowheads="1"/>
            </p:cNvSpPr>
            <p:nvPr/>
          </p:nvSpPr>
          <p:spPr bwMode="auto">
            <a:xfrm>
              <a:off x="-181451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4" name="Rectangle 184">
              <a:extLst>
                <a:ext uri="{FF2B5EF4-FFF2-40B4-BE49-F238E27FC236}">
                  <a16:creationId xmlns:a16="http://schemas.microsoft.com/office/drawing/2014/main" id="{7DDFEFD6-51AA-4E5F-A685-BC10C8A74289}"/>
                </a:ext>
              </a:extLst>
            </p:cNvPr>
            <p:cNvSpPr>
              <a:spLocks noChangeArrowheads="1"/>
            </p:cNvSpPr>
            <p:nvPr/>
          </p:nvSpPr>
          <p:spPr bwMode="auto">
            <a:xfrm>
              <a:off x="-17462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5" name="Rectangle 185">
              <a:extLst>
                <a:ext uri="{FF2B5EF4-FFF2-40B4-BE49-F238E27FC236}">
                  <a16:creationId xmlns:a16="http://schemas.microsoft.com/office/drawing/2014/main" id="{71528D5F-EF30-4ACD-80B6-3CC3B3FE9704}"/>
                </a:ext>
              </a:extLst>
            </p:cNvPr>
            <p:cNvSpPr>
              <a:spLocks noChangeArrowheads="1"/>
            </p:cNvSpPr>
            <p:nvPr/>
          </p:nvSpPr>
          <p:spPr bwMode="auto">
            <a:xfrm>
              <a:off x="-1681163"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6" name="Rectangle 186">
              <a:extLst>
                <a:ext uri="{FF2B5EF4-FFF2-40B4-BE49-F238E27FC236}">
                  <a16:creationId xmlns:a16="http://schemas.microsoft.com/office/drawing/2014/main" id="{E73B4717-AA6D-4721-B8F7-2BC6475C5E42}"/>
                </a:ext>
              </a:extLst>
            </p:cNvPr>
            <p:cNvSpPr>
              <a:spLocks noChangeArrowheads="1"/>
            </p:cNvSpPr>
            <p:nvPr/>
          </p:nvSpPr>
          <p:spPr bwMode="auto">
            <a:xfrm>
              <a:off x="-161131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7" name="Rectangle 187">
              <a:extLst>
                <a:ext uri="{FF2B5EF4-FFF2-40B4-BE49-F238E27FC236}">
                  <a16:creationId xmlns:a16="http://schemas.microsoft.com/office/drawing/2014/main" id="{5FD41B6D-9EEF-4439-A573-2B094A0F22BA}"/>
                </a:ext>
              </a:extLst>
            </p:cNvPr>
            <p:cNvSpPr>
              <a:spLocks noChangeArrowheads="1"/>
            </p:cNvSpPr>
            <p:nvPr/>
          </p:nvSpPr>
          <p:spPr bwMode="auto">
            <a:xfrm>
              <a:off x="-15430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8" name="Rectangle 188">
              <a:extLst>
                <a:ext uri="{FF2B5EF4-FFF2-40B4-BE49-F238E27FC236}">
                  <a16:creationId xmlns:a16="http://schemas.microsoft.com/office/drawing/2014/main" id="{57B11A74-BE51-4217-A293-3E1607320901}"/>
                </a:ext>
              </a:extLst>
            </p:cNvPr>
            <p:cNvSpPr>
              <a:spLocks noChangeArrowheads="1"/>
            </p:cNvSpPr>
            <p:nvPr/>
          </p:nvSpPr>
          <p:spPr bwMode="auto">
            <a:xfrm>
              <a:off x="-1474788" y="-1376363"/>
              <a:ext cx="20638"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199" name="Rectangle 189">
              <a:extLst>
                <a:ext uri="{FF2B5EF4-FFF2-40B4-BE49-F238E27FC236}">
                  <a16:creationId xmlns:a16="http://schemas.microsoft.com/office/drawing/2014/main" id="{2921EF7A-D787-4C3A-ADC0-A16C033F68E7}"/>
                </a:ext>
              </a:extLst>
            </p:cNvPr>
            <p:cNvSpPr>
              <a:spLocks noChangeArrowheads="1"/>
            </p:cNvSpPr>
            <p:nvPr/>
          </p:nvSpPr>
          <p:spPr bwMode="auto">
            <a:xfrm>
              <a:off x="-140970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0" name="Rectangle 190">
              <a:extLst>
                <a:ext uri="{FF2B5EF4-FFF2-40B4-BE49-F238E27FC236}">
                  <a16:creationId xmlns:a16="http://schemas.microsoft.com/office/drawing/2014/main" id="{20A38608-BA75-441B-B8CC-E7D3C856413F}"/>
                </a:ext>
              </a:extLst>
            </p:cNvPr>
            <p:cNvSpPr>
              <a:spLocks noChangeArrowheads="1"/>
            </p:cNvSpPr>
            <p:nvPr/>
          </p:nvSpPr>
          <p:spPr bwMode="auto">
            <a:xfrm>
              <a:off x="-1339850"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1" name="Rectangle 191">
              <a:extLst>
                <a:ext uri="{FF2B5EF4-FFF2-40B4-BE49-F238E27FC236}">
                  <a16:creationId xmlns:a16="http://schemas.microsoft.com/office/drawing/2014/main" id="{4A6C687D-E70D-46A8-A7FD-9A9B755C67C6}"/>
                </a:ext>
              </a:extLst>
            </p:cNvPr>
            <p:cNvSpPr>
              <a:spLocks noChangeArrowheads="1"/>
            </p:cNvSpPr>
            <p:nvPr/>
          </p:nvSpPr>
          <p:spPr bwMode="auto">
            <a:xfrm>
              <a:off x="-12715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2" name="Rectangle 192">
              <a:extLst>
                <a:ext uri="{FF2B5EF4-FFF2-40B4-BE49-F238E27FC236}">
                  <a16:creationId xmlns:a16="http://schemas.microsoft.com/office/drawing/2014/main" id="{385E93D2-9F52-462B-971B-0BD386D5C29F}"/>
                </a:ext>
              </a:extLst>
            </p:cNvPr>
            <p:cNvSpPr>
              <a:spLocks noChangeArrowheads="1"/>
            </p:cNvSpPr>
            <p:nvPr/>
          </p:nvSpPr>
          <p:spPr bwMode="auto">
            <a:xfrm>
              <a:off x="-120650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3" name="Rectangle 193">
              <a:extLst>
                <a:ext uri="{FF2B5EF4-FFF2-40B4-BE49-F238E27FC236}">
                  <a16:creationId xmlns:a16="http://schemas.microsoft.com/office/drawing/2014/main" id="{F1EBC034-93D7-4626-9657-0330C482B633}"/>
                </a:ext>
              </a:extLst>
            </p:cNvPr>
            <p:cNvSpPr>
              <a:spLocks noChangeArrowheads="1"/>
            </p:cNvSpPr>
            <p:nvPr/>
          </p:nvSpPr>
          <p:spPr bwMode="auto">
            <a:xfrm>
              <a:off x="-11366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4" name="Rectangle 194">
              <a:extLst>
                <a:ext uri="{FF2B5EF4-FFF2-40B4-BE49-F238E27FC236}">
                  <a16:creationId xmlns:a16="http://schemas.microsoft.com/office/drawing/2014/main" id="{8525A4F5-44BD-42EC-A0FC-7DAB49C64E03}"/>
                </a:ext>
              </a:extLst>
            </p:cNvPr>
            <p:cNvSpPr>
              <a:spLocks noChangeArrowheads="1"/>
            </p:cNvSpPr>
            <p:nvPr/>
          </p:nvSpPr>
          <p:spPr bwMode="auto">
            <a:xfrm>
              <a:off x="-10683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5" name="Rectangle 195">
              <a:extLst>
                <a:ext uri="{FF2B5EF4-FFF2-40B4-BE49-F238E27FC236}">
                  <a16:creationId xmlns:a16="http://schemas.microsoft.com/office/drawing/2014/main" id="{72B8A966-4F34-45FA-A377-C425DFF4B295}"/>
                </a:ext>
              </a:extLst>
            </p:cNvPr>
            <p:cNvSpPr>
              <a:spLocks noChangeArrowheads="1"/>
            </p:cNvSpPr>
            <p:nvPr/>
          </p:nvSpPr>
          <p:spPr bwMode="auto">
            <a:xfrm>
              <a:off x="-1000125"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6" name="Rectangle 196">
              <a:extLst>
                <a:ext uri="{FF2B5EF4-FFF2-40B4-BE49-F238E27FC236}">
                  <a16:creationId xmlns:a16="http://schemas.microsoft.com/office/drawing/2014/main" id="{E49B5FEB-9311-483A-84D7-8E99136F5875}"/>
                </a:ext>
              </a:extLst>
            </p:cNvPr>
            <p:cNvSpPr>
              <a:spLocks noChangeArrowheads="1"/>
            </p:cNvSpPr>
            <p:nvPr/>
          </p:nvSpPr>
          <p:spPr bwMode="auto">
            <a:xfrm>
              <a:off x="-661988" y="-1376363"/>
              <a:ext cx="23813" cy="115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7" name="Rectangle 197">
              <a:extLst>
                <a:ext uri="{FF2B5EF4-FFF2-40B4-BE49-F238E27FC236}">
                  <a16:creationId xmlns:a16="http://schemas.microsoft.com/office/drawing/2014/main" id="{7052D9BD-993A-4407-A9D0-4B2AFF4EB084}"/>
                </a:ext>
              </a:extLst>
            </p:cNvPr>
            <p:cNvSpPr>
              <a:spLocks noChangeArrowheads="1"/>
            </p:cNvSpPr>
            <p:nvPr/>
          </p:nvSpPr>
          <p:spPr bwMode="auto">
            <a:xfrm>
              <a:off x="-933450"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8" name="Rectangle 198">
              <a:extLst>
                <a:ext uri="{FF2B5EF4-FFF2-40B4-BE49-F238E27FC236}">
                  <a16:creationId xmlns:a16="http://schemas.microsoft.com/office/drawing/2014/main" id="{244ED439-2D85-4B9F-A7C8-3963D0948E2A}"/>
                </a:ext>
              </a:extLst>
            </p:cNvPr>
            <p:cNvSpPr>
              <a:spLocks noChangeArrowheads="1"/>
            </p:cNvSpPr>
            <p:nvPr/>
          </p:nvSpPr>
          <p:spPr bwMode="auto">
            <a:xfrm>
              <a:off x="-865188"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09" name="Rectangle 199">
              <a:extLst>
                <a:ext uri="{FF2B5EF4-FFF2-40B4-BE49-F238E27FC236}">
                  <a16:creationId xmlns:a16="http://schemas.microsoft.com/office/drawing/2014/main" id="{64F446AE-2016-4CFF-A934-2615F97F9B8D}"/>
                </a:ext>
              </a:extLst>
            </p:cNvPr>
            <p:cNvSpPr>
              <a:spLocks noChangeArrowheads="1"/>
            </p:cNvSpPr>
            <p:nvPr/>
          </p:nvSpPr>
          <p:spPr bwMode="auto">
            <a:xfrm>
              <a:off x="-796925"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0" name="Rectangle 200">
              <a:extLst>
                <a:ext uri="{FF2B5EF4-FFF2-40B4-BE49-F238E27FC236}">
                  <a16:creationId xmlns:a16="http://schemas.microsoft.com/office/drawing/2014/main" id="{FF675562-7BD1-4281-8B64-5F70C61A6907}"/>
                </a:ext>
              </a:extLst>
            </p:cNvPr>
            <p:cNvSpPr>
              <a:spLocks noChangeArrowheads="1"/>
            </p:cNvSpPr>
            <p:nvPr/>
          </p:nvSpPr>
          <p:spPr bwMode="auto">
            <a:xfrm>
              <a:off x="-728663" y="-1376363"/>
              <a:ext cx="23813" cy="68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1" name="Freeform 201">
              <a:extLst>
                <a:ext uri="{FF2B5EF4-FFF2-40B4-BE49-F238E27FC236}">
                  <a16:creationId xmlns:a16="http://schemas.microsoft.com/office/drawing/2014/main" id="{FA2A86A0-AEFD-49A0-BACB-CC204185A68B}"/>
                </a:ext>
              </a:extLst>
            </p:cNvPr>
            <p:cNvSpPr>
              <a:spLocks/>
            </p:cNvSpPr>
            <p:nvPr/>
          </p:nvSpPr>
          <p:spPr bwMode="auto">
            <a:xfrm>
              <a:off x="-2284413" y="-1449388"/>
              <a:ext cx="409575" cy="331788"/>
            </a:xfrm>
            <a:custGeom>
              <a:avLst/>
              <a:gdLst>
                <a:gd name="T0" fmla="*/ 109 w 137"/>
                <a:gd name="T1" fmla="*/ 83 h 111"/>
                <a:gd name="T2" fmla="*/ 82 w 137"/>
                <a:gd name="T3" fmla="*/ 83 h 111"/>
                <a:gd name="T4" fmla="*/ 82 w 137"/>
                <a:gd name="T5" fmla="*/ 0 h 111"/>
                <a:gd name="T6" fmla="*/ 54 w 137"/>
                <a:gd name="T7" fmla="*/ 1 h 111"/>
                <a:gd name="T8" fmla="*/ 55 w 137"/>
                <a:gd name="T9" fmla="*/ 83 h 111"/>
                <a:gd name="T10" fmla="*/ 27 w 137"/>
                <a:gd name="T11" fmla="*/ 83 h 111"/>
                <a:gd name="T12" fmla="*/ 0 w 137"/>
                <a:gd name="T13" fmla="*/ 111 h 111"/>
                <a:gd name="T14" fmla="*/ 0 w 137"/>
                <a:gd name="T15" fmla="*/ 111 h 111"/>
                <a:gd name="T16" fmla="*/ 137 w 137"/>
                <a:gd name="T17" fmla="*/ 111 h 111"/>
                <a:gd name="T18" fmla="*/ 137 w 137"/>
                <a:gd name="T19" fmla="*/ 111 h 111"/>
                <a:gd name="T20" fmla="*/ 109 w 137"/>
                <a:gd name="T21" fmla="*/ 8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11">
                  <a:moveTo>
                    <a:pt x="109" y="83"/>
                  </a:moveTo>
                  <a:cubicBezTo>
                    <a:pt x="82" y="83"/>
                    <a:pt x="82" y="83"/>
                    <a:pt x="82" y="83"/>
                  </a:cubicBezTo>
                  <a:cubicBezTo>
                    <a:pt x="82" y="0"/>
                    <a:pt x="82" y="0"/>
                    <a:pt x="82" y="0"/>
                  </a:cubicBezTo>
                  <a:cubicBezTo>
                    <a:pt x="54" y="1"/>
                    <a:pt x="54" y="1"/>
                    <a:pt x="54" y="1"/>
                  </a:cubicBezTo>
                  <a:cubicBezTo>
                    <a:pt x="55" y="83"/>
                    <a:pt x="55" y="83"/>
                    <a:pt x="55" y="83"/>
                  </a:cubicBezTo>
                  <a:cubicBezTo>
                    <a:pt x="27" y="83"/>
                    <a:pt x="27" y="83"/>
                    <a:pt x="27" y="83"/>
                  </a:cubicBezTo>
                  <a:cubicBezTo>
                    <a:pt x="12" y="83"/>
                    <a:pt x="0" y="96"/>
                    <a:pt x="0" y="111"/>
                  </a:cubicBezTo>
                  <a:cubicBezTo>
                    <a:pt x="0" y="111"/>
                    <a:pt x="0" y="111"/>
                    <a:pt x="0" y="111"/>
                  </a:cubicBezTo>
                  <a:cubicBezTo>
                    <a:pt x="137" y="111"/>
                    <a:pt x="137" y="111"/>
                    <a:pt x="137" y="111"/>
                  </a:cubicBezTo>
                  <a:cubicBezTo>
                    <a:pt x="137" y="111"/>
                    <a:pt x="137" y="111"/>
                    <a:pt x="137" y="111"/>
                  </a:cubicBezTo>
                  <a:cubicBezTo>
                    <a:pt x="137" y="95"/>
                    <a:pt x="125" y="83"/>
                    <a:pt x="109" y="8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2" name="Freeform 202">
              <a:extLst>
                <a:ext uri="{FF2B5EF4-FFF2-40B4-BE49-F238E27FC236}">
                  <a16:creationId xmlns:a16="http://schemas.microsoft.com/office/drawing/2014/main" id="{C5F5881A-549A-477A-A4F3-48CA09ECCFEC}"/>
                </a:ext>
              </a:extLst>
            </p:cNvPr>
            <p:cNvSpPr>
              <a:spLocks/>
            </p:cNvSpPr>
            <p:nvPr/>
          </p:nvSpPr>
          <p:spPr bwMode="auto">
            <a:xfrm>
              <a:off x="-2722563" y="-3379788"/>
              <a:ext cx="1797050" cy="2027238"/>
            </a:xfrm>
            <a:custGeom>
              <a:avLst/>
              <a:gdLst>
                <a:gd name="T0" fmla="*/ 415 w 602"/>
                <a:gd name="T1" fmla="*/ 39 h 679"/>
                <a:gd name="T2" fmla="*/ 422 w 602"/>
                <a:gd name="T3" fmla="*/ 28 h 679"/>
                <a:gd name="T4" fmla="*/ 417 w 602"/>
                <a:gd name="T5" fmla="*/ 5 h 679"/>
                <a:gd name="T6" fmla="*/ 417 w 602"/>
                <a:gd name="T7" fmla="*/ 5 h 679"/>
                <a:gd name="T8" fmla="*/ 394 w 602"/>
                <a:gd name="T9" fmla="*/ 10 h 679"/>
                <a:gd name="T10" fmla="*/ 387 w 602"/>
                <a:gd name="T11" fmla="*/ 20 h 679"/>
                <a:gd name="T12" fmla="*/ 376 w 602"/>
                <a:gd name="T13" fmla="*/ 38 h 679"/>
                <a:gd name="T14" fmla="*/ 345 w 602"/>
                <a:gd name="T15" fmla="*/ 85 h 679"/>
                <a:gd name="T16" fmla="*/ 360 w 602"/>
                <a:gd name="T17" fmla="*/ 94 h 679"/>
                <a:gd name="T18" fmla="*/ 373 w 602"/>
                <a:gd name="T19" fmla="*/ 104 h 679"/>
                <a:gd name="T20" fmla="*/ 404 w 602"/>
                <a:gd name="T21" fmla="*/ 56 h 679"/>
                <a:gd name="T22" fmla="*/ 486 w 602"/>
                <a:gd name="T23" fmla="*/ 491 h 679"/>
                <a:gd name="T24" fmla="*/ 55 w 602"/>
                <a:gd name="T25" fmla="*/ 594 h 679"/>
                <a:gd name="T26" fmla="*/ 86 w 602"/>
                <a:gd name="T27" fmla="*/ 547 h 679"/>
                <a:gd name="T28" fmla="*/ 72 w 602"/>
                <a:gd name="T29" fmla="*/ 538 h 679"/>
                <a:gd name="T30" fmla="*/ 58 w 602"/>
                <a:gd name="T31" fmla="*/ 528 h 679"/>
                <a:gd name="T32" fmla="*/ 27 w 602"/>
                <a:gd name="T33" fmla="*/ 576 h 679"/>
                <a:gd name="T34" fmla="*/ 16 w 602"/>
                <a:gd name="T35" fmla="*/ 593 h 679"/>
                <a:gd name="T36" fmla="*/ 0 w 602"/>
                <a:gd name="T37" fmla="*/ 618 h 679"/>
                <a:gd name="T38" fmla="*/ 29 w 602"/>
                <a:gd name="T39" fmla="*/ 636 h 679"/>
                <a:gd name="T40" fmla="*/ 44 w 602"/>
                <a:gd name="T41" fmla="*/ 611 h 679"/>
                <a:gd name="T42" fmla="*/ 215 w 602"/>
                <a:gd name="T43" fmla="*/ 658 h 679"/>
                <a:gd name="T44" fmla="*/ 503 w 602"/>
                <a:gd name="T45" fmla="*/ 502 h 679"/>
                <a:gd name="T46" fmla="*/ 415 w 602"/>
                <a:gd name="T47" fmla="*/ 3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2" h="679">
                  <a:moveTo>
                    <a:pt x="415" y="39"/>
                  </a:moveTo>
                  <a:cubicBezTo>
                    <a:pt x="422" y="28"/>
                    <a:pt x="422" y="28"/>
                    <a:pt x="422" y="28"/>
                  </a:cubicBezTo>
                  <a:cubicBezTo>
                    <a:pt x="427" y="21"/>
                    <a:pt x="425" y="10"/>
                    <a:pt x="417" y="5"/>
                  </a:cubicBezTo>
                  <a:cubicBezTo>
                    <a:pt x="417" y="5"/>
                    <a:pt x="417" y="5"/>
                    <a:pt x="417" y="5"/>
                  </a:cubicBezTo>
                  <a:cubicBezTo>
                    <a:pt x="409" y="0"/>
                    <a:pt x="399" y="2"/>
                    <a:pt x="394" y="10"/>
                  </a:cubicBezTo>
                  <a:cubicBezTo>
                    <a:pt x="387" y="20"/>
                    <a:pt x="387" y="20"/>
                    <a:pt x="387" y="20"/>
                  </a:cubicBezTo>
                  <a:cubicBezTo>
                    <a:pt x="376" y="38"/>
                    <a:pt x="376" y="38"/>
                    <a:pt x="376" y="38"/>
                  </a:cubicBezTo>
                  <a:cubicBezTo>
                    <a:pt x="345" y="85"/>
                    <a:pt x="345" y="85"/>
                    <a:pt x="345" y="85"/>
                  </a:cubicBezTo>
                  <a:cubicBezTo>
                    <a:pt x="350" y="88"/>
                    <a:pt x="355" y="91"/>
                    <a:pt x="360" y="94"/>
                  </a:cubicBezTo>
                  <a:cubicBezTo>
                    <a:pt x="364" y="97"/>
                    <a:pt x="369" y="100"/>
                    <a:pt x="373" y="104"/>
                  </a:cubicBezTo>
                  <a:cubicBezTo>
                    <a:pt x="404" y="56"/>
                    <a:pt x="404" y="56"/>
                    <a:pt x="404" y="56"/>
                  </a:cubicBezTo>
                  <a:cubicBezTo>
                    <a:pt x="542" y="155"/>
                    <a:pt x="579" y="347"/>
                    <a:pt x="486" y="491"/>
                  </a:cubicBezTo>
                  <a:cubicBezTo>
                    <a:pt x="392" y="635"/>
                    <a:pt x="202" y="679"/>
                    <a:pt x="55" y="594"/>
                  </a:cubicBezTo>
                  <a:cubicBezTo>
                    <a:pt x="86" y="547"/>
                    <a:pt x="86" y="547"/>
                    <a:pt x="86" y="547"/>
                  </a:cubicBezTo>
                  <a:cubicBezTo>
                    <a:pt x="82" y="544"/>
                    <a:pt x="77" y="541"/>
                    <a:pt x="72" y="538"/>
                  </a:cubicBezTo>
                  <a:cubicBezTo>
                    <a:pt x="67" y="535"/>
                    <a:pt x="63" y="532"/>
                    <a:pt x="58" y="528"/>
                  </a:cubicBezTo>
                  <a:cubicBezTo>
                    <a:pt x="27" y="576"/>
                    <a:pt x="27" y="576"/>
                    <a:pt x="27" y="576"/>
                  </a:cubicBezTo>
                  <a:cubicBezTo>
                    <a:pt x="16" y="593"/>
                    <a:pt x="16" y="593"/>
                    <a:pt x="16" y="593"/>
                  </a:cubicBezTo>
                  <a:cubicBezTo>
                    <a:pt x="0" y="618"/>
                    <a:pt x="0" y="618"/>
                    <a:pt x="0" y="618"/>
                  </a:cubicBezTo>
                  <a:cubicBezTo>
                    <a:pt x="29" y="636"/>
                    <a:pt x="29" y="636"/>
                    <a:pt x="29" y="636"/>
                  </a:cubicBezTo>
                  <a:cubicBezTo>
                    <a:pt x="44" y="611"/>
                    <a:pt x="44" y="611"/>
                    <a:pt x="44" y="611"/>
                  </a:cubicBezTo>
                  <a:cubicBezTo>
                    <a:pt x="98" y="643"/>
                    <a:pt x="157" y="658"/>
                    <a:pt x="215" y="658"/>
                  </a:cubicBezTo>
                  <a:cubicBezTo>
                    <a:pt x="327" y="658"/>
                    <a:pt x="437" y="603"/>
                    <a:pt x="503" y="502"/>
                  </a:cubicBezTo>
                  <a:cubicBezTo>
                    <a:pt x="602" y="348"/>
                    <a:pt x="562" y="144"/>
                    <a:pt x="415" y="3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3" name="Freeform 203">
              <a:extLst>
                <a:ext uri="{FF2B5EF4-FFF2-40B4-BE49-F238E27FC236}">
                  <a16:creationId xmlns:a16="http://schemas.microsoft.com/office/drawing/2014/main" id="{BC4D0B4A-FF5D-4764-A553-138F3F17D120}"/>
                </a:ext>
              </a:extLst>
            </p:cNvPr>
            <p:cNvSpPr>
              <a:spLocks/>
            </p:cNvSpPr>
            <p:nvPr/>
          </p:nvSpPr>
          <p:spPr bwMode="auto">
            <a:xfrm>
              <a:off x="-1698625" y="-2962275"/>
              <a:ext cx="122238" cy="163513"/>
            </a:xfrm>
            <a:custGeom>
              <a:avLst/>
              <a:gdLst>
                <a:gd name="T0" fmla="*/ 25 w 41"/>
                <a:gd name="T1" fmla="*/ 23 h 55"/>
                <a:gd name="T2" fmla="*/ 10 w 41"/>
                <a:gd name="T3" fmla="*/ 6 h 55"/>
                <a:gd name="T4" fmla="*/ 18 w 41"/>
                <a:gd name="T5" fmla="*/ 39 h 55"/>
                <a:gd name="T6" fmla="*/ 39 w 41"/>
                <a:gd name="T7" fmla="*/ 43 h 55"/>
                <a:gd name="T8" fmla="*/ 25 w 41"/>
                <a:gd name="T9" fmla="*/ 23 h 55"/>
              </a:gdLst>
              <a:ahLst/>
              <a:cxnLst>
                <a:cxn ang="0">
                  <a:pos x="T0" y="T1"/>
                </a:cxn>
                <a:cxn ang="0">
                  <a:pos x="T2" y="T3"/>
                </a:cxn>
                <a:cxn ang="0">
                  <a:pos x="T4" y="T5"/>
                </a:cxn>
                <a:cxn ang="0">
                  <a:pos x="T6" y="T7"/>
                </a:cxn>
                <a:cxn ang="0">
                  <a:pos x="T8" y="T9"/>
                </a:cxn>
              </a:cxnLst>
              <a:rect l="0" t="0" r="r" b="b"/>
              <a:pathLst>
                <a:path w="41" h="55">
                  <a:moveTo>
                    <a:pt x="25" y="23"/>
                  </a:moveTo>
                  <a:cubicBezTo>
                    <a:pt x="25" y="17"/>
                    <a:pt x="20" y="0"/>
                    <a:pt x="10" y="6"/>
                  </a:cubicBezTo>
                  <a:cubicBezTo>
                    <a:pt x="0" y="12"/>
                    <a:pt x="13" y="34"/>
                    <a:pt x="18" y="39"/>
                  </a:cubicBezTo>
                  <a:cubicBezTo>
                    <a:pt x="23" y="44"/>
                    <a:pt x="37" y="55"/>
                    <a:pt x="39" y="43"/>
                  </a:cubicBezTo>
                  <a:cubicBezTo>
                    <a:pt x="41" y="33"/>
                    <a:pt x="22" y="33"/>
                    <a:pt x="25" y="23"/>
                  </a:cubicBezTo>
                  <a:close/>
                </a:path>
              </a:pathLst>
            </a:custGeom>
            <a:gradFill>
              <a:gsLst>
                <a:gs pos="0">
                  <a:srgbClr val="A9CDFF"/>
                </a:gs>
                <a:gs pos="100000">
                  <a:schemeClr val="accent2">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14" name="Freeform 204">
              <a:extLst>
                <a:ext uri="{FF2B5EF4-FFF2-40B4-BE49-F238E27FC236}">
                  <a16:creationId xmlns:a16="http://schemas.microsoft.com/office/drawing/2014/main" id="{853055C9-8BD1-4C90-B6A5-2DB277A3D18F}"/>
                </a:ext>
              </a:extLst>
            </p:cNvPr>
            <p:cNvSpPr>
              <a:spLocks noEditPoints="1"/>
            </p:cNvSpPr>
            <p:nvPr/>
          </p:nvSpPr>
          <p:spPr bwMode="auto">
            <a:xfrm>
              <a:off x="-2871788" y="-3300413"/>
              <a:ext cx="1593850" cy="1755775"/>
            </a:xfrm>
            <a:custGeom>
              <a:avLst/>
              <a:gdLst>
                <a:gd name="T0" fmla="*/ 467 w 534"/>
                <a:gd name="T1" fmla="*/ 208 h 588"/>
                <a:gd name="T2" fmla="*/ 434 w 534"/>
                <a:gd name="T3" fmla="*/ 197 h 588"/>
                <a:gd name="T4" fmla="*/ 476 w 534"/>
                <a:gd name="T5" fmla="*/ 239 h 588"/>
                <a:gd name="T6" fmla="*/ 407 w 534"/>
                <a:gd name="T7" fmla="*/ 237 h 588"/>
                <a:gd name="T8" fmla="*/ 404 w 534"/>
                <a:gd name="T9" fmla="*/ 255 h 588"/>
                <a:gd name="T10" fmla="*/ 433 w 534"/>
                <a:gd name="T11" fmla="*/ 297 h 588"/>
                <a:gd name="T12" fmla="*/ 438 w 534"/>
                <a:gd name="T13" fmla="*/ 348 h 588"/>
                <a:gd name="T14" fmla="*/ 417 w 534"/>
                <a:gd name="T15" fmla="*/ 416 h 588"/>
                <a:gd name="T16" fmla="*/ 324 w 534"/>
                <a:gd name="T17" fmla="*/ 510 h 588"/>
                <a:gd name="T18" fmla="*/ 265 w 534"/>
                <a:gd name="T19" fmla="*/ 466 h 588"/>
                <a:gd name="T20" fmla="*/ 248 w 534"/>
                <a:gd name="T21" fmla="*/ 386 h 588"/>
                <a:gd name="T22" fmla="*/ 235 w 534"/>
                <a:gd name="T23" fmla="*/ 346 h 588"/>
                <a:gd name="T24" fmla="*/ 154 w 534"/>
                <a:gd name="T25" fmla="*/ 327 h 588"/>
                <a:gd name="T26" fmla="*/ 122 w 534"/>
                <a:gd name="T27" fmla="*/ 229 h 588"/>
                <a:gd name="T28" fmla="*/ 209 w 534"/>
                <a:gd name="T29" fmla="*/ 164 h 588"/>
                <a:gd name="T30" fmla="*/ 297 w 534"/>
                <a:gd name="T31" fmla="*/ 199 h 588"/>
                <a:gd name="T32" fmla="*/ 368 w 534"/>
                <a:gd name="T33" fmla="*/ 188 h 588"/>
                <a:gd name="T34" fmla="*/ 339 w 534"/>
                <a:gd name="T35" fmla="*/ 140 h 588"/>
                <a:gd name="T36" fmla="*/ 355 w 534"/>
                <a:gd name="T37" fmla="*/ 119 h 588"/>
                <a:gd name="T38" fmla="*/ 324 w 534"/>
                <a:gd name="T39" fmla="*/ 145 h 588"/>
                <a:gd name="T40" fmla="*/ 313 w 534"/>
                <a:gd name="T41" fmla="*/ 160 h 588"/>
                <a:gd name="T42" fmla="*/ 264 w 534"/>
                <a:gd name="T43" fmla="*/ 130 h 588"/>
                <a:gd name="T44" fmla="*/ 263 w 534"/>
                <a:gd name="T45" fmla="*/ 165 h 588"/>
                <a:gd name="T46" fmla="*/ 232 w 534"/>
                <a:gd name="T47" fmla="*/ 138 h 588"/>
                <a:gd name="T48" fmla="*/ 172 w 534"/>
                <a:gd name="T49" fmla="*/ 143 h 588"/>
                <a:gd name="T50" fmla="*/ 204 w 534"/>
                <a:gd name="T51" fmla="*/ 109 h 588"/>
                <a:gd name="T52" fmla="*/ 250 w 534"/>
                <a:gd name="T53" fmla="*/ 87 h 588"/>
                <a:gd name="T54" fmla="*/ 299 w 534"/>
                <a:gd name="T55" fmla="*/ 69 h 588"/>
                <a:gd name="T56" fmla="*/ 252 w 534"/>
                <a:gd name="T57" fmla="*/ 67 h 588"/>
                <a:gd name="T58" fmla="*/ 352 w 534"/>
                <a:gd name="T59" fmla="*/ 39 h 588"/>
                <a:gd name="T60" fmla="*/ 1 w 534"/>
                <a:gd name="T61" fmla="*/ 295 h 588"/>
                <a:gd name="T62" fmla="*/ 91 w 534"/>
                <a:gd name="T63" fmla="*/ 383 h 588"/>
                <a:gd name="T64" fmla="*/ 74 w 534"/>
                <a:gd name="T65" fmla="*/ 439 h 588"/>
                <a:gd name="T66" fmla="*/ 108 w 534"/>
                <a:gd name="T67" fmla="*/ 501 h 588"/>
                <a:gd name="T68" fmla="*/ 136 w 534"/>
                <a:gd name="T69" fmla="*/ 520 h 588"/>
                <a:gd name="T70" fmla="*/ 530 w 534"/>
                <a:gd name="T71" fmla="*/ 270 h 588"/>
                <a:gd name="T72" fmla="*/ 503 w 534"/>
                <a:gd name="T73" fmla="*/ 209 h 588"/>
                <a:gd name="T74" fmla="*/ 428 w 534"/>
                <a:gd name="T75" fmla="*/ 46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4" h="588">
                  <a:moveTo>
                    <a:pt x="503" y="209"/>
                  </a:moveTo>
                  <a:cubicBezTo>
                    <a:pt x="494" y="204"/>
                    <a:pt x="477" y="209"/>
                    <a:pt x="467" y="208"/>
                  </a:cubicBezTo>
                  <a:cubicBezTo>
                    <a:pt x="457" y="208"/>
                    <a:pt x="456" y="206"/>
                    <a:pt x="447" y="202"/>
                  </a:cubicBezTo>
                  <a:cubicBezTo>
                    <a:pt x="444" y="201"/>
                    <a:pt x="438" y="195"/>
                    <a:pt x="434" y="197"/>
                  </a:cubicBezTo>
                  <a:cubicBezTo>
                    <a:pt x="428" y="201"/>
                    <a:pt x="445" y="216"/>
                    <a:pt x="447" y="217"/>
                  </a:cubicBezTo>
                  <a:cubicBezTo>
                    <a:pt x="462" y="226"/>
                    <a:pt x="478" y="215"/>
                    <a:pt x="476" y="239"/>
                  </a:cubicBezTo>
                  <a:cubicBezTo>
                    <a:pt x="475" y="253"/>
                    <a:pt x="459" y="274"/>
                    <a:pt x="444" y="275"/>
                  </a:cubicBezTo>
                  <a:cubicBezTo>
                    <a:pt x="423" y="277"/>
                    <a:pt x="417" y="251"/>
                    <a:pt x="407" y="237"/>
                  </a:cubicBezTo>
                  <a:cubicBezTo>
                    <a:pt x="404" y="233"/>
                    <a:pt x="377" y="202"/>
                    <a:pt x="372" y="208"/>
                  </a:cubicBezTo>
                  <a:cubicBezTo>
                    <a:pt x="369" y="211"/>
                    <a:pt x="401" y="250"/>
                    <a:pt x="404" y="255"/>
                  </a:cubicBezTo>
                  <a:cubicBezTo>
                    <a:pt x="410" y="265"/>
                    <a:pt x="416" y="275"/>
                    <a:pt x="422" y="284"/>
                  </a:cubicBezTo>
                  <a:cubicBezTo>
                    <a:pt x="424" y="287"/>
                    <a:pt x="430" y="295"/>
                    <a:pt x="433" y="297"/>
                  </a:cubicBezTo>
                  <a:cubicBezTo>
                    <a:pt x="446" y="303"/>
                    <a:pt x="441" y="293"/>
                    <a:pt x="454" y="294"/>
                  </a:cubicBezTo>
                  <a:cubicBezTo>
                    <a:pt x="477" y="297"/>
                    <a:pt x="446" y="339"/>
                    <a:pt x="438" y="348"/>
                  </a:cubicBezTo>
                  <a:cubicBezTo>
                    <a:pt x="430" y="359"/>
                    <a:pt x="421" y="368"/>
                    <a:pt x="418" y="381"/>
                  </a:cubicBezTo>
                  <a:cubicBezTo>
                    <a:pt x="414" y="393"/>
                    <a:pt x="418" y="404"/>
                    <a:pt x="417" y="416"/>
                  </a:cubicBezTo>
                  <a:cubicBezTo>
                    <a:pt x="414" y="440"/>
                    <a:pt x="393" y="443"/>
                    <a:pt x="383" y="461"/>
                  </a:cubicBezTo>
                  <a:cubicBezTo>
                    <a:pt x="370" y="485"/>
                    <a:pt x="350" y="500"/>
                    <a:pt x="324" y="510"/>
                  </a:cubicBezTo>
                  <a:cubicBezTo>
                    <a:pt x="298" y="521"/>
                    <a:pt x="294" y="516"/>
                    <a:pt x="284" y="493"/>
                  </a:cubicBezTo>
                  <a:cubicBezTo>
                    <a:pt x="279" y="483"/>
                    <a:pt x="269" y="477"/>
                    <a:pt x="265" y="466"/>
                  </a:cubicBezTo>
                  <a:cubicBezTo>
                    <a:pt x="259" y="451"/>
                    <a:pt x="267" y="435"/>
                    <a:pt x="262" y="420"/>
                  </a:cubicBezTo>
                  <a:cubicBezTo>
                    <a:pt x="257" y="407"/>
                    <a:pt x="249" y="400"/>
                    <a:pt x="248" y="386"/>
                  </a:cubicBezTo>
                  <a:cubicBezTo>
                    <a:pt x="247" y="378"/>
                    <a:pt x="253" y="365"/>
                    <a:pt x="251" y="357"/>
                  </a:cubicBezTo>
                  <a:cubicBezTo>
                    <a:pt x="248" y="347"/>
                    <a:pt x="245" y="348"/>
                    <a:pt x="235" y="346"/>
                  </a:cubicBezTo>
                  <a:cubicBezTo>
                    <a:pt x="219" y="342"/>
                    <a:pt x="216" y="336"/>
                    <a:pt x="204" y="327"/>
                  </a:cubicBezTo>
                  <a:cubicBezTo>
                    <a:pt x="186" y="314"/>
                    <a:pt x="172" y="334"/>
                    <a:pt x="154" y="327"/>
                  </a:cubicBezTo>
                  <a:cubicBezTo>
                    <a:pt x="131" y="317"/>
                    <a:pt x="122" y="283"/>
                    <a:pt x="119" y="262"/>
                  </a:cubicBezTo>
                  <a:cubicBezTo>
                    <a:pt x="117" y="249"/>
                    <a:pt x="116" y="239"/>
                    <a:pt x="122" y="229"/>
                  </a:cubicBezTo>
                  <a:cubicBezTo>
                    <a:pt x="129" y="219"/>
                    <a:pt x="140" y="212"/>
                    <a:pt x="146" y="201"/>
                  </a:cubicBezTo>
                  <a:cubicBezTo>
                    <a:pt x="161" y="177"/>
                    <a:pt x="181" y="168"/>
                    <a:pt x="209" y="164"/>
                  </a:cubicBezTo>
                  <a:cubicBezTo>
                    <a:pt x="239" y="160"/>
                    <a:pt x="246" y="177"/>
                    <a:pt x="268" y="191"/>
                  </a:cubicBezTo>
                  <a:cubicBezTo>
                    <a:pt x="277" y="197"/>
                    <a:pt x="287" y="204"/>
                    <a:pt x="297" y="199"/>
                  </a:cubicBezTo>
                  <a:cubicBezTo>
                    <a:pt x="308" y="195"/>
                    <a:pt x="307" y="184"/>
                    <a:pt x="322" y="185"/>
                  </a:cubicBezTo>
                  <a:cubicBezTo>
                    <a:pt x="337" y="186"/>
                    <a:pt x="355" y="203"/>
                    <a:pt x="368" y="188"/>
                  </a:cubicBezTo>
                  <a:cubicBezTo>
                    <a:pt x="374" y="181"/>
                    <a:pt x="375" y="169"/>
                    <a:pt x="368" y="162"/>
                  </a:cubicBezTo>
                  <a:cubicBezTo>
                    <a:pt x="364" y="158"/>
                    <a:pt x="306" y="154"/>
                    <a:pt x="339" y="140"/>
                  </a:cubicBezTo>
                  <a:cubicBezTo>
                    <a:pt x="347" y="136"/>
                    <a:pt x="363" y="146"/>
                    <a:pt x="372" y="139"/>
                  </a:cubicBezTo>
                  <a:cubicBezTo>
                    <a:pt x="382" y="130"/>
                    <a:pt x="363" y="120"/>
                    <a:pt x="355" y="119"/>
                  </a:cubicBezTo>
                  <a:cubicBezTo>
                    <a:pt x="342" y="116"/>
                    <a:pt x="335" y="119"/>
                    <a:pt x="329" y="130"/>
                  </a:cubicBezTo>
                  <a:cubicBezTo>
                    <a:pt x="326" y="135"/>
                    <a:pt x="328" y="140"/>
                    <a:pt x="324" y="145"/>
                  </a:cubicBezTo>
                  <a:cubicBezTo>
                    <a:pt x="322" y="147"/>
                    <a:pt x="316" y="142"/>
                    <a:pt x="313" y="143"/>
                  </a:cubicBezTo>
                  <a:cubicBezTo>
                    <a:pt x="310" y="145"/>
                    <a:pt x="318" y="155"/>
                    <a:pt x="313" y="160"/>
                  </a:cubicBezTo>
                  <a:cubicBezTo>
                    <a:pt x="308" y="165"/>
                    <a:pt x="297" y="159"/>
                    <a:pt x="293" y="156"/>
                  </a:cubicBezTo>
                  <a:cubicBezTo>
                    <a:pt x="290" y="153"/>
                    <a:pt x="273" y="117"/>
                    <a:pt x="264" y="130"/>
                  </a:cubicBezTo>
                  <a:cubicBezTo>
                    <a:pt x="261" y="134"/>
                    <a:pt x="278" y="149"/>
                    <a:pt x="279" y="156"/>
                  </a:cubicBezTo>
                  <a:cubicBezTo>
                    <a:pt x="279" y="164"/>
                    <a:pt x="269" y="176"/>
                    <a:pt x="263" y="165"/>
                  </a:cubicBezTo>
                  <a:cubicBezTo>
                    <a:pt x="261" y="160"/>
                    <a:pt x="269" y="156"/>
                    <a:pt x="267" y="149"/>
                  </a:cubicBezTo>
                  <a:cubicBezTo>
                    <a:pt x="263" y="136"/>
                    <a:pt x="242" y="136"/>
                    <a:pt x="232" y="138"/>
                  </a:cubicBezTo>
                  <a:cubicBezTo>
                    <a:pt x="217" y="141"/>
                    <a:pt x="208" y="152"/>
                    <a:pt x="195" y="158"/>
                  </a:cubicBezTo>
                  <a:cubicBezTo>
                    <a:pt x="180" y="165"/>
                    <a:pt x="162" y="164"/>
                    <a:pt x="172" y="143"/>
                  </a:cubicBezTo>
                  <a:cubicBezTo>
                    <a:pt x="183" y="124"/>
                    <a:pt x="203" y="141"/>
                    <a:pt x="210" y="133"/>
                  </a:cubicBezTo>
                  <a:cubicBezTo>
                    <a:pt x="218" y="124"/>
                    <a:pt x="197" y="120"/>
                    <a:pt x="204" y="109"/>
                  </a:cubicBezTo>
                  <a:cubicBezTo>
                    <a:pt x="210" y="100"/>
                    <a:pt x="227" y="106"/>
                    <a:pt x="235" y="102"/>
                  </a:cubicBezTo>
                  <a:cubicBezTo>
                    <a:pt x="241" y="98"/>
                    <a:pt x="243" y="90"/>
                    <a:pt x="250" y="87"/>
                  </a:cubicBezTo>
                  <a:cubicBezTo>
                    <a:pt x="258" y="84"/>
                    <a:pt x="265" y="88"/>
                    <a:pt x="272" y="88"/>
                  </a:cubicBezTo>
                  <a:cubicBezTo>
                    <a:pt x="280" y="87"/>
                    <a:pt x="302" y="82"/>
                    <a:pt x="299" y="69"/>
                  </a:cubicBezTo>
                  <a:cubicBezTo>
                    <a:pt x="297" y="58"/>
                    <a:pt x="283" y="74"/>
                    <a:pt x="279" y="76"/>
                  </a:cubicBezTo>
                  <a:cubicBezTo>
                    <a:pt x="270" y="80"/>
                    <a:pt x="251" y="82"/>
                    <a:pt x="252" y="67"/>
                  </a:cubicBezTo>
                  <a:cubicBezTo>
                    <a:pt x="253" y="54"/>
                    <a:pt x="280" y="47"/>
                    <a:pt x="290" y="45"/>
                  </a:cubicBezTo>
                  <a:cubicBezTo>
                    <a:pt x="316" y="40"/>
                    <a:pt x="342" y="71"/>
                    <a:pt x="352" y="39"/>
                  </a:cubicBezTo>
                  <a:cubicBezTo>
                    <a:pt x="240" y="0"/>
                    <a:pt x="111" y="41"/>
                    <a:pt x="44" y="145"/>
                  </a:cubicBezTo>
                  <a:cubicBezTo>
                    <a:pt x="14" y="191"/>
                    <a:pt x="0" y="243"/>
                    <a:pt x="1" y="295"/>
                  </a:cubicBezTo>
                  <a:cubicBezTo>
                    <a:pt x="5" y="312"/>
                    <a:pt x="13" y="325"/>
                    <a:pt x="33" y="335"/>
                  </a:cubicBezTo>
                  <a:cubicBezTo>
                    <a:pt x="56" y="347"/>
                    <a:pt x="84" y="355"/>
                    <a:pt x="91" y="383"/>
                  </a:cubicBezTo>
                  <a:cubicBezTo>
                    <a:pt x="94" y="394"/>
                    <a:pt x="95" y="411"/>
                    <a:pt x="92" y="423"/>
                  </a:cubicBezTo>
                  <a:cubicBezTo>
                    <a:pt x="88" y="439"/>
                    <a:pt x="82" y="431"/>
                    <a:pt x="74" y="439"/>
                  </a:cubicBezTo>
                  <a:cubicBezTo>
                    <a:pt x="65" y="450"/>
                    <a:pt x="81" y="467"/>
                    <a:pt x="87" y="483"/>
                  </a:cubicBezTo>
                  <a:cubicBezTo>
                    <a:pt x="93" y="490"/>
                    <a:pt x="101" y="496"/>
                    <a:pt x="108" y="501"/>
                  </a:cubicBezTo>
                  <a:cubicBezTo>
                    <a:pt x="113" y="505"/>
                    <a:pt x="117" y="508"/>
                    <a:pt x="122" y="511"/>
                  </a:cubicBezTo>
                  <a:cubicBezTo>
                    <a:pt x="127" y="514"/>
                    <a:pt x="132" y="517"/>
                    <a:pt x="136" y="520"/>
                  </a:cubicBezTo>
                  <a:cubicBezTo>
                    <a:pt x="257" y="588"/>
                    <a:pt x="411" y="551"/>
                    <a:pt x="488" y="433"/>
                  </a:cubicBezTo>
                  <a:cubicBezTo>
                    <a:pt x="520" y="383"/>
                    <a:pt x="534" y="326"/>
                    <a:pt x="530" y="270"/>
                  </a:cubicBezTo>
                  <a:cubicBezTo>
                    <a:pt x="526" y="262"/>
                    <a:pt x="524" y="256"/>
                    <a:pt x="524" y="256"/>
                  </a:cubicBezTo>
                  <a:cubicBezTo>
                    <a:pt x="518" y="242"/>
                    <a:pt x="517" y="217"/>
                    <a:pt x="503" y="209"/>
                  </a:cubicBezTo>
                  <a:close/>
                  <a:moveTo>
                    <a:pt x="403" y="477"/>
                  </a:moveTo>
                  <a:cubicBezTo>
                    <a:pt x="404" y="467"/>
                    <a:pt x="428" y="440"/>
                    <a:pt x="428" y="462"/>
                  </a:cubicBezTo>
                  <a:cubicBezTo>
                    <a:pt x="425" y="475"/>
                    <a:pt x="401" y="505"/>
                    <a:pt x="403" y="477"/>
                  </a:cubicBezTo>
                  <a:close/>
                </a:path>
              </a:pathLst>
            </a:custGeom>
            <a:gradFill>
              <a:gsLst>
                <a:gs pos="0">
                  <a:srgbClr val="A9CDFF"/>
                </a:gs>
                <a:gs pos="100000">
                  <a:schemeClr val="accent2">
                    <a:lumMod val="60000"/>
                    <a:lumOff val="4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15" name="Freeform 205">
              <a:extLst>
                <a:ext uri="{FF2B5EF4-FFF2-40B4-BE49-F238E27FC236}">
                  <a16:creationId xmlns:a16="http://schemas.microsoft.com/office/drawing/2014/main" id="{9012E70D-E064-4D96-AB7C-59B494DAD169}"/>
                </a:ext>
              </a:extLst>
            </p:cNvPr>
            <p:cNvSpPr>
              <a:spLocks noEditPoints="1"/>
            </p:cNvSpPr>
            <p:nvPr/>
          </p:nvSpPr>
          <p:spPr bwMode="auto">
            <a:xfrm>
              <a:off x="-2525713" y="-3182938"/>
              <a:ext cx="1236663" cy="1438275"/>
            </a:xfrm>
            <a:custGeom>
              <a:avLst/>
              <a:gdLst>
                <a:gd name="T0" fmla="*/ 294 w 414"/>
                <a:gd name="T1" fmla="*/ 28 h 482"/>
                <a:gd name="T2" fmla="*/ 236 w 414"/>
                <a:gd name="T3" fmla="*/ 0 h 482"/>
                <a:gd name="T4" fmla="*/ 136 w 414"/>
                <a:gd name="T5" fmla="*/ 28 h 482"/>
                <a:gd name="T6" fmla="*/ 183 w 414"/>
                <a:gd name="T7" fmla="*/ 30 h 482"/>
                <a:gd name="T8" fmla="*/ 134 w 414"/>
                <a:gd name="T9" fmla="*/ 48 h 482"/>
                <a:gd name="T10" fmla="*/ 88 w 414"/>
                <a:gd name="T11" fmla="*/ 70 h 482"/>
                <a:gd name="T12" fmla="*/ 56 w 414"/>
                <a:gd name="T13" fmla="*/ 104 h 482"/>
                <a:gd name="T14" fmla="*/ 116 w 414"/>
                <a:gd name="T15" fmla="*/ 99 h 482"/>
                <a:gd name="T16" fmla="*/ 147 w 414"/>
                <a:gd name="T17" fmla="*/ 126 h 482"/>
                <a:gd name="T18" fmla="*/ 148 w 414"/>
                <a:gd name="T19" fmla="*/ 91 h 482"/>
                <a:gd name="T20" fmla="*/ 197 w 414"/>
                <a:gd name="T21" fmla="*/ 121 h 482"/>
                <a:gd name="T22" fmla="*/ 208 w 414"/>
                <a:gd name="T23" fmla="*/ 106 h 482"/>
                <a:gd name="T24" fmla="*/ 239 w 414"/>
                <a:gd name="T25" fmla="*/ 80 h 482"/>
                <a:gd name="T26" fmla="*/ 223 w 414"/>
                <a:gd name="T27" fmla="*/ 101 h 482"/>
                <a:gd name="T28" fmla="*/ 252 w 414"/>
                <a:gd name="T29" fmla="*/ 149 h 482"/>
                <a:gd name="T30" fmla="*/ 181 w 414"/>
                <a:gd name="T31" fmla="*/ 160 h 482"/>
                <a:gd name="T32" fmla="*/ 93 w 414"/>
                <a:gd name="T33" fmla="*/ 125 h 482"/>
                <a:gd name="T34" fmla="*/ 6 w 414"/>
                <a:gd name="T35" fmla="*/ 190 h 482"/>
                <a:gd name="T36" fmla="*/ 38 w 414"/>
                <a:gd name="T37" fmla="*/ 288 h 482"/>
                <a:gd name="T38" fmla="*/ 119 w 414"/>
                <a:gd name="T39" fmla="*/ 307 h 482"/>
                <a:gd name="T40" fmla="*/ 132 w 414"/>
                <a:gd name="T41" fmla="*/ 347 h 482"/>
                <a:gd name="T42" fmla="*/ 149 w 414"/>
                <a:gd name="T43" fmla="*/ 427 h 482"/>
                <a:gd name="T44" fmla="*/ 208 w 414"/>
                <a:gd name="T45" fmla="*/ 471 h 482"/>
                <a:gd name="T46" fmla="*/ 301 w 414"/>
                <a:gd name="T47" fmla="*/ 377 h 482"/>
                <a:gd name="T48" fmla="*/ 322 w 414"/>
                <a:gd name="T49" fmla="*/ 309 h 482"/>
                <a:gd name="T50" fmla="*/ 317 w 414"/>
                <a:gd name="T51" fmla="*/ 258 h 482"/>
                <a:gd name="T52" fmla="*/ 288 w 414"/>
                <a:gd name="T53" fmla="*/ 216 h 482"/>
                <a:gd name="T54" fmla="*/ 291 w 414"/>
                <a:gd name="T55" fmla="*/ 198 h 482"/>
                <a:gd name="T56" fmla="*/ 360 w 414"/>
                <a:gd name="T57" fmla="*/ 200 h 482"/>
                <a:gd name="T58" fmla="*/ 318 w 414"/>
                <a:gd name="T59" fmla="*/ 158 h 482"/>
                <a:gd name="T60" fmla="*/ 351 w 414"/>
                <a:gd name="T61" fmla="*/ 169 h 482"/>
                <a:gd name="T62" fmla="*/ 408 w 414"/>
                <a:gd name="T63" fmla="*/ 217 h 482"/>
                <a:gd name="T64" fmla="*/ 307 w 414"/>
                <a:gd name="T65" fmla="*/ 38 h 482"/>
                <a:gd name="T66" fmla="*/ 295 w 414"/>
                <a:gd name="T67" fmla="*/ 113 h 482"/>
                <a:gd name="T68" fmla="*/ 302 w 414"/>
                <a:gd name="T69" fmla="*/ 97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4" h="482">
                  <a:moveTo>
                    <a:pt x="307" y="38"/>
                  </a:moveTo>
                  <a:cubicBezTo>
                    <a:pt x="303" y="34"/>
                    <a:pt x="298" y="31"/>
                    <a:pt x="294" y="28"/>
                  </a:cubicBezTo>
                  <a:cubicBezTo>
                    <a:pt x="289" y="25"/>
                    <a:pt x="284" y="22"/>
                    <a:pt x="279" y="19"/>
                  </a:cubicBezTo>
                  <a:cubicBezTo>
                    <a:pt x="265" y="11"/>
                    <a:pt x="251" y="5"/>
                    <a:pt x="236" y="0"/>
                  </a:cubicBezTo>
                  <a:cubicBezTo>
                    <a:pt x="226" y="32"/>
                    <a:pt x="200" y="1"/>
                    <a:pt x="174" y="6"/>
                  </a:cubicBezTo>
                  <a:cubicBezTo>
                    <a:pt x="164" y="8"/>
                    <a:pt x="137" y="15"/>
                    <a:pt x="136" y="28"/>
                  </a:cubicBezTo>
                  <a:cubicBezTo>
                    <a:pt x="135" y="43"/>
                    <a:pt x="154" y="41"/>
                    <a:pt x="163" y="37"/>
                  </a:cubicBezTo>
                  <a:cubicBezTo>
                    <a:pt x="167" y="35"/>
                    <a:pt x="181" y="19"/>
                    <a:pt x="183" y="30"/>
                  </a:cubicBezTo>
                  <a:cubicBezTo>
                    <a:pt x="186" y="43"/>
                    <a:pt x="164" y="48"/>
                    <a:pt x="156" y="49"/>
                  </a:cubicBezTo>
                  <a:cubicBezTo>
                    <a:pt x="149" y="49"/>
                    <a:pt x="142" y="45"/>
                    <a:pt x="134" y="48"/>
                  </a:cubicBezTo>
                  <a:cubicBezTo>
                    <a:pt x="127" y="51"/>
                    <a:pt x="125" y="59"/>
                    <a:pt x="119" y="63"/>
                  </a:cubicBezTo>
                  <a:cubicBezTo>
                    <a:pt x="111" y="67"/>
                    <a:pt x="94" y="61"/>
                    <a:pt x="88" y="70"/>
                  </a:cubicBezTo>
                  <a:cubicBezTo>
                    <a:pt x="81" y="81"/>
                    <a:pt x="102" y="85"/>
                    <a:pt x="94" y="94"/>
                  </a:cubicBezTo>
                  <a:cubicBezTo>
                    <a:pt x="87" y="102"/>
                    <a:pt x="67" y="85"/>
                    <a:pt x="56" y="104"/>
                  </a:cubicBezTo>
                  <a:cubicBezTo>
                    <a:pt x="46" y="125"/>
                    <a:pt x="64" y="126"/>
                    <a:pt x="79" y="119"/>
                  </a:cubicBezTo>
                  <a:cubicBezTo>
                    <a:pt x="92" y="113"/>
                    <a:pt x="101" y="102"/>
                    <a:pt x="116" y="99"/>
                  </a:cubicBezTo>
                  <a:cubicBezTo>
                    <a:pt x="126" y="97"/>
                    <a:pt x="147" y="97"/>
                    <a:pt x="151" y="110"/>
                  </a:cubicBezTo>
                  <a:cubicBezTo>
                    <a:pt x="153" y="117"/>
                    <a:pt x="145" y="121"/>
                    <a:pt x="147" y="126"/>
                  </a:cubicBezTo>
                  <a:cubicBezTo>
                    <a:pt x="153" y="137"/>
                    <a:pt x="163" y="125"/>
                    <a:pt x="163" y="117"/>
                  </a:cubicBezTo>
                  <a:cubicBezTo>
                    <a:pt x="162" y="110"/>
                    <a:pt x="145" y="95"/>
                    <a:pt x="148" y="91"/>
                  </a:cubicBezTo>
                  <a:cubicBezTo>
                    <a:pt x="157" y="78"/>
                    <a:pt x="174" y="114"/>
                    <a:pt x="177" y="117"/>
                  </a:cubicBezTo>
                  <a:cubicBezTo>
                    <a:pt x="181" y="120"/>
                    <a:pt x="192" y="126"/>
                    <a:pt x="197" y="121"/>
                  </a:cubicBezTo>
                  <a:cubicBezTo>
                    <a:pt x="202" y="116"/>
                    <a:pt x="194" y="106"/>
                    <a:pt x="197" y="104"/>
                  </a:cubicBezTo>
                  <a:cubicBezTo>
                    <a:pt x="200" y="103"/>
                    <a:pt x="206" y="108"/>
                    <a:pt x="208" y="106"/>
                  </a:cubicBezTo>
                  <a:cubicBezTo>
                    <a:pt x="212" y="101"/>
                    <a:pt x="210" y="96"/>
                    <a:pt x="213" y="91"/>
                  </a:cubicBezTo>
                  <a:cubicBezTo>
                    <a:pt x="219" y="80"/>
                    <a:pt x="226" y="77"/>
                    <a:pt x="239" y="80"/>
                  </a:cubicBezTo>
                  <a:cubicBezTo>
                    <a:pt x="247" y="81"/>
                    <a:pt x="266" y="91"/>
                    <a:pt x="256" y="100"/>
                  </a:cubicBezTo>
                  <a:cubicBezTo>
                    <a:pt x="247" y="107"/>
                    <a:pt x="231" y="97"/>
                    <a:pt x="223" y="101"/>
                  </a:cubicBezTo>
                  <a:cubicBezTo>
                    <a:pt x="190" y="115"/>
                    <a:pt x="248" y="119"/>
                    <a:pt x="252" y="123"/>
                  </a:cubicBezTo>
                  <a:cubicBezTo>
                    <a:pt x="259" y="130"/>
                    <a:pt x="258" y="142"/>
                    <a:pt x="252" y="149"/>
                  </a:cubicBezTo>
                  <a:cubicBezTo>
                    <a:pt x="239" y="164"/>
                    <a:pt x="221" y="147"/>
                    <a:pt x="206" y="146"/>
                  </a:cubicBezTo>
                  <a:cubicBezTo>
                    <a:pt x="191" y="145"/>
                    <a:pt x="192" y="156"/>
                    <a:pt x="181" y="160"/>
                  </a:cubicBezTo>
                  <a:cubicBezTo>
                    <a:pt x="171" y="165"/>
                    <a:pt x="161" y="158"/>
                    <a:pt x="152" y="152"/>
                  </a:cubicBezTo>
                  <a:cubicBezTo>
                    <a:pt x="130" y="138"/>
                    <a:pt x="123" y="121"/>
                    <a:pt x="93" y="125"/>
                  </a:cubicBezTo>
                  <a:cubicBezTo>
                    <a:pt x="65" y="129"/>
                    <a:pt x="45" y="138"/>
                    <a:pt x="30" y="162"/>
                  </a:cubicBezTo>
                  <a:cubicBezTo>
                    <a:pt x="24" y="173"/>
                    <a:pt x="13" y="180"/>
                    <a:pt x="6" y="190"/>
                  </a:cubicBezTo>
                  <a:cubicBezTo>
                    <a:pt x="0" y="200"/>
                    <a:pt x="1" y="210"/>
                    <a:pt x="3" y="223"/>
                  </a:cubicBezTo>
                  <a:cubicBezTo>
                    <a:pt x="6" y="244"/>
                    <a:pt x="15" y="278"/>
                    <a:pt x="38" y="288"/>
                  </a:cubicBezTo>
                  <a:cubicBezTo>
                    <a:pt x="56" y="295"/>
                    <a:pt x="70" y="275"/>
                    <a:pt x="88" y="288"/>
                  </a:cubicBezTo>
                  <a:cubicBezTo>
                    <a:pt x="100" y="297"/>
                    <a:pt x="103" y="303"/>
                    <a:pt x="119" y="307"/>
                  </a:cubicBezTo>
                  <a:cubicBezTo>
                    <a:pt x="129" y="309"/>
                    <a:pt x="132" y="308"/>
                    <a:pt x="135" y="318"/>
                  </a:cubicBezTo>
                  <a:cubicBezTo>
                    <a:pt x="137" y="326"/>
                    <a:pt x="131" y="339"/>
                    <a:pt x="132" y="347"/>
                  </a:cubicBezTo>
                  <a:cubicBezTo>
                    <a:pt x="133" y="361"/>
                    <a:pt x="141" y="368"/>
                    <a:pt x="146" y="381"/>
                  </a:cubicBezTo>
                  <a:cubicBezTo>
                    <a:pt x="151" y="396"/>
                    <a:pt x="143" y="412"/>
                    <a:pt x="149" y="427"/>
                  </a:cubicBezTo>
                  <a:cubicBezTo>
                    <a:pt x="153" y="438"/>
                    <a:pt x="163" y="444"/>
                    <a:pt x="168" y="454"/>
                  </a:cubicBezTo>
                  <a:cubicBezTo>
                    <a:pt x="178" y="477"/>
                    <a:pt x="182" y="482"/>
                    <a:pt x="208" y="471"/>
                  </a:cubicBezTo>
                  <a:cubicBezTo>
                    <a:pt x="234" y="461"/>
                    <a:pt x="254" y="446"/>
                    <a:pt x="267" y="422"/>
                  </a:cubicBezTo>
                  <a:cubicBezTo>
                    <a:pt x="277" y="404"/>
                    <a:pt x="298" y="401"/>
                    <a:pt x="301" y="377"/>
                  </a:cubicBezTo>
                  <a:cubicBezTo>
                    <a:pt x="302" y="365"/>
                    <a:pt x="298" y="354"/>
                    <a:pt x="302" y="342"/>
                  </a:cubicBezTo>
                  <a:cubicBezTo>
                    <a:pt x="305" y="329"/>
                    <a:pt x="314" y="320"/>
                    <a:pt x="322" y="309"/>
                  </a:cubicBezTo>
                  <a:cubicBezTo>
                    <a:pt x="330" y="300"/>
                    <a:pt x="361" y="258"/>
                    <a:pt x="338" y="255"/>
                  </a:cubicBezTo>
                  <a:cubicBezTo>
                    <a:pt x="325" y="254"/>
                    <a:pt x="330" y="264"/>
                    <a:pt x="317" y="258"/>
                  </a:cubicBezTo>
                  <a:cubicBezTo>
                    <a:pt x="314" y="256"/>
                    <a:pt x="308" y="248"/>
                    <a:pt x="306" y="245"/>
                  </a:cubicBezTo>
                  <a:cubicBezTo>
                    <a:pt x="300" y="236"/>
                    <a:pt x="294" y="226"/>
                    <a:pt x="288" y="216"/>
                  </a:cubicBezTo>
                  <a:cubicBezTo>
                    <a:pt x="285" y="211"/>
                    <a:pt x="253" y="172"/>
                    <a:pt x="256" y="169"/>
                  </a:cubicBezTo>
                  <a:cubicBezTo>
                    <a:pt x="261" y="163"/>
                    <a:pt x="288" y="194"/>
                    <a:pt x="291" y="198"/>
                  </a:cubicBezTo>
                  <a:cubicBezTo>
                    <a:pt x="301" y="212"/>
                    <a:pt x="307" y="238"/>
                    <a:pt x="328" y="236"/>
                  </a:cubicBezTo>
                  <a:cubicBezTo>
                    <a:pt x="343" y="235"/>
                    <a:pt x="359" y="214"/>
                    <a:pt x="360" y="200"/>
                  </a:cubicBezTo>
                  <a:cubicBezTo>
                    <a:pt x="362" y="176"/>
                    <a:pt x="346" y="187"/>
                    <a:pt x="331" y="178"/>
                  </a:cubicBezTo>
                  <a:cubicBezTo>
                    <a:pt x="329" y="177"/>
                    <a:pt x="312" y="162"/>
                    <a:pt x="318" y="158"/>
                  </a:cubicBezTo>
                  <a:cubicBezTo>
                    <a:pt x="322" y="156"/>
                    <a:pt x="328" y="162"/>
                    <a:pt x="331" y="163"/>
                  </a:cubicBezTo>
                  <a:cubicBezTo>
                    <a:pt x="340" y="167"/>
                    <a:pt x="341" y="169"/>
                    <a:pt x="351" y="169"/>
                  </a:cubicBezTo>
                  <a:cubicBezTo>
                    <a:pt x="361" y="170"/>
                    <a:pt x="378" y="165"/>
                    <a:pt x="387" y="170"/>
                  </a:cubicBezTo>
                  <a:cubicBezTo>
                    <a:pt x="401" y="178"/>
                    <a:pt x="402" y="203"/>
                    <a:pt x="408" y="217"/>
                  </a:cubicBezTo>
                  <a:cubicBezTo>
                    <a:pt x="408" y="217"/>
                    <a:pt x="410" y="223"/>
                    <a:pt x="414" y="231"/>
                  </a:cubicBezTo>
                  <a:cubicBezTo>
                    <a:pt x="408" y="157"/>
                    <a:pt x="371" y="85"/>
                    <a:pt x="307" y="38"/>
                  </a:cubicBezTo>
                  <a:close/>
                  <a:moveTo>
                    <a:pt x="316" y="117"/>
                  </a:moveTo>
                  <a:cubicBezTo>
                    <a:pt x="314" y="129"/>
                    <a:pt x="300" y="118"/>
                    <a:pt x="295" y="113"/>
                  </a:cubicBezTo>
                  <a:cubicBezTo>
                    <a:pt x="290" y="108"/>
                    <a:pt x="277" y="86"/>
                    <a:pt x="287" y="80"/>
                  </a:cubicBezTo>
                  <a:cubicBezTo>
                    <a:pt x="297" y="74"/>
                    <a:pt x="302" y="91"/>
                    <a:pt x="302" y="97"/>
                  </a:cubicBezTo>
                  <a:cubicBezTo>
                    <a:pt x="299" y="107"/>
                    <a:pt x="318" y="107"/>
                    <a:pt x="316" y="117"/>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6" name="Freeform 206">
              <a:extLst>
                <a:ext uri="{FF2B5EF4-FFF2-40B4-BE49-F238E27FC236}">
                  <a16:creationId xmlns:a16="http://schemas.microsoft.com/office/drawing/2014/main" id="{9A00E614-1BA0-40D1-ACD2-EDE62D8D4EB1}"/>
                </a:ext>
              </a:extLst>
            </p:cNvPr>
            <p:cNvSpPr>
              <a:spLocks/>
            </p:cNvSpPr>
            <p:nvPr/>
          </p:nvSpPr>
          <p:spPr bwMode="auto">
            <a:xfrm>
              <a:off x="-2870200" y="-2419350"/>
              <a:ext cx="280988" cy="561975"/>
            </a:xfrm>
            <a:custGeom>
              <a:avLst/>
              <a:gdLst>
                <a:gd name="T0" fmla="*/ 73 w 94"/>
                <a:gd name="T1" fmla="*/ 144 h 188"/>
                <a:gd name="T2" fmla="*/ 91 w 94"/>
                <a:gd name="T3" fmla="*/ 128 h 188"/>
                <a:gd name="T4" fmla="*/ 90 w 94"/>
                <a:gd name="T5" fmla="*/ 88 h 188"/>
                <a:gd name="T6" fmla="*/ 32 w 94"/>
                <a:gd name="T7" fmla="*/ 40 h 188"/>
                <a:gd name="T8" fmla="*/ 0 w 94"/>
                <a:gd name="T9" fmla="*/ 0 h 188"/>
                <a:gd name="T10" fmla="*/ 86 w 94"/>
                <a:gd name="T11" fmla="*/ 188 h 188"/>
                <a:gd name="T12" fmla="*/ 73 w 94"/>
                <a:gd name="T13" fmla="*/ 144 h 188"/>
              </a:gdLst>
              <a:ahLst/>
              <a:cxnLst>
                <a:cxn ang="0">
                  <a:pos x="T0" y="T1"/>
                </a:cxn>
                <a:cxn ang="0">
                  <a:pos x="T2" y="T3"/>
                </a:cxn>
                <a:cxn ang="0">
                  <a:pos x="T4" y="T5"/>
                </a:cxn>
                <a:cxn ang="0">
                  <a:pos x="T6" y="T7"/>
                </a:cxn>
                <a:cxn ang="0">
                  <a:pos x="T8" y="T9"/>
                </a:cxn>
                <a:cxn ang="0">
                  <a:pos x="T10" y="T11"/>
                </a:cxn>
                <a:cxn ang="0">
                  <a:pos x="T12" y="T13"/>
                </a:cxn>
              </a:cxnLst>
              <a:rect l="0" t="0" r="r" b="b"/>
              <a:pathLst>
                <a:path w="94" h="188">
                  <a:moveTo>
                    <a:pt x="73" y="144"/>
                  </a:moveTo>
                  <a:cubicBezTo>
                    <a:pt x="81" y="136"/>
                    <a:pt x="87" y="144"/>
                    <a:pt x="91" y="128"/>
                  </a:cubicBezTo>
                  <a:cubicBezTo>
                    <a:pt x="94" y="116"/>
                    <a:pt x="93" y="99"/>
                    <a:pt x="90" y="88"/>
                  </a:cubicBezTo>
                  <a:cubicBezTo>
                    <a:pt x="83" y="60"/>
                    <a:pt x="55" y="52"/>
                    <a:pt x="32" y="40"/>
                  </a:cubicBezTo>
                  <a:cubicBezTo>
                    <a:pt x="12" y="30"/>
                    <a:pt x="4" y="17"/>
                    <a:pt x="0" y="0"/>
                  </a:cubicBezTo>
                  <a:cubicBezTo>
                    <a:pt x="2" y="70"/>
                    <a:pt x="32" y="139"/>
                    <a:pt x="86" y="188"/>
                  </a:cubicBezTo>
                  <a:cubicBezTo>
                    <a:pt x="80" y="172"/>
                    <a:pt x="64" y="155"/>
                    <a:pt x="73" y="144"/>
                  </a:cubicBezTo>
                  <a:close/>
                </a:path>
              </a:pathLst>
            </a:custGeom>
            <a:solidFill>
              <a:srgbClr val="D8E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7" name="Freeform 207">
              <a:extLst>
                <a:ext uri="{FF2B5EF4-FFF2-40B4-BE49-F238E27FC236}">
                  <a16:creationId xmlns:a16="http://schemas.microsoft.com/office/drawing/2014/main" id="{730A75E4-7D1A-41D0-9C77-585AECA48C83}"/>
                </a:ext>
              </a:extLst>
            </p:cNvPr>
            <p:cNvSpPr>
              <a:spLocks/>
            </p:cNvSpPr>
            <p:nvPr/>
          </p:nvSpPr>
          <p:spPr bwMode="auto">
            <a:xfrm>
              <a:off x="-2874963" y="-2501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8E5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8" name="Freeform 208">
              <a:extLst>
                <a:ext uri="{FF2B5EF4-FFF2-40B4-BE49-F238E27FC236}">
                  <a16:creationId xmlns:a16="http://schemas.microsoft.com/office/drawing/2014/main" id="{8C011C7E-5D58-4120-A412-B6FE59568EE5}"/>
                </a:ext>
              </a:extLst>
            </p:cNvPr>
            <p:cNvSpPr>
              <a:spLocks/>
            </p:cNvSpPr>
            <p:nvPr/>
          </p:nvSpPr>
          <p:spPr bwMode="auto">
            <a:xfrm>
              <a:off x="-1674813" y="-1985963"/>
              <a:ext cx="80963" cy="193675"/>
            </a:xfrm>
            <a:custGeom>
              <a:avLst/>
              <a:gdLst>
                <a:gd name="T0" fmla="*/ 2 w 27"/>
                <a:gd name="T1" fmla="*/ 37 h 65"/>
                <a:gd name="T2" fmla="*/ 27 w 27"/>
                <a:gd name="T3" fmla="*/ 22 h 65"/>
                <a:gd name="T4" fmla="*/ 2 w 27"/>
                <a:gd name="T5" fmla="*/ 37 h 65"/>
              </a:gdLst>
              <a:ahLst/>
              <a:cxnLst>
                <a:cxn ang="0">
                  <a:pos x="T0" y="T1"/>
                </a:cxn>
                <a:cxn ang="0">
                  <a:pos x="T2" y="T3"/>
                </a:cxn>
                <a:cxn ang="0">
                  <a:pos x="T4" y="T5"/>
                </a:cxn>
              </a:cxnLst>
              <a:rect l="0" t="0" r="r" b="b"/>
              <a:pathLst>
                <a:path w="27" h="65">
                  <a:moveTo>
                    <a:pt x="2" y="37"/>
                  </a:moveTo>
                  <a:cubicBezTo>
                    <a:pt x="0" y="65"/>
                    <a:pt x="24" y="35"/>
                    <a:pt x="27" y="22"/>
                  </a:cubicBezTo>
                  <a:cubicBezTo>
                    <a:pt x="27" y="0"/>
                    <a:pt x="3" y="27"/>
                    <a:pt x="2" y="37"/>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19" name="Freeform 209">
              <a:extLst>
                <a:ext uri="{FF2B5EF4-FFF2-40B4-BE49-F238E27FC236}">
                  <a16:creationId xmlns:a16="http://schemas.microsoft.com/office/drawing/2014/main" id="{130D3B33-3287-455E-82EE-AADBD6A26063}"/>
                </a:ext>
              </a:extLst>
            </p:cNvPr>
            <p:cNvSpPr>
              <a:spLocks/>
            </p:cNvSpPr>
            <p:nvPr/>
          </p:nvSpPr>
          <p:spPr bwMode="auto">
            <a:xfrm>
              <a:off x="-4151313" y="-3630613"/>
              <a:ext cx="568325" cy="566738"/>
            </a:xfrm>
            <a:custGeom>
              <a:avLst/>
              <a:gdLst>
                <a:gd name="T0" fmla="*/ 180 w 190"/>
                <a:gd name="T1" fmla="*/ 104 h 190"/>
                <a:gd name="T2" fmla="*/ 86 w 190"/>
                <a:gd name="T3" fmla="*/ 10 h 190"/>
                <a:gd name="T4" fmla="*/ 49 w 190"/>
                <a:gd name="T5" fmla="*/ 10 h 190"/>
                <a:gd name="T6" fmla="*/ 0 w 190"/>
                <a:gd name="T7" fmla="*/ 58 h 190"/>
                <a:gd name="T8" fmla="*/ 132 w 190"/>
                <a:gd name="T9" fmla="*/ 190 h 190"/>
                <a:gd name="T10" fmla="*/ 180 w 190"/>
                <a:gd name="T11" fmla="*/ 141 h 190"/>
                <a:gd name="T12" fmla="*/ 180 w 190"/>
                <a:gd name="T13" fmla="*/ 104 h 190"/>
              </a:gdLst>
              <a:ahLst/>
              <a:cxnLst>
                <a:cxn ang="0">
                  <a:pos x="T0" y="T1"/>
                </a:cxn>
                <a:cxn ang="0">
                  <a:pos x="T2" y="T3"/>
                </a:cxn>
                <a:cxn ang="0">
                  <a:pos x="T4" y="T5"/>
                </a:cxn>
                <a:cxn ang="0">
                  <a:pos x="T6" y="T7"/>
                </a:cxn>
                <a:cxn ang="0">
                  <a:pos x="T8" y="T9"/>
                </a:cxn>
                <a:cxn ang="0">
                  <a:pos x="T10" y="T11"/>
                </a:cxn>
                <a:cxn ang="0">
                  <a:pos x="T12" y="T13"/>
                </a:cxn>
              </a:cxnLst>
              <a:rect l="0" t="0" r="r" b="b"/>
              <a:pathLst>
                <a:path w="190" h="190">
                  <a:moveTo>
                    <a:pt x="180" y="104"/>
                  </a:moveTo>
                  <a:cubicBezTo>
                    <a:pt x="86" y="10"/>
                    <a:pt x="86" y="10"/>
                    <a:pt x="86" y="10"/>
                  </a:cubicBezTo>
                  <a:cubicBezTo>
                    <a:pt x="76" y="0"/>
                    <a:pt x="59" y="0"/>
                    <a:pt x="49" y="10"/>
                  </a:cubicBezTo>
                  <a:cubicBezTo>
                    <a:pt x="0" y="58"/>
                    <a:pt x="0" y="58"/>
                    <a:pt x="0" y="58"/>
                  </a:cubicBezTo>
                  <a:cubicBezTo>
                    <a:pt x="132" y="190"/>
                    <a:pt x="132" y="190"/>
                    <a:pt x="132" y="190"/>
                  </a:cubicBezTo>
                  <a:cubicBezTo>
                    <a:pt x="180" y="141"/>
                    <a:pt x="180" y="141"/>
                    <a:pt x="180" y="141"/>
                  </a:cubicBezTo>
                  <a:cubicBezTo>
                    <a:pt x="190" y="131"/>
                    <a:pt x="190" y="115"/>
                    <a:pt x="180" y="104"/>
                  </a:cubicBezTo>
                  <a:close/>
                </a:path>
              </a:pathLst>
            </a:custGeom>
            <a:gradFill>
              <a:gsLst>
                <a:gs pos="0">
                  <a:srgbClr val="F9A09B"/>
                </a:gs>
                <a:gs pos="73000">
                  <a:srgbClr val="F5748A"/>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0" name="Freeform 210">
              <a:extLst>
                <a:ext uri="{FF2B5EF4-FFF2-40B4-BE49-F238E27FC236}">
                  <a16:creationId xmlns:a16="http://schemas.microsoft.com/office/drawing/2014/main" id="{97C4E792-62D7-43F7-BA30-86C25D4829B3}"/>
                </a:ext>
              </a:extLst>
            </p:cNvPr>
            <p:cNvSpPr>
              <a:spLocks/>
            </p:cNvSpPr>
            <p:nvPr/>
          </p:nvSpPr>
          <p:spPr bwMode="auto">
            <a:xfrm>
              <a:off x="-4171950" y="-3457575"/>
              <a:ext cx="301625" cy="650875"/>
            </a:xfrm>
            <a:custGeom>
              <a:avLst/>
              <a:gdLst>
                <a:gd name="T0" fmla="*/ 13 w 190"/>
                <a:gd name="T1" fmla="*/ 0 h 410"/>
                <a:gd name="T2" fmla="*/ 0 w 190"/>
                <a:gd name="T3" fmla="*/ 410 h 410"/>
                <a:gd name="T4" fmla="*/ 190 w 190"/>
                <a:gd name="T5" fmla="*/ 176 h 410"/>
                <a:gd name="T6" fmla="*/ 13 w 190"/>
                <a:gd name="T7" fmla="*/ 0 h 410"/>
              </a:gdLst>
              <a:ahLst/>
              <a:cxnLst>
                <a:cxn ang="0">
                  <a:pos x="T0" y="T1"/>
                </a:cxn>
                <a:cxn ang="0">
                  <a:pos x="T2" y="T3"/>
                </a:cxn>
                <a:cxn ang="0">
                  <a:pos x="T4" y="T5"/>
                </a:cxn>
                <a:cxn ang="0">
                  <a:pos x="T6" y="T7"/>
                </a:cxn>
              </a:cxnLst>
              <a:rect l="0" t="0" r="r" b="b"/>
              <a:pathLst>
                <a:path w="190" h="410">
                  <a:moveTo>
                    <a:pt x="13" y="0"/>
                  </a:moveTo>
                  <a:lnTo>
                    <a:pt x="0" y="410"/>
                  </a:lnTo>
                  <a:lnTo>
                    <a:pt x="190" y="176"/>
                  </a:lnTo>
                  <a:lnTo>
                    <a:pt x="13"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1" name="Freeform 211">
              <a:extLst>
                <a:ext uri="{FF2B5EF4-FFF2-40B4-BE49-F238E27FC236}">
                  <a16:creationId xmlns:a16="http://schemas.microsoft.com/office/drawing/2014/main" id="{F3688ADE-6F65-4F0E-98BD-1405AED12269}"/>
                </a:ext>
              </a:extLst>
            </p:cNvPr>
            <p:cNvSpPr>
              <a:spLocks/>
            </p:cNvSpPr>
            <p:nvPr/>
          </p:nvSpPr>
          <p:spPr bwMode="auto">
            <a:xfrm>
              <a:off x="-3263900" y="-3630613"/>
              <a:ext cx="568325" cy="566738"/>
            </a:xfrm>
            <a:custGeom>
              <a:avLst/>
              <a:gdLst>
                <a:gd name="T0" fmla="*/ 10 w 190"/>
                <a:gd name="T1" fmla="*/ 104 h 190"/>
                <a:gd name="T2" fmla="*/ 104 w 190"/>
                <a:gd name="T3" fmla="*/ 10 h 190"/>
                <a:gd name="T4" fmla="*/ 141 w 190"/>
                <a:gd name="T5" fmla="*/ 10 h 190"/>
                <a:gd name="T6" fmla="*/ 190 w 190"/>
                <a:gd name="T7" fmla="*/ 58 h 190"/>
                <a:gd name="T8" fmla="*/ 58 w 190"/>
                <a:gd name="T9" fmla="*/ 190 h 190"/>
                <a:gd name="T10" fmla="*/ 10 w 190"/>
                <a:gd name="T11" fmla="*/ 141 h 190"/>
                <a:gd name="T12" fmla="*/ 10 w 190"/>
                <a:gd name="T13" fmla="*/ 104 h 190"/>
              </a:gdLst>
              <a:ahLst/>
              <a:cxnLst>
                <a:cxn ang="0">
                  <a:pos x="T0" y="T1"/>
                </a:cxn>
                <a:cxn ang="0">
                  <a:pos x="T2" y="T3"/>
                </a:cxn>
                <a:cxn ang="0">
                  <a:pos x="T4" y="T5"/>
                </a:cxn>
                <a:cxn ang="0">
                  <a:pos x="T6" y="T7"/>
                </a:cxn>
                <a:cxn ang="0">
                  <a:pos x="T8" y="T9"/>
                </a:cxn>
                <a:cxn ang="0">
                  <a:pos x="T10" y="T11"/>
                </a:cxn>
                <a:cxn ang="0">
                  <a:pos x="T12" y="T13"/>
                </a:cxn>
              </a:cxnLst>
              <a:rect l="0" t="0" r="r" b="b"/>
              <a:pathLst>
                <a:path w="190" h="190">
                  <a:moveTo>
                    <a:pt x="10" y="104"/>
                  </a:moveTo>
                  <a:cubicBezTo>
                    <a:pt x="104" y="10"/>
                    <a:pt x="104" y="10"/>
                    <a:pt x="104" y="10"/>
                  </a:cubicBezTo>
                  <a:cubicBezTo>
                    <a:pt x="115" y="0"/>
                    <a:pt x="131" y="0"/>
                    <a:pt x="141" y="10"/>
                  </a:cubicBezTo>
                  <a:cubicBezTo>
                    <a:pt x="190" y="58"/>
                    <a:pt x="190" y="58"/>
                    <a:pt x="190" y="58"/>
                  </a:cubicBezTo>
                  <a:cubicBezTo>
                    <a:pt x="58" y="190"/>
                    <a:pt x="58" y="190"/>
                    <a:pt x="58" y="190"/>
                  </a:cubicBezTo>
                  <a:cubicBezTo>
                    <a:pt x="10" y="141"/>
                    <a:pt x="10" y="141"/>
                    <a:pt x="10" y="141"/>
                  </a:cubicBezTo>
                  <a:cubicBezTo>
                    <a:pt x="0" y="131"/>
                    <a:pt x="0" y="115"/>
                    <a:pt x="10" y="104"/>
                  </a:cubicBezTo>
                  <a:close/>
                </a:path>
              </a:pathLst>
            </a:custGeom>
            <a:gradFill>
              <a:gsLst>
                <a:gs pos="0">
                  <a:srgbClr val="F9A09B"/>
                </a:gs>
                <a:gs pos="73000">
                  <a:srgbClr val="F5748A"/>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2" name="Freeform 212">
              <a:extLst>
                <a:ext uri="{FF2B5EF4-FFF2-40B4-BE49-F238E27FC236}">
                  <a16:creationId xmlns:a16="http://schemas.microsoft.com/office/drawing/2014/main" id="{654BEFD2-0BE2-4F6E-9BB9-1C037FFA7139}"/>
                </a:ext>
              </a:extLst>
            </p:cNvPr>
            <p:cNvSpPr>
              <a:spLocks/>
            </p:cNvSpPr>
            <p:nvPr/>
          </p:nvSpPr>
          <p:spPr bwMode="auto">
            <a:xfrm>
              <a:off x="-2976563" y="-3457575"/>
              <a:ext cx="301625" cy="650875"/>
            </a:xfrm>
            <a:custGeom>
              <a:avLst/>
              <a:gdLst>
                <a:gd name="T0" fmla="*/ 177 w 190"/>
                <a:gd name="T1" fmla="*/ 0 h 410"/>
                <a:gd name="T2" fmla="*/ 190 w 190"/>
                <a:gd name="T3" fmla="*/ 410 h 410"/>
                <a:gd name="T4" fmla="*/ 0 w 190"/>
                <a:gd name="T5" fmla="*/ 176 h 410"/>
                <a:gd name="T6" fmla="*/ 177 w 190"/>
                <a:gd name="T7" fmla="*/ 0 h 410"/>
              </a:gdLst>
              <a:ahLst/>
              <a:cxnLst>
                <a:cxn ang="0">
                  <a:pos x="T0" y="T1"/>
                </a:cxn>
                <a:cxn ang="0">
                  <a:pos x="T2" y="T3"/>
                </a:cxn>
                <a:cxn ang="0">
                  <a:pos x="T4" y="T5"/>
                </a:cxn>
                <a:cxn ang="0">
                  <a:pos x="T6" y="T7"/>
                </a:cxn>
              </a:cxnLst>
              <a:rect l="0" t="0" r="r" b="b"/>
              <a:pathLst>
                <a:path w="190" h="410">
                  <a:moveTo>
                    <a:pt x="177" y="0"/>
                  </a:moveTo>
                  <a:lnTo>
                    <a:pt x="190" y="410"/>
                  </a:lnTo>
                  <a:lnTo>
                    <a:pt x="0" y="176"/>
                  </a:lnTo>
                  <a:lnTo>
                    <a:pt x="177"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3" name="Freeform 213">
              <a:extLst>
                <a:ext uri="{FF2B5EF4-FFF2-40B4-BE49-F238E27FC236}">
                  <a16:creationId xmlns:a16="http://schemas.microsoft.com/office/drawing/2014/main" id="{56E17861-B624-4DF0-B81C-C65DA4EDA832}"/>
                </a:ext>
              </a:extLst>
            </p:cNvPr>
            <p:cNvSpPr>
              <a:spLocks/>
            </p:cNvSpPr>
            <p:nvPr/>
          </p:nvSpPr>
          <p:spPr bwMode="auto">
            <a:xfrm>
              <a:off x="-3697288" y="-3508375"/>
              <a:ext cx="114300" cy="231775"/>
            </a:xfrm>
            <a:custGeom>
              <a:avLst/>
              <a:gdLst>
                <a:gd name="T0" fmla="*/ 0 w 72"/>
                <a:gd name="T1" fmla="*/ 146 h 146"/>
                <a:gd name="T2" fmla="*/ 72 w 72"/>
                <a:gd name="T3" fmla="*/ 116 h 146"/>
                <a:gd name="T4" fmla="*/ 72 w 72"/>
                <a:gd name="T5" fmla="*/ 0 h 146"/>
                <a:gd name="T6" fmla="*/ 0 w 72"/>
                <a:gd name="T7" fmla="*/ 0 h 146"/>
                <a:gd name="T8" fmla="*/ 0 w 72"/>
                <a:gd name="T9" fmla="*/ 146 h 146"/>
              </a:gdLst>
              <a:ahLst/>
              <a:cxnLst>
                <a:cxn ang="0">
                  <a:pos x="T0" y="T1"/>
                </a:cxn>
                <a:cxn ang="0">
                  <a:pos x="T2" y="T3"/>
                </a:cxn>
                <a:cxn ang="0">
                  <a:pos x="T4" y="T5"/>
                </a:cxn>
                <a:cxn ang="0">
                  <a:pos x="T6" y="T7"/>
                </a:cxn>
                <a:cxn ang="0">
                  <a:pos x="T8" y="T9"/>
                </a:cxn>
              </a:cxnLst>
              <a:rect l="0" t="0" r="r" b="b"/>
              <a:pathLst>
                <a:path w="72" h="146">
                  <a:moveTo>
                    <a:pt x="0" y="146"/>
                  </a:moveTo>
                  <a:lnTo>
                    <a:pt x="72" y="116"/>
                  </a:lnTo>
                  <a:lnTo>
                    <a:pt x="72" y="0"/>
                  </a:lnTo>
                  <a:lnTo>
                    <a:pt x="0" y="0"/>
                  </a:lnTo>
                  <a:lnTo>
                    <a:pt x="0" y="146"/>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4" name="Freeform 214">
              <a:extLst>
                <a:ext uri="{FF2B5EF4-FFF2-40B4-BE49-F238E27FC236}">
                  <a16:creationId xmlns:a16="http://schemas.microsoft.com/office/drawing/2014/main" id="{F1A24964-5C44-4374-9D94-9034F235A91C}"/>
                </a:ext>
              </a:extLst>
            </p:cNvPr>
            <p:cNvSpPr>
              <a:spLocks/>
            </p:cNvSpPr>
            <p:nvPr/>
          </p:nvSpPr>
          <p:spPr bwMode="auto">
            <a:xfrm>
              <a:off x="-3260725" y="-3508375"/>
              <a:ext cx="111125" cy="231775"/>
            </a:xfrm>
            <a:custGeom>
              <a:avLst/>
              <a:gdLst>
                <a:gd name="T0" fmla="*/ 0 w 70"/>
                <a:gd name="T1" fmla="*/ 0 h 146"/>
                <a:gd name="T2" fmla="*/ 0 w 70"/>
                <a:gd name="T3" fmla="*/ 116 h 146"/>
                <a:gd name="T4" fmla="*/ 70 w 70"/>
                <a:gd name="T5" fmla="*/ 146 h 146"/>
                <a:gd name="T6" fmla="*/ 70 w 70"/>
                <a:gd name="T7" fmla="*/ 0 h 146"/>
                <a:gd name="T8" fmla="*/ 0 w 70"/>
                <a:gd name="T9" fmla="*/ 0 h 146"/>
              </a:gdLst>
              <a:ahLst/>
              <a:cxnLst>
                <a:cxn ang="0">
                  <a:pos x="T0" y="T1"/>
                </a:cxn>
                <a:cxn ang="0">
                  <a:pos x="T2" y="T3"/>
                </a:cxn>
                <a:cxn ang="0">
                  <a:pos x="T4" y="T5"/>
                </a:cxn>
                <a:cxn ang="0">
                  <a:pos x="T6" y="T7"/>
                </a:cxn>
                <a:cxn ang="0">
                  <a:pos x="T8" y="T9"/>
                </a:cxn>
              </a:cxnLst>
              <a:rect l="0" t="0" r="r" b="b"/>
              <a:pathLst>
                <a:path w="70" h="146">
                  <a:moveTo>
                    <a:pt x="0" y="0"/>
                  </a:moveTo>
                  <a:lnTo>
                    <a:pt x="0" y="116"/>
                  </a:lnTo>
                  <a:lnTo>
                    <a:pt x="70" y="146"/>
                  </a:lnTo>
                  <a:lnTo>
                    <a:pt x="70" y="0"/>
                  </a:lnTo>
                  <a:lnTo>
                    <a:pt x="0"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5" name="Freeform 215">
              <a:extLst>
                <a:ext uri="{FF2B5EF4-FFF2-40B4-BE49-F238E27FC236}">
                  <a16:creationId xmlns:a16="http://schemas.microsoft.com/office/drawing/2014/main" id="{457AE9C0-ED3E-45CF-BDEC-A74E47FBBC03}"/>
                </a:ext>
              </a:extLst>
            </p:cNvPr>
            <p:cNvSpPr>
              <a:spLocks/>
            </p:cNvSpPr>
            <p:nvPr/>
          </p:nvSpPr>
          <p:spPr bwMode="auto">
            <a:xfrm>
              <a:off x="-3697288" y="-3616325"/>
              <a:ext cx="547688" cy="107950"/>
            </a:xfrm>
            <a:custGeom>
              <a:avLst/>
              <a:gdLst>
                <a:gd name="T0" fmla="*/ 277 w 345"/>
                <a:gd name="T1" fmla="*/ 0 h 68"/>
                <a:gd name="T2" fmla="*/ 173 w 345"/>
                <a:gd name="T3" fmla="*/ 0 h 68"/>
                <a:gd name="T4" fmla="*/ 68 w 345"/>
                <a:gd name="T5" fmla="*/ 0 h 68"/>
                <a:gd name="T6" fmla="*/ 0 w 345"/>
                <a:gd name="T7" fmla="*/ 68 h 68"/>
                <a:gd name="T8" fmla="*/ 72 w 345"/>
                <a:gd name="T9" fmla="*/ 68 h 68"/>
                <a:gd name="T10" fmla="*/ 173 w 345"/>
                <a:gd name="T11" fmla="*/ 68 h 68"/>
                <a:gd name="T12" fmla="*/ 275 w 345"/>
                <a:gd name="T13" fmla="*/ 68 h 68"/>
                <a:gd name="T14" fmla="*/ 345 w 345"/>
                <a:gd name="T15" fmla="*/ 68 h 68"/>
                <a:gd name="T16" fmla="*/ 277 w 345"/>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68">
                  <a:moveTo>
                    <a:pt x="277" y="0"/>
                  </a:moveTo>
                  <a:lnTo>
                    <a:pt x="173" y="0"/>
                  </a:lnTo>
                  <a:lnTo>
                    <a:pt x="68" y="0"/>
                  </a:lnTo>
                  <a:lnTo>
                    <a:pt x="0" y="68"/>
                  </a:lnTo>
                  <a:lnTo>
                    <a:pt x="72" y="68"/>
                  </a:lnTo>
                  <a:lnTo>
                    <a:pt x="173" y="68"/>
                  </a:lnTo>
                  <a:lnTo>
                    <a:pt x="275" y="68"/>
                  </a:lnTo>
                  <a:lnTo>
                    <a:pt x="345" y="68"/>
                  </a:lnTo>
                  <a:lnTo>
                    <a:pt x="277" y="0"/>
                  </a:lnTo>
                  <a:close/>
                </a:path>
              </a:pathLst>
            </a:custGeom>
            <a:gradFill>
              <a:gsLst>
                <a:gs pos="0">
                  <a:srgbClr val="F5748A"/>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26" name="Freeform 216">
              <a:extLst>
                <a:ext uri="{FF2B5EF4-FFF2-40B4-BE49-F238E27FC236}">
                  <a16:creationId xmlns:a16="http://schemas.microsoft.com/office/drawing/2014/main" id="{567946CB-BDBD-44E9-84DF-75AB7D3EFD4F}"/>
                </a:ext>
              </a:extLst>
            </p:cNvPr>
            <p:cNvSpPr>
              <a:spLocks/>
            </p:cNvSpPr>
            <p:nvPr/>
          </p:nvSpPr>
          <p:spPr bwMode="auto">
            <a:xfrm>
              <a:off x="-4276725" y="-3406775"/>
              <a:ext cx="1706563" cy="2163763"/>
            </a:xfrm>
            <a:custGeom>
              <a:avLst/>
              <a:gdLst>
                <a:gd name="T0" fmla="*/ 286 w 571"/>
                <a:gd name="T1" fmla="*/ 7 h 725"/>
                <a:gd name="T2" fmla="*/ 0 w 571"/>
                <a:gd name="T3" fmla="*/ 359 h 725"/>
                <a:gd name="T4" fmla="*/ 0 w 571"/>
                <a:gd name="T5" fmla="*/ 725 h 725"/>
                <a:gd name="T6" fmla="*/ 571 w 571"/>
                <a:gd name="T7" fmla="*/ 725 h 725"/>
                <a:gd name="T8" fmla="*/ 571 w 571"/>
                <a:gd name="T9" fmla="*/ 359 h 725"/>
                <a:gd name="T10" fmla="*/ 286 w 571"/>
                <a:gd name="T11" fmla="*/ 7 h 725"/>
              </a:gdLst>
              <a:ahLst/>
              <a:cxnLst>
                <a:cxn ang="0">
                  <a:pos x="T0" y="T1"/>
                </a:cxn>
                <a:cxn ang="0">
                  <a:pos x="T2" y="T3"/>
                </a:cxn>
                <a:cxn ang="0">
                  <a:pos x="T4" y="T5"/>
                </a:cxn>
                <a:cxn ang="0">
                  <a:pos x="T6" y="T7"/>
                </a:cxn>
                <a:cxn ang="0">
                  <a:pos x="T8" y="T9"/>
                </a:cxn>
                <a:cxn ang="0">
                  <a:pos x="T10" y="T11"/>
                </a:cxn>
              </a:cxnLst>
              <a:rect l="0" t="0" r="r" b="b"/>
              <a:pathLst>
                <a:path w="571" h="725">
                  <a:moveTo>
                    <a:pt x="286" y="7"/>
                  </a:moveTo>
                  <a:cubicBezTo>
                    <a:pt x="286" y="7"/>
                    <a:pt x="0" y="0"/>
                    <a:pt x="0" y="359"/>
                  </a:cubicBezTo>
                  <a:cubicBezTo>
                    <a:pt x="0" y="725"/>
                    <a:pt x="0" y="725"/>
                    <a:pt x="0" y="725"/>
                  </a:cubicBezTo>
                  <a:cubicBezTo>
                    <a:pt x="571" y="725"/>
                    <a:pt x="571" y="725"/>
                    <a:pt x="571" y="725"/>
                  </a:cubicBezTo>
                  <a:cubicBezTo>
                    <a:pt x="571" y="359"/>
                    <a:pt x="571" y="359"/>
                    <a:pt x="571" y="359"/>
                  </a:cubicBezTo>
                  <a:cubicBezTo>
                    <a:pt x="571" y="0"/>
                    <a:pt x="286" y="7"/>
                    <a:pt x="286" y="7"/>
                  </a:cubicBezTo>
                  <a:close/>
                </a:path>
              </a:pathLst>
            </a:custGeom>
            <a:gradFill>
              <a:gsLst>
                <a:gs pos="0">
                  <a:srgbClr val="F9A09B"/>
                </a:gs>
                <a:gs pos="100000">
                  <a:srgbClr val="F5748A"/>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7" name="Freeform 217">
              <a:extLst>
                <a:ext uri="{FF2B5EF4-FFF2-40B4-BE49-F238E27FC236}">
                  <a16:creationId xmlns:a16="http://schemas.microsoft.com/office/drawing/2014/main" id="{B9A25C81-6AC6-4AF9-966D-2372B1ABB039}"/>
                </a:ext>
              </a:extLst>
            </p:cNvPr>
            <p:cNvSpPr>
              <a:spLocks/>
            </p:cNvSpPr>
            <p:nvPr/>
          </p:nvSpPr>
          <p:spPr bwMode="auto">
            <a:xfrm>
              <a:off x="-4105275" y="-2195513"/>
              <a:ext cx="1363663" cy="854075"/>
            </a:xfrm>
            <a:custGeom>
              <a:avLst/>
              <a:gdLst>
                <a:gd name="T0" fmla="*/ 432 w 457"/>
                <a:gd name="T1" fmla="*/ 286 h 286"/>
                <a:gd name="T2" fmla="*/ 25 w 457"/>
                <a:gd name="T3" fmla="*/ 286 h 286"/>
                <a:gd name="T4" fmla="*/ 0 w 457"/>
                <a:gd name="T5" fmla="*/ 262 h 286"/>
                <a:gd name="T6" fmla="*/ 0 w 457"/>
                <a:gd name="T7" fmla="*/ 25 h 286"/>
                <a:gd name="T8" fmla="*/ 25 w 457"/>
                <a:gd name="T9" fmla="*/ 0 h 286"/>
                <a:gd name="T10" fmla="*/ 432 w 457"/>
                <a:gd name="T11" fmla="*/ 0 h 286"/>
                <a:gd name="T12" fmla="*/ 457 w 457"/>
                <a:gd name="T13" fmla="*/ 25 h 286"/>
                <a:gd name="T14" fmla="*/ 457 w 457"/>
                <a:gd name="T15" fmla="*/ 262 h 286"/>
                <a:gd name="T16" fmla="*/ 432 w 457"/>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7" h="286">
                  <a:moveTo>
                    <a:pt x="432" y="286"/>
                  </a:moveTo>
                  <a:cubicBezTo>
                    <a:pt x="25" y="286"/>
                    <a:pt x="25" y="286"/>
                    <a:pt x="25" y="286"/>
                  </a:cubicBezTo>
                  <a:cubicBezTo>
                    <a:pt x="12" y="286"/>
                    <a:pt x="0" y="275"/>
                    <a:pt x="0" y="262"/>
                  </a:cubicBezTo>
                  <a:cubicBezTo>
                    <a:pt x="0" y="25"/>
                    <a:pt x="0" y="25"/>
                    <a:pt x="0" y="25"/>
                  </a:cubicBezTo>
                  <a:cubicBezTo>
                    <a:pt x="0" y="11"/>
                    <a:pt x="12" y="0"/>
                    <a:pt x="25" y="0"/>
                  </a:cubicBezTo>
                  <a:cubicBezTo>
                    <a:pt x="432" y="0"/>
                    <a:pt x="432" y="0"/>
                    <a:pt x="432" y="0"/>
                  </a:cubicBezTo>
                  <a:cubicBezTo>
                    <a:pt x="446" y="0"/>
                    <a:pt x="457" y="11"/>
                    <a:pt x="457" y="25"/>
                  </a:cubicBezTo>
                  <a:cubicBezTo>
                    <a:pt x="457" y="262"/>
                    <a:pt x="457" y="262"/>
                    <a:pt x="457" y="262"/>
                  </a:cubicBezTo>
                  <a:cubicBezTo>
                    <a:pt x="457" y="275"/>
                    <a:pt x="446" y="286"/>
                    <a:pt x="432" y="286"/>
                  </a:cubicBezTo>
                  <a:close/>
                </a:path>
              </a:pathLst>
            </a:custGeom>
            <a:gradFill>
              <a:gsLst>
                <a:gs pos="0">
                  <a:schemeClr val="tx2"/>
                </a:gs>
                <a:gs pos="100000">
                  <a:schemeClr val="tx2">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28" name="Freeform 218">
              <a:extLst>
                <a:ext uri="{FF2B5EF4-FFF2-40B4-BE49-F238E27FC236}">
                  <a16:creationId xmlns:a16="http://schemas.microsoft.com/office/drawing/2014/main" id="{12FA5BB5-2F17-4EC2-AA2B-B3101D0C3493}"/>
                </a:ext>
              </a:extLst>
            </p:cNvPr>
            <p:cNvSpPr>
              <a:spLocks/>
            </p:cNvSpPr>
            <p:nvPr/>
          </p:nvSpPr>
          <p:spPr bwMode="auto">
            <a:xfrm>
              <a:off x="-4202113" y="-3305175"/>
              <a:ext cx="1557338" cy="1004888"/>
            </a:xfrm>
            <a:custGeom>
              <a:avLst/>
              <a:gdLst>
                <a:gd name="T0" fmla="*/ 521 w 521"/>
                <a:gd name="T1" fmla="*/ 337 h 337"/>
                <a:gd name="T2" fmla="*/ 261 w 521"/>
                <a:gd name="T3" fmla="*/ 0 h 337"/>
                <a:gd name="T4" fmla="*/ 0 w 521"/>
                <a:gd name="T5" fmla="*/ 337 h 337"/>
              </a:gdLst>
              <a:ahLst/>
              <a:cxnLst>
                <a:cxn ang="0">
                  <a:pos x="T0" y="T1"/>
                </a:cxn>
                <a:cxn ang="0">
                  <a:pos x="T2" y="T3"/>
                </a:cxn>
                <a:cxn ang="0">
                  <a:pos x="T4" y="T5"/>
                </a:cxn>
              </a:cxnLst>
              <a:rect l="0" t="0" r="r" b="b"/>
              <a:pathLst>
                <a:path w="521" h="337">
                  <a:moveTo>
                    <a:pt x="521" y="337"/>
                  </a:moveTo>
                  <a:cubicBezTo>
                    <a:pt x="521" y="337"/>
                    <a:pt x="518" y="0"/>
                    <a:pt x="261" y="0"/>
                  </a:cubicBezTo>
                  <a:cubicBezTo>
                    <a:pt x="3" y="0"/>
                    <a:pt x="0" y="337"/>
                    <a:pt x="0" y="337"/>
                  </a:cubicBezTo>
                </a:path>
              </a:pathLst>
            </a:cu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29" name="Line 219">
              <a:extLst>
                <a:ext uri="{FF2B5EF4-FFF2-40B4-BE49-F238E27FC236}">
                  <a16:creationId xmlns:a16="http://schemas.microsoft.com/office/drawing/2014/main" id="{6E2BD358-7F27-4D23-8E48-459B6A4A9E32}"/>
                </a:ext>
              </a:extLst>
            </p:cNvPr>
            <p:cNvSpPr>
              <a:spLocks noChangeShapeType="1"/>
            </p:cNvSpPr>
            <p:nvPr/>
          </p:nvSpPr>
          <p:spPr bwMode="auto">
            <a:xfrm>
              <a:off x="-4105275" y="-2033588"/>
              <a:ext cx="1363663" cy="0"/>
            </a:xfrm>
            <a:prstGeom prst="line">
              <a:avLst/>
            </a:pr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0" name="Freeform 220">
              <a:extLst>
                <a:ext uri="{FF2B5EF4-FFF2-40B4-BE49-F238E27FC236}">
                  <a16:creationId xmlns:a16="http://schemas.microsoft.com/office/drawing/2014/main" id="{6F32B05A-2A05-49D9-A117-382F62971F03}"/>
                </a:ext>
              </a:extLst>
            </p:cNvPr>
            <p:cNvSpPr>
              <a:spLocks noEditPoints="1"/>
            </p:cNvSpPr>
            <p:nvPr/>
          </p:nvSpPr>
          <p:spPr bwMode="auto">
            <a:xfrm>
              <a:off x="-2968625" y="-2033588"/>
              <a:ext cx="98425" cy="131763"/>
            </a:xfrm>
            <a:custGeom>
              <a:avLst/>
              <a:gdLst>
                <a:gd name="T0" fmla="*/ 27 w 33"/>
                <a:gd name="T1" fmla="*/ 15 h 44"/>
                <a:gd name="T2" fmla="*/ 27 w 33"/>
                <a:gd name="T3" fmla="*/ 0 h 44"/>
                <a:gd name="T4" fmla="*/ 6 w 33"/>
                <a:gd name="T5" fmla="*/ 0 h 44"/>
                <a:gd name="T6" fmla="*/ 6 w 33"/>
                <a:gd name="T7" fmla="*/ 15 h 44"/>
                <a:gd name="T8" fmla="*/ 0 w 33"/>
                <a:gd name="T9" fmla="*/ 27 h 44"/>
                <a:gd name="T10" fmla="*/ 17 w 33"/>
                <a:gd name="T11" fmla="*/ 44 h 44"/>
                <a:gd name="T12" fmla="*/ 33 w 33"/>
                <a:gd name="T13" fmla="*/ 27 h 44"/>
                <a:gd name="T14" fmla="*/ 27 w 33"/>
                <a:gd name="T15" fmla="*/ 15 h 44"/>
                <a:gd name="T16" fmla="*/ 17 w 33"/>
                <a:gd name="T17" fmla="*/ 33 h 44"/>
                <a:gd name="T18" fmla="*/ 11 w 33"/>
                <a:gd name="T19" fmla="*/ 27 h 44"/>
                <a:gd name="T20" fmla="*/ 17 w 33"/>
                <a:gd name="T21" fmla="*/ 21 h 44"/>
                <a:gd name="T22" fmla="*/ 23 w 33"/>
                <a:gd name="T23" fmla="*/ 27 h 44"/>
                <a:gd name="T24" fmla="*/ 17 w 33"/>
                <a:gd name="T2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4">
                  <a:moveTo>
                    <a:pt x="27" y="15"/>
                  </a:moveTo>
                  <a:cubicBezTo>
                    <a:pt x="27" y="0"/>
                    <a:pt x="27" y="0"/>
                    <a:pt x="27" y="0"/>
                  </a:cubicBezTo>
                  <a:cubicBezTo>
                    <a:pt x="6" y="0"/>
                    <a:pt x="6" y="0"/>
                    <a:pt x="6" y="0"/>
                  </a:cubicBezTo>
                  <a:cubicBezTo>
                    <a:pt x="6" y="15"/>
                    <a:pt x="6" y="15"/>
                    <a:pt x="6" y="15"/>
                  </a:cubicBezTo>
                  <a:cubicBezTo>
                    <a:pt x="3" y="18"/>
                    <a:pt x="0" y="22"/>
                    <a:pt x="0" y="27"/>
                  </a:cubicBezTo>
                  <a:cubicBezTo>
                    <a:pt x="0" y="36"/>
                    <a:pt x="8" y="44"/>
                    <a:pt x="17" y="44"/>
                  </a:cubicBezTo>
                  <a:cubicBezTo>
                    <a:pt x="26" y="44"/>
                    <a:pt x="33" y="36"/>
                    <a:pt x="33" y="27"/>
                  </a:cubicBezTo>
                  <a:cubicBezTo>
                    <a:pt x="33" y="22"/>
                    <a:pt x="31" y="18"/>
                    <a:pt x="27" y="15"/>
                  </a:cubicBezTo>
                  <a:close/>
                  <a:moveTo>
                    <a:pt x="17" y="33"/>
                  </a:moveTo>
                  <a:cubicBezTo>
                    <a:pt x="13" y="33"/>
                    <a:pt x="11" y="31"/>
                    <a:pt x="11" y="27"/>
                  </a:cubicBezTo>
                  <a:cubicBezTo>
                    <a:pt x="11" y="24"/>
                    <a:pt x="13" y="21"/>
                    <a:pt x="17" y="21"/>
                  </a:cubicBezTo>
                  <a:cubicBezTo>
                    <a:pt x="20" y="21"/>
                    <a:pt x="23" y="24"/>
                    <a:pt x="23" y="27"/>
                  </a:cubicBezTo>
                  <a:cubicBezTo>
                    <a:pt x="23" y="31"/>
                    <a:pt x="20" y="33"/>
                    <a:pt x="1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1" name="Freeform 221">
              <a:extLst>
                <a:ext uri="{FF2B5EF4-FFF2-40B4-BE49-F238E27FC236}">
                  <a16:creationId xmlns:a16="http://schemas.microsoft.com/office/drawing/2014/main" id="{78A31DF4-8E88-4B32-A9C9-AB219A6C16C9}"/>
                </a:ext>
              </a:extLst>
            </p:cNvPr>
            <p:cNvSpPr>
              <a:spLocks noEditPoints="1"/>
            </p:cNvSpPr>
            <p:nvPr/>
          </p:nvSpPr>
          <p:spPr bwMode="auto">
            <a:xfrm>
              <a:off x="-4249738" y="-2314575"/>
              <a:ext cx="98425" cy="131763"/>
            </a:xfrm>
            <a:custGeom>
              <a:avLst/>
              <a:gdLst>
                <a:gd name="T0" fmla="*/ 26 w 33"/>
                <a:gd name="T1" fmla="*/ 15 h 44"/>
                <a:gd name="T2" fmla="*/ 26 w 33"/>
                <a:gd name="T3" fmla="*/ 0 h 44"/>
                <a:gd name="T4" fmla="*/ 6 w 33"/>
                <a:gd name="T5" fmla="*/ 0 h 44"/>
                <a:gd name="T6" fmla="*/ 6 w 33"/>
                <a:gd name="T7" fmla="*/ 15 h 44"/>
                <a:gd name="T8" fmla="*/ 0 w 33"/>
                <a:gd name="T9" fmla="*/ 28 h 44"/>
                <a:gd name="T10" fmla="*/ 16 w 33"/>
                <a:gd name="T11" fmla="*/ 44 h 44"/>
                <a:gd name="T12" fmla="*/ 33 w 33"/>
                <a:gd name="T13" fmla="*/ 28 h 44"/>
                <a:gd name="T14" fmla="*/ 26 w 33"/>
                <a:gd name="T15" fmla="*/ 15 h 44"/>
                <a:gd name="T16" fmla="*/ 16 w 33"/>
                <a:gd name="T17" fmla="*/ 34 h 44"/>
                <a:gd name="T18" fmla="*/ 10 w 33"/>
                <a:gd name="T19" fmla="*/ 28 h 44"/>
                <a:gd name="T20" fmla="*/ 16 w 33"/>
                <a:gd name="T21" fmla="*/ 22 h 44"/>
                <a:gd name="T22" fmla="*/ 22 w 33"/>
                <a:gd name="T23" fmla="*/ 28 h 44"/>
                <a:gd name="T24" fmla="*/ 16 w 33"/>
                <a:gd name="T2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4">
                  <a:moveTo>
                    <a:pt x="26" y="15"/>
                  </a:moveTo>
                  <a:cubicBezTo>
                    <a:pt x="26" y="0"/>
                    <a:pt x="26" y="0"/>
                    <a:pt x="26" y="0"/>
                  </a:cubicBezTo>
                  <a:cubicBezTo>
                    <a:pt x="6" y="0"/>
                    <a:pt x="6" y="0"/>
                    <a:pt x="6" y="0"/>
                  </a:cubicBezTo>
                  <a:cubicBezTo>
                    <a:pt x="6" y="15"/>
                    <a:pt x="6" y="15"/>
                    <a:pt x="6" y="15"/>
                  </a:cubicBezTo>
                  <a:cubicBezTo>
                    <a:pt x="2" y="18"/>
                    <a:pt x="0" y="23"/>
                    <a:pt x="0" y="28"/>
                  </a:cubicBezTo>
                  <a:cubicBezTo>
                    <a:pt x="0" y="37"/>
                    <a:pt x="7" y="44"/>
                    <a:pt x="16" y="44"/>
                  </a:cubicBezTo>
                  <a:cubicBezTo>
                    <a:pt x="25" y="44"/>
                    <a:pt x="33" y="37"/>
                    <a:pt x="33" y="28"/>
                  </a:cubicBezTo>
                  <a:cubicBezTo>
                    <a:pt x="33" y="23"/>
                    <a:pt x="30" y="18"/>
                    <a:pt x="26" y="15"/>
                  </a:cubicBezTo>
                  <a:close/>
                  <a:moveTo>
                    <a:pt x="16" y="34"/>
                  </a:moveTo>
                  <a:cubicBezTo>
                    <a:pt x="13" y="34"/>
                    <a:pt x="10" y="31"/>
                    <a:pt x="10" y="28"/>
                  </a:cubicBezTo>
                  <a:cubicBezTo>
                    <a:pt x="10" y="24"/>
                    <a:pt x="13" y="22"/>
                    <a:pt x="16" y="22"/>
                  </a:cubicBezTo>
                  <a:cubicBezTo>
                    <a:pt x="19" y="22"/>
                    <a:pt x="22" y="24"/>
                    <a:pt x="22" y="28"/>
                  </a:cubicBezTo>
                  <a:cubicBezTo>
                    <a:pt x="22" y="31"/>
                    <a:pt x="19" y="34"/>
                    <a:pt x="16"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2" name="Freeform 222">
              <a:extLst>
                <a:ext uri="{FF2B5EF4-FFF2-40B4-BE49-F238E27FC236}">
                  <a16:creationId xmlns:a16="http://schemas.microsoft.com/office/drawing/2014/main" id="{665A9577-B214-4D49-8BC1-F7194F5E5BD2}"/>
                </a:ext>
              </a:extLst>
            </p:cNvPr>
            <p:cNvSpPr>
              <a:spLocks/>
            </p:cNvSpPr>
            <p:nvPr/>
          </p:nvSpPr>
          <p:spPr bwMode="auto">
            <a:xfrm>
              <a:off x="-4276725" y="-1243013"/>
              <a:ext cx="1706563" cy="125413"/>
            </a:xfrm>
            <a:custGeom>
              <a:avLst/>
              <a:gdLst>
                <a:gd name="T0" fmla="*/ 42 w 571"/>
                <a:gd name="T1" fmla="*/ 42 h 42"/>
                <a:gd name="T2" fmla="*/ 529 w 571"/>
                <a:gd name="T3" fmla="*/ 42 h 42"/>
                <a:gd name="T4" fmla="*/ 571 w 571"/>
                <a:gd name="T5" fmla="*/ 0 h 42"/>
                <a:gd name="T6" fmla="*/ 571 w 571"/>
                <a:gd name="T7" fmla="*/ 0 h 42"/>
                <a:gd name="T8" fmla="*/ 0 w 571"/>
                <a:gd name="T9" fmla="*/ 0 h 42"/>
                <a:gd name="T10" fmla="*/ 0 w 571"/>
                <a:gd name="T11" fmla="*/ 0 h 42"/>
                <a:gd name="T12" fmla="*/ 42 w 571"/>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571" h="42">
                  <a:moveTo>
                    <a:pt x="42" y="42"/>
                  </a:moveTo>
                  <a:cubicBezTo>
                    <a:pt x="529" y="42"/>
                    <a:pt x="529" y="42"/>
                    <a:pt x="529" y="42"/>
                  </a:cubicBezTo>
                  <a:cubicBezTo>
                    <a:pt x="552" y="42"/>
                    <a:pt x="571" y="24"/>
                    <a:pt x="571" y="0"/>
                  </a:cubicBezTo>
                  <a:cubicBezTo>
                    <a:pt x="571" y="0"/>
                    <a:pt x="571" y="0"/>
                    <a:pt x="571" y="0"/>
                  </a:cubicBezTo>
                  <a:cubicBezTo>
                    <a:pt x="0" y="0"/>
                    <a:pt x="0" y="0"/>
                    <a:pt x="0" y="0"/>
                  </a:cubicBezTo>
                  <a:cubicBezTo>
                    <a:pt x="0" y="0"/>
                    <a:pt x="0" y="0"/>
                    <a:pt x="0" y="0"/>
                  </a:cubicBezTo>
                  <a:cubicBezTo>
                    <a:pt x="0" y="24"/>
                    <a:pt x="19" y="42"/>
                    <a:pt x="42" y="42"/>
                  </a:cubicBezTo>
                  <a:close/>
                </a:path>
              </a:pathLst>
            </a:custGeom>
            <a:gradFill>
              <a:gsLst>
                <a:gs pos="0">
                  <a:srgbClr val="F5748A"/>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33" name="Rectangle 223">
              <a:extLst>
                <a:ext uri="{FF2B5EF4-FFF2-40B4-BE49-F238E27FC236}">
                  <a16:creationId xmlns:a16="http://schemas.microsoft.com/office/drawing/2014/main" id="{ECCEC034-E556-4288-8BDE-260E388B3B30}"/>
                </a:ext>
              </a:extLst>
            </p:cNvPr>
            <p:cNvSpPr>
              <a:spLocks noChangeArrowheads="1"/>
            </p:cNvSpPr>
            <p:nvPr/>
          </p:nvSpPr>
          <p:spPr bwMode="auto">
            <a:xfrm>
              <a:off x="-4792663" y="-1416050"/>
              <a:ext cx="765175" cy="2984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4" name="Rectangle 224">
              <a:extLst>
                <a:ext uri="{FF2B5EF4-FFF2-40B4-BE49-F238E27FC236}">
                  <a16:creationId xmlns:a16="http://schemas.microsoft.com/office/drawing/2014/main" id="{98D9AA41-A32F-4313-894D-A370D3FA9C66}"/>
                </a:ext>
              </a:extLst>
            </p:cNvPr>
            <p:cNvSpPr>
              <a:spLocks noChangeArrowheads="1"/>
            </p:cNvSpPr>
            <p:nvPr/>
          </p:nvSpPr>
          <p:spPr bwMode="auto">
            <a:xfrm>
              <a:off x="-5511800" y="-1374775"/>
              <a:ext cx="719138" cy="21590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5" name="Rectangle 225">
              <a:extLst>
                <a:ext uri="{FF2B5EF4-FFF2-40B4-BE49-F238E27FC236}">
                  <a16:creationId xmlns:a16="http://schemas.microsoft.com/office/drawing/2014/main" id="{8E29E846-6596-460F-8779-C8F7F15B15A7}"/>
                </a:ext>
              </a:extLst>
            </p:cNvPr>
            <p:cNvSpPr>
              <a:spLocks noChangeArrowheads="1"/>
            </p:cNvSpPr>
            <p:nvPr/>
          </p:nvSpPr>
          <p:spPr bwMode="auto">
            <a:xfrm>
              <a:off x="-5511800" y="-1198563"/>
              <a:ext cx="719138" cy="39688"/>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6" name="Freeform 226">
              <a:extLst>
                <a:ext uri="{FF2B5EF4-FFF2-40B4-BE49-F238E27FC236}">
                  <a16:creationId xmlns:a16="http://schemas.microsoft.com/office/drawing/2014/main" id="{059141CB-2E20-4863-B5F7-AF74D5143C87}"/>
                </a:ext>
              </a:extLst>
            </p:cNvPr>
            <p:cNvSpPr>
              <a:spLocks/>
            </p:cNvSpPr>
            <p:nvPr/>
          </p:nvSpPr>
          <p:spPr bwMode="auto">
            <a:xfrm>
              <a:off x="-5545138" y="-1416050"/>
              <a:ext cx="793750" cy="298450"/>
            </a:xfrm>
            <a:custGeom>
              <a:avLst/>
              <a:gdLst>
                <a:gd name="T0" fmla="*/ 474 w 500"/>
                <a:gd name="T1" fmla="*/ 0 h 188"/>
                <a:gd name="T2" fmla="*/ 0 w 500"/>
                <a:gd name="T3" fmla="*/ 0 h 188"/>
                <a:gd name="T4" fmla="*/ 0 w 500"/>
                <a:gd name="T5" fmla="*/ 26 h 188"/>
                <a:gd name="T6" fmla="*/ 474 w 500"/>
                <a:gd name="T7" fmla="*/ 26 h 188"/>
                <a:gd name="T8" fmla="*/ 474 w 500"/>
                <a:gd name="T9" fmla="*/ 162 h 188"/>
                <a:gd name="T10" fmla="*/ 0 w 500"/>
                <a:gd name="T11" fmla="*/ 162 h 188"/>
                <a:gd name="T12" fmla="*/ 0 w 500"/>
                <a:gd name="T13" fmla="*/ 188 h 188"/>
                <a:gd name="T14" fmla="*/ 474 w 500"/>
                <a:gd name="T15" fmla="*/ 188 h 188"/>
                <a:gd name="T16" fmla="*/ 500 w 500"/>
                <a:gd name="T17" fmla="*/ 188 h 188"/>
                <a:gd name="T18" fmla="*/ 500 w 500"/>
                <a:gd name="T19" fmla="*/ 0 h 188"/>
                <a:gd name="T20" fmla="*/ 474 w 500"/>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188">
                  <a:moveTo>
                    <a:pt x="474" y="0"/>
                  </a:moveTo>
                  <a:lnTo>
                    <a:pt x="0" y="0"/>
                  </a:lnTo>
                  <a:lnTo>
                    <a:pt x="0" y="26"/>
                  </a:lnTo>
                  <a:lnTo>
                    <a:pt x="474" y="26"/>
                  </a:lnTo>
                  <a:lnTo>
                    <a:pt x="474" y="162"/>
                  </a:lnTo>
                  <a:lnTo>
                    <a:pt x="0" y="162"/>
                  </a:lnTo>
                  <a:lnTo>
                    <a:pt x="0" y="188"/>
                  </a:lnTo>
                  <a:lnTo>
                    <a:pt x="474" y="188"/>
                  </a:lnTo>
                  <a:lnTo>
                    <a:pt x="500" y="188"/>
                  </a:lnTo>
                  <a:lnTo>
                    <a:pt x="500" y="0"/>
                  </a:lnTo>
                  <a:lnTo>
                    <a:pt x="47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7" name="Freeform 227">
              <a:extLst>
                <a:ext uri="{FF2B5EF4-FFF2-40B4-BE49-F238E27FC236}">
                  <a16:creationId xmlns:a16="http://schemas.microsoft.com/office/drawing/2014/main" id="{B30665BE-4B69-4893-A76C-46237A94D0D6}"/>
                </a:ext>
              </a:extLst>
            </p:cNvPr>
            <p:cNvSpPr>
              <a:spLocks/>
            </p:cNvSpPr>
            <p:nvPr/>
          </p:nvSpPr>
          <p:spPr bwMode="auto">
            <a:xfrm>
              <a:off x="-5589588" y="-1974850"/>
              <a:ext cx="1020763" cy="212725"/>
            </a:xfrm>
            <a:custGeom>
              <a:avLst/>
              <a:gdLst>
                <a:gd name="T0" fmla="*/ 342 w 342"/>
                <a:gd name="T1" fmla="*/ 0 h 71"/>
                <a:gd name="T2" fmla="*/ 24 w 342"/>
                <a:gd name="T3" fmla="*/ 0 h 71"/>
                <a:gd name="T4" fmla="*/ 0 w 342"/>
                <a:gd name="T5" fmla="*/ 24 h 71"/>
                <a:gd name="T6" fmla="*/ 0 w 342"/>
                <a:gd name="T7" fmla="*/ 47 h 71"/>
                <a:gd name="T8" fmla="*/ 24 w 342"/>
                <a:gd name="T9" fmla="*/ 71 h 71"/>
                <a:gd name="T10" fmla="*/ 342 w 342"/>
                <a:gd name="T11" fmla="*/ 71 h 71"/>
                <a:gd name="T12" fmla="*/ 342 w 34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42" h="71">
                  <a:moveTo>
                    <a:pt x="342" y="0"/>
                  </a:moveTo>
                  <a:cubicBezTo>
                    <a:pt x="24" y="0"/>
                    <a:pt x="24" y="0"/>
                    <a:pt x="24" y="0"/>
                  </a:cubicBezTo>
                  <a:cubicBezTo>
                    <a:pt x="11" y="0"/>
                    <a:pt x="0" y="11"/>
                    <a:pt x="0" y="24"/>
                  </a:cubicBezTo>
                  <a:cubicBezTo>
                    <a:pt x="0" y="47"/>
                    <a:pt x="0" y="47"/>
                    <a:pt x="0" y="47"/>
                  </a:cubicBezTo>
                  <a:cubicBezTo>
                    <a:pt x="0" y="60"/>
                    <a:pt x="11" y="71"/>
                    <a:pt x="24" y="71"/>
                  </a:cubicBezTo>
                  <a:cubicBezTo>
                    <a:pt x="342" y="71"/>
                    <a:pt x="342" y="71"/>
                    <a:pt x="342" y="71"/>
                  </a:cubicBezTo>
                  <a:lnTo>
                    <a:pt x="34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8" name="Rectangle 228">
              <a:extLst>
                <a:ext uri="{FF2B5EF4-FFF2-40B4-BE49-F238E27FC236}">
                  <a16:creationId xmlns:a16="http://schemas.microsoft.com/office/drawing/2014/main" id="{3D9E41F9-413D-4E04-A1A3-B6D55FB8C243}"/>
                </a:ext>
              </a:extLst>
            </p:cNvPr>
            <p:cNvSpPr>
              <a:spLocks noChangeArrowheads="1"/>
            </p:cNvSpPr>
            <p:nvPr/>
          </p:nvSpPr>
          <p:spPr bwMode="auto">
            <a:xfrm>
              <a:off x="-4527550" y="-1931988"/>
              <a:ext cx="514350" cy="12858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39" name="Rectangle 229">
              <a:extLst>
                <a:ext uri="{FF2B5EF4-FFF2-40B4-BE49-F238E27FC236}">
                  <a16:creationId xmlns:a16="http://schemas.microsoft.com/office/drawing/2014/main" id="{B45F69E0-DEFD-4015-969C-8499FD527094}"/>
                </a:ext>
              </a:extLst>
            </p:cNvPr>
            <p:cNvSpPr>
              <a:spLocks noChangeArrowheads="1"/>
            </p:cNvSpPr>
            <p:nvPr/>
          </p:nvSpPr>
          <p:spPr bwMode="auto">
            <a:xfrm>
              <a:off x="-4527550" y="-1931988"/>
              <a:ext cx="514350" cy="41275"/>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0" name="Freeform 230">
              <a:extLst>
                <a:ext uri="{FF2B5EF4-FFF2-40B4-BE49-F238E27FC236}">
                  <a16:creationId xmlns:a16="http://schemas.microsoft.com/office/drawing/2014/main" id="{796FCB60-9649-4239-A288-5E32D43D1B62}"/>
                </a:ext>
              </a:extLst>
            </p:cNvPr>
            <p:cNvSpPr>
              <a:spLocks/>
            </p:cNvSpPr>
            <p:nvPr/>
          </p:nvSpPr>
          <p:spPr bwMode="auto">
            <a:xfrm>
              <a:off x="-4568825" y="-1974850"/>
              <a:ext cx="588963" cy="212725"/>
            </a:xfrm>
            <a:custGeom>
              <a:avLst/>
              <a:gdLst>
                <a:gd name="T0" fmla="*/ 371 w 371"/>
                <a:gd name="T1" fmla="*/ 27 h 134"/>
                <a:gd name="T2" fmla="*/ 371 w 371"/>
                <a:gd name="T3" fmla="*/ 0 h 134"/>
                <a:gd name="T4" fmla="*/ 26 w 371"/>
                <a:gd name="T5" fmla="*/ 0 h 134"/>
                <a:gd name="T6" fmla="*/ 0 w 371"/>
                <a:gd name="T7" fmla="*/ 0 h 134"/>
                <a:gd name="T8" fmla="*/ 0 w 371"/>
                <a:gd name="T9" fmla="*/ 134 h 134"/>
                <a:gd name="T10" fmla="*/ 26 w 371"/>
                <a:gd name="T11" fmla="*/ 134 h 134"/>
                <a:gd name="T12" fmla="*/ 371 w 371"/>
                <a:gd name="T13" fmla="*/ 134 h 134"/>
                <a:gd name="T14" fmla="*/ 371 w 371"/>
                <a:gd name="T15" fmla="*/ 108 h 134"/>
                <a:gd name="T16" fmla="*/ 26 w 371"/>
                <a:gd name="T17" fmla="*/ 108 h 134"/>
                <a:gd name="T18" fmla="*/ 26 w 371"/>
                <a:gd name="T19" fmla="*/ 27 h 134"/>
                <a:gd name="T20" fmla="*/ 371 w 371"/>
                <a:gd name="T21" fmla="*/ 2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134">
                  <a:moveTo>
                    <a:pt x="371" y="27"/>
                  </a:moveTo>
                  <a:lnTo>
                    <a:pt x="371" y="0"/>
                  </a:lnTo>
                  <a:lnTo>
                    <a:pt x="26" y="0"/>
                  </a:lnTo>
                  <a:lnTo>
                    <a:pt x="0" y="0"/>
                  </a:lnTo>
                  <a:lnTo>
                    <a:pt x="0" y="134"/>
                  </a:lnTo>
                  <a:lnTo>
                    <a:pt x="26" y="134"/>
                  </a:lnTo>
                  <a:lnTo>
                    <a:pt x="371" y="134"/>
                  </a:lnTo>
                  <a:lnTo>
                    <a:pt x="371" y="108"/>
                  </a:lnTo>
                  <a:lnTo>
                    <a:pt x="26" y="108"/>
                  </a:lnTo>
                  <a:lnTo>
                    <a:pt x="26" y="27"/>
                  </a:lnTo>
                  <a:lnTo>
                    <a:pt x="371" y="2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1" name="Rectangle 231">
              <a:extLst>
                <a:ext uri="{FF2B5EF4-FFF2-40B4-BE49-F238E27FC236}">
                  <a16:creationId xmlns:a16="http://schemas.microsoft.com/office/drawing/2014/main" id="{83871B71-03B6-4EBA-BE77-24698BAE4613}"/>
                </a:ext>
              </a:extLst>
            </p:cNvPr>
            <p:cNvSpPr>
              <a:spLocks noChangeArrowheads="1"/>
            </p:cNvSpPr>
            <p:nvPr/>
          </p:nvSpPr>
          <p:spPr bwMode="auto">
            <a:xfrm>
              <a:off x="-5446713" y="-1762125"/>
              <a:ext cx="576263" cy="346075"/>
            </a:xfrm>
            <a:prstGeom prst="rect">
              <a:avLst/>
            </a:prstGeom>
            <a:solidFill>
              <a:schemeClr val="accent3">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2" name="Rectangle 232">
              <a:extLst>
                <a:ext uri="{FF2B5EF4-FFF2-40B4-BE49-F238E27FC236}">
                  <a16:creationId xmlns:a16="http://schemas.microsoft.com/office/drawing/2014/main" id="{F42959C9-7A88-46CF-A68E-3A01DAFF08A7}"/>
                </a:ext>
              </a:extLst>
            </p:cNvPr>
            <p:cNvSpPr>
              <a:spLocks noChangeArrowheads="1"/>
            </p:cNvSpPr>
            <p:nvPr/>
          </p:nvSpPr>
          <p:spPr bwMode="auto">
            <a:xfrm>
              <a:off x="-4870450" y="-1720850"/>
              <a:ext cx="692150" cy="266700"/>
            </a:xfrm>
            <a:prstGeom prst="rect">
              <a:avLst/>
            </a:prstGeom>
            <a:solidFill>
              <a:schemeClr val="accent3">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3" name="Rectangle 233">
              <a:extLst>
                <a:ext uri="{FF2B5EF4-FFF2-40B4-BE49-F238E27FC236}">
                  <a16:creationId xmlns:a16="http://schemas.microsoft.com/office/drawing/2014/main" id="{F37EF5E3-8DD5-470C-8281-11B5546B12F5}"/>
                </a:ext>
              </a:extLst>
            </p:cNvPr>
            <p:cNvSpPr>
              <a:spLocks noChangeArrowheads="1"/>
            </p:cNvSpPr>
            <p:nvPr/>
          </p:nvSpPr>
          <p:spPr bwMode="auto">
            <a:xfrm>
              <a:off x="-4870450" y="-1720850"/>
              <a:ext cx="692150" cy="39688"/>
            </a:xfrm>
            <a:prstGeom prst="rect">
              <a:avLst/>
            </a:prstGeom>
            <a:solidFill>
              <a:schemeClr val="accent3">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4" name="Freeform 234">
              <a:extLst>
                <a:ext uri="{FF2B5EF4-FFF2-40B4-BE49-F238E27FC236}">
                  <a16:creationId xmlns:a16="http://schemas.microsoft.com/office/drawing/2014/main" id="{88AED160-0F18-42B2-8190-2F8F8D90605F}"/>
                </a:ext>
              </a:extLst>
            </p:cNvPr>
            <p:cNvSpPr>
              <a:spLocks/>
            </p:cNvSpPr>
            <p:nvPr/>
          </p:nvSpPr>
          <p:spPr bwMode="auto">
            <a:xfrm>
              <a:off x="-5446713" y="-1762125"/>
              <a:ext cx="576263" cy="346075"/>
            </a:xfrm>
            <a:custGeom>
              <a:avLst/>
              <a:gdLst>
                <a:gd name="T0" fmla="*/ 363 w 363"/>
                <a:gd name="T1" fmla="*/ 26 h 218"/>
                <a:gd name="T2" fmla="*/ 363 w 363"/>
                <a:gd name="T3" fmla="*/ 0 h 218"/>
                <a:gd name="T4" fmla="*/ 24 w 363"/>
                <a:gd name="T5" fmla="*/ 0 h 218"/>
                <a:gd name="T6" fmla="*/ 0 w 363"/>
                <a:gd name="T7" fmla="*/ 0 h 218"/>
                <a:gd name="T8" fmla="*/ 0 w 363"/>
                <a:gd name="T9" fmla="*/ 218 h 218"/>
                <a:gd name="T10" fmla="*/ 24 w 363"/>
                <a:gd name="T11" fmla="*/ 218 h 218"/>
                <a:gd name="T12" fmla="*/ 363 w 363"/>
                <a:gd name="T13" fmla="*/ 218 h 218"/>
                <a:gd name="T14" fmla="*/ 363 w 363"/>
                <a:gd name="T15" fmla="*/ 194 h 218"/>
                <a:gd name="T16" fmla="*/ 24 w 363"/>
                <a:gd name="T17" fmla="*/ 194 h 218"/>
                <a:gd name="T18" fmla="*/ 24 w 363"/>
                <a:gd name="T19" fmla="*/ 26 h 218"/>
                <a:gd name="T20" fmla="*/ 363 w 363"/>
                <a:gd name="T21" fmla="*/ 2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3" h="218">
                  <a:moveTo>
                    <a:pt x="363" y="26"/>
                  </a:moveTo>
                  <a:lnTo>
                    <a:pt x="363" y="0"/>
                  </a:lnTo>
                  <a:lnTo>
                    <a:pt x="24" y="0"/>
                  </a:lnTo>
                  <a:lnTo>
                    <a:pt x="0" y="0"/>
                  </a:lnTo>
                  <a:lnTo>
                    <a:pt x="0" y="218"/>
                  </a:lnTo>
                  <a:lnTo>
                    <a:pt x="24" y="218"/>
                  </a:lnTo>
                  <a:lnTo>
                    <a:pt x="363" y="218"/>
                  </a:lnTo>
                  <a:lnTo>
                    <a:pt x="363" y="194"/>
                  </a:lnTo>
                  <a:lnTo>
                    <a:pt x="24" y="194"/>
                  </a:lnTo>
                  <a:lnTo>
                    <a:pt x="24" y="26"/>
                  </a:lnTo>
                  <a:lnTo>
                    <a:pt x="363" y="2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5" name="Rectangle 235">
              <a:extLst>
                <a:ext uri="{FF2B5EF4-FFF2-40B4-BE49-F238E27FC236}">
                  <a16:creationId xmlns:a16="http://schemas.microsoft.com/office/drawing/2014/main" id="{0646EFF5-5595-4BB1-B661-5E71DA7625B3}"/>
                </a:ext>
              </a:extLst>
            </p:cNvPr>
            <p:cNvSpPr>
              <a:spLocks noChangeArrowheads="1"/>
            </p:cNvSpPr>
            <p:nvPr/>
          </p:nvSpPr>
          <p:spPr bwMode="auto">
            <a:xfrm>
              <a:off x="-4870450" y="-1762125"/>
              <a:ext cx="692150" cy="41275"/>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6" name="Rectangle 236">
              <a:extLst>
                <a:ext uri="{FF2B5EF4-FFF2-40B4-BE49-F238E27FC236}">
                  <a16:creationId xmlns:a16="http://schemas.microsoft.com/office/drawing/2014/main" id="{ECD014FD-0059-473C-99F0-8DC2A9A0E801}"/>
                </a:ext>
              </a:extLst>
            </p:cNvPr>
            <p:cNvSpPr>
              <a:spLocks noChangeArrowheads="1"/>
            </p:cNvSpPr>
            <p:nvPr/>
          </p:nvSpPr>
          <p:spPr bwMode="auto">
            <a:xfrm>
              <a:off x="-4870450" y="-1454150"/>
              <a:ext cx="692150" cy="38100"/>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7" name="Rectangle 237">
              <a:extLst>
                <a:ext uri="{FF2B5EF4-FFF2-40B4-BE49-F238E27FC236}">
                  <a16:creationId xmlns:a16="http://schemas.microsoft.com/office/drawing/2014/main" id="{A7771C13-F17E-424E-8499-D88157DDB767}"/>
                </a:ext>
              </a:extLst>
            </p:cNvPr>
            <p:cNvSpPr>
              <a:spLocks noChangeArrowheads="1"/>
            </p:cNvSpPr>
            <p:nvPr/>
          </p:nvSpPr>
          <p:spPr bwMode="auto">
            <a:xfrm>
              <a:off x="-4694238" y="-1416050"/>
              <a:ext cx="80963" cy="29845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8" name="Rectangle 238">
              <a:extLst>
                <a:ext uri="{FF2B5EF4-FFF2-40B4-BE49-F238E27FC236}">
                  <a16:creationId xmlns:a16="http://schemas.microsoft.com/office/drawing/2014/main" id="{C1260FFF-1EE3-4C49-AEC7-114CE89ACBFE}"/>
                </a:ext>
              </a:extLst>
            </p:cNvPr>
            <p:cNvSpPr>
              <a:spLocks noChangeArrowheads="1"/>
            </p:cNvSpPr>
            <p:nvPr/>
          </p:nvSpPr>
          <p:spPr bwMode="auto">
            <a:xfrm>
              <a:off x="-4152900" y="-1416050"/>
              <a:ext cx="79375" cy="29845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49" name="Line 239">
              <a:extLst>
                <a:ext uri="{FF2B5EF4-FFF2-40B4-BE49-F238E27FC236}">
                  <a16:creationId xmlns:a16="http://schemas.microsoft.com/office/drawing/2014/main" id="{2CCF4383-555D-4DA6-8867-DE2F788A3CF3}"/>
                </a:ext>
              </a:extLst>
            </p:cNvPr>
            <p:cNvSpPr>
              <a:spLocks noChangeShapeType="1"/>
            </p:cNvSpPr>
            <p:nvPr/>
          </p:nvSpPr>
          <p:spPr bwMode="auto">
            <a:xfrm flipH="1">
              <a:off x="-5348288" y="-1347788"/>
              <a:ext cx="46672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0" name="Line 240">
              <a:extLst>
                <a:ext uri="{FF2B5EF4-FFF2-40B4-BE49-F238E27FC236}">
                  <a16:creationId xmlns:a16="http://schemas.microsoft.com/office/drawing/2014/main" id="{2BD14812-177D-4AD6-998C-BAA8B70A6418}"/>
                </a:ext>
              </a:extLst>
            </p:cNvPr>
            <p:cNvSpPr>
              <a:spLocks noChangeShapeType="1"/>
            </p:cNvSpPr>
            <p:nvPr/>
          </p:nvSpPr>
          <p:spPr bwMode="auto">
            <a:xfrm flipH="1">
              <a:off x="-5135563" y="-1589088"/>
              <a:ext cx="4651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1" name="Line 241">
              <a:extLst>
                <a:ext uri="{FF2B5EF4-FFF2-40B4-BE49-F238E27FC236}">
                  <a16:creationId xmlns:a16="http://schemas.microsoft.com/office/drawing/2014/main" id="{427FDAD7-6663-46A7-B620-5E638953C368}"/>
                </a:ext>
              </a:extLst>
            </p:cNvPr>
            <p:cNvSpPr>
              <a:spLocks noChangeShapeType="1"/>
            </p:cNvSpPr>
            <p:nvPr/>
          </p:nvSpPr>
          <p:spPr bwMode="auto">
            <a:xfrm flipH="1">
              <a:off x="-4633913" y="-1544638"/>
              <a:ext cx="455613"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2" name="Line 242">
              <a:extLst>
                <a:ext uri="{FF2B5EF4-FFF2-40B4-BE49-F238E27FC236}">
                  <a16:creationId xmlns:a16="http://schemas.microsoft.com/office/drawing/2014/main" id="{67753157-D2BA-4659-A9E0-2A86953DBA14}"/>
                </a:ext>
              </a:extLst>
            </p:cNvPr>
            <p:cNvSpPr>
              <a:spLocks noChangeShapeType="1"/>
            </p:cNvSpPr>
            <p:nvPr/>
          </p:nvSpPr>
          <p:spPr bwMode="auto">
            <a:xfrm flipH="1">
              <a:off x="-4792663" y="-1654175"/>
              <a:ext cx="4651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3" name="Line 243">
              <a:extLst>
                <a:ext uri="{FF2B5EF4-FFF2-40B4-BE49-F238E27FC236}">
                  <a16:creationId xmlns:a16="http://schemas.microsoft.com/office/drawing/2014/main" id="{F03EF034-3C92-4504-945A-98002B0D2FB4}"/>
                </a:ext>
              </a:extLst>
            </p:cNvPr>
            <p:cNvSpPr>
              <a:spLocks noChangeShapeType="1"/>
            </p:cNvSpPr>
            <p:nvPr/>
          </p:nvSpPr>
          <p:spPr bwMode="auto">
            <a:xfrm flipH="1">
              <a:off x="-4681538" y="-1630363"/>
              <a:ext cx="354013"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4" name="Line 244">
              <a:extLst>
                <a:ext uri="{FF2B5EF4-FFF2-40B4-BE49-F238E27FC236}">
                  <a16:creationId xmlns:a16="http://schemas.microsoft.com/office/drawing/2014/main" id="{39CCA3D1-DDEF-4314-B461-22F43039C3D2}"/>
                </a:ext>
              </a:extLst>
            </p:cNvPr>
            <p:cNvSpPr>
              <a:spLocks noChangeShapeType="1"/>
            </p:cNvSpPr>
            <p:nvPr/>
          </p:nvSpPr>
          <p:spPr bwMode="auto">
            <a:xfrm flipH="1">
              <a:off x="-4500563" y="-1866900"/>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5" name="Line 245">
              <a:extLst>
                <a:ext uri="{FF2B5EF4-FFF2-40B4-BE49-F238E27FC236}">
                  <a16:creationId xmlns:a16="http://schemas.microsoft.com/office/drawing/2014/main" id="{28D4F0CD-F260-4B0C-A6E3-5044278751BE}"/>
                </a:ext>
              </a:extLst>
            </p:cNvPr>
            <p:cNvSpPr>
              <a:spLocks noChangeShapeType="1"/>
            </p:cNvSpPr>
            <p:nvPr/>
          </p:nvSpPr>
          <p:spPr bwMode="auto">
            <a:xfrm flipH="1">
              <a:off x="-4352925" y="-1843088"/>
              <a:ext cx="33972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6" name="Line 246">
              <a:extLst>
                <a:ext uri="{FF2B5EF4-FFF2-40B4-BE49-F238E27FC236}">
                  <a16:creationId xmlns:a16="http://schemas.microsoft.com/office/drawing/2014/main" id="{9419AA38-9C30-4F70-9A11-5B28EB9B1EBE}"/>
                </a:ext>
              </a:extLst>
            </p:cNvPr>
            <p:cNvSpPr>
              <a:spLocks noChangeShapeType="1"/>
            </p:cNvSpPr>
            <p:nvPr/>
          </p:nvSpPr>
          <p:spPr bwMode="auto">
            <a:xfrm flipH="1">
              <a:off x="-5280025" y="-1490663"/>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7" name="Line 247">
              <a:extLst>
                <a:ext uri="{FF2B5EF4-FFF2-40B4-BE49-F238E27FC236}">
                  <a16:creationId xmlns:a16="http://schemas.microsoft.com/office/drawing/2014/main" id="{2B5CA707-F99A-4D46-B100-0890ECE6AE66}"/>
                </a:ext>
              </a:extLst>
            </p:cNvPr>
            <p:cNvSpPr>
              <a:spLocks noChangeShapeType="1"/>
            </p:cNvSpPr>
            <p:nvPr/>
          </p:nvSpPr>
          <p:spPr bwMode="auto">
            <a:xfrm flipH="1">
              <a:off x="-5392738" y="-1266825"/>
              <a:ext cx="35560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8" name="Freeform 248">
              <a:extLst>
                <a:ext uri="{FF2B5EF4-FFF2-40B4-BE49-F238E27FC236}">
                  <a16:creationId xmlns:a16="http://schemas.microsoft.com/office/drawing/2014/main" id="{18B5FEF2-3FEE-4820-9EEF-6358066797D2}"/>
                </a:ext>
              </a:extLst>
            </p:cNvPr>
            <p:cNvSpPr>
              <a:spLocks/>
            </p:cNvSpPr>
            <p:nvPr/>
          </p:nvSpPr>
          <p:spPr bwMode="auto">
            <a:xfrm>
              <a:off x="-2630488" y="-1263650"/>
              <a:ext cx="314325" cy="149225"/>
            </a:xfrm>
            <a:custGeom>
              <a:avLst/>
              <a:gdLst>
                <a:gd name="T0" fmla="*/ 0 w 105"/>
                <a:gd name="T1" fmla="*/ 21 h 50"/>
                <a:gd name="T2" fmla="*/ 29 w 105"/>
                <a:gd name="T3" fmla="*/ 50 h 50"/>
                <a:gd name="T4" fmla="*/ 30 w 105"/>
                <a:gd name="T5" fmla="*/ 50 h 50"/>
                <a:gd name="T6" fmla="*/ 75 w 105"/>
                <a:gd name="T7" fmla="*/ 50 h 50"/>
                <a:gd name="T8" fmla="*/ 76 w 105"/>
                <a:gd name="T9" fmla="*/ 50 h 50"/>
                <a:gd name="T10" fmla="*/ 105 w 105"/>
                <a:gd name="T11" fmla="*/ 21 h 50"/>
                <a:gd name="T12" fmla="*/ 105 w 105"/>
                <a:gd name="T13" fmla="*/ 0 h 50"/>
                <a:gd name="T14" fmla="*/ 0 w 105"/>
                <a:gd name="T15" fmla="*/ 0 h 50"/>
                <a:gd name="T16" fmla="*/ 0 w 105"/>
                <a:gd name="T1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0">
                  <a:moveTo>
                    <a:pt x="0" y="21"/>
                  </a:moveTo>
                  <a:cubicBezTo>
                    <a:pt x="0" y="37"/>
                    <a:pt x="13" y="50"/>
                    <a:pt x="29" y="50"/>
                  </a:cubicBezTo>
                  <a:cubicBezTo>
                    <a:pt x="29" y="50"/>
                    <a:pt x="29" y="50"/>
                    <a:pt x="30" y="50"/>
                  </a:cubicBezTo>
                  <a:cubicBezTo>
                    <a:pt x="75" y="50"/>
                    <a:pt x="75" y="50"/>
                    <a:pt x="75" y="50"/>
                  </a:cubicBezTo>
                  <a:cubicBezTo>
                    <a:pt x="75" y="50"/>
                    <a:pt x="75" y="50"/>
                    <a:pt x="76" y="50"/>
                  </a:cubicBezTo>
                  <a:cubicBezTo>
                    <a:pt x="92" y="50"/>
                    <a:pt x="105" y="37"/>
                    <a:pt x="105" y="21"/>
                  </a:cubicBezTo>
                  <a:cubicBezTo>
                    <a:pt x="105" y="0"/>
                    <a:pt x="105" y="0"/>
                    <a:pt x="105" y="0"/>
                  </a:cubicBezTo>
                  <a:cubicBezTo>
                    <a:pt x="0" y="0"/>
                    <a:pt x="0" y="0"/>
                    <a:pt x="0" y="0"/>
                  </a:cubicBezTo>
                  <a:lnTo>
                    <a:pt x="0" y="21"/>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59" name="Freeform 249">
              <a:extLst>
                <a:ext uri="{FF2B5EF4-FFF2-40B4-BE49-F238E27FC236}">
                  <a16:creationId xmlns:a16="http://schemas.microsoft.com/office/drawing/2014/main" id="{5A0D5163-A09E-4DE0-90C4-BEB0ED04C8AF}"/>
                </a:ext>
              </a:extLst>
            </p:cNvPr>
            <p:cNvSpPr>
              <a:spLocks/>
            </p:cNvSpPr>
            <p:nvPr/>
          </p:nvSpPr>
          <p:spPr bwMode="auto">
            <a:xfrm>
              <a:off x="-2630488" y="-2006600"/>
              <a:ext cx="314325" cy="444500"/>
            </a:xfrm>
            <a:custGeom>
              <a:avLst/>
              <a:gdLst>
                <a:gd name="T0" fmla="*/ 99 w 105"/>
                <a:gd name="T1" fmla="*/ 130 h 149"/>
                <a:gd name="T2" fmla="*/ 105 w 105"/>
                <a:gd name="T3" fmla="*/ 82 h 149"/>
                <a:gd name="T4" fmla="*/ 70 w 105"/>
                <a:gd name="T5" fmla="*/ 23 h 149"/>
                <a:gd name="T6" fmla="*/ 70 w 105"/>
                <a:gd name="T7" fmla="*/ 0 h 149"/>
                <a:gd name="T8" fmla="*/ 52 w 105"/>
                <a:gd name="T9" fmla="*/ 0 h 149"/>
                <a:gd name="T10" fmla="*/ 35 w 105"/>
                <a:gd name="T11" fmla="*/ 0 h 149"/>
                <a:gd name="T12" fmla="*/ 35 w 105"/>
                <a:gd name="T13" fmla="*/ 23 h 149"/>
                <a:gd name="T14" fmla="*/ 0 w 105"/>
                <a:gd name="T15" fmla="*/ 82 h 149"/>
                <a:gd name="T16" fmla="*/ 6 w 105"/>
                <a:gd name="T17" fmla="*/ 130 h 149"/>
                <a:gd name="T18" fmla="*/ 3 w 105"/>
                <a:gd name="T19" fmla="*/ 149 h 149"/>
                <a:gd name="T20" fmla="*/ 102 w 105"/>
                <a:gd name="T21" fmla="*/ 149 h 149"/>
                <a:gd name="T22" fmla="*/ 99 w 105"/>
                <a:gd name="T23" fmla="*/ 13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149">
                  <a:moveTo>
                    <a:pt x="99" y="130"/>
                  </a:moveTo>
                  <a:cubicBezTo>
                    <a:pt x="96" y="113"/>
                    <a:pt x="105" y="99"/>
                    <a:pt x="105" y="82"/>
                  </a:cubicBezTo>
                  <a:cubicBezTo>
                    <a:pt x="105" y="49"/>
                    <a:pt x="70" y="23"/>
                    <a:pt x="70" y="23"/>
                  </a:cubicBezTo>
                  <a:cubicBezTo>
                    <a:pt x="70" y="0"/>
                    <a:pt x="70" y="0"/>
                    <a:pt x="70" y="0"/>
                  </a:cubicBezTo>
                  <a:cubicBezTo>
                    <a:pt x="52" y="0"/>
                    <a:pt x="52" y="0"/>
                    <a:pt x="52" y="0"/>
                  </a:cubicBezTo>
                  <a:cubicBezTo>
                    <a:pt x="35" y="0"/>
                    <a:pt x="35" y="0"/>
                    <a:pt x="35" y="0"/>
                  </a:cubicBezTo>
                  <a:cubicBezTo>
                    <a:pt x="35" y="23"/>
                    <a:pt x="35" y="23"/>
                    <a:pt x="35" y="23"/>
                  </a:cubicBezTo>
                  <a:cubicBezTo>
                    <a:pt x="35" y="23"/>
                    <a:pt x="0" y="49"/>
                    <a:pt x="0" y="82"/>
                  </a:cubicBezTo>
                  <a:cubicBezTo>
                    <a:pt x="0" y="99"/>
                    <a:pt x="8" y="113"/>
                    <a:pt x="6" y="130"/>
                  </a:cubicBezTo>
                  <a:cubicBezTo>
                    <a:pt x="4" y="137"/>
                    <a:pt x="4" y="143"/>
                    <a:pt x="3" y="149"/>
                  </a:cubicBezTo>
                  <a:cubicBezTo>
                    <a:pt x="102" y="149"/>
                    <a:pt x="102" y="149"/>
                    <a:pt x="102" y="149"/>
                  </a:cubicBezTo>
                  <a:cubicBezTo>
                    <a:pt x="101" y="143"/>
                    <a:pt x="100" y="137"/>
                    <a:pt x="99" y="130"/>
                  </a:cubicBez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0" name="Freeform 250">
              <a:extLst>
                <a:ext uri="{FF2B5EF4-FFF2-40B4-BE49-F238E27FC236}">
                  <a16:creationId xmlns:a16="http://schemas.microsoft.com/office/drawing/2014/main" id="{3B95AED6-FFA5-469E-9A95-48B9E913B866}"/>
                </a:ext>
              </a:extLst>
            </p:cNvPr>
            <p:cNvSpPr>
              <a:spLocks/>
            </p:cNvSpPr>
            <p:nvPr/>
          </p:nvSpPr>
          <p:spPr bwMode="auto">
            <a:xfrm>
              <a:off x="-2630488" y="-1562100"/>
              <a:ext cx="314325" cy="298450"/>
            </a:xfrm>
            <a:custGeom>
              <a:avLst/>
              <a:gdLst>
                <a:gd name="T0" fmla="*/ 102 w 105"/>
                <a:gd name="T1" fmla="*/ 0 h 100"/>
                <a:gd name="T2" fmla="*/ 3 w 105"/>
                <a:gd name="T3" fmla="*/ 0 h 100"/>
                <a:gd name="T4" fmla="*/ 0 w 105"/>
                <a:gd name="T5" fmla="*/ 59 h 100"/>
                <a:gd name="T6" fmla="*/ 0 w 105"/>
                <a:gd name="T7" fmla="*/ 100 h 100"/>
                <a:gd name="T8" fmla="*/ 105 w 105"/>
                <a:gd name="T9" fmla="*/ 100 h 100"/>
                <a:gd name="T10" fmla="*/ 105 w 105"/>
                <a:gd name="T11" fmla="*/ 59 h 100"/>
              </a:gdLst>
              <a:ahLst/>
              <a:cxnLst>
                <a:cxn ang="0">
                  <a:pos x="T0" y="T1"/>
                </a:cxn>
                <a:cxn ang="0">
                  <a:pos x="T2" y="T3"/>
                </a:cxn>
                <a:cxn ang="0">
                  <a:pos x="T4" y="T5"/>
                </a:cxn>
                <a:cxn ang="0">
                  <a:pos x="T6" y="T7"/>
                </a:cxn>
                <a:cxn ang="0">
                  <a:pos x="T8" y="T9"/>
                </a:cxn>
                <a:cxn ang="0">
                  <a:pos x="T10" y="T11"/>
                </a:cxn>
              </a:cxnLst>
              <a:rect l="0" t="0" r="r" b="b"/>
              <a:pathLst>
                <a:path w="105" h="100">
                  <a:moveTo>
                    <a:pt x="102" y="0"/>
                  </a:moveTo>
                  <a:cubicBezTo>
                    <a:pt x="3" y="0"/>
                    <a:pt x="3" y="0"/>
                    <a:pt x="3" y="0"/>
                  </a:cubicBezTo>
                  <a:cubicBezTo>
                    <a:pt x="1" y="20"/>
                    <a:pt x="0" y="39"/>
                    <a:pt x="0" y="59"/>
                  </a:cubicBezTo>
                  <a:cubicBezTo>
                    <a:pt x="0" y="100"/>
                    <a:pt x="0" y="100"/>
                    <a:pt x="0" y="100"/>
                  </a:cubicBezTo>
                  <a:cubicBezTo>
                    <a:pt x="105" y="100"/>
                    <a:pt x="105" y="100"/>
                    <a:pt x="105" y="100"/>
                  </a:cubicBezTo>
                  <a:cubicBezTo>
                    <a:pt x="105" y="59"/>
                    <a:pt x="105" y="59"/>
                    <a:pt x="105" y="59"/>
                  </a:cubicBezTo>
                </a:path>
              </a:pathLst>
            </a:custGeom>
            <a:gradFill>
              <a:gsLst>
                <a:gs pos="0">
                  <a:srgbClr val="3B40A3"/>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61" name="Rectangle 251">
              <a:extLst>
                <a:ext uri="{FF2B5EF4-FFF2-40B4-BE49-F238E27FC236}">
                  <a16:creationId xmlns:a16="http://schemas.microsoft.com/office/drawing/2014/main" id="{BE8AB54A-FA73-4244-85D7-DA8727F58E7E}"/>
                </a:ext>
              </a:extLst>
            </p:cNvPr>
            <p:cNvSpPr>
              <a:spLocks noChangeArrowheads="1"/>
            </p:cNvSpPr>
            <p:nvPr/>
          </p:nvSpPr>
          <p:spPr bwMode="auto">
            <a:xfrm>
              <a:off x="-2535238" y="-2019300"/>
              <a:ext cx="122238" cy="74613"/>
            </a:xfrm>
            <a:prstGeom prst="rect">
              <a:avLst/>
            </a:prstGeom>
            <a:gradFill>
              <a:gsLst>
                <a:gs pos="0">
                  <a:srgbClr val="3B40A3"/>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262" name="Line 252">
              <a:extLst>
                <a:ext uri="{FF2B5EF4-FFF2-40B4-BE49-F238E27FC236}">
                  <a16:creationId xmlns:a16="http://schemas.microsoft.com/office/drawing/2014/main" id="{C41FE849-AFFB-43EB-83B4-B66776B4531E}"/>
                </a:ext>
              </a:extLst>
            </p:cNvPr>
            <p:cNvSpPr>
              <a:spLocks noChangeShapeType="1"/>
            </p:cNvSpPr>
            <p:nvPr/>
          </p:nvSpPr>
          <p:spPr bwMode="auto">
            <a:xfrm>
              <a:off x="-2586038" y="-1803400"/>
              <a:ext cx="219075"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3" name="Line 253">
              <a:extLst>
                <a:ext uri="{FF2B5EF4-FFF2-40B4-BE49-F238E27FC236}">
                  <a16:creationId xmlns:a16="http://schemas.microsoft.com/office/drawing/2014/main" id="{5CBB8F18-F679-4662-9A82-5C4B0E0E3BA8}"/>
                </a:ext>
              </a:extLst>
            </p:cNvPr>
            <p:cNvSpPr>
              <a:spLocks noChangeShapeType="1"/>
            </p:cNvSpPr>
            <p:nvPr/>
          </p:nvSpPr>
          <p:spPr bwMode="auto">
            <a:xfrm>
              <a:off x="-2492375" y="-1762125"/>
              <a:ext cx="146050"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4" name="Line 254">
              <a:extLst>
                <a:ext uri="{FF2B5EF4-FFF2-40B4-BE49-F238E27FC236}">
                  <a16:creationId xmlns:a16="http://schemas.microsoft.com/office/drawing/2014/main" id="{2FA61E03-9DA8-438F-A371-21E77B9B4648}"/>
                </a:ext>
              </a:extLst>
            </p:cNvPr>
            <p:cNvSpPr>
              <a:spLocks noChangeShapeType="1"/>
            </p:cNvSpPr>
            <p:nvPr/>
          </p:nvSpPr>
          <p:spPr bwMode="auto">
            <a:xfrm>
              <a:off x="-2568575" y="-1681163"/>
              <a:ext cx="968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5" name="Line 255">
              <a:extLst>
                <a:ext uri="{FF2B5EF4-FFF2-40B4-BE49-F238E27FC236}">
                  <a16:creationId xmlns:a16="http://schemas.microsoft.com/office/drawing/2014/main" id="{BAF2A816-CBE2-4CD8-9118-64A65FA8D4FE}"/>
                </a:ext>
              </a:extLst>
            </p:cNvPr>
            <p:cNvSpPr>
              <a:spLocks noChangeShapeType="1"/>
            </p:cNvSpPr>
            <p:nvPr/>
          </p:nvSpPr>
          <p:spPr bwMode="auto">
            <a:xfrm>
              <a:off x="-2568575" y="-1203325"/>
              <a:ext cx="14763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6" name="Line 256">
              <a:extLst>
                <a:ext uri="{FF2B5EF4-FFF2-40B4-BE49-F238E27FC236}">
                  <a16:creationId xmlns:a16="http://schemas.microsoft.com/office/drawing/2014/main" id="{3CDEA4AD-2154-4C75-8F40-D5C88C0DB14E}"/>
                </a:ext>
              </a:extLst>
            </p:cNvPr>
            <p:cNvSpPr>
              <a:spLocks noChangeShapeType="1"/>
            </p:cNvSpPr>
            <p:nvPr/>
          </p:nvSpPr>
          <p:spPr bwMode="auto">
            <a:xfrm>
              <a:off x="-2474913" y="-1179513"/>
              <a:ext cx="115888" cy="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7" name="Freeform 257">
              <a:extLst>
                <a:ext uri="{FF2B5EF4-FFF2-40B4-BE49-F238E27FC236}">
                  <a16:creationId xmlns:a16="http://schemas.microsoft.com/office/drawing/2014/main" id="{9B74EE9C-D5E0-4E18-9A43-63F60A453C7A}"/>
                </a:ext>
              </a:extLst>
            </p:cNvPr>
            <p:cNvSpPr>
              <a:spLocks/>
            </p:cNvSpPr>
            <p:nvPr/>
          </p:nvSpPr>
          <p:spPr bwMode="auto">
            <a:xfrm>
              <a:off x="-2917825" y="-1490663"/>
              <a:ext cx="409575" cy="376238"/>
            </a:xfrm>
            <a:custGeom>
              <a:avLst/>
              <a:gdLst>
                <a:gd name="T0" fmla="*/ 0 w 137"/>
                <a:gd name="T1" fmla="*/ 63 h 126"/>
                <a:gd name="T2" fmla="*/ 68 w 137"/>
                <a:gd name="T3" fmla="*/ 125 h 126"/>
                <a:gd name="T4" fmla="*/ 137 w 137"/>
                <a:gd name="T5" fmla="*/ 63 h 126"/>
                <a:gd name="T6" fmla="*/ 68 w 137"/>
                <a:gd name="T7" fmla="*/ 0 h 126"/>
                <a:gd name="T8" fmla="*/ 0 w 137"/>
                <a:gd name="T9" fmla="*/ 63 h 126"/>
              </a:gdLst>
              <a:ahLst/>
              <a:cxnLst>
                <a:cxn ang="0">
                  <a:pos x="T0" y="T1"/>
                </a:cxn>
                <a:cxn ang="0">
                  <a:pos x="T2" y="T3"/>
                </a:cxn>
                <a:cxn ang="0">
                  <a:pos x="T4" y="T5"/>
                </a:cxn>
                <a:cxn ang="0">
                  <a:pos x="T6" y="T7"/>
                </a:cxn>
                <a:cxn ang="0">
                  <a:pos x="T8" y="T9"/>
                </a:cxn>
              </a:cxnLst>
              <a:rect l="0" t="0" r="r" b="b"/>
              <a:pathLst>
                <a:path w="137" h="126">
                  <a:moveTo>
                    <a:pt x="0" y="63"/>
                  </a:moveTo>
                  <a:cubicBezTo>
                    <a:pt x="0" y="125"/>
                    <a:pt x="30" y="125"/>
                    <a:pt x="68" y="125"/>
                  </a:cubicBezTo>
                  <a:cubicBezTo>
                    <a:pt x="106" y="125"/>
                    <a:pt x="137" y="126"/>
                    <a:pt x="137" y="63"/>
                  </a:cubicBezTo>
                  <a:cubicBezTo>
                    <a:pt x="137" y="28"/>
                    <a:pt x="106" y="0"/>
                    <a:pt x="68" y="0"/>
                  </a:cubicBezTo>
                  <a:cubicBezTo>
                    <a:pt x="30" y="0"/>
                    <a:pt x="0" y="28"/>
                    <a:pt x="0" y="6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8" name="Freeform 258">
              <a:extLst>
                <a:ext uri="{FF2B5EF4-FFF2-40B4-BE49-F238E27FC236}">
                  <a16:creationId xmlns:a16="http://schemas.microsoft.com/office/drawing/2014/main" id="{56079AF0-4FE8-4153-864B-007E8AEFA0BB}"/>
                </a:ext>
              </a:extLst>
            </p:cNvPr>
            <p:cNvSpPr>
              <a:spLocks/>
            </p:cNvSpPr>
            <p:nvPr/>
          </p:nvSpPr>
          <p:spPr bwMode="auto">
            <a:xfrm>
              <a:off x="-2714625" y="-1527175"/>
              <a:ext cx="138113" cy="125413"/>
            </a:xfrm>
            <a:custGeom>
              <a:avLst/>
              <a:gdLst>
                <a:gd name="T0" fmla="*/ 43 w 46"/>
                <a:gd name="T1" fmla="*/ 3 h 42"/>
                <a:gd name="T2" fmla="*/ 0 w 46"/>
                <a:gd name="T3" fmla="*/ 42 h 42"/>
                <a:gd name="T4" fmla="*/ 43 w 46"/>
                <a:gd name="T5" fmla="*/ 3 h 42"/>
              </a:gdLst>
              <a:ahLst/>
              <a:cxnLst>
                <a:cxn ang="0">
                  <a:pos x="T0" y="T1"/>
                </a:cxn>
                <a:cxn ang="0">
                  <a:pos x="T2" y="T3"/>
                </a:cxn>
                <a:cxn ang="0">
                  <a:pos x="T4" y="T5"/>
                </a:cxn>
              </a:cxnLst>
              <a:rect l="0" t="0" r="r" b="b"/>
              <a:pathLst>
                <a:path w="46" h="42">
                  <a:moveTo>
                    <a:pt x="43" y="3"/>
                  </a:moveTo>
                  <a:cubicBezTo>
                    <a:pt x="43" y="3"/>
                    <a:pt x="0" y="0"/>
                    <a:pt x="0" y="42"/>
                  </a:cubicBezTo>
                  <a:cubicBezTo>
                    <a:pt x="46" y="42"/>
                    <a:pt x="43" y="3"/>
                    <a:pt x="43" y="3"/>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69" name="Freeform 259">
              <a:extLst>
                <a:ext uri="{FF2B5EF4-FFF2-40B4-BE49-F238E27FC236}">
                  <a16:creationId xmlns:a16="http://schemas.microsoft.com/office/drawing/2014/main" id="{C4EB2BBA-D158-4D5D-B2C9-9574190D391A}"/>
                </a:ext>
              </a:extLst>
            </p:cNvPr>
            <p:cNvSpPr>
              <a:spLocks/>
            </p:cNvSpPr>
            <p:nvPr/>
          </p:nvSpPr>
          <p:spPr bwMode="auto">
            <a:xfrm>
              <a:off x="-5103813" y="-3795713"/>
              <a:ext cx="403225" cy="487363"/>
            </a:xfrm>
            <a:custGeom>
              <a:avLst/>
              <a:gdLst>
                <a:gd name="T0" fmla="*/ 0 w 135"/>
                <a:gd name="T1" fmla="*/ 0 h 163"/>
                <a:gd name="T2" fmla="*/ 77 w 135"/>
                <a:gd name="T3" fmla="*/ 119 h 163"/>
                <a:gd name="T4" fmla="*/ 0 w 135"/>
                <a:gd name="T5" fmla="*/ 0 h 163"/>
              </a:gdLst>
              <a:ahLst/>
              <a:cxnLst>
                <a:cxn ang="0">
                  <a:pos x="T0" y="T1"/>
                </a:cxn>
                <a:cxn ang="0">
                  <a:pos x="T2" y="T3"/>
                </a:cxn>
                <a:cxn ang="0">
                  <a:pos x="T4" y="T5"/>
                </a:cxn>
              </a:cxnLst>
              <a:rect l="0" t="0" r="r" b="b"/>
              <a:pathLst>
                <a:path w="135" h="163">
                  <a:moveTo>
                    <a:pt x="0" y="0"/>
                  </a:moveTo>
                  <a:cubicBezTo>
                    <a:pt x="0" y="0"/>
                    <a:pt x="135" y="78"/>
                    <a:pt x="77" y="119"/>
                  </a:cubicBezTo>
                  <a:cubicBezTo>
                    <a:pt x="17" y="163"/>
                    <a:pt x="0" y="0"/>
                    <a:pt x="0"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0" name="Freeform 260">
              <a:extLst>
                <a:ext uri="{FF2B5EF4-FFF2-40B4-BE49-F238E27FC236}">
                  <a16:creationId xmlns:a16="http://schemas.microsoft.com/office/drawing/2014/main" id="{642E2525-B0BA-45FE-8B1D-60D882CAE00A}"/>
                </a:ext>
              </a:extLst>
            </p:cNvPr>
            <p:cNvSpPr>
              <a:spLocks/>
            </p:cNvSpPr>
            <p:nvPr/>
          </p:nvSpPr>
          <p:spPr bwMode="auto">
            <a:xfrm>
              <a:off x="-5210175" y="-3395663"/>
              <a:ext cx="346075" cy="325438"/>
            </a:xfrm>
            <a:custGeom>
              <a:avLst/>
              <a:gdLst>
                <a:gd name="T0" fmla="*/ 0 w 116"/>
                <a:gd name="T1" fmla="*/ 26 h 109"/>
                <a:gd name="T2" fmla="*/ 105 w 116"/>
                <a:gd name="T3" fmla="*/ 53 h 109"/>
                <a:gd name="T4" fmla="*/ 0 w 116"/>
                <a:gd name="T5" fmla="*/ 26 h 109"/>
              </a:gdLst>
              <a:ahLst/>
              <a:cxnLst>
                <a:cxn ang="0">
                  <a:pos x="T0" y="T1"/>
                </a:cxn>
                <a:cxn ang="0">
                  <a:pos x="T2" y="T3"/>
                </a:cxn>
                <a:cxn ang="0">
                  <a:pos x="T4" y="T5"/>
                </a:cxn>
              </a:cxnLst>
              <a:rect l="0" t="0" r="r" b="b"/>
              <a:pathLst>
                <a:path w="116" h="109">
                  <a:moveTo>
                    <a:pt x="0" y="26"/>
                  </a:moveTo>
                  <a:cubicBezTo>
                    <a:pt x="0" y="26"/>
                    <a:pt x="116" y="0"/>
                    <a:pt x="105" y="53"/>
                  </a:cubicBezTo>
                  <a:cubicBezTo>
                    <a:pt x="93" y="109"/>
                    <a:pt x="0" y="26"/>
                    <a:pt x="0" y="26"/>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1" name="Freeform 261">
              <a:extLst>
                <a:ext uri="{FF2B5EF4-FFF2-40B4-BE49-F238E27FC236}">
                  <a16:creationId xmlns:a16="http://schemas.microsoft.com/office/drawing/2014/main" id="{1F3DFE10-5506-49B8-8964-4351760FBC43}"/>
                </a:ext>
              </a:extLst>
            </p:cNvPr>
            <p:cNvSpPr>
              <a:spLocks/>
            </p:cNvSpPr>
            <p:nvPr/>
          </p:nvSpPr>
          <p:spPr bwMode="auto">
            <a:xfrm>
              <a:off x="-5132388" y="-3003550"/>
              <a:ext cx="354013" cy="322263"/>
            </a:xfrm>
            <a:custGeom>
              <a:avLst/>
              <a:gdLst>
                <a:gd name="T0" fmla="*/ 0 w 119"/>
                <a:gd name="T1" fmla="*/ 0 h 108"/>
                <a:gd name="T2" fmla="*/ 91 w 119"/>
                <a:gd name="T3" fmla="*/ 59 h 108"/>
                <a:gd name="T4" fmla="*/ 0 w 119"/>
                <a:gd name="T5" fmla="*/ 0 h 108"/>
              </a:gdLst>
              <a:ahLst/>
              <a:cxnLst>
                <a:cxn ang="0">
                  <a:pos x="T0" y="T1"/>
                </a:cxn>
                <a:cxn ang="0">
                  <a:pos x="T2" y="T3"/>
                </a:cxn>
                <a:cxn ang="0">
                  <a:pos x="T4" y="T5"/>
                </a:cxn>
              </a:cxnLst>
              <a:rect l="0" t="0" r="r" b="b"/>
              <a:pathLst>
                <a:path w="119" h="108">
                  <a:moveTo>
                    <a:pt x="0" y="0"/>
                  </a:moveTo>
                  <a:cubicBezTo>
                    <a:pt x="0" y="0"/>
                    <a:pt x="119" y="11"/>
                    <a:pt x="91" y="59"/>
                  </a:cubicBezTo>
                  <a:cubicBezTo>
                    <a:pt x="63" y="108"/>
                    <a:pt x="0" y="0"/>
                    <a:pt x="0"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2" name="Freeform 262">
              <a:extLst>
                <a:ext uri="{FF2B5EF4-FFF2-40B4-BE49-F238E27FC236}">
                  <a16:creationId xmlns:a16="http://schemas.microsoft.com/office/drawing/2014/main" id="{B0B3D57A-D0B4-4897-9DD4-7456BE497A6F}"/>
                </a:ext>
              </a:extLst>
            </p:cNvPr>
            <p:cNvSpPr>
              <a:spLocks/>
            </p:cNvSpPr>
            <p:nvPr/>
          </p:nvSpPr>
          <p:spPr bwMode="auto">
            <a:xfrm>
              <a:off x="-4756150" y="-3257550"/>
              <a:ext cx="373063" cy="298450"/>
            </a:xfrm>
            <a:custGeom>
              <a:avLst/>
              <a:gdLst>
                <a:gd name="T0" fmla="*/ 125 w 125"/>
                <a:gd name="T1" fmla="*/ 0 h 100"/>
                <a:gd name="T2" fmla="*/ 31 w 125"/>
                <a:gd name="T3" fmla="*/ 55 h 100"/>
                <a:gd name="T4" fmla="*/ 125 w 125"/>
                <a:gd name="T5" fmla="*/ 0 h 100"/>
              </a:gdLst>
              <a:ahLst/>
              <a:cxnLst>
                <a:cxn ang="0">
                  <a:pos x="T0" y="T1"/>
                </a:cxn>
                <a:cxn ang="0">
                  <a:pos x="T2" y="T3"/>
                </a:cxn>
                <a:cxn ang="0">
                  <a:pos x="T4" y="T5"/>
                </a:cxn>
              </a:cxnLst>
              <a:rect l="0" t="0" r="r" b="b"/>
              <a:pathLst>
                <a:path w="125" h="100">
                  <a:moveTo>
                    <a:pt x="125" y="0"/>
                  </a:moveTo>
                  <a:cubicBezTo>
                    <a:pt x="125" y="0"/>
                    <a:pt x="61" y="100"/>
                    <a:pt x="31" y="55"/>
                  </a:cubicBezTo>
                  <a:cubicBezTo>
                    <a:pt x="0" y="7"/>
                    <a:pt x="125" y="0"/>
                    <a:pt x="125"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3" name="Freeform 263">
              <a:extLst>
                <a:ext uri="{FF2B5EF4-FFF2-40B4-BE49-F238E27FC236}">
                  <a16:creationId xmlns:a16="http://schemas.microsoft.com/office/drawing/2014/main" id="{CB93B565-8A3A-473F-84B1-7029490F9101}"/>
                </a:ext>
              </a:extLst>
            </p:cNvPr>
            <p:cNvSpPr>
              <a:spLocks/>
            </p:cNvSpPr>
            <p:nvPr/>
          </p:nvSpPr>
          <p:spPr bwMode="auto">
            <a:xfrm>
              <a:off x="-4833938" y="-2840038"/>
              <a:ext cx="376238" cy="301625"/>
            </a:xfrm>
            <a:custGeom>
              <a:avLst/>
              <a:gdLst>
                <a:gd name="T0" fmla="*/ 126 w 126"/>
                <a:gd name="T1" fmla="*/ 0 h 101"/>
                <a:gd name="T2" fmla="*/ 32 w 126"/>
                <a:gd name="T3" fmla="*/ 55 h 101"/>
                <a:gd name="T4" fmla="*/ 126 w 126"/>
                <a:gd name="T5" fmla="*/ 0 h 101"/>
              </a:gdLst>
              <a:ahLst/>
              <a:cxnLst>
                <a:cxn ang="0">
                  <a:pos x="T0" y="T1"/>
                </a:cxn>
                <a:cxn ang="0">
                  <a:pos x="T2" y="T3"/>
                </a:cxn>
                <a:cxn ang="0">
                  <a:pos x="T4" y="T5"/>
                </a:cxn>
              </a:cxnLst>
              <a:rect l="0" t="0" r="r" b="b"/>
              <a:pathLst>
                <a:path w="126" h="101">
                  <a:moveTo>
                    <a:pt x="126" y="0"/>
                  </a:moveTo>
                  <a:cubicBezTo>
                    <a:pt x="126" y="0"/>
                    <a:pt x="61" y="101"/>
                    <a:pt x="32" y="55"/>
                  </a:cubicBezTo>
                  <a:cubicBezTo>
                    <a:pt x="0" y="7"/>
                    <a:pt x="126" y="0"/>
                    <a:pt x="126"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4" name="Freeform 264">
              <a:extLst>
                <a:ext uri="{FF2B5EF4-FFF2-40B4-BE49-F238E27FC236}">
                  <a16:creationId xmlns:a16="http://schemas.microsoft.com/office/drawing/2014/main" id="{22FCDE1F-C145-433C-BC3C-63239BA5B77B}"/>
                </a:ext>
              </a:extLst>
            </p:cNvPr>
            <p:cNvSpPr>
              <a:spLocks/>
            </p:cNvSpPr>
            <p:nvPr/>
          </p:nvSpPr>
          <p:spPr bwMode="auto">
            <a:xfrm>
              <a:off x="-4962525" y="-3582988"/>
              <a:ext cx="298450" cy="1035050"/>
            </a:xfrm>
            <a:custGeom>
              <a:avLst/>
              <a:gdLst>
                <a:gd name="T0" fmla="*/ 0 w 100"/>
                <a:gd name="T1" fmla="*/ 0 h 347"/>
                <a:gd name="T2" fmla="*/ 37 w 100"/>
                <a:gd name="T3" fmla="*/ 347 h 347"/>
              </a:gdLst>
              <a:ahLst/>
              <a:cxnLst>
                <a:cxn ang="0">
                  <a:pos x="T0" y="T1"/>
                </a:cxn>
                <a:cxn ang="0">
                  <a:pos x="T2" y="T3"/>
                </a:cxn>
              </a:cxnLst>
              <a:rect l="0" t="0" r="r" b="b"/>
              <a:pathLst>
                <a:path w="100" h="347">
                  <a:moveTo>
                    <a:pt x="0" y="0"/>
                  </a:moveTo>
                  <a:cubicBezTo>
                    <a:pt x="0" y="0"/>
                    <a:pt x="100" y="124"/>
                    <a:pt x="37" y="34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5" name="Freeform 265">
              <a:extLst>
                <a:ext uri="{FF2B5EF4-FFF2-40B4-BE49-F238E27FC236}">
                  <a16:creationId xmlns:a16="http://schemas.microsoft.com/office/drawing/2014/main" id="{6D7478B4-67AB-4447-8C97-2B7EB52745CC}"/>
                </a:ext>
              </a:extLst>
            </p:cNvPr>
            <p:cNvSpPr>
              <a:spLocks/>
            </p:cNvSpPr>
            <p:nvPr/>
          </p:nvSpPr>
          <p:spPr bwMode="auto">
            <a:xfrm>
              <a:off x="-4837113" y="-2717800"/>
              <a:ext cx="166688" cy="119063"/>
            </a:xfrm>
            <a:custGeom>
              <a:avLst/>
              <a:gdLst>
                <a:gd name="T0" fmla="*/ 56 w 56"/>
                <a:gd name="T1" fmla="*/ 0 h 40"/>
                <a:gd name="T2" fmla="*/ 0 w 56"/>
                <a:gd name="T3" fmla="*/ 40 h 40"/>
              </a:gdLst>
              <a:ahLst/>
              <a:cxnLst>
                <a:cxn ang="0">
                  <a:pos x="T0" y="T1"/>
                </a:cxn>
                <a:cxn ang="0">
                  <a:pos x="T2" y="T3"/>
                </a:cxn>
              </a:cxnLst>
              <a:rect l="0" t="0" r="r" b="b"/>
              <a:pathLst>
                <a:path w="56" h="40">
                  <a:moveTo>
                    <a:pt x="56" y="0"/>
                  </a:moveTo>
                  <a:cubicBezTo>
                    <a:pt x="56" y="0"/>
                    <a:pt x="20" y="9"/>
                    <a:pt x="0" y="4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6" name="Freeform 266">
              <a:extLst>
                <a:ext uri="{FF2B5EF4-FFF2-40B4-BE49-F238E27FC236}">
                  <a16:creationId xmlns:a16="http://schemas.microsoft.com/office/drawing/2014/main" id="{DEDD1D00-738E-4834-90C3-6D608F58ABCB}"/>
                </a:ext>
              </a:extLst>
            </p:cNvPr>
            <p:cNvSpPr>
              <a:spLocks/>
            </p:cNvSpPr>
            <p:nvPr/>
          </p:nvSpPr>
          <p:spPr bwMode="auto">
            <a:xfrm>
              <a:off x="-4951413" y="-3948113"/>
              <a:ext cx="595313" cy="579438"/>
            </a:xfrm>
            <a:custGeom>
              <a:avLst/>
              <a:gdLst>
                <a:gd name="T0" fmla="*/ 199 w 199"/>
                <a:gd name="T1" fmla="*/ 0 h 194"/>
                <a:gd name="T2" fmla="*/ 73 w 199"/>
                <a:gd name="T3" fmla="*/ 134 h 194"/>
                <a:gd name="T4" fmla="*/ 199 w 199"/>
                <a:gd name="T5" fmla="*/ 0 h 194"/>
              </a:gdLst>
              <a:ahLst/>
              <a:cxnLst>
                <a:cxn ang="0">
                  <a:pos x="T0" y="T1"/>
                </a:cxn>
                <a:cxn ang="0">
                  <a:pos x="T2" y="T3"/>
                </a:cxn>
                <a:cxn ang="0">
                  <a:pos x="T4" y="T5"/>
                </a:cxn>
              </a:cxnLst>
              <a:rect l="0" t="0" r="r" b="b"/>
              <a:pathLst>
                <a:path w="199" h="194">
                  <a:moveTo>
                    <a:pt x="199" y="0"/>
                  </a:moveTo>
                  <a:cubicBezTo>
                    <a:pt x="199" y="0"/>
                    <a:pt x="143" y="194"/>
                    <a:pt x="73" y="134"/>
                  </a:cubicBezTo>
                  <a:cubicBezTo>
                    <a:pt x="0" y="72"/>
                    <a:pt x="199" y="0"/>
                    <a:pt x="199" y="0"/>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7" name="Freeform 267">
              <a:extLst>
                <a:ext uri="{FF2B5EF4-FFF2-40B4-BE49-F238E27FC236}">
                  <a16:creationId xmlns:a16="http://schemas.microsoft.com/office/drawing/2014/main" id="{F62947ED-AD3A-4D9B-B907-4F0963592B81}"/>
                </a:ext>
              </a:extLst>
            </p:cNvPr>
            <p:cNvSpPr>
              <a:spLocks/>
            </p:cNvSpPr>
            <p:nvPr/>
          </p:nvSpPr>
          <p:spPr bwMode="auto">
            <a:xfrm>
              <a:off x="-4792663" y="-3154363"/>
              <a:ext cx="212725" cy="257175"/>
            </a:xfrm>
            <a:custGeom>
              <a:avLst/>
              <a:gdLst>
                <a:gd name="T0" fmla="*/ 71 w 71"/>
                <a:gd name="T1" fmla="*/ 0 h 86"/>
                <a:gd name="T2" fmla="*/ 0 w 71"/>
                <a:gd name="T3" fmla="*/ 86 h 86"/>
              </a:gdLst>
              <a:ahLst/>
              <a:cxnLst>
                <a:cxn ang="0">
                  <a:pos x="T0" y="T1"/>
                </a:cxn>
                <a:cxn ang="0">
                  <a:pos x="T2" y="T3"/>
                </a:cxn>
              </a:cxnLst>
              <a:rect l="0" t="0" r="r" b="b"/>
              <a:pathLst>
                <a:path w="71" h="86">
                  <a:moveTo>
                    <a:pt x="71" y="0"/>
                  </a:moveTo>
                  <a:cubicBezTo>
                    <a:pt x="71" y="0"/>
                    <a:pt x="18" y="25"/>
                    <a:pt x="0" y="86"/>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8" name="Freeform 268">
              <a:extLst>
                <a:ext uri="{FF2B5EF4-FFF2-40B4-BE49-F238E27FC236}">
                  <a16:creationId xmlns:a16="http://schemas.microsoft.com/office/drawing/2014/main" id="{F3F965D6-752F-4FE0-9ECF-A3B0F2264CA1}"/>
                </a:ext>
              </a:extLst>
            </p:cNvPr>
            <p:cNvSpPr>
              <a:spLocks/>
            </p:cNvSpPr>
            <p:nvPr/>
          </p:nvSpPr>
          <p:spPr bwMode="auto">
            <a:xfrm>
              <a:off x="-4860925" y="-3778250"/>
              <a:ext cx="357188" cy="498475"/>
            </a:xfrm>
            <a:custGeom>
              <a:avLst/>
              <a:gdLst>
                <a:gd name="T0" fmla="*/ 120 w 120"/>
                <a:gd name="T1" fmla="*/ 0 h 167"/>
                <a:gd name="T2" fmla="*/ 12 w 120"/>
                <a:gd name="T3" fmla="*/ 167 h 167"/>
              </a:gdLst>
              <a:ahLst/>
              <a:cxnLst>
                <a:cxn ang="0">
                  <a:pos x="T0" y="T1"/>
                </a:cxn>
                <a:cxn ang="0">
                  <a:pos x="T2" y="T3"/>
                </a:cxn>
              </a:cxnLst>
              <a:rect l="0" t="0" r="r" b="b"/>
              <a:pathLst>
                <a:path w="120" h="167">
                  <a:moveTo>
                    <a:pt x="120" y="0"/>
                  </a:moveTo>
                  <a:cubicBezTo>
                    <a:pt x="120" y="0"/>
                    <a:pt x="0" y="90"/>
                    <a:pt x="12" y="16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79" name="Freeform 269">
              <a:extLst>
                <a:ext uri="{FF2B5EF4-FFF2-40B4-BE49-F238E27FC236}">
                  <a16:creationId xmlns:a16="http://schemas.microsoft.com/office/drawing/2014/main" id="{7170D8EE-F1A6-41E5-9C34-ACC9D1FE9950}"/>
                </a:ext>
              </a:extLst>
            </p:cNvPr>
            <p:cNvSpPr>
              <a:spLocks/>
            </p:cNvSpPr>
            <p:nvPr/>
          </p:nvSpPr>
          <p:spPr bwMode="auto">
            <a:xfrm>
              <a:off x="-5005388" y="-3273425"/>
              <a:ext cx="206375" cy="149225"/>
            </a:xfrm>
            <a:custGeom>
              <a:avLst/>
              <a:gdLst>
                <a:gd name="T0" fmla="*/ 0 w 69"/>
                <a:gd name="T1" fmla="*/ 0 h 50"/>
                <a:gd name="T2" fmla="*/ 69 w 69"/>
                <a:gd name="T3" fmla="*/ 50 h 50"/>
              </a:gdLst>
              <a:ahLst/>
              <a:cxnLst>
                <a:cxn ang="0">
                  <a:pos x="T0" y="T1"/>
                </a:cxn>
                <a:cxn ang="0">
                  <a:pos x="T2" y="T3"/>
                </a:cxn>
              </a:cxnLst>
              <a:rect l="0" t="0" r="r" b="b"/>
              <a:pathLst>
                <a:path w="69" h="50">
                  <a:moveTo>
                    <a:pt x="0" y="0"/>
                  </a:moveTo>
                  <a:cubicBezTo>
                    <a:pt x="0" y="0"/>
                    <a:pt x="42" y="1"/>
                    <a:pt x="69" y="5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0" name="Freeform 270">
              <a:extLst>
                <a:ext uri="{FF2B5EF4-FFF2-40B4-BE49-F238E27FC236}">
                  <a16:creationId xmlns:a16="http://schemas.microsoft.com/office/drawing/2014/main" id="{0E20C4DF-CCF5-4E3F-905A-20A208C993E0}"/>
                </a:ext>
              </a:extLst>
            </p:cNvPr>
            <p:cNvSpPr>
              <a:spLocks/>
            </p:cNvSpPr>
            <p:nvPr/>
          </p:nvSpPr>
          <p:spPr bwMode="auto">
            <a:xfrm>
              <a:off x="-4954588" y="-2903538"/>
              <a:ext cx="141288" cy="188913"/>
            </a:xfrm>
            <a:custGeom>
              <a:avLst/>
              <a:gdLst>
                <a:gd name="T0" fmla="*/ 0 w 47"/>
                <a:gd name="T1" fmla="*/ 0 h 63"/>
                <a:gd name="T2" fmla="*/ 47 w 47"/>
                <a:gd name="T3" fmla="*/ 63 h 63"/>
              </a:gdLst>
              <a:ahLst/>
              <a:cxnLst>
                <a:cxn ang="0">
                  <a:pos x="T0" y="T1"/>
                </a:cxn>
                <a:cxn ang="0">
                  <a:pos x="T2" y="T3"/>
                </a:cxn>
              </a:cxnLst>
              <a:rect l="0" t="0" r="r" b="b"/>
              <a:pathLst>
                <a:path w="47" h="63">
                  <a:moveTo>
                    <a:pt x="0" y="0"/>
                  </a:moveTo>
                  <a:cubicBezTo>
                    <a:pt x="0" y="0"/>
                    <a:pt x="38" y="26"/>
                    <a:pt x="47" y="63"/>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1" name="Freeform 271">
              <a:extLst>
                <a:ext uri="{FF2B5EF4-FFF2-40B4-BE49-F238E27FC236}">
                  <a16:creationId xmlns:a16="http://schemas.microsoft.com/office/drawing/2014/main" id="{2A38B134-48CA-4B8F-B32B-6835920BD85A}"/>
                </a:ext>
              </a:extLst>
            </p:cNvPr>
            <p:cNvSpPr>
              <a:spLocks/>
            </p:cNvSpPr>
            <p:nvPr/>
          </p:nvSpPr>
          <p:spPr bwMode="auto">
            <a:xfrm>
              <a:off x="-5132388" y="-3870325"/>
              <a:ext cx="427038" cy="531813"/>
            </a:xfrm>
            <a:custGeom>
              <a:avLst/>
              <a:gdLst>
                <a:gd name="T0" fmla="*/ 143 w 143"/>
                <a:gd name="T1" fmla="*/ 0 h 178"/>
                <a:gd name="T2" fmla="*/ 65 w 143"/>
                <a:gd name="T3" fmla="*/ 134 h 178"/>
                <a:gd name="T4" fmla="*/ 143 w 143"/>
                <a:gd name="T5" fmla="*/ 0 h 178"/>
              </a:gdLst>
              <a:ahLst/>
              <a:cxnLst>
                <a:cxn ang="0">
                  <a:pos x="T0" y="T1"/>
                </a:cxn>
                <a:cxn ang="0">
                  <a:pos x="T2" y="T3"/>
                </a:cxn>
                <a:cxn ang="0">
                  <a:pos x="T4" y="T5"/>
                </a:cxn>
              </a:cxnLst>
              <a:rect l="0" t="0" r="r" b="b"/>
              <a:pathLst>
                <a:path w="143" h="178">
                  <a:moveTo>
                    <a:pt x="143" y="0"/>
                  </a:moveTo>
                  <a:cubicBezTo>
                    <a:pt x="143" y="0"/>
                    <a:pt x="0" y="92"/>
                    <a:pt x="65" y="134"/>
                  </a:cubicBezTo>
                  <a:cubicBezTo>
                    <a:pt x="133" y="178"/>
                    <a:pt x="143" y="0"/>
                    <a:pt x="143"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2" name="Freeform 272">
              <a:extLst>
                <a:ext uri="{FF2B5EF4-FFF2-40B4-BE49-F238E27FC236}">
                  <a16:creationId xmlns:a16="http://schemas.microsoft.com/office/drawing/2014/main" id="{550A8819-5555-4CD5-9878-ADFAA23CA317}"/>
                </a:ext>
              </a:extLst>
            </p:cNvPr>
            <p:cNvSpPr>
              <a:spLocks/>
            </p:cNvSpPr>
            <p:nvPr/>
          </p:nvSpPr>
          <p:spPr bwMode="auto">
            <a:xfrm>
              <a:off x="-4948238" y="-3422650"/>
              <a:ext cx="385763" cy="352425"/>
            </a:xfrm>
            <a:custGeom>
              <a:avLst/>
              <a:gdLst>
                <a:gd name="T0" fmla="*/ 129 w 129"/>
                <a:gd name="T1" fmla="*/ 22 h 118"/>
                <a:gd name="T2" fmla="*/ 15 w 129"/>
                <a:gd name="T3" fmla="*/ 58 h 118"/>
                <a:gd name="T4" fmla="*/ 129 w 129"/>
                <a:gd name="T5" fmla="*/ 22 h 118"/>
              </a:gdLst>
              <a:ahLst/>
              <a:cxnLst>
                <a:cxn ang="0">
                  <a:pos x="T0" y="T1"/>
                </a:cxn>
                <a:cxn ang="0">
                  <a:pos x="T2" y="T3"/>
                </a:cxn>
                <a:cxn ang="0">
                  <a:pos x="T4" y="T5"/>
                </a:cxn>
              </a:cxnLst>
              <a:rect l="0" t="0" r="r" b="b"/>
              <a:pathLst>
                <a:path w="129" h="118">
                  <a:moveTo>
                    <a:pt x="129" y="22"/>
                  </a:moveTo>
                  <a:cubicBezTo>
                    <a:pt x="129" y="22"/>
                    <a:pt x="0" y="0"/>
                    <a:pt x="15" y="58"/>
                  </a:cubicBezTo>
                  <a:cubicBezTo>
                    <a:pt x="31" y="118"/>
                    <a:pt x="129" y="22"/>
                    <a:pt x="129" y="22"/>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3" name="Freeform 273">
              <a:extLst>
                <a:ext uri="{FF2B5EF4-FFF2-40B4-BE49-F238E27FC236}">
                  <a16:creationId xmlns:a16="http://schemas.microsoft.com/office/drawing/2014/main" id="{9BA4CC9F-8D3D-49A5-A56B-E3F96DB2F8FE}"/>
                </a:ext>
              </a:extLst>
            </p:cNvPr>
            <p:cNvSpPr>
              <a:spLocks/>
            </p:cNvSpPr>
            <p:nvPr/>
          </p:nvSpPr>
          <p:spPr bwMode="auto">
            <a:xfrm>
              <a:off x="-5016500" y="-3009900"/>
              <a:ext cx="385763" cy="363538"/>
            </a:xfrm>
            <a:custGeom>
              <a:avLst/>
              <a:gdLst>
                <a:gd name="T0" fmla="*/ 129 w 129"/>
                <a:gd name="T1" fmla="*/ 0 h 122"/>
                <a:gd name="T2" fmla="*/ 32 w 129"/>
                <a:gd name="T3" fmla="*/ 69 h 122"/>
                <a:gd name="T4" fmla="*/ 129 w 129"/>
                <a:gd name="T5" fmla="*/ 0 h 122"/>
              </a:gdLst>
              <a:ahLst/>
              <a:cxnLst>
                <a:cxn ang="0">
                  <a:pos x="T0" y="T1"/>
                </a:cxn>
                <a:cxn ang="0">
                  <a:pos x="T2" y="T3"/>
                </a:cxn>
                <a:cxn ang="0">
                  <a:pos x="T4" y="T5"/>
                </a:cxn>
              </a:cxnLst>
              <a:rect l="0" t="0" r="r" b="b"/>
              <a:pathLst>
                <a:path w="129" h="122">
                  <a:moveTo>
                    <a:pt x="129" y="0"/>
                  </a:moveTo>
                  <a:cubicBezTo>
                    <a:pt x="129" y="0"/>
                    <a:pt x="0" y="19"/>
                    <a:pt x="32" y="69"/>
                  </a:cubicBezTo>
                  <a:cubicBezTo>
                    <a:pt x="65" y="122"/>
                    <a:pt x="129" y="0"/>
                    <a:pt x="129"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4" name="Freeform 274">
              <a:extLst>
                <a:ext uri="{FF2B5EF4-FFF2-40B4-BE49-F238E27FC236}">
                  <a16:creationId xmlns:a16="http://schemas.microsoft.com/office/drawing/2014/main" id="{73BF0201-333B-40E4-9373-42B01D251E18}"/>
                </a:ext>
              </a:extLst>
            </p:cNvPr>
            <p:cNvSpPr>
              <a:spLocks/>
            </p:cNvSpPr>
            <p:nvPr/>
          </p:nvSpPr>
          <p:spPr bwMode="auto">
            <a:xfrm>
              <a:off x="-5464175" y="-3249613"/>
              <a:ext cx="407988" cy="320675"/>
            </a:xfrm>
            <a:custGeom>
              <a:avLst/>
              <a:gdLst>
                <a:gd name="T0" fmla="*/ 0 w 137"/>
                <a:gd name="T1" fmla="*/ 0 h 107"/>
                <a:gd name="T2" fmla="*/ 106 w 137"/>
                <a:gd name="T3" fmla="*/ 56 h 107"/>
                <a:gd name="T4" fmla="*/ 0 w 137"/>
                <a:gd name="T5" fmla="*/ 0 h 107"/>
              </a:gdLst>
              <a:ahLst/>
              <a:cxnLst>
                <a:cxn ang="0">
                  <a:pos x="T0" y="T1"/>
                </a:cxn>
                <a:cxn ang="0">
                  <a:pos x="T2" y="T3"/>
                </a:cxn>
                <a:cxn ang="0">
                  <a:pos x="T4" y="T5"/>
                </a:cxn>
              </a:cxnLst>
              <a:rect l="0" t="0" r="r" b="b"/>
              <a:pathLst>
                <a:path w="137" h="107">
                  <a:moveTo>
                    <a:pt x="0" y="0"/>
                  </a:moveTo>
                  <a:cubicBezTo>
                    <a:pt x="0" y="0"/>
                    <a:pt x="76" y="107"/>
                    <a:pt x="106" y="56"/>
                  </a:cubicBezTo>
                  <a:cubicBezTo>
                    <a:pt x="137" y="2"/>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5" name="Freeform 275">
              <a:extLst>
                <a:ext uri="{FF2B5EF4-FFF2-40B4-BE49-F238E27FC236}">
                  <a16:creationId xmlns:a16="http://schemas.microsoft.com/office/drawing/2014/main" id="{E317C53D-C1C5-4666-A4C2-0B87F71AE593}"/>
                </a:ext>
              </a:extLst>
            </p:cNvPr>
            <p:cNvSpPr>
              <a:spLocks/>
            </p:cNvSpPr>
            <p:nvPr/>
          </p:nvSpPr>
          <p:spPr bwMode="auto">
            <a:xfrm>
              <a:off x="-5359400" y="-2795588"/>
              <a:ext cx="407988" cy="319088"/>
            </a:xfrm>
            <a:custGeom>
              <a:avLst/>
              <a:gdLst>
                <a:gd name="T0" fmla="*/ 0 w 137"/>
                <a:gd name="T1" fmla="*/ 0 h 107"/>
                <a:gd name="T2" fmla="*/ 105 w 137"/>
                <a:gd name="T3" fmla="*/ 55 h 107"/>
                <a:gd name="T4" fmla="*/ 0 w 137"/>
                <a:gd name="T5" fmla="*/ 0 h 107"/>
              </a:gdLst>
              <a:ahLst/>
              <a:cxnLst>
                <a:cxn ang="0">
                  <a:pos x="T0" y="T1"/>
                </a:cxn>
                <a:cxn ang="0">
                  <a:pos x="T2" y="T3"/>
                </a:cxn>
                <a:cxn ang="0">
                  <a:pos x="T4" y="T5"/>
                </a:cxn>
              </a:cxnLst>
              <a:rect l="0" t="0" r="r" b="b"/>
              <a:pathLst>
                <a:path w="137" h="107">
                  <a:moveTo>
                    <a:pt x="0" y="0"/>
                  </a:moveTo>
                  <a:cubicBezTo>
                    <a:pt x="0" y="0"/>
                    <a:pt x="75" y="107"/>
                    <a:pt x="105" y="55"/>
                  </a:cubicBezTo>
                  <a:cubicBezTo>
                    <a:pt x="137" y="2"/>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6" name="Freeform 276">
              <a:extLst>
                <a:ext uri="{FF2B5EF4-FFF2-40B4-BE49-F238E27FC236}">
                  <a16:creationId xmlns:a16="http://schemas.microsoft.com/office/drawing/2014/main" id="{EFA3A822-1A60-4662-922C-B85ECF0E65C7}"/>
                </a:ext>
              </a:extLst>
            </p:cNvPr>
            <p:cNvSpPr>
              <a:spLocks/>
            </p:cNvSpPr>
            <p:nvPr/>
          </p:nvSpPr>
          <p:spPr bwMode="auto">
            <a:xfrm>
              <a:off x="-5157788" y="-3630613"/>
              <a:ext cx="307975" cy="1133475"/>
            </a:xfrm>
            <a:custGeom>
              <a:avLst/>
              <a:gdLst>
                <a:gd name="T0" fmla="*/ 103 w 103"/>
                <a:gd name="T1" fmla="*/ 0 h 380"/>
                <a:gd name="T2" fmla="*/ 81 w 103"/>
                <a:gd name="T3" fmla="*/ 380 h 380"/>
              </a:gdLst>
              <a:ahLst/>
              <a:cxnLst>
                <a:cxn ang="0">
                  <a:pos x="T0" y="T1"/>
                </a:cxn>
                <a:cxn ang="0">
                  <a:pos x="T2" y="T3"/>
                </a:cxn>
              </a:cxnLst>
              <a:rect l="0" t="0" r="r" b="b"/>
              <a:pathLst>
                <a:path w="103" h="380">
                  <a:moveTo>
                    <a:pt x="103" y="0"/>
                  </a:moveTo>
                  <a:cubicBezTo>
                    <a:pt x="103" y="0"/>
                    <a:pt x="0" y="140"/>
                    <a:pt x="81" y="380"/>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7" name="Freeform 277">
              <a:extLst>
                <a:ext uri="{FF2B5EF4-FFF2-40B4-BE49-F238E27FC236}">
                  <a16:creationId xmlns:a16="http://schemas.microsoft.com/office/drawing/2014/main" id="{B071406B-C2E0-4766-B938-51DF6A3F1DC9}"/>
                </a:ext>
              </a:extLst>
            </p:cNvPr>
            <p:cNvSpPr>
              <a:spLocks/>
            </p:cNvSpPr>
            <p:nvPr/>
          </p:nvSpPr>
          <p:spPr bwMode="auto">
            <a:xfrm>
              <a:off x="-5124450" y="-2673350"/>
              <a:ext cx="192088" cy="122238"/>
            </a:xfrm>
            <a:custGeom>
              <a:avLst/>
              <a:gdLst>
                <a:gd name="T0" fmla="*/ 0 w 64"/>
                <a:gd name="T1" fmla="*/ 0 h 41"/>
                <a:gd name="T2" fmla="*/ 64 w 64"/>
                <a:gd name="T3" fmla="*/ 41 h 41"/>
              </a:gdLst>
              <a:ahLst/>
              <a:cxnLst>
                <a:cxn ang="0">
                  <a:pos x="T0" y="T1"/>
                </a:cxn>
                <a:cxn ang="0">
                  <a:pos x="T2" y="T3"/>
                </a:cxn>
              </a:cxnLst>
              <a:rect l="0" t="0" r="r" b="b"/>
              <a:pathLst>
                <a:path w="64" h="41">
                  <a:moveTo>
                    <a:pt x="0" y="0"/>
                  </a:moveTo>
                  <a:cubicBezTo>
                    <a:pt x="0" y="0"/>
                    <a:pt x="39" y="9"/>
                    <a:pt x="64" y="4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8" name="Freeform 278">
              <a:extLst>
                <a:ext uri="{FF2B5EF4-FFF2-40B4-BE49-F238E27FC236}">
                  <a16:creationId xmlns:a16="http://schemas.microsoft.com/office/drawing/2014/main" id="{A3B1BD79-FDBD-4E51-9CAF-836376B44D5B}"/>
                </a:ext>
              </a:extLst>
            </p:cNvPr>
            <p:cNvSpPr>
              <a:spLocks/>
            </p:cNvSpPr>
            <p:nvPr/>
          </p:nvSpPr>
          <p:spPr bwMode="auto">
            <a:xfrm>
              <a:off x="-5530850" y="-3998913"/>
              <a:ext cx="660400" cy="623888"/>
            </a:xfrm>
            <a:custGeom>
              <a:avLst/>
              <a:gdLst>
                <a:gd name="T0" fmla="*/ 0 w 221"/>
                <a:gd name="T1" fmla="*/ 0 h 209"/>
                <a:gd name="T2" fmla="*/ 145 w 221"/>
                <a:gd name="T3" fmla="*/ 140 h 209"/>
                <a:gd name="T4" fmla="*/ 0 w 221"/>
                <a:gd name="T5" fmla="*/ 0 h 209"/>
              </a:gdLst>
              <a:ahLst/>
              <a:cxnLst>
                <a:cxn ang="0">
                  <a:pos x="T0" y="T1"/>
                </a:cxn>
                <a:cxn ang="0">
                  <a:pos x="T2" y="T3"/>
                </a:cxn>
                <a:cxn ang="0">
                  <a:pos x="T4" y="T5"/>
                </a:cxn>
              </a:cxnLst>
              <a:rect l="0" t="0" r="r" b="b"/>
              <a:pathLst>
                <a:path w="221" h="209">
                  <a:moveTo>
                    <a:pt x="0" y="0"/>
                  </a:moveTo>
                  <a:cubicBezTo>
                    <a:pt x="0" y="0"/>
                    <a:pt x="71" y="209"/>
                    <a:pt x="145" y="140"/>
                  </a:cubicBezTo>
                  <a:cubicBezTo>
                    <a:pt x="221" y="69"/>
                    <a:pt x="0" y="0"/>
                    <a:pt x="0" y="0"/>
                  </a:cubicBezTo>
                  <a:close/>
                </a:path>
              </a:pathLst>
            </a:custGeom>
            <a:solidFill>
              <a:srgbClr val="B15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89" name="Freeform 279">
              <a:extLst>
                <a:ext uri="{FF2B5EF4-FFF2-40B4-BE49-F238E27FC236}">
                  <a16:creationId xmlns:a16="http://schemas.microsoft.com/office/drawing/2014/main" id="{149BE31A-D393-43B2-9CD8-BA70C81A3CFC}"/>
                </a:ext>
              </a:extLst>
            </p:cNvPr>
            <p:cNvSpPr>
              <a:spLocks/>
            </p:cNvSpPr>
            <p:nvPr/>
          </p:nvSpPr>
          <p:spPr bwMode="auto">
            <a:xfrm>
              <a:off x="-5243513" y="-3144838"/>
              <a:ext cx="244475" cy="271463"/>
            </a:xfrm>
            <a:custGeom>
              <a:avLst/>
              <a:gdLst>
                <a:gd name="T0" fmla="*/ 0 w 82"/>
                <a:gd name="T1" fmla="*/ 0 h 91"/>
                <a:gd name="T2" fmla="*/ 82 w 82"/>
                <a:gd name="T3" fmla="*/ 91 h 91"/>
              </a:gdLst>
              <a:ahLst/>
              <a:cxnLst>
                <a:cxn ang="0">
                  <a:pos x="T0" y="T1"/>
                </a:cxn>
                <a:cxn ang="0">
                  <a:pos x="T2" y="T3"/>
                </a:cxn>
              </a:cxnLst>
              <a:rect l="0" t="0" r="r" b="b"/>
              <a:pathLst>
                <a:path w="82" h="91">
                  <a:moveTo>
                    <a:pt x="0" y="0"/>
                  </a:moveTo>
                  <a:cubicBezTo>
                    <a:pt x="0" y="0"/>
                    <a:pt x="60" y="25"/>
                    <a:pt x="82" y="9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0" name="Freeform 280">
              <a:extLst>
                <a:ext uri="{FF2B5EF4-FFF2-40B4-BE49-F238E27FC236}">
                  <a16:creationId xmlns:a16="http://schemas.microsoft.com/office/drawing/2014/main" id="{8647B94D-00D4-446F-AE76-1BBEB2992625}"/>
                </a:ext>
              </a:extLst>
            </p:cNvPr>
            <p:cNvSpPr>
              <a:spLocks/>
            </p:cNvSpPr>
            <p:nvPr/>
          </p:nvSpPr>
          <p:spPr bwMode="auto">
            <a:xfrm>
              <a:off x="-5359400" y="-3819525"/>
              <a:ext cx="403225" cy="528638"/>
            </a:xfrm>
            <a:custGeom>
              <a:avLst/>
              <a:gdLst>
                <a:gd name="T0" fmla="*/ 0 w 135"/>
                <a:gd name="T1" fmla="*/ 0 h 177"/>
                <a:gd name="T2" fmla="*/ 127 w 135"/>
                <a:gd name="T3" fmla="*/ 177 h 177"/>
              </a:gdLst>
              <a:ahLst/>
              <a:cxnLst>
                <a:cxn ang="0">
                  <a:pos x="T0" y="T1"/>
                </a:cxn>
                <a:cxn ang="0">
                  <a:pos x="T2" y="T3"/>
                </a:cxn>
              </a:cxnLst>
              <a:rect l="0" t="0" r="r" b="b"/>
              <a:pathLst>
                <a:path w="135" h="177">
                  <a:moveTo>
                    <a:pt x="0" y="0"/>
                  </a:moveTo>
                  <a:cubicBezTo>
                    <a:pt x="0" y="0"/>
                    <a:pt x="135" y="92"/>
                    <a:pt x="127" y="17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1" name="Freeform 281">
              <a:extLst>
                <a:ext uri="{FF2B5EF4-FFF2-40B4-BE49-F238E27FC236}">
                  <a16:creationId xmlns:a16="http://schemas.microsoft.com/office/drawing/2014/main" id="{E494763E-2C68-45FE-BA41-0F15A957AC6D}"/>
                </a:ext>
              </a:extLst>
            </p:cNvPr>
            <p:cNvSpPr>
              <a:spLocks/>
            </p:cNvSpPr>
            <p:nvPr/>
          </p:nvSpPr>
          <p:spPr bwMode="auto">
            <a:xfrm>
              <a:off x="-5005388" y="-3297238"/>
              <a:ext cx="219075" cy="176213"/>
            </a:xfrm>
            <a:custGeom>
              <a:avLst/>
              <a:gdLst>
                <a:gd name="T0" fmla="*/ 73 w 73"/>
                <a:gd name="T1" fmla="*/ 0 h 59"/>
                <a:gd name="T2" fmla="*/ 0 w 73"/>
                <a:gd name="T3" fmla="*/ 59 h 59"/>
              </a:gdLst>
              <a:ahLst/>
              <a:cxnLst>
                <a:cxn ang="0">
                  <a:pos x="T0" y="T1"/>
                </a:cxn>
                <a:cxn ang="0">
                  <a:pos x="T2" y="T3"/>
                </a:cxn>
              </a:cxnLst>
              <a:rect l="0" t="0" r="r" b="b"/>
              <a:pathLst>
                <a:path w="73" h="59">
                  <a:moveTo>
                    <a:pt x="73" y="0"/>
                  </a:moveTo>
                  <a:cubicBezTo>
                    <a:pt x="73" y="0"/>
                    <a:pt x="28" y="4"/>
                    <a:pt x="0" y="59"/>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2" name="Freeform 282">
              <a:extLst>
                <a:ext uri="{FF2B5EF4-FFF2-40B4-BE49-F238E27FC236}">
                  <a16:creationId xmlns:a16="http://schemas.microsoft.com/office/drawing/2014/main" id="{AA0B868E-490B-4BA3-B4B4-63364B9490E0}"/>
                </a:ext>
              </a:extLst>
            </p:cNvPr>
            <p:cNvSpPr>
              <a:spLocks/>
            </p:cNvSpPr>
            <p:nvPr/>
          </p:nvSpPr>
          <p:spPr bwMode="auto">
            <a:xfrm>
              <a:off x="-4965700" y="-2887663"/>
              <a:ext cx="142875" cy="211138"/>
            </a:xfrm>
            <a:custGeom>
              <a:avLst/>
              <a:gdLst>
                <a:gd name="T0" fmla="*/ 48 w 48"/>
                <a:gd name="T1" fmla="*/ 0 h 71"/>
                <a:gd name="T2" fmla="*/ 0 w 48"/>
                <a:gd name="T3" fmla="*/ 71 h 71"/>
              </a:gdLst>
              <a:ahLst/>
              <a:cxnLst>
                <a:cxn ang="0">
                  <a:pos x="T0" y="T1"/>
                </a:cxn>
                <a:cxn ang="0">
                  <a:pos x="T2" y="T3"/>
                </a:cxn>
              </a:cxnLst>
              <a:rect l="0" t="0" r="r" b="b"/>
              <a:pathLst>
                <a:path w="48" h="71">
                  <a:moveTo>
                    <a:pt x="48" y="0"/>
                  </a:moveTo>
                  <a:cubicBezTo>
                    <a:pt x="48" y="0"/>
                    <a:pt x="7" y="31"/>
                    <a:pt x="0" y="71"/>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3" name="Freeform 283">
              <a:extLst>
                <a:ext uri="{FF2B5EF4-FFF2-40B4-BE49-F238E27FC236}">
                  <a16:creationId xmlns:a16="http://schemas.microsoft.com/office/drawing/2014/main" id="{3FF209E6-5308-4178-9483-F5C7C2D4BEE3}"/>
                </a:ext>
              </a:extLst>
            </p:cNvPr>
            <p:cNvSpPr>
              <a:spLocks/>
            </p:cNvSpPr>
            <p:nvPr/>
          </p:nvSpPr>
          <p:spPr bwMode="auto">
            <a:xfrm>
              <a:off x="-5178425" y="-2547938"/>
              <a:ext cx="574675" cy="573088"/>
            </a:xfrm>
            <a:custGeom>
              <a:avLst/>
              <a:gdLst>
                <a:gd name="T0" fmla="*/ 47 w 362"/>
                <a:gd name="T1" fmla="*/ 361 h 361"/>
                <a:gd name="T2" fmla="*/ 314 w 362"/>
                <a:gd name="T3" fmla="*/ 361 h 361"/>
                <a:gd name="T4" fmla="*/ 362 w 362"/>
                <a:gd name="T5" fmla="*/ 0 h 361"/>
                <a:gd name="T6" fmla="*/ 0 w 362"/>
                <a:gd name="T7" fmla="*/ 0 h 361"/>
                <a:gd name="T8" fmla="*/ 47 w 362"/>
                <a:gd name="T9" fmla="*/ 361 h 361"/>
              </a:gdLst>
              <a:ahLst/>
              <a:cxnLst>
                <a:cxn ang="0">
                  <a:pos x="T0" y="T1"/>
                </a:cxn>
                <a:cxn ang="0">
                  <a:pos x="T2" y="T3"/>
                </a:cxn>
                <a:cxn ang="0">
                  <a:pos x="T4" y="T5"/>
                </a:cxn>
                <a:cxn ang="0">
                  <a:pos x="T6" y="T7"/>
                </a:cxn>
                <a:cxn ang="0">
                  <a:pos x="T8" y="T9"/>
                </a:cxn>
              </a:cxnLst>
              <a:rect l="0" t="0" r="r" b="b"/>
              <a:pathLst>
                <a:path w="362" h="361">
                  <a:moveTo>
                    <a:pt x="47" y="361"/>
                  </a:moveTo>
                  <a:lnTo>
                    <a:pt x="314" y="361"/>
                  </a:lnTo>
                  <a:lnTo>
                    <a:pt x="362" y="0"/>
                  </a:lnTo>
                  <a:lnTo>
                    <a:pt x="0" y="0"/>
                  </a:lnTo>
                  <a:lnTo>
                    <a:pt x="47" y="36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4" name="Rectangle 284">
              <a:extLst>
                <a:ext uri="{FF2B5EF4-FFF2-40B4-BE49-F238E27FC236}">
                  <a16:creationId xmlns:a16="http://schemas.microsoft.com/office/drawing/2014/main" id="{036EE5B3-23E4-4B82-9F8E-CC3B0E47EBD1}"/>
                </a:ext>
              </a:extLst>
            </p:cNvPr>
            <p:cNvSpPr>
              <a:spLocks noChangeArrowheads="1"/>
            </p:cNvSpPr>
            <p:nvPr/>
          </p:nvSpPr>
          <p:spPr bwMode="auto">
            <a:xfrm>
              <a:off x="-5205413" y="-2547938"/>
              <a:ext cx="615950" cy="134938"/>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6" name="Line 286">
              <a:extLst>
                <a:ext uri="{FF2B5EF4-FFF2-40B4-BE49-F238E27FC236}">
                  <a16:creationId xmlns:a16="http://schemas.microsoft.com/office/drawing/2014/main" id="{74942C50-2AAA-4832-905D-56F50C2C09C1}"/>
                </a:ext>
              </a:extLst>
            </p:cNvPr>
            <p:cNvSpPr>
              <a:spLocks noChangeShapeType="1"/>
            </p:cNvSpPr>
            <p:nvPr/>
          </p:nvSpPr>
          <p:spPr bwMode="auto">
            <a:xfrm>
              <a:off x="-4870450" y="-1720850"/>
              <a:ext cx="0" cy="266700"/>
            </a:xfrm>
            <a:prstGeom prst="line">
              <a:avLst/>
            </a:pr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7" name="Freeform 287">
              <a:extLst>
                <a:ext uri="{FF2B5EF4-FFF2-40B4-BE49-F238E27FC236}">
                  <a16:creationId xmlns:a16="http://schemas.microsoft.com/office/drawing/2014/main" id="{7F7DDAFC-2B43-43D2-9642-4295B075F385}"/>
                </a:ext>
              </a:extLst>
            </p:cNvPr>
            <p:cNvSpPr>
              <a:spLocks/>
            </p:cNvSpPr>
            <p:nvPr/>
          </p:nvSpPr>
          <p:spPr bwMode="auto">
            <a:xfrm>
              <a:off x="-2752725" y="-1433513"/>
              <a:ext cx="92075" cy="50800"/>
            </a:xfrm>
            <a:custGeom>
              <a:avLst/>
              <a:gdLst>
                <a:gd name="T0" fmla="*/ 0 w 31"/>
                <a:gd name="T1" fmla="*/ 0 h 17"/>
                <a:gd name="T2" fmla="*/ 31 w 31"/>
                <a:gd name="T3" fmla="*/ 17 h 17"/>
              </a:gdLst>
              <a:ahLst/>
              <a:cxnLst>
                <a:cxn ang="0">
                  <a:pos x="T0" y="T1"/>
                </a:cxn>
                <a:cxn ang="0">
                  <a:pos x="T2" y="T3"/>
                </a:cxn>
              </a:cxnLst>
              <a:rect l="0" t="0" r="r" b="b"/>
              <a:pathLst>
                <a:path w="31" h="17">
                  <a:moveTo>
                    <a:pt x="0" y="0"/>
                  </a:moveTo>
                  <a:cubicBezTo>
                    <a:pt x="0" y="0"/>
                    <a:pt x="9" y="13"/>
                    <a:pt x="31" y="17"/>
                  </a:cubicBezTo>
                </a:path>
              </a:pathLst>
            </a:custGeom>
            <a:noFill/>
            <a:ln w="15875" cap="rnd">
              <a:solidFill>
                <a:schemeClr val="accent3">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298" name="Freeform 288">
              <a:extLst>
                <a:ext uri="{FF2B5EF4-FFF2-40B4-BE49-F238E27FC236}">
                  <a16:creationId xmlns:a16="http://schemas.microsoft.com/office/drawing/2014/main" id="{DB00DC6A-85AC-4487-A16A-4DAFCF5819B9}"/>
                </a:ext>
              </a:extLst>
            </p:cNvPr>
            <p:cNvSpPr>
              <a:spLocks/>
            </p:cNvSpPr>
            <p:nvPr/>
          </p:nvSpPr>
          <p:spPr bwMode="auto">
            <a:xfrm>
              <a:off x="-2519363" y="-3494088"/>
              <a:ext cx="1376363" cy="1776413"/>
            </a:xfrm>
            <a:custGeom>
              <a:avLst/>
              <a:gdLst>
                <a:gd name="T0" fmla="*/ 0 w 461"/>
                <a:gd name="T1" fmla="*/ 135 h 595"/>
                <a:gd name="T2" fmla="*/ 357 w 461"/>
                <a:gd name="T3" fmla="*/ 192 h 595"/>
                <a:gd name="T4" fmla="*/ 256 w 461"/>
                <a:gd name="T5" fmla="*/ 595 h 595"/>
              </a:gdLst>
              <a:ahLst/>
              <a:cxnLst>
                <a:cxn ang="0">
                  <a:pos x="T0" y="T1"/>
                </a:cxn>
                <a:cxn ang="0">
                  <a:pos x="T2" y="T3"/>
                </a:cxn>
                <a:cxn ang="0">
                  <a:pos x="T4" y="T5"/>
                </a:cxn>
              </a:cxnLst>
              <a:rect l="0" t="0" r="r" b="b"/>
              <a:pathLst>
                <a:path w="461" h="595">
                  <a:moveTo>
                    <a:pt x="0" y="135"/>
                  </a:moveTo>
                  <a:cubicBezTo>
                    <a:pt x="0" y="135"/>
                    <a:pt x="189" y="0"/>
                    <a:pt x="357" y="192"/>
                  </a:cubicBezTo>
                  <a:cubicBezTo>
                    <a:pt x="461" y="327"/>
                    <a:pt x="422" y="513"/>
                    <a:pt x="256" y="595"/>
                  </a:cubicBezTo>
                </a:path>
              </a:pathLst>
            </a:custGeom>
            <a:noFill/>
            <a:ln w="158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grpSp>
      <p:sp>
        <p:nvSpPr>
          <p:cNvPr id="1309" name="Oval 1308">
            <a:extLst>
              <a:ext uri="{FF2B5EF4-FFF2-40B4-BE49-F238E27FC236}">
                <a16:creationId xmlns:a16="http://schemas.microsoft.com/office/drawing/2014/main" id="{18802491-FFCF-42FE-9B5A-961493CEB01A}"/>
              </a:ext>
            </a:extLst>
          </p:cNvPr>
          <p:cNvSpPr>
            <a:spLocks noChangeAspect="1"/>
          </p:cNvSpPr>
          <p:nvPr/>
        </p:nvSpPr>
        <p:spPr>
          <a:xfrm>
            <a:off x="10943933" y="823753"/>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289" name="Freeform 298">
            <a:extLst>
              <a:ext uri="{FF2B5EF4-FFF2-40B4-BE49-F238E27FC236}">
                <a16:creationId xmlns:a16="http://schemas.microsoft.com/office/drawing/2014/main" id="{3D353559-3137-4741-8946-25932564C9C8}"/>
              </a:ext>
            </a:extLst>
          </p:cNvPr>
          <p:cNvSpPr>
            <a:spLocks noChangeAspect="1"/>
          </p:cNvSpPr>
          <p:nvPr/>
        </p:nvSpPr>
        <p:spPr bwMode="auto">
          <a:xfrm flipH="1">
            <a:off x="8457321" y="1161164"/>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3" name="Oval 332">
            <a:extLst>
              <a:ext uri="{FF2B5EF4-FFF2-40B4-BE49-F238E27FC236}">
                <a16:creationId xmlns:a16="http://schemas.microsoft.com/office/drawing/2014/main" id="{CFCFBFE4-8909-4E01-AA8A-0CDBBC9C5D26}"/>
              </a:ext>
            </a:extLst>
          </p:cNvPr>
          <p:cNvSpPr>
            <a:spLocks noChangeAspect="1"/>
          </p:cNvSpPr>
          <p:nvPr/>
        </p:nvSpPr>
        <p:spPr>
          <a:xfrm>
            <a:off x="2543694" y="5483302"/>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4" name="Oval 333">
            <a:extLst>
              <a:ext uri="{FF2B5EF4-FFF2-40B4-BE49-F238E27FC236}">
                <a16:creationId xmlns:a16="http://schemas.microsoft.com/office/drawing/2014/main" id="{820FB32B-2EB2-4205-A826-AD62319BF259}"/>
              </a:ext>
            </a:extLst>
          </p:cNvPr>
          <p:cNvSpPr>
            <a:spLocks noChangeAspect="1"/>
          </p:cNvSpPr>
          <p:nvPr/>
        </p:nvSpPr>
        <p:spPr>
          <a:xfrm>
            <a:off x="-73046" y="697294"/>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5" name="Oval 334">
            <a:extLst>
              <a:ext uri="{FF2B5EF4-FFF2-40B4-BE49-F238E27FC236}">
                <a16:creationId xmlns:a16="http://schemas.microsoft.com/office/drawing/2014/main" id="{48207054-844F-40E9-A59C-ADCAA08FCB92}"/>
              </a:ext>
            </a:extLst>
          </p:cNvPr>
          <p:cNvSpPr>
            <a:spLocks noChangeAspect="1"/>
          </p:cNvSpPr>
          <p:nvPr/>
        </p:nvSpPr>
        <p:spPr>
          <a:xfrm>
            <a:off x="11488682" y="4753728"/>
            <a:ext cx="119011" cy="119008"/>
          </a:xfrm>
          <a:prstGeom prst="ellipse">
            <a:avLst/>
          </a:pr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6" name="Freeform 298">
            <a:extLst>
              <a:ext uri="{FF2B5EF4-FFF2-40B4-BE49-F238E27FC236}">
                <a16:creationId xmlns:a16="http://schemas.microsoft.com/office/drawing/2014/main" id="{1599650D-8729-4D4F-A7C5-170A8F2D523F}"/>
              </a:ext>
            </a:extLst>
          </p:cNvPr>
          <p:cNvSpPr>
            <a:spLocks noChangeAspect="1"/>
          </p:cNvSpPr>
          <p:nvPr/>
        </p:nvSpPr>
        <p:spPr bwMode="auto">
          <a:xfrm flipH="1">
            <a:off x="1166035" y="1122253"/>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7" name="Freeform 298">
            <a:extLst>
              <a:ext uri="{FF2B5EF4-FFF2-40B4-BE49-F238E27FC236}">
                <a16:creationId xmlns:a16="http://schemas.microsoft.com/office/drawing/2014/main" id="{0D599392-771A-4036-9E6B-C176942E0025}"/>
              </a:ext>
            </a:extLst>
          </p:cNvPr>
          <p:cNvSpPr>
            <a:spLocks noChangeAspect="1"/>
          </p:cNvSpPr>
          <p:nvPr/>
        </p:nvSpPr>
        <p:spPr bwMode="auto">
          <a:xfrm flipH="1">
            <a:off x="193269" y="6151453"/>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8" name="Freeform 298">
            <a:extLst>
              <a:ext uri="{FF2B5EF4-FFF2-40B4-BE49-F238E27FC236}">
                <a16:creationId xmlns:a16="http://schemas.microsoft.com/office/drawing/2014/main" id="{8DEDB4D5-46A8-4B37-910E-8B382A15EFEF}"/>
              </a:ext>
            </a:extLst>
          </p:cNvPr>
          <p:cNvSpPr>
            <a:spLocks noChangeAspect="1"/>
          </p:cNvSpPr>
          <p:nvPr/>
        </p:nvSpPr>
        <p:spPr bwMode="auto">
          <a:xfrm flipH="1">
            <a:off x="11239432" y="4001641"/>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39" name="Freeform 298">
            <a:extLst>
              <a:ext uri="{FF2B5EF4-FFF2-40B4-BE49-F238E27FC236}">
                <a16:creationId xmlns:a16="http://schemas.microsoft.com/office/drawing/2014/main" id="{88CC9EFC-3E28-4D48-AE3C-84D7009A60A1}"/>
              </a:ext>
            </a:extLst>
          </p:cNvPr>
          <p:cNvSpPr>
            <a:spLocks noChangeAspect="1"/>
          </p:cNvSpPr>
          <p:nvPr/>
        </p:nvSpPr>
        <p:spPr bwMode="auto">
          <a:xfrm flipH="1">
            <a:off x="5436478" y="2007470"/>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340" name="Freeform 298">
            <a:extLst>
              <a:ext uri="{FF2B5EF4-FFF2-40B4-BE49-F238E27FC236}">
                <a16:creationId xmlns:a16="http://schemas.microsoft.com/office/drawing/2014/main" id="{FB2ACBED-79A4-481B-BB3F-0FDB5A855F5E}"/>
              </a:ext>
            </a:extLst>
          </p:cNvPr>
          <p:cNvSpPr>
            <a:spLocks noChangeAspect="1"/>
          </p:cNvSpPr>
          <p:nvPr/>
        </p:nvSpPr>
        <p:spPr bwMode="auto">
          <a:xfrm flipH="1">
            <a:off x="3743865" y="3836270"/>
            <a:ext cx="144668" cy="144000"/>
          </a:xfrm>
          <a:custGeom>
            <a:avLst/>
            <a:gdLst>
              <a:gd name="T0" fmla="*/ 228 w 228"/>
              <a:gd name="T1" fmla="*/ 113 h 227"/>
              <a:gd name="T2" fmla="*/ 218 w 228"/>
              <a:gd name="T3" fmla="*/ 136 h 227"/>
              <a:gd name="T4" fmla="*/ 196 w 228"/>
              <a:gd name="T5" fmla="*/ 145 h 227"/>
              <a:gd name="T6" fmla="*/ 146 w 228"/>
              <a:gd name="T7" fmla="*/ 145 h 227"/>
              <a:gd name="T8" fmla="*/ 146 w 228"/>
              <a:gd name="T9" fmla="*/ 195 h 227"/>
              <a:gd name="T10" fmla="*/ 114 w 228"/>
              <a:gd name="T11" fmla="*/ 227 h 227"/>
              <a:gd name="T12" fmla="*/ 91 w 228"/>
              <a:gd name="T13" fmla="*/ 218 h 227"/>
              <a:gd name="T14" fmla="*/ 82 w 228"/>
              <a:gd name="T15" fmla="*/ 195 h 227"/>
              <a:gd name="T16" fmla="*/ 82 w 228"/>
              <a:gd name="T17" fmla="*/ 145 h 227"/>
              <a:gd name="T18" fmla="*/ 32 w 228"/>
              <a:gd name="T19" fmla="*/ 145 h 227"/>
              <a:gd name="T20" fmla="*/ 0 w 228"/>
              <a:gd name="T21" fmla="*/ 113 h 227"/>
              <a:gd name="T22" fmla="*/ 9 w 228"/>
              <a:gd name="T23" fmla="*/ 91 h 227"/>
              <a:gd name="T24" fmla="*/ 32 w 228"/>
              <a:gd name="T25" fmla="*/ 82 h 227"/>
              <a:gd name="T26" fmla="*/ 82 w 228"/>
              <a:gd name="T27" fmla="*/ 82 h 227"/>
              <a:gd name="T28" fmla="*/ 82 w 228"/>
              <a:gd name="T29" fmla="*/ 32 h 227"/>
              <a:gd name="T30" fmla="*/ 114 w 228"/>
              <a:gd name="T31" fmla="*/ 0 h 227"/>
              <a:gd name="T32" fmla="*/ 136 w 228"/>
              <a:gd name="T33" fmla="*/ 9 h 227"/>
              <a:gd name="T34" fmla="*/ 146 w 228"/>
              <a:gd name="T35" fmla="*/ 32 h 227"/>
              <a:gd name="T36" fmla="*/ 146 w 228"/>
              <a:gd name="T37" fmla="*/ 82 h 227"/>
              <a:gd name="T38" fmla="*/ 196 w 228"/>
              <a:gd name="T39" fmla="*/ 82 h 227"/>
              <a:gd name="T40" fmla="*/ 228 w 228"/>
              <a:gd name="T41"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27">
                <a:moveTo>
                  <a:pt x="228" y="113"/>
                </a:moveTo>
                <a:cubicBezTo>
                  <a:pt x="228" y="122"/>
                  <a:pt x="224" y="130"/>
                  <a:pt x="218" y="136"/>
                </a:cubicBezTo>
                <a:cubicBezTo>
                  <a:pt x="212" y="142"/>
                  <a:pt x="204" y="145"/>
                  <a:pt x="196" y="145"/>
                </a:cubicBezTo>
                <a:cubicBezTo>
                  <a:pt x="146" y="145"/>
                  <a:pt x="146" y="145"/>
                  <a:pt x="146" y="145"/>
                </a:cubicBezTo>
                <a:cubicBezTo>
                  <a:pt x="146" y="195"/>
                  <a:pt x="146" y="195"/>
                  <a:pt x="146" y="195"/>
                </a:cubicBezTo>
                <a:cubicBezTo>
                  <a:pt x="146" y="213"/>
                  <a:pt x="131" y="227"/>
                  <a:pt x="114" y="227"/>
                </a:cubicBezTo>
                <a:cubicBezTo>
                  <a:pt x="105" y="227"/>
                  <a:pt x="97" y="224"/>
                  <a:pt x="91" y="218"/>
                </a:cubicBezTo>
                <a:cubicBezTo>
                  <a:pt x="86" y="212"/>
                  <a:pt x="82" y="204"/>
                  <a:pt x="82" y="195"/>
                </a:cubicBezTo>
                <a:cubicBezTo>
                  <a:pt x="82" y="145"/>
                  <a:pt x="82" y="145"/>
                  <a:pt x="82" y="145"/>
                </a:cubicBezTo>
                <a:cubicBezTo>
                  <a:pt x="32" y="145"/>
                  <a:pt x="32" y="145"/>
                  <a:pt x="32" y="145"/>
                </a:cubicBezTo>
                <a:cubicBezTo>
                  <a:pt x="14" y="145"/>
                  <a:pt x="0" y="131"/>
                  <a:pt x="0" y="113"/>
                </a:cubicBezTo>
                <a:cubicBezTo>
                  <a:pt x="0" y="105"/>
                  <a:pt x="4" y="97"/>
                  <a:pt x="9" y="91"/>
                </a:cubicBezTo>
                <a:cubicBezTo>
                  <a:pt x="15" y="85"/>
                  <a:pt x="23" y="82"/>
                  <a:pt x="32" y="82"/>
                </a:cubicBezTo>
                <a:cubicBezTo>
                  <a:pt x="82" y="82"/>
                  <a:pt x="82" y="82"/>
                  <a:pt x="82" y="82"/>
                </a:cubicBezTo>
                <a:cubicBezTo>
                  <a:pt x="82" y="32"/>
                  <a:pt x="82" y="32"/>
                  <a:pt x="82" y="32"/>
                </a:cubicBezTo>
                <a:cubicBezTo>
                  <a:pt x="82" y="14"/>
                  <a:pt x="96" y="0"/>
                  <a:pt x="114" y="0"/>
                </a:cubicBezTo>
                <a:cubicBezTo>
                  <a:pt x="123" y="0"/>
                  <a:pt x="131" y="3"/>
                  <a:pt x="136" y="9"/>
                </a:cubicBezTo>
                <a:cubicBezTo>
                  <a:pt x="142" y="15"/>
                  <a:pt x="146" y="23"/>
                  <a:pt x="146" y="32"/>
                </a:cubicBezTo>
                <a:cubicBezTo>
                  <a:pt x="146" y="82"/>
                  <a:pt x="146" y="82"/>
                  <a:pt x="146" y="82"/>
                </a:cubicBezTo>
                <a:cubicBezTo>
                  <a:pt x="196" y="82"/>
                  <a:pt x="196" y="82"/>
                  <a:pt x="196" y="82"/>
                </a:cubicBezTo>
                <a:cubicBezTo>
                  <a:pt x="213" y="82"/>
                  <a:pt x="228" y="96"/>
                  <a:pt x="228" y="113"/>
                </a:cubicBez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grpSp>
        <p:nvGrpSpPr>
          <p:cNvPr id="293" name="Group 292">
            <a:extLst>
              <a:ext uri="{FF2B5EF4-FFF2-40B4-BE49-F238E27FC236}">
                <a16:creationId xmlns:a16="http://schemas.microsoft.com/office/drawing/2014/main" id="{E90C16BA-DC56-4CAD-AD59-937C10122922}"/>
              </a:ext>
            </a:extLst>
          </p:cNvPr>
          <p:cNvGrpSpPr/>
          <p:nvPr/>
        </p:nvGrpSpPr>
        <p:grpSpPr>
          <a:xfrm>
            <a:off x="7769289" y="1723223"/>
            <a:ext cx="3801781" cy="1912335"/>
            <a:chOff x="507538" y="1515314"/>
            <a:chExt cx="3801781" cy="1912335"/>
          </a:xfrm>
        </p:grpSpPr>
        <p:sp>
          <p:nvSpPr>
            <p:cNvPr id="290" name="TextBox 289">
              <a:extLst>
                <a:ext uri="{FF2B5EF4-FFF2-40B4-BE49-F238E27FC236}">
                  <a16:creationId xmlns:a16="http://schemas.microsoft.com/office/drawing/2014/main" id="{093A75B5-AD7B-4468-9BB8-93EBD7C100D1}"/>
                </a:ext>
              </a:extLst>
            </p:cNvPr>
            <p:cNvSpPr txBox="1"/>
            <p:nvPr/>
          </p:nvSpPr>
          <p:spPr>
            <a:xfrm>
              <a:off x="515938" y="1515314"/>
              <a:ext cx="3793381" cy="1625060"/>
            </a:xfrm>
            <a:prstGeom prst="rect">
              <a:avLst/>
            </a:prstGeom>
            <a:noFill/>
          </p:spPr>
          <p:txBody>
            <a:bodyPr wrap="square" lIns="0" tIns="0" rIns="0" bIns="0" rtlCol="0" anchor="b">
              <a:spAutoFit/>
            </a:bodyPr>
            <a:lstStyle/>
            <a:p>
              <a:pPr marR="0" lvl="0" indent="0" fontAlgn="auto">
                <a:lnSpc>
                  <a:spcPct val="80000"/>
                </a:lnSpc>
                <a:spcBef>
                  <a:spcPts val="0"/>
                </a:spcBef>
                <a:spcAft>
                  <a:spcPts val="0"/>
                </a:spcAft>
                <a:buClrTx/>
                <a:buSzTx/>
                <a:buFontTx/>
                <a:buNone/>
                <a:tabLst/>
                <a:defRPr/>
              </a:pPr>
              <a:r>
                <a:rPr lang="en-US" sz="6600" b="1" dirty="0">
                  <a:gradFill>
                    <a:gsLst>
                      <a:gs pos="0">
                        <a:srgbClr val="3B40A3"/>
                      </a:gs>
                      <a:gs pos="100000">
                        <a:srgbClr val="531B96"/>
                      </a:gs>
                    </a:gsLst>
                    <a:lin ang="2700000" scaled="0"/>
                  </a:gradFill>
                </a:rPr>
                <a:t>THANK YOU</a:t>
              </a:r>
            </a:p>
          </p:txBody>
        </p:sp>
        <p:grpSp>
          <p:nvGrpSpPr>
            <p:cNvPr id="292" name="Group 291">
              <a:extLst>
                <a:ext uri="{FF2B5EF4-FFF2-40B4-BE49-F238E27FC236}">
                  <a16:creationId xmlns:a16="http://schemas.microsoft.com/office/drawing/2014/main" id="{024AADD3-3E76-4079-8D8A-954CFB67BAE1}"/>
                </a:ext>
              </a:extLst>
            </p:cNvPr>
            <p:cNvGrpSpPr/>
            <p:nvPr/>
          </p:nvGrpSpPr>
          <p:grpSpPr>
            <a:xfrm>
              <a:off x="507538" y="3311281"/>
              <a:ext cx="815845" cy="116368"/>
              <a:chOff x="507538" y="3856956"/>
              <a:chExt cx="1171415" cy="154886"/>
            </a:xfrm>
          </p:grpSpPr>
          <p:sp>
            <p:nvSpPr>
              <p:cNvPr id="291" name="Rectangle: Rounded Corners 290">
                <a:extLst>
                  <a:ext uri="{FF2B5EF4-FFF2-40B4-BE49-F238E27FC236}">
                    <a16:creationId xmlns:a16="http://schemas.microsoft.com/office/drawing/2014/main" id="{B4FBE7C8-AAF4-4E3E-B736-A22F82496514}"/>
                  </a:ext>
                </a:extLst>
              </p:cNvPr>
              <p:cNvSpPr/>
              <p:nvPr/>
            </p:nvSpPr>
            <p:spPr>
              <a:xfrm>
                <a:off x="507538" y="3856956"/>
                <a:ext cx="809465" cy="154886"/>
              </a:xfrm>
              <a:prstGeom prst="roundRect">
                <a:avLst>
                  <a:gd name="adj" fmla="val 50000"/>
                </a:avLst>
              </a:prstGeom>
              <a:gradFill>
                <a:gsLst>
                  <a:gs pos="0">
                    <a:srgbClr val="F5748A"/>
                  </a:gs>
                  <a:gs pos="100000">
                    <a:srgbClr val="531B96"/>
                  </a:gs>
                </a:gsLst>
                <a:lin ang="2700000" scaled="0"/>
              </a:gradFill>
              <a:ln>
                <a:noFill/>
              </a:ln>
              <a:effectLst>
                <a:outerShdw blurRad="177800" dist="38100" dir="5400000" algn="t" rotWithShape="0">
                  <a:schemeClr val="accent3">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Segoe UI"/>
                  <a:ea typeface="+mn-ea"/>
                  <a:cs typeface="+mn-cs"/>
                </a:endParaRPr>
              </a:p>
            </p:txBody>
          </p:sp>
          <p:sp>
            <p:nvSpPr>
              <p:cNvPr id="343" name="Rectangle: Rounded Corners 342">
                <a:extLst>
                  <a:ext uri="{FF2B5EF4-FFF2-40B4-BE49-F238E27FC236}">
                    <a16:creationId xmlns:a16="http://schemas.microsoft.com/office/drawing/2014/main" id="{5B55FDEC-5E5A-4A2B-874F-098FD30BE19A}"/>
                  </a:ext>
                </a:extLst>
              </p:cNvPr>
              <p:cNvSpPr/>
              <p:nvPr/>
            </p:nvSpPr>
            <p:spPr>
              <a:xfrm>
                <a:off x="869488" y="3856956"/>
                <a:ext cx="809465" cy="154886"/>
              </a:xfrm>
              <a:prstGeom prst="roundRect">
                <a:avLst>
                  <a:gd name="adj" fmla="val 50000"/>
                </a:avLst>
              </a:prstGeom>
              <a:gradFill>
                <a:gsLst>
                  <a:gs pos="0">
                    <a:srgbClr val="A9CDFF"/>
                  </a:gs>
                  <a:gs pos="100000">
                    <a:schemeClr val="accent2">
                      <a:lumMod val="60000"/>
                      <a:lumOff val="40000"/>
                    </a:schemeClr>
                  </a:gs>
                </a:gsLst>
                <a:lin ang="2700000" scaled="0"/>
              </a:gradFill>
              <a:ln>
                <a:noFill/>
              </a:ln>
              <a:effectLst>
                <a:outerShdw blurRad="177800" dist="38100" dir="5400000" algn="t" rotWithShape="0">
                  <a:schemeClr val="accent3">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Segoe UI"/>
                  <a:ea typeface="+mn-ea"/>
                  <a:cs typeface="+mn-cs"/>
                </a:endParaRPr>
              </a:p>
            </p:txBody>
          </p:sp>
        </p:grpSp>
      </p:grpSp>
      <p:sp>
        <p:nvSpPr>
          <p:cNvPr id="4" name="Google Shape;1251;p59">
            <a:extLst>
              <a:ext uri="{FF2B5EF4-FFF2-40B4-BE49-F238E27FC236}">
                <a16:creationId xmlns:a16="http://schemas.microsoft.com/office/drawing/2014/main" id="{A5710062-B9C5-4F3D-9322-887541F1550D}"/>
              </a:ext>
            </a:extLst>
          </p:cNvPr>
          <p:cNvSpPr txBox="1">
            <a:spLocks/>
          </p:cNvSpPr>
          <p:nvPr/>
        </p:nvSpPr>
        <p:spPr>
          <a:xfrm>
            <a:off x="7110044" y="4288916"/>
            <a:ext cx="4461026" cy="805661"/>
          </a:xfrm>
          <a:prstGeom prst="rect">
            <a:avLst/>
          </a:prstGeom>
        </p:spPr>
        <p:txBody>
          <a:bodyPr spcFirstLastPara="1" wrap="square" lIns="0" tIns="0" rIns="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2000" dirty="0">
                <a:solidFill>
                  <a:schemeClr val="bg1"/>
                </a:solidFill>
              </a:rPr>
              <a:t>Do you have any questions?</a:t>
            </a:r>
          </a:p>
          <a:p>
            <a:pPr marL="0" indent="0" algn="ctr">
              <a:spcBef>
                <a:spcPts val="0"/>
              </a:spcBef>
              <a:buFont typeface="Arial" panose="020B0604020202020204" pitchFamily="34" charset="0"/>
              <a:buNone/>
            </a:pPr>
            <a:r>
              <a:rPr lang="en-US" sz="2000" dirty="0">
                <a:solidFill>
                  <a:schemeClr val="bg1"/>
                </a:solidFill>
              </a:rPr>
              <a:t>great_ppt@outlook.com</a:t>
            </a:r>
          </a:p>
          <a:p>
            <a:pPr marL="0" indent="0" algn="ctr">
              <a:spcBef>
                <a:spcPts val="0"/>
              </a:spcBef>
              <a:buFont typeface="Arial" panose="020B0604020202020204" pitchFamily="34" charset="0"/>
              <a:buNone/>
            </a:pPr>
            <a:r>
              <a:rPr lang="en-US" sz="2000" dirty="0">
                <a:solidFill>
                  <a:schemeClr val="bg1"/>
                </a:solidFill>
              </a:rPr>
              <a:t>+00 000 000 000</a:t>
            </a:r>
          </a:p>
          <a:p>
            <a:pPr marL="0" indent="0" algn="ctr">
              <a:spcBef>
                <a:spcPts val="0"/>
              </a:spcBef>
              <a:buFont typeface="Arial" panose="020B0604020202020204" pitchFamily="34" charset="0"/>
              <a:buNone/>
            </a:pPr>
            <a:r>
              <a:rPr lang="en-US" sz="2000" dirty="0">
                <a:solidFill>
                  <a:schemeClr val="bg1"/>
                </a:solidFill>
              </a:rPr>
              <a:t>www.greatppt.com</a:t>
            </a:r>
          </a:p>
        </p:txBody>
      </p:sp>
    </p:spTree>
    <p:extLst>
      <p:ext uri="{BB962C8B-B14F-4D97-AF65-F5344CB8AC3E}">
        <p14:creationId xmlns:p14="http://schemas.microsoft.com/office/powerpoint/2010/main" val="26860483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
        <p:cNvGrpSpPr/>
        <p:nvPr/>
      </p:nvGrpSpPr>
      <p:grpSpPr>
        <a:xfrm>
          <a:off x="0" y="0"/>
          <a:ext cx="0" cy="0"/>
          <a:chOff x="0" y="0"/>
          <a:chExt cx="0" cy="0"/>
        </a:xfrm>
      </p:grpSpPr>
      <p:sp>
        <p:nvSpPr>
          <p:cNvPr id="1566" name="Google Shape;1566;p65"/>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n" sz="1467" kern="0" dirty="0">
                <a:solidFill>
                  <a:srgbClr val="FFFFFF"/>
                </a:solidFill>
                <a:latin typeface="Arial"/>
                <a:cs typeface="Arial"/>
                <a:sym typeface="Arial"/>
              </a:rPr>
              <a:t>You can easily</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resize</a:t>
            </a:r>
            <a:r>
              <a:rPr lang="en" sz="1467" kern="0" dirty="0">
                <a:solidFill>
                  <a:srgbClr val="435D74"/>
                </a:solidFill>
                <a:latin typeface="Arial"/>
                <a:cs typeface="Arial"/>
                <a:sym typeface="Arial"/>
              </a:rPr>
              <a:t> </a:t>
            </a:r>
            <a:r>
              <a:rPr lang="en" sz="1467" kern="0" dirty="0">
                <a:solidFill>
                  <a:srgbClr val="FFFFFF"/>
                </a:solidFill>
                <a:latin typeface="Arial"/>
                <a:cs typeface="Arial"/>
                <a:sym typeface="Arial"/>
              </a:rPr>
              <a:t>these resources without losing quality. To</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kern="0" dirty="0">
                <a:solidFill>
                  <a:srgbClr val="869FB2"/>
                </a:solidFill>
                <a:uFill>
                  <a:noFill/>
                </a:uFill>
                <a:latin typeface="Arial"/>
                <a:cs typeface="Arial"/>
                <a:sym typeface="Arial"/>
              </a:rPr>
              <a:t>infographics</a:t>
            </a:r>
            <a:r>
              <a:rPr lang="en" sz="1467" kern="0" dirty="0">
                <a:solidFill>
                  <a:srgbClr val="FFFFFF"/>
                </a:solidFill>
                <a:latin typeface="Arial"/>
                <a:cs typeface="Arial"/>
                <a:sym typeface="Arial"/>
              </a:rPr>
              <a:t> on G</a:t>
            </a:r>
            <a:r>
              <a:rPr lang="en-US" altLang="zh-CN" sz="1467" kern="0" dirty="0" err="1">
                <a:solidFill>
                  <a:srgbClr val="FFFFFF"/>
                </a:solidFill>
                <a:latin typeface="Arial"/>
                <a:cs typeface="Arial"/>
                <a:sym typeface="Arial"/>
              </a:rPr>
              <a:t>reatPPT</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p:txBody>
      </p:sp>
      <p:grpSp>
        <p:nvGrpSpPr>
          <p:cNvPr id="1567" name="Google Shape;1567;p65"/>
          <p:cNvGrpSpPr/>
          <p:nvPr/>
        </p:nvGrpSpPr>
        <p:grpSpPr>
          <a:xfrm>
            <a:off x="6874771" y="4114315"/>
            <a:ext cx="632392" cy="735055"/>
            <a:chOff x="4727025" y="1332775"/>
            <a:chExt cx="59900" cy="69625"/>
          </a:xfrm>
        </p:grpSpPr>
        <p:sp>
          <p:nvSpPr>
            <p:cNvPr id="1568" name="Google Shape;1568;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 name="Google Shape;1570;p65"/>
          <p:cNvGrpSpPr/>
          <p:nvPr/>
        </p:nvGrpSpPr>
        <p:grpSpPr>
          <a:xfrm>
            <a:off x="7692979" y="3085787"/>
            <a:ext cx="740871" cy="742708"/>
            <a:chOff x="4820425" y="1329900"/>
            <a:chExt cx="70175" cy="70350"/>
          </a:xfrm>
        </p:grpSpPr>
        <p:sp>
          <p:nvSpPr>
            <p:cNvPr id="1571" name="Google Shape;1571;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5" name="Google Shape;1575;p65"/>
          <p:cNvGrpSpPr/>
          <p:nvPr/>
        </p:nvGrpSpPr>
        <p:grpSpPr>
          <a:xfrm>
            <a:off x="8528138" y="3091794"/>
            <a:ext cx="776765" cy="711828"/>
            <a:chOff x="4903200" y="1331525"/>
            <a:chExt cx="73575" cy="67425"/>
          </a:xfrm>
        </p:grpSpPr>
        <p:sp>
          <p:nvSpPr>
            <p:cNvPr id="1576" name="Google Shape;1576;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 name="Google Shape;1578;p65"/>
          <p:cNvGrpSpPr/>
          <p:nvPr/>
        </p:nvGrpSpPr>
        <p:grpSpPr>
          <a:xfrm>
            <a:off x="7674108" y="4104946"/>
            <a:ext cx="778613" cy="753793"/>
            <a:chOff x="4815575" y="1416800"/>
            <a:chExt cx="73750" cy="71400"/>
          </a:xfrm>
        </p:grpSpPr>
        <p:sp>
          <p:nvSpPr>
            <p:cNvPr id="1579" name="Google Shape;1579;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2" name="Google Shape;1582;p65"/>
          <p:cNvGrpSpPr/>
          <p:nvPr/>
        </p:nvGrpSpPr>
        <p:grpSpPr>
          <a:xfrm>
            <a:off x="8520483" y="4145195"/>
            <a:ext cx="786531" cy="673293"/>
            <a:chOff x="4902475" y="1418875"/>
            <a:chExt cx="74500" cy="63775"/>
          </a:xfrm>
        </p:grpSpPr>
        <p:sp>
          <p:nvSpPr>
            <p:cNvPr id="1583" name="Google Shape;1583;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5" name="Google Shape;1585;p65"/>
          <p:cNvGrpSpPr/>
          <p:nvPr/>
        </p:nvGrpSpPr>
        <p:grpSpPr>
          <a:xfrm>
            <a:off x="7687437" y="5101334"/>
            <a:ext cx="751956" cy="756169"/>
            <a:chOff x="4818100" y="1507675"/>
            <a:chExt cx="71225" cy="71625"/>
          </a:xfrm>
        </p:grpSpPr>
        <p:sp>
          <p:nvSpPr>
            <p:cNvPr id="1586" name="Google Shape;1586;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0" name="Google Shape;1590;p65"/>
          <p:cNvGrpSpPr/>
          <p:nvPr/>
        </p:nvGrpSpPr>
        <p:grpSpPr>
          <a:xfrm>
            <a:off x="6772101" y="5105949"/>
            <a:ext cx="837735" cy="784673"/>
            <a:chOff x="4721450" y="1509475"/>
            <a:chExt cx="79350" cy="74325"/>
          </a:xfrm>
        </p:grpSpPr>
        <p:sp>
          <p:nvSpPr>
            <p:cNvPr id="1591" name="Google Shape;1591;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5" name="Google Shape;1595;p65"/>
          <p:cNvGrpSpPr/>
          <p:nvPr/>
        </p:nvGrpSpPr>
        <p:grpSpPr>
          <a:xfrm>
            <a:off x="8566144" y="5085369"/>
            <a:ext cx="742717" cy="750363"/>
            <a:chOff x="4906800" y="1507500"/>
            <a:chExt cx="70350" cy="71075"/>
          </a:xfrm>
        </p:grpSpPr>
        <p:sp>
          <p:nvSpPr>
            <p:cNvPr id="1596" name="Google Shape;1596;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1" name="Google Shape;1601;p65"/>
          <p:cNvGrpSpPr/>
          <p:nvPr/>
        </p:nvGrpSpPr>
        <p:grpSpPr>
          <a:xfrm>
            <a:off x="5949621" y="3121284"/>
            <a:ext cx="690579" cy="690579"/>
            <a:chOff x="3736598" y="2170606"/>
            <a:chExt cx="404889" cy="404889"/>
          </a:xfrm>
        </p:grpSpPr>
        <p:sp>
          <p:nvSpPr>
            <p:cNvPr id="1602" name="Google Shape;1602;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6" name="Google Shape;1606;p65"/>
          <p:cNvGrpSpPr/>
          <p:nvPr/>
        </p:nvGrpSpPr>
        <p:grpSpPr>
          <a:xfrm>
            <a:off x="4972369" y="3121415"/>
            <a:ext cx="782648" cy="690320"/>
            <a:chOff x="3161917" y="2170682"/>
            <a:chExt cx="458870" cy="404737"/>
          </a:xfrm>
        </p:grpSpPr>
        <p:sp>
          <p:nvSpPr>
            <p:cNvPr id="1607" name="Google Shape;1607;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0" name="Google Shape;1610;p65"/>
          <p:cNvGrpSpPr/>
          <p:nvPr/>
        </p:nvGrpSpPr>
        <p:grpSpPr>
          <a:xfrm>
            <a:off x="5003066" y="4136534"/>
            <a:ext cx="721257" cy="690617"/>
            <a:chOff x="3179914" y="2889488"/>
            <a:chExt cx="422876" cy="404911"/>
          </a:xfrm>
        </p:grpSpPr>
        <p:sp>
          <p:nvSpPr>
            <p:cNvPr id="1611" name="Google Shape;1611;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7" name="Google Shape;1617;p65"/>
          <p:cNvGrpSpPr/>
          <p:nvPr/>
        </p:nvGrpSpPr>
        <p:grpSpPr>
          <a:xfrm>
            <a:off x="5937457" y="4136478"/>
            <a:ext cx="714907" cy="690729"/>
            <a:chOff x="3729467" y="2889422"/>
            <a:chExt cx="419153" cy="404977"/>
          </a:xfrm>
        </p:grpSpPr>
        <p:sp>
          <p:nvSpPr>
            <p:cNvPr id="1618" name="Google Shape;1618;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5" name="Google Shape;1625;p65"/>
          <p:cNvGrpSpPr/>
          <p:nvPr/>
        </p:nvGrpSpPr>
        <p:grpSpPr>
          <a:xfrm>
            <a:off x="2653502" y="4594384"/>
            <a:ext cx="1287135" cy="179481"/>
            <a:chOff x="4411970" y="2962952"/>
            <a:chExt cx="706544" cy="104212"/>
          </a:xfrm>
        </p:grpSpPr>
        <p:sp>
          <p:nvSpPr>
            <p:cNvPr id="1626" name="Google Shape;1626;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0" name="Google Shape;1630;p65"/>
          <p:cNvGrpSpPr/>
          <p:nvPr/>
        </p:nvGrpSpPr>
        <p:grpSpPr>
          <a:xfrm>
            <a:off x="2653501" y="4054769"/>
            <a:ext cx="1280211" cy="385563"/>
            <a:chOff x="4411970" y="2726085"/>
            <a:chExt cx="643107" cy="193659"/>
          </a:xfrm>
        </p:grpSpPr>
        <p:sp>
          <p:nvSpPr>
            <p:cNvPr id="1631" name="Google Shape;1631;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4" name="Google Shape;1634;p65"/>
          <p:cNvGrpSpPr/>
          <p:nvPr/>
        </p:nvGrpSpPr>
        <p:grpSpPr>
          <a:xfrm>
            <a:off x="1331499" y="4393867"/>
            <a:ext cx="1082004" cy="336779"/>
            <a:chOff x="4411970" y="4340222"/>
            <a:chExt cx="779467" cy="242683"/>
          </a:xfrm>
        </p:grpSpPr>
        <p:sp>
          <p:nvSpPr>
            <p:cNvPr id="1635" name="Google Shape;1635;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8" name="Google Shape;1638;p65"/>
          <p:cNvGrpSpPr/>
          <p:nvPr/>
        </p:nvGrpSpPr>
        <p:grpSpPr>
          <a:xfrm>
            <a:off x="2653501" y="3612411"/>
            <a:ext cx="1286880" cy="288307"/>
            <a:chOff x="4411970" y="2468674"/>
            <a:chExt cx="747317" cy="167425"/>
          </a:xfrm>
        </p:grpSpPr>
        <p:sp>
          <p:nvSpPr>
            <p:cNvPr id="1639" name="Google Shape;1639;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1" name="Google Shape;1641;p65"/>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42" name="Google Shape;1642;p65"/>
          <p:cNvGrpSpPr/>
          <p:nvPr/>
        </p:nvGrpSpPr>
        <p:grpSpPr>
          <a:xfrm>
            <a:off x="1330257" y="3112916"/>
            <a:ext cx="2612055" cy="278379"/>
            <a:chOff x="6336019" y="3733725"/>
            <a:chExt cx="2566206" cy="351310"/>
          </a:xfrm>
        </p:grpSpPr>
        <p:sp>
          <p:nvSpPr>
            <p:cNvPr id="1643" name="Google Shape;1643;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7" name="Google Shape;1647;p65"/>
          <p:cNvGrpSpPr/>
          <p:nvPr/>
        </p:nvGrpSpPr>
        <p:grpSpPr>
          <a:xfrm>
            <a:off x="2653502" y="5267469"/>
            <a:ext cx="1262068" cy="204267"/>
            <a:chOff x="4404545" y="3301592"/>
            <a:chExt cx="782403" cy="129272"/>
          </a:xfrm>
        </p:grpSpPr>
        <p:sp>
          <p:nvSpPr>
            <p:cNvPr id="1648" name="Google Shape;164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0" name="Google Shape;1650;p65"/>
          <p:cNvGrpSpPr/>
          <p:nvPr/>
        </p:nvGrpSpPr>
        <p:grpSpPr>
          <a:xfrm>
            <a:off x="2653502" y="4927917"/>
            <a:ext cx="1283009" cy="185503"/>
            <a:chOff x="4411970" y="3131459"/>
            <a:chExt cx="710520" cy="117397"/>
          </a:xfrm>
        </p:grpSpPr>
        <p:sp>
          <p:nvSpPr>
            <p:cNvPr id="1651" name="Google Shape;165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53" name="Google Shape;1653;p65"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4" name="Google Shape;1654;p65"/>
          <p:cNvGrpSpPr/>
          <p:nvPr/>
        </p:nvGrpSpPr>
        <p:grpSpPr>
          <a:xfrm>
            <a:off x="1320361" y="4828804"/>
            <a:ext cx="1098451" cy="611984"/>
            <a:chOff x="4411970" y="1801825"/>
            <a:chExt cx="734586" cy="409262"/>
          </a:xfrm>
        </p:grpSpPr>
        <p:sp>
          <p:nvSpPr>
            <p:cNvPr id="1655" name="Google Shape;165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7" name="Google Shape;1657;p65"/>
          <p:cNvGrpSpPr/>
          <p:nvPr/>
        </p:nvGrpSpPr>
        <p:grpSpPr>
          <a:xfrm>
            <a:off x="4126991" y="3118897"/>
            <a:ext cx="695352" cy="695352"/>
            <a:chOff x="5681300" y="2527788"/>
            <a:chExt cx="805800" cy="805800"/>
          </a:xfrm>
        </p:grpSpPr>
        <p:sp>
          <p:nvSpPr>
            <p:cNvPr id="1658" name="Google Shape;1658;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 name="Google Shape;1660;p65"/>
          <p:cNvGrpSpPr/>
          <p:nvPr/>
        </p:nvGrpSpPr>
        <p:grpSpPr>
          <a:xfrm>
            <a:off x="4119311" y="4126487"/>
            <a:ext cx="710711" cy="710711"/>
            <a:chOff x="4049800" y="640400"/>
            <a:chExt cx="858900" cy="858900"/>
          </a:xfrm>
        </p:grpSpPr>
        <p:sp>
          <p:nvSpPr>
            <p:cNvPr id="1661" name="Google Shape;1661;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3" name="Google Shape;1663;p65"/>
          <p:cNvGrpSpPr/>
          <p:nvPr/>
        </p:nvGrpSpPr>
        <p:grpSpPr>
          <a:xfrm>
            <a:off x="4019955" y="5030057"/>
            <a:ext cx="909424" cy="909424"/>
            <a:chOff x="5080188" y="927900"/>
            <a:chExt cx="961200" cy="961200"/>
          </a:xfrm>
        </p:grpSpPr>
        <p:sp>
          <p:nvSpPr>
            <p:cNvPr id="1664" name="Google Shape;1664;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2" name="Google Shape;1672;p65"/>
          <p:cNvGrpSpPr/>
          <p:nvPr/>
        </p:nvGrpSpPr>
        <p:grpSpPr>
          <a:xfrm>
            <a:off x="5971287" y="5158979"/>
            <a:ext cx="674200" cy="672008"/>
            <a:chOff x="6039282" y="1042577"/>
            <a:chExt cx="734315" cy="731929"/>
          </a:xfrm>
        </p:grpSpPr>
        <p:sp>
          <p:nvSpPr>
            <p:cNvPr id="1673" name="Google Shape;1673;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4" name="Google Shape;1694;p65"/>
          <p:cNvGrpSpPr/>
          <p:nvPr/>
        </p:nvGrpSpPr>
        <p:grpSpPr>
          <a:xfrm>
            <a:off x="6788089" y="3065149"/>
            <a:ext cx="756992" cy="802848"/>
            <a:chOff x="1825800" y="1651625"/>
            <a:chExt cx="539989" cy="571775"/>
          </a:xfrm>
        </p:grpSpPr>
        <p:sp>
          <p:nvSpPr>
            <p:cNvPr id="1695" name="Google Shape;1695;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9" name="Google Shape;1699;p65"/>
          <p:cNvGrpSpPr/>
          <p:nvPr/>
        </p:nvGrpSpPr>
        <p:grpSpPr>
          <a:xfrm>
            <a:off x="5021328" y="5140773"/>
            <a:ext cx="677497" cy="677273"/>
            <a:chOff x="1897577" y="2802432"/>
            <a:chExt cx="492176" cy="492014"/>
          </a:xfrm>
        </p:grpSpPr>
        <p:sp>
          <p:nvSpPr>
            <p:cNvPr id="1700" name="Google Shape;1700;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2" name="Google Shape;1712;p65"/>
          <p:cNvGrpSpPr/>
          <p:nvPr/>
        </p:nvGrpSpPr>
        <p:grpSpPr>
          <a:xfrm>
            <a:off x="1330034" y="5558831"/>
            <a:ext cx="1078969" cy="267789"/>
            <a:chOff x="2013045" y="4813233"/>
            <a:chExt cx="921986" cy="228854"/>
          </a:xfrm>
        </p:grpSpPr>
        <p:sp>
          <p:nvSpPr>
            <p:cNvPr id="1713" name="Google Shape;1713;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5" name="Google Shape;1715;p65"/>
          <p:cNvGrpSpPr/>
          <p:nvPr/>
        </p:nvGrpSpPr>
        <p:grpSpPr>
          <a:xfrm>
            <a:off x="1341314" y="3541340"/>
            <a:ext cx="1056561" cy="359921"/>
            <a:chOff x="1046767" y="4756633"/>
            <a:chExt cx="859646" cy="292841"/>
          </a:xfrm>
        </p:grpSpPr>
        <p:sp>
          <p:nvSpPr>
            <p:cNvPr id="1716" name="Google Shape;1716;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19" name="Google Shape;1719;p65"/>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65"/>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65"/>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65"/>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23" name="Google Shape;1723;p65"/>
          <p:cNvGrpSpPr/>
          <p:nvPr/>
        </p:nvGrpSpPr>
        <p:grpSpPr>
          <a:xfrm>
            <a:off x="9522455" y="3400750"/>
            <a:ext cx="221964" cy="188663"/>
            <a:chOff x="4660325" y="1866850"/>
            <a:chExt cx="68350" cy="58100"/>
          </a:xfrm>
        </p:grpSpPr>
        <p:sp>
          <p:nvSpPr>
            <p:cNvPr id="1724" name="Google Shape;1724;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6" name="Google Shape;1726;p65"/>
          <p:cNvGrpSpPr/>
          <p:nvPr/>
        </p:nvGrpSpPr>
        <p:grpSpPr>
          <a:xfrm>
            <a:off x="9934915" y="3435049"/>
            <a:ext cx="216687" cy="120065"/>
            <a:chOff x="4791775" y="1877500"/>
            <a:chExt cx="66725" cy="36975"/>
          </a:xfrm>
        </p:grpSpPr>
        <p:sp>
          <p:nvSpPr>
            <p:cNvPr id="1727" name="Google Shape;1727;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9" name="Google Shape;1729;p65"/>
          <p:cNvGrpSpPr/>
          <p:nvPr/>
        </p:nvGrpSpPr>
        <p:grpSpPr>
          <a:xfrm>
            <a:off x="10363866" y="3435049"/>
            <a:ext cx="193305" cy="120065"/>
            <a:chOff x="4923925" y="1877500"/>
            <a:chExt cx="59525" cy="36975"/>
          </a:xfrm>
        </p:grpSpPr>
        <p:sp>
          <p:nvSpPr>
            <p:cNvPr id="1730" name="Google Shape;1730;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2" name="Google Shape;1732;p65"/>
          <p:cNvGrpSpPr/>
          <p:nvPr/>
        </p:nvGrpSpPr>
        <p:grpSpPr>
          <a:xfrm>
            <a:off x="10756521" y="3411303"/>
            <a:ext cx="188596" cy="167556"/>
            <a:chOff x="5058450" y="1870100"/>
            <a:chExt cx="58075" cy="51600"/>
          </a:xfrm>
        </p:grpSpPr>
        <p:sp>
          <p:nvSpPr>
            <p:cNvPr id="1733" name="Google Shape;1733;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5" name="Google Shape;1735;p65"/>
          <p:cNvGrpSpPr/>
          <p:nvPr/>
        </p:nvGrpSpPr>
        <p:grpSpPr>
          <a:xfrm>
            <a:off x="9975874" y="3974514"/>
            <a:ext cx="134769" cy="143527"/>
            <a:chOff x="4811425" y="2065025"/>
            <a:chExt cx="41500" cy="44200"/>
          </a:xfrm>
        </p:grpSpPr>
        <p:sp>
          <p:nvSpPr>
            <p:cNvPr id="1736" name="Google Shape;1736;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8" name="Google Shape;1738;p65"/>
          <p:cNvGrpSpPr/>
          <p:nvPr/>
        </p:nvGrpSpPr>
        <p:grpSpPr>
          <a:xfrm>
            <a:off x="10365790" y="3974798"/>
            <a:ext cx="161156" cy="142957"/>
            <a:chOff x="4929875" y="2065025"/>
            <a:chExt cx="49625" cy="44025"/>
          </a:xfrm>
        </p:grpSpPr>
        <p:sp>
          <p:nvSpPr>
            <p:cNvPr id="1739" name="Google Shape;1739;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1" name="Google Shape;1741;p65"/>
          <p:cNvGrpSpPr/>
          <p:nvPr/>
        </p:nvGrpSpPr>
        <p:grpSpPr>
          <a:xfrm>
            <a:off x="10804015" y="3978817"/>
            <a:ext cx="93608" cy="134921"/>
            <a:chOff x="5083925" y="2066350"/>
            <a:chExt cx="28825" cy="41550"/>
          </a:xfrm>
        </p:grpSpPr>
        <p:sp>
          <p:nvSpPr>
            <p:cNvPr id="1742" name="Google Shape;1742;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4" name="Google Shape;1744;p65"/>
          <p:cNvGrpSpPr/>
          <p:nvPr/>
        </p:nvGrpSpPr>
        <p:grpSpPr>
          <a:xfrm>
            <a:off x="9512753" y="3999679"/>
            <a:ext cx="241368" cy="93195"/>
            <a:chOff x="4659775" y="2072775"/>
            <a:chExt cx="74325" cy="28700"/>
          </a:xfrm>
        </p:grpSpPr>
        <p:sp>
          <p:nvSpPr>
            <p:cNvPr id="1745" name="Google Shape;1745;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8" name="Google Shape;1748;p65"/>
          <p:cNvGrpSpPr/>
          <p:nvPr/>
        </p:nvGrpSpPr>
        <p:grpSpPr>
          <a:xfrm>
            <a:off x="10739229" y="3720433"/>
            <a:ext cx="223183" cy="118929"/>
            <a:chOff x="4662475" y="1976500"/>
            <a:chExt cx="68725" cy="36625"/>
          </a:xfrm>
        </p:grpSpPr>
        <p:sp>
          <p:nvSpPr>
            <p:cNvPr id="1749" name="Google Shape;1749;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2" name="Google Shape;1752;p65"/>
          <p:cNvGrpSpPr/>
          <p:nvPr/>
        </p:nvGrpSpPr>
        <p:grpSpPr>
          <a:xfrm>
            <a:off x="10335102" y="3725019"/>
            <a:ext cx="222532" cy="109756"/>
            <a:chOff x="4920150" y="1977875"/>
            <a:chExt cx="68525" cy="33800"/>
          </a:xfrm>
        </p:grpSpPr>
        <p:sp>
          <p:nvSpPr>
            <p:cNvPr id="1753" name="Google Shape;1753;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6" name="Google Shape;1756;p65"/>
          <p:cNvGrpSpPr/>
          <p:nvPr/>
        </p:nvGrpSpPr>
        <p:grpSpPr>
          <a:xfrm>
            <a:off x="9549977" y="4263577"/>
            <a:ext cx="166920" cy="170479"/>
            <a:chOff x="4676550" y="2160575"/>
            <a:chExt cx="51400" cy="52500"/>
          </a:xfrm>
        </p:grpSpPr>
        <p:sp>
          <p:nvSpPr>
            <p:cNvPr id="1757" name="Google Shape;1757;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0" name="Google Shape;1760;p65"/>
          <p:cNvGrpSpPr/>
          <p:nvPr/>
        </p:nvGrpSpPr>
        <p:grpSpPr>
          <a:xfrm>
            <a:off x="9946322" y="4272952"/>
            <a:ext cx="193873" cy="151725"/>
            <a:chOff x="4768325" y="2163475"/>
            <a:chExt cx="59700" cy="46725"/>
          </a:xfrm>
        </p:grpSpPr>
        <p:sp>
          <p:nvSpPr>
            <p:cNvPr id="1761" name="Google Shape;1761;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63" name="Google Shape;1763;p65"/>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65"/>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65"/>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65"/>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65"/>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65"/>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69" name="Google Shape;1769;p65"/>
          <p:cNvGrpSpPr/>
          <p:nvPr/>
        </p:nvGrpSpPr>
        <p:grpSpPr>
          <a:xfrm>
            <a:off x="9968079" y="4613078"/>
            <a:ext cx="150357" cy="142471"/>
            <a:chOff x="4768575" y="2253950"/>
            <a:chExt cx="46300" cy="43875"/>
          </a:xfrm>
        </p:grpSpPr>
        <p:sp>
          <p:nvSpPr>
            <p:cNvPr id="1770" name="Google Shape;1770;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2" name="Google Shape;1772;p65"/>
          <p:cNvGrpSpPr/>
          <p:nvPr/>
        </p:nvGrpSpPr>
        <p:grpSpPr>
          <a:xfrm>
            <a:off x="10367577" y="5265112"/>
            <a:ext cx="157583" cy="194995"/>
            <a:chOff x="4960900" y="2433225"/>
            <a:chExt cx="48525" cy="60050"/>
          </a:xfrm>
        </p:grpSpPr>
        <p:sp>
          <p:nvSpPr>
            <p:cNvPr id="1773" name="Google Shape;1773;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5" name="Google Shape;1775;p65"/>
          <p:cNvGrpSpPr/>
          <p:nvPr/>
        </p:nvGrpSpPr>
        <p:grpSpPr>
          <a:xfrm>
            <a:off x="9952329" y="5617193"/>
            <a:ext cx="181859" cy="191747"/>
            <a:chOff x="4854075" y="2527625"/>
            <a:chExt cx="56000" cy="59050"/>
          </a:xfrm>
        </p:grpSpPr>
        <p:sp>
          <p:nvSpPr>
            <p:cNvPr id="1776" name="Google Shape;1776;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78" name="Google Shape;1778;p65"/>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65"/>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65"/>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81" name="Google Shape;1781;p65"/>
          <p:cNvGrpSpPr/>
          <p:nvPr/>
        </p:nvGrpSpPr>
        <p:grpSpPr>
          <a:xfrm>
            <a:off x="10784611" y="4902186"/>
            <a:ext cx="132416" cy="214396"/>
            <a:chOff x="5059700" y="2334775"/>
            <a:chExt cx="40775" cy="66025"/>
          </a:xfrm>
        </p:grpSpPr>
        <p:sp>
          <p:nvSpPr>
            <p:cNvPr id="1782" name="Google Shape;1782;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1" name="Google Shape;1791;p65"/>
          <p:cNvGrpSpPr/>
          <p:nvPr/>
        </p:nvGrpSpPr>
        <p:grpSpPr>
          <a:xfrm>
            <a:off x="10727496" y="5255695"/>
            <a:ext cx="246645" cy="213828"/>
            <a:chOff x="5037700" y="2430325"/>
            <a:chExt cx="75950" cy="65850"/>
          </a:xfrm>
        </p:grpSpPr>
        <p:sp>
          <p:nvSpPr>
            <p:cNvPr id="1792" name="Google Shape;1792;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4" name="Google Shape;1794;p65"/>
          <p:cNvGrpSpPr/>
          <p:nvPr/>
        </p:nvGrpSpPr>
        <p:grpSpPr>
          <a:xfrm>
            <a:off x="9953504" y="4944298"/>
            <a:ext cx="230685" cy="130172"/>
            <a:chOff x="4756975" y="2341800"/>
            <a:chExt cx="91975" cy="51925"/>
          </a:xfrm>
        </p:grpSpPr>
        <p:sp>
          <p:nvSpPr>
            <p:cNvPr id="1795" name="Google Shape;1795;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5" name="Google Shape;1815;p65"/>
          <p:cNvGrpSpPr/>
          <p:nvPr/>
        </p:nvGrpSpPr>
        <p:grpSpPr>
          <a:xfrm>
            <a:off x="10309421" y="5595894"/>
            <a:ext cx="283329" cy="234348"/>
            <a:chOff x="4943575" y="2516350"/>
            <a:chExt cx="98675" cy="81700"/>
          </a:xfrm>
        </p:grpSpPr>
        <p:sp>
          <p:nvSpPr>
            <p:cNvPr id="1816" name="Google Shape;1816;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4" name="Google Shape;1894;p65"/>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65"/>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65"/>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65"/>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65"/>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chemeClr val="dk1"/>
              </a:buClr>
              <a:buSzPts val="1100"/>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a:buClr>
                <a:srgbClr val="000000"/>
              </a:buClr>
              <a:buSzPts val="1100"/>
            </a:pPr>
            <a:endParaRPr>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grpSp>
        <p:nvGrpSpPr>
          <p:cNvPr id="1903" name="Google Shape;1903;p66"/>
          <p:cNvGrpSpPr/>
          <p:nvPr/>
        </p:nvGrpSpPr>
        <p:grpSpPr>
          <a:xfrm>
            <a:off x="994095" y="1558221"/>
            <a:ext cx="3323824" cy="1839835"/>
            <a:chOff x="2654821" y="2311071"/>
            <a:chExt cx="2279715" cy="1262120"/>
          </a:xfrm>
        </p:grpSpPr>
        <p:grpSp>
          <p:nvGrpSpPr>
            <p:cNvPr id="1904" name="Google Shape;1904;p66"/>
            <p:cNvGrpSpPr/>
            <p:nvPr/>
          </p:nvGrpSpPr>
          <p:grpSpPr>
            <a:xfrm>
              <a:off x="4034269" y="2840745"/>
              <a:ext cx="40212" cy="36437"/>
              <a:chOff x="4293400" y="2574725"/>
              <a:chExt cx="84425" cy="80100"/>
            </a:xfrm>
          </p:grpSpPr>
          <p:sp>
            <p:nvSpPr>
              <p:cNvPr id="1905" name="Google Shape;1905;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6" name="Google Shape;1906;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07" name="Google Shape;1907;p66"/>
            <p:cNvGrpSpPr/>
            <p:nvPr/>
          </p:nvGrpSpPr>
          <p:grpSpPr>
            <a:xfrm>
              <a:off x="3894606" y="2334874"/>
              <a:ext cx="913198" cy="518984"/>
              <a:chOff x="4000175" y="1462675"/>
              <a:chExt cx="1917275" cy="1140875"/>
            </a:xfrm>
          </p:grpSpPr>
          <p:sp>
            <p:nvSpPr>
              <p:cNvPr id="1908" name="Google Shape;1908;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9" name="Google Shape;1909;p66"/>
              <p:cNvGrpSpPr/>
              <p:nvPr/>
            </p:nvGrpSpPr>
            <p:grpSpPr>
              <a:xfrm>
                <a:off x="4000175" y="1462675"/>
                <a:ext cx="1917275" cy="1140875"/>
                <a:chOff x="4000175" y="1462675"/>
                <a:chExt cx="1917275" cy="1140875"/>
              </a:xfrm>
            </p:grpSpPr>
            <p:sp>
              <p:nvSpPr>
                <p:cNvPr id="1910" name="Google Shape;1910;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11" name="Google Shape;1911;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15" name="Google Shape;1915;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16" name="Google Shape;1916;p66"/>
            <p:cNvGrpSpPr/>
            <p:nvPr/>
          </p:nvGrpSpPr>
          <p:grpSpPr>
            <a:xfrm>
              <a:off x="3875768" y="2846704"/>
              <a:ext cx="44796" cy="47366"/>
              <a:chOff x="3960625" y="2587825"/>
              <a:chExt cx="94050" cy="104125"/>
            </a:xfrm>
          </p:grpSpPr>
          <p:sp>
            <p:nvSpPr>
              <p:cNvPr id="1917" name="Google Shape;1917;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8" name="Google Shape;1918;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19" name="Google Shape;1919;p66"/>
            <p:cNvGrpSpPr/>
            <p:nvPr/>
          </p:nvGrpSpPr>
          <p:grpSpPr>
            <a:xfrm>
              <a:off x="3782759" y="2807162"/>
              <a:ext cx="82686" cy="85487"/>
              <a:chOff x="3765350" y="2500900"/>
              <a:chExt cx="173600" cy="187925"/>
            </a:xfrm>
          </p:grpSpPr>
          <p:sp>
            <p:nvSpPr>
              <p:cNvPr id="1920" name="Google Shape;1920;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21" name="Google Shape;1921;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26" name="Google Shape;1926;p66"/>
            <p:cNvGrpSpPr/>
            <p:nvPr/>
          </p:nvGrpSpPr>
          <p:grpSpPr>
            <a:xfrm>
              <a:off x="3775674" y="2798496"/>
              <a:ext cx="40545" cy="23564"/>
              <a:chOff x="3750475" y="2481850"/>
              <a:chExt cx="85125" cy="51800"/>
            </a:xfrm>
          </p:grpSpPr>
          <p:sp>
            <p:nvSpPr>
              <p:cNvPr id="1927" name="Google Shape;1927;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9" name="Google Shape;1929;p66"/>
            <p:cNvGrpSpPr/>
            <p:nvPr/>
          </p:nvGrpSpPr>
          <p:grpSpPr>
            <a:xfrm>
              <a:off x="3716946" y="2776024"/>
              <a:ext cx="81971" cy="76912"/>
              <a:chOff x="3627175" y="2432450"/>
              <a:chExt cx="172100" cy="169075"/>
            </a:xfrm>
          </p:grpSpPr>
          <p:sp>
            <p:nvSpPr>
              <p:cNvPr id="1930" name="Google Shape;1930;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32" name="Google Shape;1932;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33" name="Google Shape;1933;p66"/>
            <p:cNvGrpSpPr/>
            <p:nvPr/>
          </p:nvGrpSpPr>
          <p:grpSpPr>
            <a:xfrm>
              <a:off x="3685682" y="2845624"/>
              <a:ext cx="29311" cy="45055"/>
              <a:chOff x="3561536" y="2585450"/>
              <a:chExt cx="61539" cy="99045"/>
            </a:xfrm>
          </p:grpSpPr>
          <p:sp>
            <p:nvSpPr>
              <p:cNvPr id="1934" name="Google Shape;1934;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6" name="Google Shape;1936;p66"/>
            <p:cNvGrpSpPr/>
            <p:nvPr/>
          </p:nvGrpSpPr>
          <p:grpSpPr>
            <a:xfrm>
              <a:off x="3849905" y="2572252"/>
              <a:ext cx="74339" cy="119559"/>
              <a:chOff x="3906325" y="1984500"/>
              <a:chExt cx="156075" cy="262825"/>
            </a:xfrm>
          </p:grpSpPr>
          <p:sp>
            <p:nvSpPr>
              <p:cNvPr id="1937" name="Google Shape;1937;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8" name="Google Shape;1938;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39" name="Google Shape;1939;p66"/>
            <p:cNvGrpSpPr/>
            <p:nvPr/>
          </p:nvGrpSpPr>
          <p:grpSpPr>
            <a:xfrm>
              <a:off x="2654821" y="2414345"/>
              <a:ext cx="667570" cy="558731"/>
              <a:chOff x="1397225" y="1637375"/>
              <a:chExt cx="1401575" cy="1228250"/>
            </a:xfrm>
          </p:grpSpPr>
          <p:sp>
            <p:nvSpPr>
              <p:cNvPr id="1940" name="Google Shape;1940;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41" name="Google Shape;1941;p66"/>
              <p:cNvGrpSpPr/>
              <p:nvPr/>
            </p:nvGrpSpPr>
            <p:grpSpPr>
              <a:xfrm>
                <a:off x="1397225" y="1637375"/>
                <a:ext cx="1398775" cy="1228250"/>
                <a:chOff x="1397225" y="1637375"/>
                <a:chExt cx="1398775" cy="1228250"/>
              </a:xfrm>
            </p:grpSpPr>
            <p:sp>
              <p:nvSpPr>
                <p:cNvPr id="1942" name="Google Shape;1942;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44" name="Google Shape;1944;p66"/>
            <p:cNvGrpSpPr/>
            <p:nvPr/>
          </p:nvGrpSpPr>
          <p:grpSpPr>
            <a:xfrm>
              <a:off x="3230417" y="3103734"/>
              <a:ext cx="282982" cy="280332"/>
              <a:chOff x="2605700" y="3152850"/>
              <a:chExt cx="594125" cy="616250"/>
            </a:xfrm>
          </p:grpSpPr>
          <p:sp>
            <p:nvSpPr>
              <p:cNvPr id="1945" name="Google Shape;1945;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6" name="Google Shape;1946;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1947" name="Google Shape;1947;p66"/>
            <p:cNvGrpSpPr/>
            <p:nvPr/>
          </p:nvGrpSpPr>
          <p:grpSpPr>
            <a:xfrm>
              <a:off x="3265985" y="3226989"/>
              <a:ext cx="87151" cy="346202"/>
              <a:chOff x="2680375" y="3423800"/>
              <a:chExt cx="182975" cy="761050"/>
            </a:xfrm>
          </p:grpSpPr>
          <p:sp>
            <p:nvSpPr>
              <p:cNvPr id="1948" name="Google Shape;1948;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9" name="Google Shape;1949;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0" name="Google Shape;1950;p66"/>
            <p:cNvGrpSpPr/>
            <p:nvPr/>
          </p:nvGrpSpPr>
          <p:grpSpPr>
            <a:xfrm>
              <a:off x="3855466" y="3289811"/>
              <a:ext cx="112514" cy="94210"/>
              <a:chOff x="3918000" y="3561900"/>
              <a:chExt cx="236225" cy="207100"/>
            </a:xfrm>
          </p:grpSpPr>
          <p:sp>
            <p:nvSpPr>
              <p:cNvPr id="1951" name="Google Shape;1951;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52" name="Google Shape;1952;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53" name="Google Shape;1953;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1956" name="Google Shape;1956;p66"/>
            <p:cNvGrpSpPr/>
            <p:nvPr/>
          </p:nvGrpSpPr>
          <p:grpSpPr>
            <a:xfrm>
              <a:off x="2905224" y="2311071"/>
              <a:ext cx="596721" cy="528992"/>
              <a:chOff x="1922950" y="1410350"/>
              <a:chExt cx="1252825" cy="1162875"/>
            </a:xfrm>
          </p:grpSpPr>
          <p:sp>
            <p:nvSpPr>
              <p:cNvPr id="1957" name="Google Shape;1957;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1973" name="Google Shape;1973;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993" name="Google Shape;1993;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94" name="Google Shape;1994;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5" name="Google Shape;1995;p66"/>
            <p:cNvGrpSpPr/>
            <p:nvPr/>
          </p:nvGrpSpPr>
          <p:grpSpPr>
            <a:xfrm>
              <a:off x="3280929" y="3294542"/>
              <a:ext cx="109894" cy="272224"/>
              <a:chOff x="2711750" y="3572300"/>
              <a:chExt cx="230725" cy="598425"/>
            </a:xfrm>
          </p:grpSpPr>
          <p:sp>
            <p:nvSpPr>
              <p:cNvPr id="1996" name="Google Shape;1996;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98" name="Google Shape;1998;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9" name="Google Shape;1999;p66"/>
            <p:cNvGrpSpPr/>
            <p:nvPr/>
          </p:nvGrpSpPr>
          <p:grpSpPr>
            <a:xfrm>
              <a:off x="3790439" y="2408636"/>
              <a:ext cx="73017" cy="75684"/>
              <a:chOff x="3781475" y="1624825"/>
              <a:chExt cx="153300" cy="166375"/>
            </a:xfrm>
          </p:grpSpPr>
          <p:sp>
            <p:nvSpPr>
              <p:cNvPr id="2000" name="Google Shape;2000;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4" name="Google Shape;2004;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11" name="Google Shape;2011;p66"/>
            <p:cNvGrpSpPr/>
            <p:nvPr/>
          </p:nvGrpSpPr>
          <p:grpSpPr>
            <a:xfrm>
              <a:off x="4403342" y="3107749"/>
              <a:ext cx="316680" cy="101374"/>
              <a:chOff x="5068275" y="3161675"/>
              <a:chExt cx="664875" cy="222850"/>
            </a:xfrm>
          </p:grpSpPr>
          <p:sp>
            <p:nvSpPr>
              <p:cNvPr id="2012" name="Google Shape;2012;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16" name="Google Shape;2016;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5" name="Google Shape;2045;p66"/>
            <p:cNvGrpSpPr/>
            <p:nvPr/>
          </p:nvGrpSpPr>
          <p:grpSpPr>
            <a:xfrm>
              <a:off x="3697513" y="2707266"/>
              <a:ext cx="59549" cy="79733"/>
              <a:chOff x="3586375" y="2281300"/>
              <a:chExt cx="125025" cy="175275"/>
            </a:xfrm>
          </p:grpSpPr>
          <p:sp>
            <p:nvSpPr>
              <p:cNvPr id="2046" name="Google Shape;2046;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48" name="Google Shape;2048;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9" name="Google Shape;2049;p66"/>
            <p:cNvGrpSpPr/>
            <p:nvPr/>
          </p:nvGrpSpPr>
          <p:grpSpPr>
            <a:xfrm>
              <a:off x="4513224" y="3221724"/>
              <a:ext cx="274563" cy="280321"/>
              <a:chOff x="5298975" y="3412225"/>
              <a:chExt cx="576450" cy="616225"/>
            </a:xfrm>
          </p:grpSpPr>
          <p:sp>
            <p:nvSpPr>
              <p:cNvPr id="2050" name="Google Shape;2050;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051" name="Google Shape;2051;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2" name="Google Shape;2052;p66"/>
            <p:cNvGrpSpPr/>
            <p:nvPr/>
          </p:nvGrpSpPr>
          <p:grpSpPr>
            <a:xfrm>
              <a:off x="4824403" y="3421846"/>
              <a:ext cx="110132" cy="130647"/>
              <a:chOff x="5952300" y="3852150"/>
              <a:chExt cx="231225" cy="287200"/>
            </a:xfrm>
          </p:grpSpPr>
          <p:sp>
            <p:nvSpPr>
              <p:cNvPr id="2053" name="Google Shape;2053;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55" name="Google Shape;2055;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63" name="Google Shape;2063;p66"/>
            <p:cNvGrpSpPr/>
            <p:nvPr/>
          </p:nvGrpSpPr>
          <p:grpSpPr>
            <a:xfrm>
              <a:off x="4295710" y="3079670"/>
              <a:ext cx="14968" cy="27135"/>
              <a:chOff x="4842300" y="3099950"/>
              <a:chExt cx="31425" cy="59650"/>
            </a:xfrm>
          </p:grpSpPr>
          <p:sp>
            <p:nvSpPr>
              <p:cNvPr id="2064" name="Google Shape;2064;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68" name="Google Shape;2068;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6" name="Google Shape;2076;p66"/>
            <p:cNvGrpSpPr/>
            <p:nvPr/>
          </p:nvGrpSpPr>
          <p:grpSpPr>
            <a:xfrm>
              <a:off x="3831056" y="2816010"/>
              <a:ext cx="37378" cy="27612"/>
              <a:chOff x="3866750" y="2520350"/>
              <a:chExt cx="78475" cy="60700"/>
            </a:xfrm>
          </p:grpSpPr>
          <p:sp>
            <p:nvSpPr>
              <p:cNvPr id="2077" name="Google Shape;2077;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81" name="Google Shape;2081;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098" name="Google Shape;2098;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10" name="Google Shape;2110;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23" name="Google Shape;2123;p66"/>
            <p:cNvGrpSpPr/>
            <p:nvPr/>
          </p:nvGrpSpPr>
          <p:grpSpPr>
            <a:xfrm>
              <a:off x="3632736" y="3051591"/>
              <a:ext cx="63288" cy="45217"/>
              <a:chOff x="3450375" y="3038225"/>
              <a:chExt cx="132875" cy="99400"/>
            </a:xfrm>
          </p:grpSpPr>
          <p:sp>
            <p:nvSpPr>
              <p:cNvPr id="2124" name="Google Shape;2124;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26" name="Google Shape;2126;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35" name="Google Shape;2135;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45" name="Google Shape;2145;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51" name="Google Shape;2151;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1" name="Google Shape;2161;p66"/>
          <p:cNvGrpSpPr/>
          <p:nvPr/>
        </p:nvGrpSpPr>
        <p:grpSpPr>
          <a:xfrm>
            <a:off x="4738842" y="1644454"/>
            <a:ext cx="2770909" cy="1822077"/>
            <a:chOff x="235800" y="830650"/>
            <a:chExt cx="6978450" cy="4588844"/>
          </a:xfrm>
        </p:grpSpPr>
        <p:sp>
          <p:nvSpPr>
            <p:cNvPr id="2162" name="Google Shape;2162;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8" name="Google Shape;2168;p66"/>
          <p:cNvGrpSpPr/>
          <p:nvPr/>
        </p:nvGrpSpPr>
        <p:grpSpPr>
          <a:xfrm>
            <a:off x="990171" y="4085923"/>
            <a:ext cx="3497168" cy="1778053"/>
            <a:chOff x="238125" y="1038125"/>
            <a:chExt cx="7146800" cy="3633625"/>
          </a:xfrm>
        </p:grpSpPr>
        <p:sp>
          <p:nvSpPr>
            <p:cNvPr id="2169" name="Google Shape;2169;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1" name="Google Shape;3741;p66"/>
          <p:cNvGrpSpPr/>
          <p:nvPr/>
        </p:nvGrpSpPr>
        <p:grpSpPr>
          <a:xfrm>
            <a:off x="7810075" y="1608737"/>
            <a:ext cx="3454453" cy="1840313"/>
            <a:chOff x="233350" y="949250"/>
            <a:chExt cx="7137300" cy="3802300"/>
          </a:xfrm>
        </p:grpSpPr>
        <p:sp>
          <p:nvSpPr>
            <p:cNvPr id="3742" name="Google Shape;374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3" name="Google Shape;3793;p66"/>
          <p:cNvGrpSpPr/>
          <p:nvPr/>
        </p:nvGrpSpPr>
        <p:grpSpPr>
          <a:xfrm>
            <a:off x="10229314" y="4335100"/>
            <a:ext cx="138975" cy="427120"/>
            <a:chOff x="7564426" y="3224343"/>
            <a:chExt cx="119985" cy="368801"/>
          </a:xfrm>
        </p:grpSpPr>
        <p:sp>
          <p:nvSpPr>
            <p:cNvPr id="3794" name="Google Shape;3794;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6" name="Google Shape;3796;p66"/>
          <p:cNvGrpSpPr/>
          <p:nvPr/>
        </p:nvGrpSpPr>
        <p:grpSpPr>
          <a:xfrm>
            <a:off x="9828631" y="4327236"/>
            <a:ext cx="252652" cy="442843"/>
            <a:chOff x="8370831" y="3202002"/>
            <a:chExt cx="218129" cy="382376"/>
          </a:xfrm>
        </p:grpSpPr>
        <p:sp>
          <p:nvSpPr>
            <p:cNvPr id="3797" name="Google Shape;3797;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9" name="Google Shape;3799;p66"/>
          <p:cNvGrpSpPr/>
          <p:nvPr/>
        </p:nvGrpSpPr>
        <p:grpSpPr>
          <a:xfrm>
            <a:off x="10793151" y="4875412"/>
            <a:ext cx="412572" cy="356000"/>
            <a:chOff x="6742064" y="3750480"/>
            <a:chExt cx="399315" cy="344560"/>
          </a:xfrm>
        </p:grpSpPr>
        <p:sp>
          <p:nvSpPr>
            <p:cNvPr id="3800" name="Google Shape;3800;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2" name="Google Shape;3802;p66"/>
          <p:cNvGrpSpPr/>
          <p:nvPr/>
        </p:nvGrpSpPr>
        <p:grpSpPr>
          <a:xfrm>
            <a:off x="10178510" y="5343475"/>
            <a:ext cx="240583" cy="375477"/>
            <a:chOff x="7248525" y="3739696"/>
            <a:chExt cx="230531" cy="359790"/>
          </a:xfrm>
        </p:grpSpPr>
        <p:sp>
          <p:nvSpPr>
            <p:cNvPr id="3803" name="Google Shape;3803;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5" name="Google Shape;3805;p66"/>
          <p:cNvGrpSpPr/>
          <p:nvPr/>
        </p:nvGrpSpPr>
        <p:grpSpPr>
          <a:xfrm>
            <a:off x="10506401" y="4867774"/>
            <a:ext cx="217195" cy="371613"/>
            <a:chOff x="7601242" y="3729267"/>
            <a:chExt cx="222566" cy="380803"/>
          </a:xfrm>
        </p:grpSpPr>
        <p:sp>
          <p:nvSpPr>
            <p:cNvPr id="3806" name="Google Shape;3806;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08" name="Google Shape;3808;p66"/>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09" name="Google Shape;3809;p66"/>
          <p:cNvGrpSpPr/>
          <p:nvPr/>
        </p:nvGrpSpPr>
        <p:grpSpPr>
          <a:xfrm>
            <a:off x="9825929" y="4869295"/>
            <a:ext cx="258057" cy="367987"/>
            <a:chOff x="8304647" y="3738687"/>
            <a:chExt cx="225076" cy="320956"/>
          </a:xfrm>
        </p:grpSpPr>
        <p:sp>
          <p:nvSpPr>
            <p:cNvPr id="3810" name="Google Shape;3810;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3" name="Google Shape;3813;p66"/>
          <p:cNvGrpSpPr/>
          <p:nvPr/>
        </p:nvGrpSpPr>
        <p:grpSpPr>
          <a:xfrm>
            <a:off x="10189252" y="4869295"/>
            <a:ext cx="237989" cy="367987"/>
            <a:chOff x="8615101" y="3738687"/>
            <a:chExt cx="207573" cy="320956"/>
          </a:xfrm>
        </p:grpSpPr>
        <p:sp>
          <p:nvSpPr>
            <p:cNvPr id="3814" name="Google Shape;3814;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17" name="Google Shape;3817;p66"/>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18" name="Google Shape;3818;p66"/>
          <p:cNvGrpSpPr/>
          <p:nvPr/>
        </p:nvGrpSpPr>
        <p:grpSpPr>
          <a:xfrm>
            <a:off x="8048859" y="5031279"/>
            <a:ext cx="743560" cy="681711"/>
            <a:chOff x="6015419" y="3716859"/>
            <a:chExt cx="557671" cy="511283"/>
          </a:xfrm>
        </p:grpSpPr>
        <p:sp>
          <p:nvSpPr>
            <p:cNvPr id="3819" name="Google Shape;3819;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20" name="Google Shape;3820;p66"/>
            <p:cNvGrpSpPr/>
            <p:nvPr/>
          </p:nvGrpSpPr>
          <p:grpSpPr>
            <a:xfrm>
              <a:off x="6036094" y="3716980"/>
              <a:ext cx="529860" cy="510468"/>
              <a:chOff x="6036094" y="3716980"/>
              <a:chExt cx="529860" cy="510468"/>
            </a:xfrm>
          </p:grpSpPr>
          <p:sp>
            <p:nvSpPr>
              <p:cNvPr id="3821" name="Google Shape;3821;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31" name="Google Shape;3831;p66"/>
          <p:cNvGrpSpPr/>
          <p:nvPr/>
        </p:nvGrpSpPr>
        <p:grpSpPr>
          <a:xfrm>
            <a:off x="8887372" y="4173638"/>
            <a:ext cx="768403" cy="682495"/>
            <a:chOff x="6644304" y="3073628"/>
            <a:chExt cx="576302" cy="511871"/>
          </a:xfrm>
        </p:grpSpPr>
        <p:sp>
          <p:nvSpPr>
            <p:cNvPr id="3832" name="Google Shape;3832;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33" name="Google Shape;3833;p66"/>
            <p:cNvGrpSpPr/>
            <p:nvPr/>
          </p:nvGrpSpPr>
          <p:grpSpPr>
            <a:xfrm>
              <a:off x="6712169" y="3085440"/>
              <a:ext cx="481622" cy="494913"/>
              <a:chOff x="6712169" y="3085440"/>
              <a:chExt cx="481622" cy="494913"/>
            </a:xfrm>
          </p:grpSpPr>
          <p:sp>
            <p:nvSpPr>
              <p:cNvPr id="3834" name="Google Shape;3834;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39" name="Google Shape;3839;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42" name="Google Shape;3842;p66"/>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3" name="Google Shape;3843;p66"/>
          <p:cNvGrpSpPr/>
          <p:nvPr/>
        </p:nvGrpSpPr>
        <p:grpSpPr>
          <a:xfrm>
            <a:off x="8897839" y="5030964"/>
            <a:ext cx="747508" cy="681803"/>
            <a:chOff x="6652154" y="3716623"/>
            <a:chExt cx="560631" cy="511352"/>
          </a:xfrm>
        </p:grpSpPr>
        <p:sp>
          <p:nvSpPr>
            <p:cNvPr id="3844" name="Google Shape;3844;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5" name="Google Shape;3845;p66"/>
            <p:cNvGrpSpPr/>
            <p:nvPr/>
          </p:nvGrpSpPr>
          <p:grpSpPr>
            <a:xfrm>
              <a:off x="6669657" y="3716715"/>
              <a:ext cx="466779" cy="464290"/>
              <a:chOff x="6669657" y="3716715"/>
              <a:chExt cx="466779" cy="464290"/>
            </a:xfrm>
          </p:grpSpPr>
          <p:sp>
            <p:nvSpPr>
              <p:cNvPr id="3846" name="Google Shape;3846;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59" name="Google Shape;3859;p66"/>
          <p:cNvGrpSpPr/>
          <p:nvPr/>
        </p:nvGrpSpPr>
        <p:grpSpPr>
          <a:xfrm>
            <a:off x="10489961" y="5406175"/>
            <a:ext cx="250076" cy="250076"/>
            <a:chOff x="8565775" y="671075"/>
            <a:chExt cx="441000" cy="441000"/>
          </a:xfrm>
        </p:grpSpPr>
        <p:sp>
          <p:nvSpPr>
            <p:cNvPr id="3860" name="Google Shape;3860;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6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62" name="Google Shape;3862;p66"/>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66"/>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4" name="Google Shape;3864;p66"/>
          <p:cNvGrpSpPr/>
          <p:nvPr/>
        </p:nvGrpSpPr>
        <p:grpSpPr>
          <a:xfrm>
            <a:off x="8028434" y="4177134"/>
            <a:ext cx="783828" cy="683164"/>
            <a:chOff x="6000100" y="3076250"/>
            <a:chExt cx="587871" cy="512373"/>
          </a:xfrm>
        </p:grpSpPr>
        <p:sp>
          <p:nvSpPr>
            <p:cNvPr id="3865" name="Google Shape;3865;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6" name="Google Shape;3866;p66"/>
            <p:cNvGrpSpPr/>
            <p:nvPr/>
          </p:nvGrpSpPr>
          <p:grpSpPr>
            <a:xfrm>
              <a:off x="6031360" y="3076713"/>
              <a:ext cx="539107" cy="480965"/>
              <a:chOff x="6031360" y="3076713"/>
              <a:chExt cx="539107" cy="480965"/>
            </a:xfrm>
          </p:grpSpPr>
          <p:sp>
            <p:nvSpPr>
              <p:cNvPr id="3867" name="Google Shape;3867;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74" name="Google Shape;3874;p66"/>
          <p:cNvGrpSpPr/>
          <p:nvPr/>
        </p:nvGrpSpPr>
        <p:grpSpPr>
          <a:xfrm>
            <a:off x="4797047" y="4087843"/>
            <a:ext cx="2988459" cy="1774208"/>
            <a:chOff x="3597785" y="3065882"/>
            <a:chExt cx="2241344" cy="1330656"/>
          </a:xfrm>
        </p:grpSpPr>
        <p:grpSp>
          <p:nvGrpSpPr>
            <p:cNvPr id="3875" name="Google Shape;3875;p66"/>
            <p:cNvGrpSpPr/>
            <p:nvPr/>
          </p:nvGrpSpPr>
          <p:grpSpPr>
            <a:xfrm>
              <a:off x="5296908" y="3937355"/>
              <a:ext cx="143198" cy="32380"/>
              <a:chOff x="5296908" y="3937355"/>
              <a:chExt cx="143198" cy="32380"/>
            </a:xfrm>
          </p:grpSpPr>
          <p:sp>
            <p:nvSpPr>
              <p:cNvPr id="3876" name="Google Shape;3876;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77" name="Google Shape;3877;p66"/>
              <p:cNvGrpSpPr/>
              <p:nvPr/>
            </p:nvGrpSpPr>
            <p:grpSpPr>
              <a:xfrm>
                <a:off x="5402331" y="3937355"/>
                <a:ext cx="37776" cy="32380"/>
                <a:chOff x="5402331" y="3937355"/>
                <a:chExt cx="37776" cy="32380"/>
              </a:xfrm>
            </p:grpSpPr>
            <p:sp>
              <p:nvSpPr>
                <p:cNvPr id="3878" name="Google Shape;3878;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0" name="Google Shape;3880;p66"/>
              <p:cNvGrpSpPr/>
              <p:nvPr/>
            </p:nvGrpSpPr>
            <p:grpSpPr>
              <a:xfrm>
                <a:off x="5296908" y="3937355"/>
                <a:ext cx="37783" cy="32380"/>
                <a:chOff x="5296908" y="3937355"/>
                <a:chExt cx="37783" cy="32380"/>
              </a:xfrm>
            </p:grpSpPr>
            <p:sp>
              <p:nvSpPr>
                <p:cNvPr id="3881" name="Google Shape;3881;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83" name="Google Shape;3883;p66"/>
            <p:cNvGrpSpPr/>
            <p:nvPr/>
          </p:nvGrpSpPr>
          <p:grpSpPr>
            <a:xfrm>
              <a:off x="4724163" y="3119631"/>
              <a:ext cx="120838" cy="84218"/>
              <a:chOff x="4724163" y="3119631"/>
              <a:chExt cx="120838" cy="84218"/>
            </a:xfrm>
          </p:grpSpPr>
          <p:grpSp>
            <p:nvGrpSpPr>
              <p:cNvPr id="3884" name="Google Shape;3884;p66"/>
              <p:cNvGrpSpPr/>
              <p:nvPr/>
            </p:nvGrpSpPr>
            <p:grpSpPr>
              <a:xfrm>
                <a:off x="4746712" y="3132773"/>
                <a:ext cx="86869" cy="56424"/>
                <a:chOff x="4746712" y="3132773"/>
                <a:chExt cx="86869" cy="56424"/>
              </a:xfrm>
            </p:grpSpPr>
            <p:sp>
              <p:nvSpPr>
                <p:cNvPr id="3885" name="Google Shape;3885;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7" name="Google Shape;3887;p66"/>
              <p:cNvGrpSpPr/>
              <p:nvPr/>
            </p:nvGrpSpPr>
            <p:grpSpPr>
              <a:xfrm>
                <a:off x="4773634" y="3143336"/>
                <a:ext cx="37776" cy="32451"/>
                <a:chOff x="4773634" y="3143336"/>
                <a:chExt cx="37776" cy="32451"/>
              </a:xfrm>
            </p:grpSpPr>
            <p:sp>
              <p:nvSpPr>
                <p:cNvPr id="3888" name="Google Shape;3888;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0" name="Google Shape;3890;p66"/>
              <p:cNvGrpSpPr/>
              <p:nvPr/>
            </p:nvGrpSpPr>
            <p:grpSpPr>
              <a:xfrm>
                <a:off x="4724163" y="3131248"/>
                <a:ext cx="37776" cy="32459"/>
                <a:chOff x="4724163" y="3131248"/>
                <a:chExt cx="37776" cy="32459"/>
              </a:xfrm>
            </p:grpSpPr>
            <p:sp>
              <p:nvSpPr>
                <p:cNvPr id="3891" name="Google Shape;3891;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3" name="Google Shape;3893;p66"/>
              <p:cNvGrpSpPr/>
              <p:nvPr/>
            </p:nvGrpSpPr>
            <p:grpSpPr>
              <a:xfrm>
                <a:off x="4755081" y="3176054"/>
                <a:ext cx="32357" cy="27795"/>
                <a:chOff x="4755081" y="3176054"/>
                <a:chExt cx="32357" cy="27795"/>
              </a:xfrm>
            </p:grpSpPr>
            <p:sp>
              <p:nvSpPr>
                <p:cNvPr id="3894" name="Google Shape;3894;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6" name="Google Shape;3896;p66"/>
              <p:cNvGrpSpPr/>
              <p:nvPr/>
            </p:nvGrpSpPr>
            <p:grpSpPr>
              <a:xfrm>
                <a:off x="4812550" y="3119631"/>
                <a:ext cx="32451" cy="27803"/>
                <a:chOff x="4812550" y="3119631"/>
                <a:chExt cx="32451" cy="27803"/>
              </a:xfrm>
            </p:grpSpPr>
            <p:sp>
              <p:nvSpPr>
                <p:cNvPr id="3897" name="Google Shape;3897;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99" name="Google Shape;3899;p66"/>
            <p:cNvGrpSpPr/>
            <p:nvPr/>
          </p:nvGrpSpPr>
          <p:grpSpPr>
            <a:xfrm>
              <a:off x="5382826" y="4027197"/>
              <a:ext cx="268967" cy="250422"/>
              <a:chOff x="5382826" y="4027197"/>
              <a:chExt cx="268967" cy="250422"/>
            </a:xfrm>
          </p:grpSpPr>
          <p:grpSp>
            <p:nvGrpSpPr>
              <p:cNvPr id="3900" name="Google Shape;3900;p66"/>
              <p:cNvGrpSpPr/>
              <p:nvPr/>
            </p:nvGrpSpPr>
            <p:grpSpPr>
              <a:xfrm>
                <a:off x="5405280" y="4042510"/>
                <a:ext cx="237570" cy="218647"/>
                <a:chOff x="5405280" y="4042510"/>
                <a:chExt cx="237570" cy="218647"/>
              </a:xfrm>
            </p:grpSpPr>
            <p:sp>
              <p:nvSpPr>
                <p:cNvPr id="3901" name="Google Shape;3901;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7" name="Google Shape;3907;p66"/>
              <p:cNvGrpSpPr/>
              <p:nvPr/>
            </p:nvGrpSpPr>
            <p:grpSpPr>
              <a:xfrm>
                <a:off x="5382826" y="4125549"/>
                <a:ext cx="37776" cy="32380"/>
                <a:chOff x="5382826" y="4125549"/>
                <a:chExt cx="37776" cy="32380"/>
              </a:xfrm>
            </p:grpSpPr>
            <p:sp>
              <p:nvSpPr>
                <p:cNvPr id="3908" name="Google Shape;3908;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0" name="Google Shape;3910;p66"/>
              <p:cNvGrpSpPr/>
              <p:nvPr/>
            </p:nvGrpSpPr>
            <p:grpSpPr>
              <a:xfrm>
                <a:off x="5475680" y="4195587"/>
                <a:ext cx="37783" cy="32364"/>
                <a:chOff x="5475680" y="4195587"/>
                <a:chExt cx="37783" cy="32364"/>
              </a:xfrm>
            </p:grpSpPr>
            <p:sp>
              <p:nvSpPr>
                <p:cNvPr id="3911" name="Google Shape;3911;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3" name="Google Shape;3913;p66"/>
              <p:cNvGrpSpPr/>
              <p:nvPr/>
            </p:nvGrpSpPr>
            <p:grpSpPr>
              <a:xfrm>
                <a:off x="5532575" y="4027197"/>
                <a:ext cx="33308" cy="32262"/>
                <a:chOff x="5532575" y="4027197"/>
                <a:chExt cx="33308" cy="32262"/>
              </a:xfrm>
            </p:grpSpPr>
            <p:sp>
              <p:nvSpPr>
                <p:cNvPr id="3914" name="Google Shape;3914;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6" name="Google Shape;3916;p66"/>
              <p:cNvGrpSpPr/>
              <p:nvPr/>
            </p:nvGrpSpPr>
            <p:grpSpPr>
              <a:xfrm>
                <a:off x="5590706" y="4245348"/>
                <a:ext cx="33497" cy="32270"/>
                <a:chOff x="5590706" y="4245348"/>
                <a:chExt cx="33497" cy="32270"/>
              </a:xfrm>
            </p:grpSpPr>
            <p:sp>
              <p:nvSpPr>
                <p:cNvPr id="3917" name="Google Shape;3917;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9" name="Google Shape;3919;p66"/>
              <p:cNvGrpSpPr/>
              <p:nvPr/>
            </p:nvGrpSpPr>
            <p:grpSpPr>
              <a:xfrm>
                <a:off x="5618681" y="4109677"/>
                <a:ext cx="33112" cy="32357"/>
                <a:chOff x="5618681" y="4109677"/>
                <a:chExt cx="33112" cy="32357"/>
              </a:xfrm>
            </p:grpSpPr>
            <p:sp>
              <p:nvSpPr>
                <p:cNvPr id="3920" name="Google Shape;3920;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2" name="Google Shape;3922;p66"/>
              <p:cNvGrpSpPr/>
              <p:nvPr/>
            </p:nvGrpSpPr>
            <p:grpSpPr>
              <a:xfrm>
                <a:off x="5479298" y="4128262"/>
                <a:ext cx="31405" cy="26906"/>
                <a:chOff x="5479298" y="4128262"/>
                <a:chExt cx="31405" cy="26906"/>
              </a:xfrm>
            </p:grpSpPr>
            <p:sp>
              <p:nvSpPr>
                <p:cNvPr id="3923" name="Google Shape;3923;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5" name="Google Shape;3925;p66"/>
              <p:cNvGrpSpPr/>
              <p:nvPr/>
            </p:nvGrpSpPr>
            <p:grpSpPr>
              <a:xfrm>
                <a:off x="5582903" y="4180116"/>
                <a:ext cx="31499" cy="26898"/>
                <a:chOff x="5582903" y="4180116"/>
                <a:chExt cx="31499" cy="26898"/>
              </a:xfrm>
            </p:grpSpPr>
            <p:sp>
              <p:nvSpPr>
                <p:cNvPr id="3926" name="Google Shape;3926;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28" name="Google Shape;3928;p66"/>
            <p:cNvGrpSpPr/>
            <p:nvPr/>
          </p:nvGrpSpPr>
          <p:grpSpPr>
            <a:xfrm>
              <a:off x="3977681" y="3230323"/>
              <a:ext cx="94584" cy="84085"/>
              <a:chOff x="3977681" y="3230323"/>
              <a:chExt cx="94584" cy="84085"/>
            </a:xfrm>
          </p:grpSpPr>
          <p:grpSp>
            <p:nvGrpSpPr>
              <p:cNvPr id="3929" name="Google Shape;3929;p66"/>
              <p:cNvGrpSpPr/>
              <p:nvPr/>
            </p:nvGrpSpPr>
            <p:grpSpPr>
              <a:xfrm>
                <a:off x="4000135" y="3243041"/>
                <a:ext cx="59570" cy="57186"/>
                <a:chOff x="4000135" y="3243041"/>
                <a:chExt cx="59570" cy="57186"/>
              </a:xfrm>
            </p:grpSpPr>
            <p:sp>
              <p:nvSpPr>
                <p:cNvPr id="3930" name="Google Shape;3930;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3" name="Google Shape;3933;p66"/>
              <p:cNvGrpSpPr/>
              <p:nvPr/>
            </p:nvGrpSpPr>
            <p:grpSpPr>
              <a:xfrm>
                <a:off x="3977681" y="3245872"/>
                <a:ext cx="37783" cy="32380"/>
                <a:chOff x="3977681" y="3245872"/>
                <a:chExt cx="37783" cy="32380"/>
              </a:xfrm>
            </p:grpSpPr>
            <p:sp>
              <p:nvSpPr>
                <p:cNvPr id="3934" name="Google Shape;3934;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6" name="Google Shape;3936;p66"/>
              <p:cNvGrpSpPr/>
              <p:nvPr/>
            </p:nvGrpSpPr>
            <p:grpSpPr>
              <a:xfrm>
                <a:off x="4040860" y="3262672"/>
                <a:ext cx="31405" cy="27001"/>
                <a:chOff x="4040860" y="3262672"/>
                <a:chExt cx="31405" cy="27001"/>
              </a:xfrm>
            </p:grpSpPr>
            <p:sp>
              <p:nvSpPr>
                <p:cNvPr id="3937" name="Google Shape;3937;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9" name="Google Shape;3939;p66"/>
              <p:cNvGrpSpPr/>
              <p:nvPr/>
            </p:nvGrpSpPr>
            <p:grpSpPr>
              <a:xfrm>
                <a:off x="4021072" y="3230323"/>
                <a:ext cx="31397" cy="26906"/>
                <a:chOff x="4021072" y="3230323"/>
                <a:chExt cx="31397" cy="26906"/>
              </a:xfrm>
            </p:grpSpPr>
            <p:sp>
              <p:nvSpPr>
                <p:cNvPr id="3940" name="Google Shape;3940;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2" name="Google Shape;3942;p66"/>
              <p:cNvGrpSpPr/>
              <p:nvPr/>
            </p:nvGrpSpPr>
            <p:grpSpPr>
              <a:xfrm>
                <a:off x="4001472" y="3287462"/>
                <a:ext cx="31499" cy="26945"/>
                <a:chOff x="4001472" y="3287462"/>
                <a:chExt cx="31499" cy="26945"/>
              </a:xfrm>
            </p:grpSpPr>
            <p:sp>
              <p:nvSpPr>
                <p:cNvPr id="3943" name="Google Shape;3943;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45" name="Google Shape;3945;p66"/>
            <p:cNvGrpSpPr/>
            <p:nvPr/>
          </p:nvGrpSpPr>
          <p:grpSpPr>
            <a:xfrm>
              <a:off x="4084715" y="3258865"/>
              <a:ext cx="184961" cy="137268"/>
              <a:chOff x="4084715" y="3258865"/>
              <a:chExt cx="184961" cy="137268"/>
            </a:xfrm>
          </p:grpSpPr>
          <p:grpSp>
            <p:nvGrpSpPr>
              <p:cNvPr id="3946" name="Google Shape;3946;p66"/>
              <p:cNvGrpSpPr/>
              <p:nvPr/>
            </p:nvGrpSpPr>
            <p:grpSpPr>
              <a:xfrm>
                <a:off x="4107453" y="3271583"/>
                <a:ext cx="153470" cy="110275"/>
                <a:chOff x="4107453" y="3271583"/>
                <a:chExt cx="153470" cy="110275"/>
              </a:xfrm>
            </p:grpSpPr>
            <p:sp>
              <p:nvSpPr>
                <p:cNvPr id="3947" name="Google Shape;3947;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1" name="Google Shape;3951;p66"/>
              <p:cNvGrpSpPr/>
              <p:nvPr/>
            </p:nvGrpSpPr>
            <p:grpSpPr>
              <a:xfrm>
                <a:off x="4136947" y="3258865"/>
                <a:ext cx="31499" cy="27001"/>
                <a:chOff x="4136947" y="3258865"/>
                <a:chExt cx="31499" cy="27001"/>
              </a:xfrm>
            </p:grpSpPr>
            <p:sp>
              <p:nvSpPr>
                <p:cNvPr id="3952" name="Google Shape;3952;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4" name="Google Shape;3954;p66"/>
              <p:cNvGrpSpPr/>
              <p:nvPr/>
            </p:nvGrpSpPr>
            <p:grpSpPr>
              <a:xfrm>
                <a:off x="4084715" y="3266478"/>
                <a:ext cx="31468" cy="26898"/>
                <a:chOff x="4084715" y="3266478"/>
                <a:chExt cx="31468" cy="26898"/>
              </a:xfrm>
            </p:grpSpPr>
            <p:sp>
              <p:nvSpPr>
                <p:cNvPr id="3955" name="Google Shape;3955;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7" name="Google Shape;3957;p66"/>
              <p:cNvGrpSpPr/>
              <p:nvPr/>
            </p:nvGrpSpPr>
            <p:grpSpPr>
              <a:xfrm>
                <a:off x="4159213" y="3279849"/>
                <a:ext cx="31405" cy="26945"/>
                <a:chOff x="4159213" y="3279849"/>
                <a:chExt cx="31405" cy="26945"/>
              </a:xfrm>
            </p:grpSpPr>
            <p:sp>
              <p:nvSpPr>
                <p:cNvPr id="3958" name="Google Shape;3958;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0" name="Google Shape;3960;p66"/>
              <p:cNvGrpSpPr/>
              <p:nvPr/>
            </p:nvGrpSpPr>
            <p:grpSpPr>
              <a:xfrm>
                <a:off x="4201550" y="3266502"/>
                <a:ext cx="31405" cy="26883"/>
                <a:chOff x="4201550" y="3266502"/>
                <a:chExt cx="31405" cy="26883"/>
              </a:xfrm>
            </p:grpSpPr>
            <p:sp>
              <p:nvSpPr>
                <p:cNvPr id="3961" name="Google Shape;3961;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3" name="Google Shape;3963;p66"/>
              <p:cNvGrpSpPr/>
              <p:nvPr/>
            </p:nvGrpSpPr>
            <p:grpSpPr>
              <a:xfrm>
                <a:off x="4201550" y="3338278"/>
                <a:ext cx="31405" cy="26930"/>
                <a:chOff x="4201550" y="3338278"/>
                <a:chExt cx="31405" cy="26930"/>
              </a:xfrm>
            </p:grpSpPr>
            <p:sp>
              <p:nvSpPr>
                <p:cNvPr id="3964" name="Google Shape;3964;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6" name="Google Shape;3966;p66"/>
              <p:cNvGrpSpPr/>
              <p:nvPr/>
            </p:nvGrpSpPr>
            <p:grpSpPr>
              <a:xfrm>
                <a:off x="4238272" y="3369132"/>
                <a:ext cx="31405" cy="27001"/>
                <a:chOff x="4238272" y="3369132"/>
                <a:chExt cx="31405" cy="27001"/>
              </a:xfrm>
            </p:grpSpPr>
            <p:sp>
              <p:nvSpPr>
                <p:cNvPr id="3967" name="Google Shape;3967;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69" name="Google Shape;3969;p66"/>
            <p:cNvGrpSpPr/>
            <p:nvPr/>
          </p:nvGrpSpPr>
          <p:grpSpPr>
            <a:xfrm>
              <a:off x="4068639" y="3200169"/>
              <a:ext cx="77643" cy="37272"/>
              <a:chOff x="4068639" y="3200169"/>
              <a:chExt cx="77643" cy="37272"/>
            </a:xfrm>
          </p:grpSpPr>
          <p:sp>
            <p:nvSpPr>
              <p:cNvPr id="3970" name="Google Shape;3970;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71" name="Google Shape;3971;p66"/>
              <p:cNvGrpSpPr/>
              <p:nvPr/>
            </p:nvGrpSpPr>
            <p:grpSpPr>
              <a:xfrm>
                <a:off x="4114878" y="3200169"/>
                <a:ext cx="31405" cy="26993"/>
                <a:chOff x="4114878" y="3200169"/>
                <a:chExt cx="31405" cy="26993"/>
              </a:xfrm>
            </p:grpSpPr>
            <p:sp>
              <p:nvSpPr>
                <p:cNvPr id="3972" name="Google Shape;3972;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4" name="Google Shape;3974;p66"/>
              <p:cNvGrpSpPr/>
              <p:nvPr/>
            </p:nvGrpSpPr>
            <p:grpSpPr>
              <a:xfrm>
                <a:off x="4068639" y="3210535"/>
                <a:ext cx="31499" cy="26906"/>
                <a:chOff x="4068639" y="3210535"/>
                <a:chExt cx="31499" cy="26906"/>
              </a:xfrm>
            </p:grpSpPr>
            <p:sp>
              <p:nvSpPr>
                <p:cNvPr id="3975" name="Google Shape;3975;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77" name="Google Shape;3977;p66"/>
            <p:cNvGrpSpPr/>
            <p:nvPr/>
          </p:nvGrpSpPr>
          <p:grpSpPr>
            <a:xfrm>
              <a:off x="3869702" y="3066935"/>
              <a:ext cx="382664" cy="190294"/>
              <a:chOff x="3869702" y="3066935"/>
              <a:chExt cx="382664" cy="190294"/>
            </a:xfrm>
          </p:grpSpPr>
          <p:grpSp>
            <p:nvGrpSpPr>
              <p:cNvPr id="3978" name="Google Shape;3978;p66"/>
              <p:cNvGrpSpPr/>
              <p:nvPr/>
            </p:nvGrpSpPr>
            <p:grpSpPr>
              <a:xfrm>
                <a:off x="3888633" y="3082351"/>
                <a:ext cx="351172" cy="160698"/>
                <a:chOff x="3888633" y="3082351"/>
                <a:chExt cx="351172" cy="160698"/>
              </a:xfrm>
            </p:grpSpPr>
            <p:sp>
              <p:nvSpPr>
                <p:cNvPr id="3979" name="Google Shape;3979;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5" name="Google Shape;3985;p66"/>
              <p:cNvGrpSpPr/>
              <p:nvPr/>
            </p:nvGrpSpPr>
            <p:grpSpPr>
              <a:xfrm>
                <a:off x="4143703" y="3066935"/>
                <a:ext cx="37783" cy="32357"/>
                <a:chOff x="4143703" y="3066935"/>
                <a:chExt cx="37783" cy="32357"/>
              </a:xfrm>
            </p:grpSpPr>
            <p:sp>
              <p:nvSpPr>
                <p:cNvPr id="3986" name="Google Shape;3986;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8" name="Google Shape;3988;p66"/>
              <p:cNvGrpSpPr/>
              <p:nvPr/>
            </p:nvGrpSpPr>
            <p:grpSpPr>
              <a:xfrm>
                <a:off x="4044565" y="3103563"/>
                <a:ext cx="37783" cy="32451"/>
                <a:chOff x="4044565" y="3103563"/>
                <a:chExt cx="37783" cy="32451"/>
              </a:xfrm>
            </p:grpSpPr>
            <p:sp>
              <p:nvSpPr>
                <p:cNvPr id="3989" name="Google Shape;3989;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1" name="Google Shape;3991;p66"/>
              <p:cNvGrpSpPr/>
              <p:nvPr/>
            </p:nvGrpSpPr>
            <p:grpSpPr>
              <a:xfrm>
                <a:off x="4017454" y="3188237"/>
                <a:ext cx="37776" cy="32357"/>
                <a:chOff x="4017454" y="3188237"/>
                <a:chExt cx="37776" cy="32357"/>
              </a:xfrm>
            </p:grpSpPr>
            <p:sp>
              <p:nvSpPr>
                <p:cNvPr id="3992" name="Google Shape;3992;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4" name="Google Shape;3994;p66"/>
              <p:cNvGrpSpPr/>
              <p:nvPr/>
            </p:nvGrpSpPr>
            <p:grpSpPr>
              <a:xfrm>
                <a:off x="3921548" y="3157509"/>
                <a:ext cx="37783" cy="32357"/>
                <a:chOff x="3921548" y="3157509"/>
                <a:chExt cx="37783" cy="32357"/>
              </a:xfrm>
            </p:grpSpPr>
            <p:sp>
              <p:nvSpPr>
                <p:cNvPr id="3995" name="Google Shape;3995;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7" name="Google Shape;3997;p66"/>
              <p:cNvGrpSpPr/>
              <p:nvPr/>
            </p:nvGrpSpPr>
            <p:grpSpPr>
              <a:xfrm>
                <a:off x="3939056" y="3211620"/>
                <a:ext cx="37783" cy="32380"/>
                <a:chOff x="3939056" y="3211620"/>
                <a:chExt cx="37783" cy="32380"/>
              </a:xfrm>
            </p:grpSpPr>
            <p:sp>
              <p:nvSpPr>
                <p:cNvPr id="3998" name="Google Shape;3998;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0" name="Google Shape;4000;p66"/>
              <p:cNvGrpSpPr/>
              <p:nvPr/>
            </p:nvGrpSpPr>
            <p:grpSpPr>
              <a:xfrm>
                <a:off x="4176240" y="3136965"/>
                <a:ext cx="31405" cy="26930"/>
                <a:chOff x="4176240" y="3136965"/>
                <a:chExt cx="31405" cy="26930"/>
              </a:xfrm>
            </p:grpSpPr>
            <p:sp>
              <p:nvSpPr>
                <p:cNvPr id="4001" name="Google Shape;4001;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3" name="Google Shape;4003;p66"/>
              <p:cNvGrpSpPr/>
              <p:nvPr/>
            </p:nvGrpSpPr>
            <p:grpSpPr>
              <a:xfrm>
                <a:off x="4133148" y="3152593"/>
                <a:ext cx="31499" cy="27001"/>
                <a:chOff x="4133148" y="3152593"/>
                <a:chExt cx="31499" cy="27001"/>
              </a:xfrm>
            </p:grpSpPr>
            <p:sp>
              <p:nvSpPr>
                <p:cNvPr id="4004" name="Google Shape;4004;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6" name="Google Shape;4006;p66"/>
              <p:cNvGrpSpPr/>
              <p:nvPr/>
            </p:nvGrpSpPr>
            <p:grpSpPr>
              <a:xfrm>
                <a:off x="4220866" y="3073534"/>
                <a:ext cx="31499" cy="26898"/>
                <a:chOff x="4220866" y="3073534"/>
                <a:chExt cx="31499" cy="26898"/>
              </a:xfrm>
            </p:grpSpPr>
            <p:sp>
              <p:nvSpPr>
                <p:cNvPr id="4007" name="Google Shape;4007;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9" name="Google Shape;4009;p66"/>
              <p:cNvGrpSpPr/>
              <p:nvPr/>
            </p:nvGrpSpPr>
            <p:grpSpPr>
              <a:xfrm>
                <a:off x="3869702" y="3230323"/>
                <a:ext cx="31499" cy="26906"/>
                <a:chOff x="3869702" y="3230323"/>
                <a:chExt cx="31499" cy="26906"/>
              </a:xfrm>
            </p:grpSpPr>
            <p:sp>
              <p:nvSpPr>
                <p:cNvPr id="4010" name="Google Shape;4010;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12" name="Google Shape;4012;p66"/>
            <p:cNvGrpSpPr/>
            <p:nvPr/>
          </p:nvGrpSpPr>
          <p:grpSpPr>
            <a:xfrm>
              <a:off x="4271383" y="3065882"/>
              <a:ext cx="304556" cy="341663"/>
              <a:chOff x="4271383" y="3065882"/>
              <a:chExt cx="304556" cy="341663"/>
            </a:xfrm>
          </p:grpSpPr>
          <p:grpSp>
            <p:nvGrpSpPr>
              <p:cNvPr id="4013" name="Google Shape;4013;p66"/>
              <p:cNvGrpSpPr/>
              <p:nvPr/>
            </p:nvGrpSpPr>
            <p:grpSpPr>
              <a:xfrm>
                <a:off x="4293838" y="3078639"/>
                <a:ext cx="269353" cy="311973"/>
                <a:chOff x="4293838" y="3078639"/>
                <a:chExt cx="269353" cy="311973"/>
              </a:xfrm>
            </p:grpSpPr>
            <p:sp>
              <p:nvSpPr>
                <p:cNvPr id="4014" name="Google Shape;4014;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1" name="Google Shape;4031;p66"/>
              <p:cNvGrpSpPr/>
              <p:nvPr/>
            </p:nvGrpSpPr>
            <p:grpSpPr>
              <a:xfrm>
                <a:off x="4538164" y="3342061"/>
                <a:ext cx="37776" cy="32380"/>
                <a:chOff x="4538164" y="3342061"/>
                <a:chExt cx="37776" cy="32380"/>
              </a:xfrm>
            </p:grpSpPr>
            <p:sp>
              <p:nvSpPr>
                <p:cNvPr id="4032" name="Google Shape;4032;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4" name="Google Shape;4034;p66"/>
              <p:cNvGrpSpPr/>
              <p:nvPr/>
            </p:nvGrpSpPr>
            <p:grpSpPr>
              <a:xfrm>
                <a:off x="4271383" y="3194742"/>
                <a:ext cx="37783" cy="32420"/>
                <a:chOff x="4271383" y="3194742"/>
                <a:chExt cx="37783" cy="32420"/>
              </a:xfrm>
            </p:grpSpPr>
            <p:sp>
              <p:nvSpPr>
                <p:cNvPr id="4035" name="Google Shape;4035;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7" name="Google Shape;4037;p66"/>
              <p:cNvGrpSpPr/>
              <p:nvPr/>
            </p:nvGrpSpPr>
            <p:grpSpPr>
              <a:xfrm>
                <a:off x="4284416" y="3084058"/>
                <a:ext cx="37783" cy="32357"/>
                <a:chOff x="4284416" y="3084058"/>
                <a:chExt cx="37783" cy="32357"/>
              </a:xfrm>
            </p:grpSpPr>
            <p:sp>
              <p:nvSpPr>
                <p:cNvPr id="4038" name="Google Shape;4038;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0" name="Google Shape;4040;p66"/>
              <p:cNvGrpSpPr/>
              <p:nvPr/>
            </p:nvGrpSpPr>
            <p:grpSpPr>
              <a:xfrm>
                <a:off x="4478697" y="3297561"/>
                <a:ext cx="37776" cy="32451"/>
                <a:chOff x="4478697" y="3297561"/>
                <a:chExt cx="37776" cy="32451"/>
              </a:xfrm>
            </p:grpSpPr>
            <p:sp>
              <p:nvSpPr>
                <p:cNvPr id="4041" name="Google Shape;4041;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3" name="Google Shape;4043;p66"/>
              <p:cNvGrpSpPr/>
              <p:nvPr/>
            </p:nvGrpSpPr>
            <p:grpSpPr>
              <a:xfrm>
                <a:off x="4411813" y="3331711"/>
                <a:ext cx="37776" cy="32451"/>
                <a:chOff x="4411813" y="3331711"/>
                <a:chExt cx="37776" cy="32451"/>
              </a:xfrm>
            </p:grpSpPr>
            <p:sp>
              <p:nvSpPr>
                <p:cNvPr id="4044" name="Google Shape;4044;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6" name="Google Shape;4046;p66"/>
              <p:cNvGrpSpPr/>
              <p:nvPr/>
            </p:nvGrpSpPr>
            <p:grpSpPr>
              <a:xfrm>
                <a:off x="4337984" y="3375188"/>
                <a:ext cx="37776" cy="32357"/>
                <a:chOff x="4337984" y="3375188"/>
                <a:chExt cx="37776" cy="32357"/>
              </a:xfrm>
            </p:grpSpPr>
            <p:sp>
              <p:nvSpPr>
                <p:cNvPr id="4047" name="Google Shape;4047;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9" name="Google Shape;4049;p66"/>
              <p:cNvGrpSpPr/>
              <p:nvPr/>
            </p:nvGrpSpPr>
            <p:grpSpPr>
              <a:xfrm>
                <a:off x="4494867" y="3090530"/>
                <a:ext cx="37878" cy="32451"/>
                <a:chOff x="4494867" y="3090530"/>
                <a:chExt cx="37878" cy="32451"/>
              </a:xfrm>
            </p:grpSpPr>
            <p:sp>
              <p:nvSpPr>
                <p:cNvPr id="4050" name="Google Shape;4050;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2" name="Google Shape;4052;p66"/>
              <p:cNvGrpSpPr/>
              <p:nvPr/>
            </p:nvGrpSpPr>
            <p:grpSpPr>
              <a:xfrm>
                <a:off x="4525124" y="3207774"/>
                <a:ext cx="37783" cy="32420"/>
                <a:chOff x="4525124" y="3207774"/>
                <a:chExt cx="37783" cy="32420"/>
              </a:xfrm>
            </p:grpSpPr>
            <p:sp>
              <p:nvSpPr>
                <p:cNvPr id="4053" name="Google Shape;4053;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5" name="Google Shape;4055;p66"/>
              <p:cNvGrpSpPr/>
              <p:nvPr/>
            </p:nvGrpSpPr>
            <p:grpSpPr>
              <a:xfrm>
                <a:off x="4440544" y="3176479"/>
                <a:ext cx="31499" cy="26898"/>
                <a:chOff x="4440544" y="3176479"/>
                <a:chExt cx="31499" cy="26898"/>
              </a:xfrm>
            </p:grpSpPr>
            <p:sp>
              <p:nvSpPr>
                <p:cNvPr id="4056" name="Google Shape;4056;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8" name="Google Shape;4058;p66"/>
              <p:cNvGrpSpPr/>
              <p:nvPr/>
            </p:nvGrpSpPr>
            <p:grpSpPr>
              <a:xfrm>
                <a:off x="4350545" y="3156400"/>
                <a:ext cx="31405" cy="27001"/>
                <a:chOff x="4350545" y="3156400"/>
                <a:chExt cx="31405" cy="27001"/>
              </a:xfrm>
            </p:grpSpPr>
            <p:sp>
              <p:nvSpPr>
                <p:cNvPr id="4059" name="Google Shape;4059;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1" name="Google Shape;4061;p66"/>
              <p:cNvGrpSpPr/>
              <p:nvPr/>
            </p:nvGrpSpPr>
            <p:grpSpPr>
              <a:xfrm>
                <a:off x="4376703" y="3255058"/>
                <a:ext cx="31405" cy="27001"/>
                <a:chOff x="4376703" y="3255058"/>
                <a:chExt cx="31405" cy="27001"/>
              </a:xfrm>
            </p:grpSpPr>
            <p:sp>
              <p:nvSpPr>
                <p:cNvPr id="4062" name="Google Shape;4062;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4" name="Google Shape;4064;p66"/>
              <p:cNvGrpSpPr/>
              <p:nvPr/>
            </p:nvGrpSpPr>
            <p:grpSpPr>
              <a:xfrm>
                <a:off x="4331322" y="3283656"/>
                <a:ext cx="31405" cy="26945"/>
                <a:chOff x="4331322" y="3283656"/>
                <a:chExt cx="31405" cy="26945"/>
              </a:xfrm>
            </p:grpSpPr>
            <p:sp>
              <p:nvSpPr>
                <p:cNvPr id="4065" name="Google Shape;4065;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7" name="Google Shape;4067;p66"/>
              <p:cNvGrpSpPr/>
              <p:nvPr/>
            </p:nvGrpSpPr>
            <p:grpSpPr>
              <a:xfrm>
                <a:off x="4380510" y="3065882"/>
                <a:ext cx="31405" cy="26938"/>
                <a:chOff x="4380510" y="3065882"/>
                <a:chExt cx="31405" cy="26938"/>
              </a:xfrm>
            </p:grpSpPr>
            <p:sp>
              <p:nvSpPr>
                <p:cNvPr id="4068" name="Google Shape;4068;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70" name="Google Shape;4070;p66"/>
            <p:cNvGrpSpPr/>
            <p:nvPr/>
          </p:nvGrpSpPr>
          <p:grpSpPr>
            <a:xfrm>
              <a:off x="4558998" y="3188237"/>
              <a:ext cx="1280131" cy="1052746"/>
              <a:chOff x="4558998" y="3188237"/>
              <a:chExt cx="1280131" cy="1052746"/>
            </a:xfrm>
          </p:grpSpPr>
          <p:sp>
            <p:nvSpPr>
              <p:cNvPr id="4071" name="Google Shape;4071;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2" name="Google Shape;4072;p66"/>
              <p:cNvGrpSpPr/>
              <p:nvPr/>
            </p:nvGrpSpPr>
            <p:grpSpPr>
              <a:xfrm>
                <a:off x="4579164" y="3203653"/>
                <a:ext cx="1244833" cy="1020397"/>
                <a:chOff x="4579164" y="3203653"/>
                <a:chExt cx="1244833" cy="1020397"/>
              </a:xfrm>
            </p:grpSpPr>
            <p:sp>
              <p:nvSpPr>
                <p:cNvPr id="4073" name="Google Shape;4073;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5" name="Google Shape;4075;p66"/>
                <p:cNvGrpSpPr/>
                <p:nvPr/>
              </p:nvGrpSpPr>
              <p:grpSpPr>
                <a:xfrm>
                  <a:off x="4579164" y="3203653"/>
                  <a:ext cx="1244833" cy="1020397"/>
                  <a:chOff x="4579164" y="3203653"/>
                  <a:chExt cx="1244833" cy="1020397"/>
                </a:xfrm>
              </p:grpSpPr>
              <p:sp>
                <p:nvSpPr>
                  <p:cNvPr id="4076" name="Google Shape;4076;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8" name="Google Shape;4078;p66"/>
                  <p:cNvGrpSpPr/>
                  <p:nvPr/>
                </p:nvGrpSpPr>
                <p:grpSpPr>
                  <a:xfrm>
                    <a:off x="4579164" y="3203653"/>
                    <a:ext cx="1244833" cy="1020397"/>
                    <a:chOff x="4579164" y="3203653"/>
                    <a:chExt cx="1244833" cy="1020397"/>
                  </a:xfrm>
                </p:grpSpPr>
                <p:sp>
                  <p:nvSpPr>
                    <p:cNvPr id="4079" name="Google Shape;4079;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87" name="Google Shape;4087;p66"/>
                    <p:cNvGrpSpPr/>
                    <p:nvPr/>
                  </p:nvGrpSpPr>
                  <p:grpSpPr>
                    <a:xfrm>
                      <a:off x="4579164" y="3203653"/>
                      <a:ext cx="1244833" cy="1020397"/>
                      <a:chOff x="4579164" y="3203653"/>
                      <a:chExt cx="1244833" cy="1020397"/>
                    </a:xfrm>
                  </p:grpSpPr>
                  <p:sp>
                    <p:nvSpPr>
                      <p:cNvPr id="4088" name="Google Shape;4088;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02" name="Google Shape;4102;p66"/>
                      <p:cNvGrpSpPr/>
                      <p:nvPr/>
                    </p:nvGrpSpPr>
                    <p:grpSpPr>
                      <a:xfrm>
                        <a:off x="4579164" y="3203653"/>
                        <a:ext cx="1244833" cy="1020397"/>
                        <a:chOff x="4579164" y="3203653"/>
                        <a:chExt cx="1244833" cy="1020397"/>
                      </a:xfrm>
                    </p:grpSpPr>
                    <p:sp>
                      <p:nvSpPr>
                        <p:cNvPr id="4103" name="Google Shape;4103;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7" name="Google Shape;4127;p66"/>
                        <p:cNvGrpSpPr/>
                        <p:nvPr/>
                      </p:nvGrpSpPr>
                      <p:grpSpPr>
                        <a:xfrm>
                          <a:off x="4579164" y="3203653"/>
                          <a:ext cx="1244833" cy="1020397"/>
                          <a:chOff x="4579164" y="3203653"/>
                          <a:chExt cx="1244833" cy="1020397"/>
                        </a:xfrm>
                      </p:grpSpPr>
                      <p:sp>
                        <p:nvSpPr>
                          <p:cNvPr id="4128" name="Google Shape;4128;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9" name="Google Shape;4129;p66"/>
                          <p:cNvGrpSpPr/>
                          <p:nvPr/>
                        </p:nvGrpSpPr>
                        <p:grpSpPr>
                          <a:xfrm>
                            <a:off x="4579164" y="3203653"/>
                            <a:ext cx="1244833" cy="1020397"/>
                            <a:chOff x="4579164" y="3203653"/>
                            <a:chExt cx="1244833" cy="1020397"/>
                          </a:xfrm>
                        </p:grpSpPr>
                        <p:sp>
                          <p:nvSpPr>
                            <p:cNvPr id="4130" name="Google Shape;4130;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37" name="Google Shape;4137;p66"/>
                            <p:cNvGrpSpPr/>
                            <p:nvPr/>
                          </p:nvGrpSpPr>
                          <p:grpSpPr>
                            <a:xfrm>
                              <a:off x="4579164" y="3203653"/>
                              <a:ext cx="1244833" cy="1020397"/>
                              <a:chOff x="4579164" y="3203653"/>
                              <a:chExt cx="1244833" cy="1020397"/>
                            </a:xfrm>
                          </p:grpSpPr>
                          <p:sp>
                            <p:nvSpPr>
                              <p:cNvPr id="4138" name="Google Shape;4138;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1" name="Google Shape;4151;p66"/>
                              <p:cNvGrpSpPr/>
                              <p:nvPr/>
                            </p:nvGrpSpPr>
                            <p:grpSpPr>
                              <a:xfrm>
                                <a:off x="4579164" y="3203653"/>
                                <a:ext cx="1244833" cy="1020397"/>
                                <a:chOff x="4579164" y="3203653"/>
                                <a:chExt cx="1244833" cy="1020397"/>
                              </a:xfrm>
                            </p:grpSpPr>
                            <p:sp>
                              <p:nvSpPr>
                                <p:cNvPr id="4152" name="Google Shape;4152;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9" name="Google Shape;4159;p66"/>
                                <p:cNvGrpSpPr/>
                                <p:nvPr/>
                              </p:nvGrpSpPr>
                              <p:grpSpPr>
                                <a:xfrm>
                                  <a:off x="4579164" y="3203653"/>
                                  <a:ext cx="1244833" cy="1020397"/>
                                  <a:chOff x="4579164" y="3203653"/>
                                  <a:chExt cx="1244833" cy="1020397"/>
                                </a:xfrm>
                              </p:grpSpPr>
                              <p:sp>
                                <p:nvSpPr>
                                  <p:cNvPr id="4160" name="Google Shape;4160;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65" name="Google Shape;4165;p66"/>
                                  <p:cNvGrpSpPr/>
                                  <p:nvPr/>
                                </p:nvGrpSpPr>
                                <p:grpSpPr>
                                  <a:xfrm>
                                    <a:off x="4579164" y="3203653"/>
                                    <a:ext cx="1244833" cy="1020397"/>
                                    <a:chOff x="4579164" y="3203653"/>
                                    <a:chExt cx="1244833" cy="1020397"/>
                                  </a:xfrm>
                                </p:grpSpPr>
                                <p:sp>
                                  <p:nvSpPr>
                                    <p:cNvPr id="4166" name="Google Shape;4166;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4170" name="Google Shape;4170;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173" name="Google Shape;4173;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174" name="Google Shape;4174;p66"/>
              <p:cNvGrpSpPr/>
              <p:nvPr/>
            </p:nvGrpSpPr>
            <p:grpSpPr>
              <a:xfrm>
                <a:off x="4595437" y="3598775"/>
                <a:ext cx="37776" cy="32451"/>
                <a:chOff x="4595437" y="3598775"/>
                <a:chExt cx="37776" cy="32451"/>
              </a:xfrm>
            </p:grpSpPr>
            <p:sp>
              <p:nvSpPr>
                <p:cNvPr id="4175" name="Google Shape;4175;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7" name="Google Shape;4177;p66"/>
              <p:cNvGrpSpPr/>
              <p:nvPr/>
            </p:nvGrpSpPr>
            <p:grpSpPr>
              <a:xfrm>
                <a:off x="4641864" y="3524443"/>
                <a:ext cx="37776" cy="32380"/>
                <a:chOff x="4641864" y="3524443"/>
                <a:chExt cx="37776" cy="32380"/>
              </a:xfrm>
            </p:grpSpPr>
            <p:sp>
              <p:nvSpPr>
                <p:cNvPr id="4178" name="Google Shape;4178;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0" name="Google Shape;4180;p66"/>
              <p:cNvGrpSpPr/>
              <p:nvPr/>
            </p:nvGrpSpPr>
            <p:grpSpPr>
              <a:xfrm>
                <a:off x="4648431" y="3893901"/>
                <a:ext cx="37776" cy="32357"/>
                <a:chOff x="4648431" y="3893901"/>
                <a:chExt cx="37776" cy="32357"/>
              </a:xfrm>
            </p:grpSpPr>
            <p:sp>
              <p:nvSpPr>
                <p:cNvPr id="4181" name="Google Shape;4181;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3" name="Google Shape;4183;p66"/>
              <p:cNvGrpSpPr/>
              <p:nvPr/>
            </p:nvGrpSpPr>
            <p:grpSpPr>
              <a:xfrm>
                <a:off x="4567752" y="3722908"/>
                <a:ext cx="37870" cy="32380"/>
                <a:chOff x="4567752" y="3722908"/>
                <a:chExt cx="37870" cy="32380"/>
              </a:xfrm>
            </p:grpSpPr>
            <p:sp>
              <p:nvSpPr>
                <p:cNvPr id="4184" name="Google Shape;4184;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6" name="Google Shape;4186;p66"/>
              <p:cNvGrpSpPr/>
              <p:nvPr/>
            </p:nvGrpSpPr>
            <p:grpSpPr>
              <a:xfrm>
                <a:off x="4617506" y="3652052"/>
                <a:ext cx="37783" cy="32357"/>
                <a:chOff x="4617506" y="3652052"/>
                <a:chExt cx="37783" cy="32357"/>
              </a:xfrm>
            </p:grpSpPr>
            <p:sp>
              <p:nvSpPr>
                <p:cNvPr id="4187" name="Google Shape;4187;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9" name="Google Shape;4189;p66"/>
              <p:cNvGrpSpPr/>
              <p:nvPr/>
            </p:nvGrpSpPr>
            <p:grpSpPr>
              <a:xfrm>
                <a:off x="4739005" y="3554149"/>
                <a:ext cx="37870" cy="32357"/>
                <a:chOff x="4739005" y="3554149"/>
                <a:chExt cx="37870" cy="32357"/>
              </a:xfrm>
            </p:grpSpPr>
            <p:sp>
              <p:nvSpPr>
                <p:cNvPr id="4190" name="Google Shape;4190;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2" name="Google Shape;4192;p66"/>
              <p:cNvGrpSpPr/>
              <p:nvPr/>
            </p:nvGrpSpPr>
            <p:grpSpPr>
              <a:xfrm>
                <a:off x="4806557" y="3630258"/>
                <a:ext cx="37776" cy="32364"/>
                <a:chOff x="4806557" y="3630258"/>
                <a:chExt cx="37776" cy="32364"/>
              </a:xfrm>
            </p:grpSpPr>
            <p:sp>
              <p:nvSpPr>
                <p:cNvPr id="4193" name="Google Shape;4193;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5" name="Google Shape;4195;p66"/>
              <p:cNvGrpSpPr/>
              <p:nvPr/>
            </p:nvGrpSpPr>
            <p:grpSpPr>
              <a:xfrm>
                <a:off x="4737007" y="4004357"/>
                <a:ext cx="37870" cy="32357"/>
                <a:chOff x="4737007" y="4004357"/>
                <a:chExt cx="37870" cy="32357"/>
              </a:xfrm>
            </p:grpSpPr>
            <p:sp>
              <p:nvSpPr>
                <p:cNvPr id="4196" name="Google Shape;4196;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8" name="Google Shape;4198;p66"/>
              <p:cNvGrpSpPr/>
              <p:nvPr/>
            </p:nvGrpSpPr>
            <p:grpSpPr>
              <a:xfrm>
                <a:off x="4773634" y="4208627"/>
                <a:ext cx="37776" cy="32357"/>
                <a:chOff x="4773634" y="4208627"/>
                <a:chExt cx="37776" cy="32357"/>
              </a:xfrm>
            </p:grpSpPr>
            <p:sp>
              <p:nvSpPr>
                <p:cNvPr id="4199" name="Google Shape;4199;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1" name="Google Shape;4201;p66"/>
              <p:cNvGrpSpPr/>
              <p:nvPr/>
            </p:nvGrpSpPr>
            <p:grpSpPr>
              <a:xfrm>
                <a:off x="4888282" y="4074764"/>
                <a:ext cx="37776" cy="32451"/>
                <a:chOff x="4888282" y="4074764"/>
                <a:chExt cx="37776" cy="32451"/>
              </a:xfrm>
            </p:grpSpPr>
            <p:sp>
              <p:nvSpPr>
                <p:cNvPr id="4202" name="Google Shape;4202;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4" name="Google Shape;4204;p66"/>
              <p:cNvGrpSpPr/>
              <p:nvPr/>
            </p:nvGrpSpPr>
            <p:grpSpPr>
              <a:xfrm>
                <a:off x="4901315" y="3804271"/>
                <a:ext cx="37776" cy="32364"/>
                <a:chOff x="4901315" y="3804271"/>
                <a:chExt cx="37776" cy="32364"/>
              </a:xfrm>
            </p:grpSpPr>
            <p:sp>
              <p:nvSpPr>
                <p:cNvPr id="4205" name="Google Shape;4205;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7" name="Google Shape;4207;p66"/>
              <p:cNvGrpSpPr/>
              <p:nvPr/>
            </p:nvGrpSpPr>
            <p:grpSpPr>
              <a:xfrm>
                <a:off x="4866394" y="3715035"/>
                <a:ext cx="37846" cy="32357"/>
                <a:chOff x="4866394" y="3715035"/>
                <a:chExt cx="37846" cy="32357"/>
              </a:xfrm>
            </p:grpSpPr>
            <p:sp>
              <p:nvSpPr>
                <p:cNvPr id="4208" name="Google Shape;4208;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0" name="Google Shape;4210;p66"/>
              <p:cNvGrpSpPr/>
              <p:nvPr/>
            </p:nvGrpSpPr>
            <p:grpSpPr>
              <a:xfrm>
                <a:off x="4979233" y="3839798"/>
                <a:ext cx="37878" cy="32420"/>
                <a:chOff x="4979233" y="3839798"/>
                <a:chExt cx="37878" cy="32420"/>
              </a:xfrm>
            </p:grpSpPr>
            <p:sp>
              <p:nvSpPr>
                <p:cNvPr id="4211" name="Google Shape;4211;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3" name="Google Shape;4213;p66"/>
              <p:cNvGrpSpPr/>
              <p:nvPr/>
            </p:nvGrpSpPr>
            <p:grpSpPr>
              <a:xfrm>
                <a:off x="4790662" y="3679147"/>
                <a:ext cx="37783" cy="32380"/>
                <a:chOff x="4790662" y="3679147"/>
                <a:chExt cx="37783" cy="32380"/>
              </a:xfrm>
            </p:grpSpPr>
            <p:sp>
              <p:nvSpPr>
                <p:cNvPr id="4214" name="Google Shape;4214;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6" name="Google Shape;4216;p66"/>
              <p:cNvGrpSpPr/>
              <p:nvPr/>
            </p:nvGrpSpPr>
            <p:grpSpPr>
              <a:xfrm>
                <a:off x="4857263" y="3557861"/>
                <a:ext cx="37776" cy="32357"/>
                <a:chOff x="4857263" y="3557861"/>
                <a:chExt cx="37776" cy="32357"/>
              </a:xfrm>
            </p:grpSpPr>
            <p:sp>
              <p:nvSpPr>
                <p:cNvPr id="4217" name="Google Shape;4217;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9" name="Google Shape;4219;p66"/>
              <p:cNvGrpSpPr/>
              <p:nvPr/>
            </p:nvGrpSpPr>
            <p:grpSpPr>
              <a:xfrm>
                <a:off x="4883902" y="3648033"/>
                <a:ext cx="37783" cy="32380"/>
                <a:chOff x="4883902" y="3648033"/>
                <a:chExt cx="37783" cy="32380"/>
              </a:xfrm>
            </p:grpSpPr>
            <p:sp>
              <p:nvSpPr>
                <p:cNvPr id="4220" name="Google Shape;4220;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2" name="Google Shape;4222;p66"/>
              <p:cNvGrpSpPr/>
              <p:nvPr/>
            </p:nvGrpSpPr>
            <p:grpSpPr>
              <a:xfrm>
                <a:off x="4907780" y="3347220"/>
                <a:ext cx="37878" cy="32357"/>
                <a:chOff x="4907780" y="3347220"/>
                <a:chExt cx="37878" cy="32357"/>
              </a:xfrm>
            </p:grpSpPr>
            <p:sp>
              <p:nvSpPr>
                <p:cNvPr id="4223" name="Google Shape;4223;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5" name="Google Shape;4225;p66"/>
              <p:cNvGrpSpPr/>
              <p:nvPr/>
            </p:nvGrpSpPr>
            <p:grpSpPr>
              <a:xfrm>
                <a:off x="5065048" y="3738150"/>
                <a:ext cx="37783" cy="32364"/>
                <a:chOff x="5065048" y="3738150"/>
                <a:chExt cx="37783" cy="32364"/>
              </a:xfrm>
            </p:grpSpPr>
            <p:sp>
              <p:nvSpPr>
                <p:cNvPr id="4226" name="Google Shape;4226;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8" name="Google Shape;4228;p66"/>
              <p:cNvGrpSpPr/>
              <p:nvPr/>
            </p:nvGrpSpPr>
            <p:grpSpPr>
              <a:xfrm>
                <a:off x="5071616" y="3284615"/>
                <a:ext cx="37783" cy="32357"/>
                <a:chOff x="5071616" y="3284615"/>
                <a:chExt cx="37783" cy="32357"/>
              </a:xfrm>
            </p:grpSpPr>
            <p:sp>
              <p:nvSpPr>
                <p:cNvPr id="4229" name="Google Shape;4229;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1" name="Google Shape;4231;p66"/>
              <p:cNvGrpSpPr/>
              <p:nvPr/>
            </p:nvGrpSpPr>
            <p:grpSpPr>
              <a:xfrm>
                <a:off x="5389291" y="3759921"/>
                <a:ext cx="37783" cy="32380"/>
                <a:chOff x="5389291" y="3759921"/>
                <a:chExt cx="37783" cy="32380"/>
              </a:xfrm>
            </p:grpSpPr>
            <p:sp>
              <p:nvSpPr>
                <p:cNvPr id="4232" name="Google Shape;4232;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4" name="Google Shape;4234;p66"/>
              <p:cNvGrpSpPr/>
              <p:nvPr/>
            </p:nvGrpSpPr>
            <p:grpSpPr>
              <a:xfrm>
                <a:off x="5431534" y="3632932"/>
                <a:ext cx="37878" cy="32451"/>
                <a:chOff x="5431534" y="3632932"/>
                <a:chExt cx="37878" cy="32451"/>
              </a:xfrm>
            </p:grpSpPr>
            <p:sp>
              <p:nvSpPr>
                <p:cNvPr id="4235" name="Google Shape;4235;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7" name="Google Shape;4237;p66"/>
              <p:cNvGrpSpPr/>
              <p:nvPr/>
            </p:nvGrpSpPr>
            <p:grpSpPr>
              <a:xfrm>
                <a:off x="5540755" y="3544829"/>
                <a:ext cx="37783" cy="32357"/>
                <a:chOff x="5540755" y="3544829"/>
                <a:chExt cx="37783" cy="32357"/>
              </a:xfrm>
            </p:grpSpPr>
            <p:sp>
              <p:nvSpPr>
                <p:cNvPr id="4238" name="Google Shape;4238;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0" name="Google Shape;4240;p66"/>
              <p:cNvGrpSpPr/>
              <p:nvPr/>
            </p:nvGrpSpPr>
            <p:grpSpPr>
              <a:xfrm>
                <a:off x="5579293" y="3412107"/>
                <a:ext cx="37776" cy="32357"/>
                <a:chOff x="5579293" y="3412107"/>
                <a:chExt cx="37776" cy="32357"/>
              </a:xfrm>
            </p:grpSpPr>
            <p:sp>
              <p:nvSpPr>
                <p:cNvPr id="4241" name="Google Shape;4241;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3" name="Google Shape;4243;p66"/>
              <p:cNvGrpSpPr/>
              <p:nvPr/>
            </p:nvGrpSpPr>
            <p:grpSpPr>
              <a:xfrm>
                <a:off x="5801346" y="3284615"/>
                <a:ext cx="37783" cy="32357"/>
                <a:chOff x="5801346" y="3284615"/>
                <a:chExt cx="37783" cy="32357"/>
              </a:xfrm>
            </p:grpSpPr>
            <p:sp>
              <p:nvSpPr>
                <p:cNvPr id="4244" name="Google Shape;4244;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6" name="Google Shape;4246;p66"/>
              <p:cNvGrpSpPr/>
              <p:nvPr/>
            </p:nvGrpSpPr>
            <p:grpSpPr>
              <a:xfrm>
                <a:off x="5763578" y="3399067"/>
                <a:ext cx="37776" cy="32364"/>
                <a:chOff x="5763578" y="3399067"/>
                <a:chExt cx="37776" cy="32364"/>
              </a:xfrm>
            </p:grpSpPr>
            <p:sp>
              <p:nvSpPr>
                <p:cNvPr id="4247" name="Google Shape;4247;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9" name="Google Shape;4249;p66"/>
              <p:cNvGrpSpPr/>
              <p:nvPr/>
            </p:nvGrpSpPr>
            <p:grpSpPr>
              <a:xfrm>
                <a:off x="5395858" y="3230952"/>
                <a:ext cx="37776" cy="32364"/>
                <a:chOff x="5395858" y="3230952"/>
                <a:chExt cx="37776" cy="32364"/>
              </a:xfrm>
            </p:grpSpPr>
            <p:sp>
              <p:nvSpPr>
                <p:cNvPr id="4250" name="Google Shape;4250;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2" name="Google Shape;4252;p66"/>
              <p:cNvGrpSpPr/>
              <p:nvPr/>
            </p:nvGrpSpPr>
            <p:grpSpPr>
              <a:xfrm>
                <a:off x="5264088" y="3188237"/>
                <a:ext cx="37776" cy="32357"/>
                <a:chOff x="5264088" y="3188237"/>
                <a:chExt cx="37776" cy="32357"/>
              </a:xfrm>
            </p:grpSpPr>
            <p:sp>
              <p:nvSpPr>
                <p:cNvPr id="4253" name="Google Shape;4253;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5" name="Google Shape;4255;p66"/>
              <p:cNvGrpSpPr/>
              <p:nvPr/>
            </p:nvGrpSpPr>
            <p:grpSpPr>
              <a:xfrm>
                <a:off x="5585758" y="3237425"/>
                <a:ext cx="37878" cy="32357"/>
                <a:chOff x="5585758" y="3237425"/>
                <a:chExt cx="37878" cy="32357"/>
              </a:xfrm>
            </p:grpSpPr>
            <p:sp>
              <p:nvSpPr>
                <p:cNvPr id="4256" name="Google Shape;4256;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8" name="Google Shape;4258;p66"/>
              <p:cNvGrpSpPr/>
              <p:nvPr/>
            </p:nvGrpSpPr>
            <p:grpSpPr>
              <a:xfrm>
                <a:off x="4874196" y="3291088"/>
                <a:ext cx="37878" cy="32451"/>
                <a:chOff x="4874196" y="3291088"/>
                <a:chExt cx="37878" cy="32451"/>
              </a:xfrm>
            </p:grpSpPr>
            <p:sp>
              <p:nvSpPr>
                <p:cNvPr id="4259" name="Google Shape;4259;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1" name="Google Shape;4261;p66"/>
              <p:cNvGrpSpPr/>
              <p:nvPr/>
            </p:nvGrpSpPr>
            <p:grpSpPr>
              <a:xfrm>
                <a:off x="5197770" y="3785466"/>
                <a:ext cx="37783" cy="32427"/>
                <a:chOff x="5197770" y="3785466"/>
                <a:chExt cx="37783" cy="32427"/>
              </a:xfrm>
            </p:grpSpPr>
            <p:sp>
              <p:nvSpPr>
                <p:cNvPr id="4262" name="Google Shape;4262;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4" name="Google Shape;4264;p66"/>
              <p:cNvGrpSpPr/>
              <p:nvPr/>
            </p:nvGrpSpPr>
            <p:grpSpPr>
              <a:xfrm>
                <a:off x="5177699" y="3492117"/>
                <a:ext cx="37776" cy="32357"/>
                <a:chOff x="5177699" y="3492117"/>
                <a:chExt cx="37776" cy="32357"/>
              </a:xfrm>
            </p:grpSpPr>
            <p:sp>
              <p:nvSpPr>
                <p:cNvPr id="4265" name="Google Shape;4265;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7" name="Google Shape;4267;p66"/>
              <p:cNvGrpSpPr/>
              <p:nvPr/>
            </p:nvGrpSpPr>
            <p:grpSpPr>
              <a:xfrm>
                <a:off x="5349431" y="3622346"/>
                <a:ext cx="37870" cy="32380"/>
                <a:chOff x="5349431" y="3622346"/>
                <a:chExt cx="37870" cy="32380"/>
              </a:xfrm>
            </p:grpSpPr>
            <p:sp>
              <p:nvSpPr>
                <p:cNvPr id="4268" name="Google Shape;4268;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0" name="Google Shape;4270;p66"/>
              <p:cNvGrpSpPr/>
              <p:nvPr/>
            </p:nvGrpSpPr>
            <p:grpSpPr>
              <a:xfrm>
                <a:off x="5068855" y="3563980"/>
                <a:ext cx="53954" cy="46223"/>
                <a:chOff x="5068855" y="3563980"/>
                <a:chExt cx="53954" cy="46223"/>
              </a:xfrm>
            </p:grpSpPr>
            <p:sp>
              <p:nvSpPr>
                <p:cNvPr id="4271" name="Google Shape;4271;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3" name="Google Shape;4273;p66"/>
              <p:cNvGrpSpPr/>
              <p:nvPr/>
            </p:nvGrpSpPr>
            <p:grpSpPr>
              <a:xfrm>
                <a:off x="5037654" y="3392507"/>
                <a:ext cx="37870" cy="32451"/>
                <a:chOff x="5037654" y="3392507"/>
                <a:chExt cx="37870" cy="32451"/>
              </a:xfrm>
            </p:grpSpPr>
            <p:sp>
              <p:nvSpPr>
                <p:cNvPr id="4274" name="Google Shape;4274;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6" name="Google Shape;4276;p66"/>
              <p:cNvGrpSpPr/>
              <p:nvPr/>
            </p:nvGrpSpPr>
            <p:grpSpPr>
              <a:xfrm>
                <a:off x="5456560" y="3368629"/>
                <a:ext cx="37870" cy="32451"/>
                <a:chOff x="5456560" y="3368629"/>
                <a:chExt cx="37870" cy="32451"/>
              </a:xfrm>
            </p:grpSpPr>
            <p:sp>
              <p:nvSpPr>
                <p:cNvPr id="4277" name="Google Shape;4277;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9" name="Google Shape;4279;p66"/>
              <p:cNvGrpSpPr/>
              <p:nvPr/>
            </p:nvGrpSpPr>
            <p:grpSpPr>
              <a:xfrm>
                <a:off x="4755749" y="3501516"/>
                <a:ext cx="46246" cy="39608"/>
                <a:chOff x="4755749" y="3501516"/>
                <a:chExt cx="46246" cy="39608"/>
              </a:xfrm>
            </p:grpSpPr>
            <p:sp>
              <p:nvSpPr>
                <p:cNvPr id="4280" name="Google Shape;4280;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2" name="Google Shape;4282;p66"/>
              <p:cNvGrpSpPr/>
              <p:nvPr/>
            </p:nvGrpSpPr>
            <p:grpSpPr>
              <a:xfrm>
                <a:off x="4681346" y="3485582"/>
                <a:ext cx="37783" cy="32427"/>
                <a:chOff x="4681346" y="3485582"/>
                <a:chExt cx="37783" cy="32427"/>
              </a:xfrm>
            </p:grpSpPr>
            <p:sp>
              <p:nvSpPr>
                <p:cNvPr id="4283" name="Google Shape;4283;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5" name="Google Shape;4285;p66"/>
              <p:cNvGrpSpPr/>
              <p:nvPr/>
            </p:nvGrpSpPr>
            <p:grpSpPr>
              <a:xfrm>
                <a:off x="4767067" y="3291088"/>
                <a:ext cx="37878" cy="32451"/>
                <a:chOff x="4767067" y="3291088"/>
                <a:chExt cx="37878" cy="32451"/>
              </a:xfrm>
            </p:grpSpPr>
            <p:sp>
              <p:nvSpPr>
                <p:cNvPr id="4286" name="Google Shape;4286;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8" name="Google Shape;4288;p66"/>
              <p:cNvGrpSpPr/>
              <p:nvPr/>
            </p:nvGrpSpPr>
            <p:grpSpPr>
              <a:xfrm>
                <a:off x="4687819" y="3405539"/>
                <a:ext cx="37776" cy="32451"/>
                <a:chOff x="4687819" y="3405539"/>
                <a:chExt cx="37776" cy="32451"/>
              </a:xfrm>
            </p:grpSpPr>
            <p:sp>
              <p:nvSpPr>
                <p:cNvPr id="4289" name="Google Shape;4289;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1" name="Google Shape;4291;p66"/>
              <p:cNvGrpSpPr/>
              <p:nvPr/>
            </p:nvGrpSpPr>
            <p:grpSpPr>
              <a:xfrm>
                <a:off x="4923101" y="3444809"/>
                <a:ext cx="52813" cy="45318"/>
                <a:chOff x="4923101" y="3444809"/>
                <a:chExt cx="52813" cy="45318"/>
              </a:xfrm>
            </p:grpSpPr>
            <p:sp>
              <p:nvSpPr>
                <p:cNvPr id="4292" name="Google Shape;4292;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4" name="Google Shape;4294;p66"/>
              <p:cNvGrpSpPr/>
              <p:nvPr/>
            </p:nvGrpSpPr>
            <p:grpSpPr>
              <a:xfrm>
                <a:off x="4846040" y="3654750"/>
                <a:ext cx="31405" cy="26993"/>
                <a:chOff x="4846040" y="3654750"/>
                <a:chExt cx="31405" cy="26993"/>
              </a:xfrm>
            </p:grpSpPr>
            <p:sp>
              <p:nvSpPr>
                <p:cNvPr id="4295" name="Google Shape;4295;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7" name="Google Shape;4297;p66"/>
              <p:cNvGrpSpPr/>
              <p:nvPr/>
            </p:nvGrpSpPr>
            <p:grpSpPr>
              <a:xfrm>
                <a:off x="4925673" y="3691700"/>
                <a:ext cx="40253" cy="34472"/>
                <a:chOff x="4925673" y="3691700"/>
                <a:chExt cx="40253" cy="34472"/>
              </a:xfrm>
            </p:grpSpPr>
            <p:sp>
              <p:nvSpPr>
                <p:cNvPr id="4298" name="Google Shape;4298;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0" name="Google Shape;4300;p66"/>
              <p:cNvGrpSpPr/>
              <p:nvPr/>
            </p:nvGrpSpPr>
            <p:grpSpPr>
              <a:xfrm>
                <a:off x="4894653" y="3740848"/>
                <a:ext cx="31405" cy="26906"/>
                <a:chOff x="4894653" y="3740848"/>
                <a:chExt cx="31405" cy="26906"/>
              </a:xfrm>
            </p:grpSpPr>
            <p:sp>
              <p:nvSpPr>
                <p:cNvPr id="4301" name="Google Shape;4301;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3" name="Google Shape;4303;p66"/>
              <p:cNvGrpSpPr/>
              <p:nvPr/>
            </p:nvGrpSpPr>
            <p:grpSpPr>
              <a:xfrm>
                <a:off x="4962300" y="3696348"/>
                <a:ext cx="38255" cy="32773"/>
                <a:chOff x="4962300" y="3696348"/>
                <a:chExt cx="38255" cy="32773"/>
              </a:xfrm>
            </p:grpSpPr>
            <p:sp>
              <p:nvSpPr>
                <p:cNvPr id="4304" name="Google Shape;4304;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6" name="Google Shape;4306;p66"/>
              <p:cNvGrpSpPr/>
              <p:nvPr/>
            </p:nvGrpSpPr>
            <p:grpSpPr>
              <a:xfrm>
                <a:off x="4980185" y="3743349"/>
                <a:ext cx="31499" cy="26969"/>
                <a:chOff x="4980185" y="3743349"/>
                <a:chExt cx="31499" cy="26969"/>
              </a:xfrm>
            </p:grpSpPr>
            <p:sp>
              <p:nvSpPr>
                <p:cNvPr id="4307" name="Google Shape;4307;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9" name="Google Shape;4309;p66"/>
              <p:cNvGrpSpPr/>
              <p:nvPr/>
            </p:nvGrpSpPr>
            <p:grpSpPr>
              <a:xfrm>
                <a:off x="5013768" y="3734312"/>
                <a:ext cx="31499" cy="26969"/>
                <a:chOff x="5013768" y="3734312"/>
                <a:chExt cx="31499" cy="26969"/>
              </a:xfrm>
            </p:grpSpPr>
            <p:sp>
              <p:nvSpPr>
                <p:cNvPr id="4310" name="Google Shape;4310;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2" name="Google Shape;4312;p66"/>
              <p:cNvGrpSpPr/>
              <p:nvPr/>
            </p:nvGrpSpPr>
            <p:grpSpPr>
              <a:xfrm>
                <a:off x="5036703" y="3764545"/>
                <a:ext cx="31499" cy="26898"/>
                <a:chOff x="5036703" y="3764545"/>
                <a:chExt cx="31499" cy="26898"/>
              </a:xfrm>
            </p:grpSpPr>
            <p:sp>
              <p:nvSpPr>
                <p:cNvPr id="4313" name="Google Shape;4313;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5" name="Google Shape;4315;p66"/>
              <p:cNvGrpSpPr/>
              <p:nvPr/>
            </p:nvGrpSpPr>
            <p:grpSpPr>
              <a:xfrm>
                <a:off x="4953546" y="3768352"/>
                <a:ext cx="31405" cy="26898"/>
                <a:chOff x="4953546" y="3768352"/>
                <a:chExt cx="31405" cy="26898"/>
              </a:xfrm>
            </p:grpSpPr>
            <p:sp>
              <p:nvSpPr>
                <p:cNvPr id="4316" name="Google Shape;4316;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8" name="Google Shape;4318;p66"/>
              <p:cNvGrpSpPr/>
              <p:nvPr/>
            </p:nvGrpSpPr>
            <p:grpSpPr>
              <a:xfrm>
                <a:off x="4964770" y="3814016"/>
                <a:ext cx="31499" cy="26993"/>
                <a:chOff x="4964770" y="3814016"/>
                <a:chExt cx="31499" cy="26993"/>
              </a:xfrm>
            </p:grpSpPr>
            <p:sp>
              <p:nvSpPr>
                <p:cNvPr id="4319" name="Google Shape;4319;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1" name="Google Shape;4321;p66"/>
              <p:cNvGrpSpPr/>
              <p:nvPr/>
            </p:nvGrpSpPr>
            <p:grpSpPr>
              <a:xfrm>
                <a:off x="4923290" y="3800504"/>
                <a:ext cx="31468" cy="26898"/>
                <a:chOff x="4923290" y="3800504"/>
                <a:chExt cx="31468" cy="26898"/>
              </a:xfrm>
            </p:grpSpPr>
            <p:sp>
              <p:nvSpPr>
                <p:cNvPr id="4322" name="Google Shape;4322;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4" name="Google Shape;4324;p66"/>
              <p:cNvGrpSpPr/>
              <p:nvPr/>
            </p:nvGrpSpPr>
            <p:grpSpPr>
              <a:xfrm>
                <a:off x="5108534" y="3650943"/>
                <a:ext cx="31405" cy="26993"/>
                <a:chOff x="5108534" y="3650943"/>
                <a:chExt cx="31405" cy="26993"/>
              </a:xfrm>
            </p:grpSpPr>
            <p:sp>
              <p:nvSpPr>
                <p:cNvPr id="4325" name="Google Shape;4325;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7" name="Google Shape;4327;p66"/>
              <p:cNvGrpSpPr/>
              <p:nvPr/>
            </p:nvGrpSpPr>
            <p:grpSpPr>
              <a:xfrm>
                <a:off x="5119380" y="3760739"/>
                <a:ext cx="31499" cy="26993"/>
                <a:chOff x="5119380" y="3760739"/>
                <a:chExt cx="31499" cy="26993"/>
              </a:xfrm>
            </p:grpSpPr>
            <p:sp>
              <p:nvSpPr>
                <p:cNvPr id="4328" name="Google Shape;4328;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0" name="Google Shape;4330;p66"/>
              <p:cNvGrpSpPr/>
              <p:nvPr/>
            </p:nvGrpSpPr>
            <p:grpSpPr>
              <a:xfrm>
                <a:off x="5119380" y="3788235"/>
                <a:ext cx="31499" cy="26993"/>
                <a:chOff x="5119380" y="3788235"/>
                <a:chExt cx="31499" cy="26993"/>
              </a:xfrm>
            </p:grpSpPr>
            <p:sp>
              <p:nvSpPr>
                <p:cNvPr id="4331" name="Google Shape;4331;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3" name="Google Shape;4333;p66"/>
              <p:cNvGrpSpPr/>
              <p:nvPr/>
            </p:nvGrpSpPr>
            <p:grpSpPr>
              <a:xfrm>
                <a:off x="5158005" y="3875284"/>
                <a:ext cx="31405" cy="27001"/>
                <a:chOff x="5158005" y="3875284"/>
                <a:chExt cx="31405" cy="27001"/>
              </a:xfrm>
            </p:grpSpPr>
            <p:sp>
              <p:nvSpPr>
                <p:cNvPr id="4334" name="Google Shape;4334;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6" name="Google Shape;4336;p66"/>
              <p:cNvGrpSpPr/>
              <p:nvPr/>
            </p:nvGrpSpPr>
            <p:grpSpPr>
              <a:xfrm>
                <a:off x="5233163" y="3764545"/>
                <a:ext cx="31499" cy="26898"/>
                <a:chOff x="5233163" y="3764545"/>
                <a:chExt cx="31499" cy="26898"/>
              </a:xfrm>
            </p:grpSpPr>
            <p:sp>
              <p:nvSpPr>
                <p:cNvPr id="4337" name="Google Shape;4337;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9" name="Google Shape;4339;p66"/>
              <p:cNvGrpSpPr/>
              <p:nvPr/>
            </p:nvGrpSpPr>
            <p:grpSpPr>
              <a:xfrm>
                <a:off x="5276168" y="3805545"/>
                <a:ext cx="31499" cy="26906"/>
                <a:chOff x="5276168" y="3805545"/>
                <a:chExt cx="31499" cy="26906"/>
              </a:xfrm>
            </p:grpSpPr>
            <p:sp>
              <p:nvSpPr>
                <p:cNvPr id="4340" name="Google Shape;4340;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2" name="Google Shape;4342;p66"/>
              <p:cNvGrpSpPr/>
              <p:nvPr/>
            </p:nvGrpSpPr>
            <p:grpSpPr>
              <a:xfrm>
                <a:off x="5294053" y="3851933"/>
                <a:ext cx="31405" cy="26945"/>
                <a:chOff x="5294053" y="3851933"/>
                <a:chExt cx="31405" cy="26945"/>
              </a:xfrm>
            </p:grpSpPr>
            <p:sp>
              <p:nvSpPr>
                <p:cNvPr id="4343" name="Google Shape;4343;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5" name="Google Shape;4345;p66"/>
              <p:cNvGrpSpPr/>
              <p:nvPr/>
            </p:nvGrpSpPr>
            <p:grpSpPr>
              <a:xfrm>
                <a:off x="5341723" y="3851902"/>
                <a:ext cx="31405" cy="26977"/>
                <a:chOff x="5341723" y="3851902"/>
                <a:chExt cx="31405" cy="26977"/>
              </a:xfrm>
            </p:grpSpPr>
            <p:sp>
              <p:nvSpPr>
                <p:cNvPr id="4346" name="Google Shape;4346;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8" name="Google Shape;4348;p66"/>
              <p:cNvGrpSpPr/>
              <p:nvPr/>
            </p:nvGrpSpPr>
            <p:grpSpPr>
              <a:xfrm>
                <a:off x="5054871" y="3507855"/>
                <a:ext cx="31405" cy="26993"/>
                <a:chOff x="5054871" y="3507855"/>
                <a:chExt cx="31405" cy="26993"/>
              </a:xfrm>
            </p:grpSpPr>
            <p:sp>
              <p:nvSpPr>
                <p:cNvPr id="4349" name="Google Shape;4349;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1" name="Google Shape;4351;p66"/>
              <p:cNvGrpSpPr/>
              <p:nvPr/>
            </p:nvGrpSpPr>
            <p:grpSpPr>
              <a:xfrm>
                <a:off x="4876579" y="3675325"/>
                <a:ext cx="31405" cy="26969"/>
                <a:chOff x="4876579" y="3675325"/>
                <a:chExt cx="31405" cy="26969"/>
              </a:xfrm>
            </p:grpSpPr>
            <p:sp>
              <p:nvSpPr>
                <p:cNvPr id="4352" name="Google Shape;4352;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4" name="Google Shape;4354;p66"/>
              <p:cNvGrpSpPr/>
              <p:nvPr/>
            </p:nvGrpSpPr>
            <p:grpSpPr>
              <a:xfrm>
                <a:off x="4842233" y="3688333"/>
                <a:ext cx="31405" cy="26993"/>
                <a:chOff x="4842233" y="3688333"/>
                <a:chExt cx="31405" cy="26993"/>
              </a:xfrm>
            </p:grpSpPr>
            <p:sp>
              <p:nvSpPr>
                <p:cNvPr id="4355" name="Google Shape;4355;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7" name="Google Shape;4357;p66"/>
              <p:cNvGrpSpPr/>
              <p:nvPr/>
            </p:nvGrpSpPr>
            <p:grpSpPr>
              <a:xfrm>
                <a:off x="5187876" y="3608032"/>
                <a:ext cx="31405" cy="27001"/>
                <a:chOff x="5187876" y="3608032"/>
                <a:chExt cx="31405" cy="27001"/>
              </a:xfrm>
            </p:grpSpPr>
            <p:sp>
              <p:nvSpPr>
                <p:cNvPr id="4358" name="Google Shape;4358;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0" name="Google Shape;4360;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62" name="Google Shape;4362;p66"/>
              <p:cNvGrpSpPr/>
              <p:nvPr/>
            </p:nvGrpSpPr>
            <p:grpSpPr>
              <a:xfrm>
                <a:off x="5269224" y="3304167"/>
                <a:ext cx="40253" cy="34402"/>
                <a:chOff x="5269224" y="3304167"/>
                <a:chExt cx="40253" cy="34402"/>
              </a:xfrm>
            </p:grpSpPr>
            <p:sp>
              <p:nvSpPr>
                <p:cNvPr id="4363" name="Google Shape;4363;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5" name="Google Shape;4365;p66"/>
              <p:cNvGrpSpPr/>
              <p:nvPr/>
            </p:nvGrpSpPr>
            <p:grpSpPr>
              <a:xfrm>
                <a:off x="5327354" y="3476615"/>
                <a:ext cx="49864" cy="42723"/>
                <a:chOff x="5327354" y="3476615"/>
                <a:chExt cx="49864" cy="42723"/>
              </a:xfrm>
            </p:grpSpPr>
            <p:sp>
              <p:nvSpPr>
                <p:cNvPr id="4366" name="Google Shape;4366;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8" name="Google Shape;4368;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70" name="Google Shape;4370;p66"/>
              <p:cNvGrpSpPr/>
              <p:nvPr/>
            </p:nvGrpSpPr>
            <p:grpSpPr>
              <a:xfrm>
                <a:off x="5341723" y="3775957"/>
                <a:ext cx="31405" cy="26898"/>
                <a:chOff x="5341723" y="3775957"/>
                <a:chExt cx="31405" cy="26898"/>
              </a:xfrm>
            </p:grpSpPr>
            <p:sp>
              <p:nvSpPr>
                <p:cNvPr id="4371" name="Google Shape;4371;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3" name="Google Shape;4373;p66"/>
              <p:cNvGrpSpPr/>
              <p:nvPr/>
            </p:nvGrpSpPr>
            <p:grpSpPr>
              <a:xfrm>
                <a:off x="5439053" y="3699274"/>
                <a:ext cx="31405" cy="26898"/>
                <a:chOff x="5439053" y="3699274"/>
                <a:chExt cx="31405" cy="26898"/>
              </a:xfrm>
            </p:grpSpPr>
            <p:sp>
              <p:nvSpPr>
                <p:cNvPr id="4374" name="Google Shape;4374;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6" name="Google Shape;4376;p66"/>
              <p:cNvGrpSpPr/>
              <p:nvPr/>
            </p:nvGrpSpPr>
            <p:grpSpPr>
              <a:xfrm>
                <a:off x="5412414" y="3622307"/>
                <a:ext cx="31499" cy="26993"/>
                <a:chOff x="5412414" y="3622307"/>
                <a:chExt cx="31499" cy="26993"/>
              </a:xfrm>
            </p:grpSpPr>
            <p:sp>
              <p:nvSpPr>
                <p:cNvPr id="4377" name="Google Shape;4377;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9" name="Google Shape;4379;p66"/>
              <p:cNvGrpSpPr/>
              <p:nvPr/>
            </p:nvGrpSpPr>
            <p:grpSpPr>
              <a:xfrm>
                <a:off x="5476254" y="3473949"/>
                <a:ext cx="26835" cy="26930"/>
                <a:chOff x="5476254" y="3473949"/>
                <a:chExt cx="26835" cy="26930"/>
              </a:xfrm>
            </p:grpSpPr>
            <p:sp>
              <p:nvSpPr>
                <p:cNvPr id="4380" name="Google Shape;4380;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2" name="Google Shape;4382;p66"/>
              <p:cNvGrpSpPr/>
              <p:nvPr/>
            </p:nvGrpSpPr>
            <p:grpSpPr>
              <a:xfrm>
                <a:off x="5564547" y="3481594"/>
                <a:ext cx="31397" cy="26898"/>
                <a:chOff x="5564547" y="3481594"/>
                <a:chExt cx="31397" cy="26898"/>
              </a:xfrm>
            </p:grpSpPr>
            <p:sp>
              <p:nvSpPr>
                <p:cNvPr id="4383" name="Google Shape;4383;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5" name="Google Shape;4385;p66"/>
              <p:cNvGrpSpPr/>
              <p:nvPr/>
            </p:nvGrpSpPr>
            <p:grpSpPr>
              <a:xfrm>
                <a:off x="5534101" y="3470174"/>
                <a:ext cx="31397" cy="26906"/>
                <a:chOff x="5534101" y="3470174"/>
                <a:chExt cx="31397" cy="26906"/>
              </a:xfrm>
            </p:grpSpPr>
            <p:sp>
              <p:nvSpPr>
                <p:cNvPr id="4386" name="Google Shape;4386;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8" name="Google Shape;4388;p66"/>
              <p:cNvGrpSpPr/>
              <p:nvPr/>
            </p:nvGrpSpPr>
            <p:grpSpPr>
              <a:xfrm>
                <a:off x="5610879" y="3314486"/>
                <a:ext cx="31499" cy="26938"/>
                <a:chOff x="5610879" y="3314486"/>
                <a:chExt cx="31499" cy="26938"/>
              </a:xfrm>
            </p:grpSpPr>
            <p:sp>
              <p:nvSpPr>
                <p:cNvPr id="4389" name="Google Shape;4389;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1" name="Google Shape;4391;p66"/>
              <p:cNvGrpSpPr/>
              <p:nvPr/>
            </p:nvGrpSpPr>
            <p:grpSpPr>
              <a:xfrm>
                <a:off x="4834525" y="3501382"/>
                <a:ext cx="31499" cy="26898"/>
                <a:chOff x="4834525" y="3501382"/>
                <a:chExt cx="31499" cy="26898"/>
              </a:xfrm>
            </p:grpSpPr>
            <p:sp>
              <p:nvSpPr>
                <p:cNvPr id="4392" name="Google Shape;4392;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4" name="Google Shape;4394;p66"/>
              <p:cNvGrpSpPr/>
              <p:nvPr/>
            </p:nvGrpSpPr>
            <p:grpSpPr>
              <a:xfrm>
                <a:off x="4898460" y="3580158"/>
                <a:ext cx="31405" cy="26898"/>
                <a:chOff x="4898460" y="3580158"/>
                <a:chExt cx="31405" cy="26898"/>
              </a:xfrm>
            </p:grpSpPr>
            <p:sp>
              <p:nvSpPr>
                <p:cNvPr id="4395" name="Google Shape;4395;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7" name="Google Shape;4397;p66"/>
              <p:cNvGrpSpPr/>
              <p:nvPr/>
            </p:nvGrpSpPr>
            <p:grpSpPr>
              <a:xfrm>
                <a:off x="4882667" y="3608032"/>
                <a:ext cx="31499" cy="27001"/>
                <a:chOff x="4882667" y="3608032"/>
                <a:chExt cx="31499" cy="27001"/>
              </a:xfrm>
            </p:grpSpPr>
            <p:sp>
              <p:nvSpPr>
                <p:cNvPr id="4398" name="Google Shape;4398;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0" name="Google Shape;4400;p66"/>
              <p:cNvGrpSpPr/>
              <p:nvPr/>
            </p:nvGrpSpPr>
            <p:grpSpPr>
              <a:xfrm>
                <a:off x="4843373" y="3631407"/>
                <a:ext cx="16273" cy="16186"/>
                <a:chOff x="4843373" y="3631407"/>
                <a:chExt cx="16273" cy="16186"/>
              </a:xfrm>
            </p:grpSpPr>
            <p:sp>
              <p:nvSpPr>
                <p:cNvPr id="4401" name="Google Shape;4401;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3" name="Google Shape;4403;p66"/>
              <p:cNvGrpSpPr/>
              <p:nvPr/>
            </p:nvGrpSpPr>
            <p:grpSpPr>
              <a:xfrm>
                <a:off x="4727773" y="3591578"/>
                <a:ext cx="31499" cy="26898"/>
                <a:chOff x="4727773" y="3591578"/>
                <a:chExt cx="31499" cy="26898"/>
              </a:xfrm>
            </p:grpSpPr>
            <p:sp>
              <p:nvSpPr>
                <p:cNvPr id="4404" name="Google Shape;4404;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06" name="Google Shape;4406;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08" name="Google Shape;4408;p66"/>
              <p:cNvGrpSpPr/>
              <p:nvPr/>
            </p:nvGrpSpPr>
            <p:grpSpPr>
              <a:xfrm>
                <a:off x="4609421" y="3577398"/>
                <a:ext cx="31499" cy="27001"/>
                <a:chOff x="4609421" y="3577398"/>
                <a:chExt cx="31499" cy="27001"/>
              </a:xfrm>
            </p:grpSpPr>
            <p:sp>
              <p:nvSpPr>
                <p:cNvPr id="4409" name="Google Shape;4409;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1" name="Google Shape;4411;p66"/>
              <p:cNvGrpSpPr/>
              <p:nvPr/>
            </p:nvGrpSpPr>
            <p:grpSpPr>
              <a:xfrm>
                <a:off x="4649289" y="3577398"/>
                <a:ext cx="31499" cy="27001"/>
                <a:chOff x="4649289" y="3577398"/>
                <a:chExt cx="31499" cy="27001"/>
              </a:xfrm>
            </p:grpSpPr>
            <p:sp>
              <p:nvSpPr>
                <p:cNvPr id="4412" name="Google Shape;4412;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4" name="Google Shape;4414;p66"/>
              <p:cNvGrpSpPr/>
              <p:nvPr/>
            </p:nvGrpSpPr>
            <p:grpSpPr>
              <a:xfrm>
                <a:off x="4605614" y="3639523"/>
                <a:ext cx="31499" cy="26906"/>
                <a:chOff x="4605614" y="3639523"/>
                <a:chExt cx="31499" cy="26906"/>
              </a:xfrm>
            </p:grpSpPr>
            <p:sp>
              <p:nvSpPr>
                <p:cNvPr id="4415" name="Google Shape;4415;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7" name="Google Shape;4417;p66"/>
              <p:cNvGrpSpPr/>
              <p:nvPr/>
            </p:nvGrpSpPr>
            <p:grpSpPr>
              <a:xfrm>
                <a:off x="4785149" y="3618846"/>
                <a:ext cx="26930" cy="26843"/>
                <a:chOff x="4785149" y="3618846"/>
                <a:chExt cx="26930" cy="26843"/>
              </a:xfrm>
            </p:grpSpPr>
            <p:sp>
              <p:nvSpPr>
                <p:cNvPr id="4418" name="Google Shape;4418;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0" name="Google Shape;4420;p66"/>
              <p:cNvGrpSpPr/>
              <p:nvPr/>
            </p:nvGrpSpPr>
            <p:grpSpPr>
              <a:xfrm>
                <a:off x="4810167" y="3601567"/>
                <a:ext cx="31405" cy="26898"/>
                <a:chOff x="4810167" y="3601567"/>
                <a:chExt cx="31405" cy="26898"/>
              </a:xfrm>
            </p:grpSpPr>
            <p:sp>
              <p:nvSpPr>
                <p:cNvPr id="4421" name="Google Shape;4421;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3" name="Google Shape;4423;p66"/>
              <p:cNvGrpSpPr/>
              <p:nvPr/>
            </p:nvGrpSpPr>
            <p:grpSpPr>
              <a:xfrm>
                <a:off x="4831002" y="3373230"/>
                <a:ext cx="31405" cy="26898"/>
                <a:chOff x="4831002" y="3373230"/>
                <a:chExt cx="31405" cy="26898"/>
              </a:xfrm>
            </p:grpSpPr>
            <p:sp>
              <p:nvSpPr>
                <p:cNvPr id="4424" name="Google Shape;4424;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6" name="Google Shape;4426;p66"/>
              <p:cNvGrpSpPr/>
              <p:nvPr/>
            </p:nvGrpSpPr>
            <p:grpSpPr>
              <a:xfrm>
                <a:off x="4719311" y="3355054"/>
                <a:ext cx="31499" cy="27001"/>
                <a:chOff x="4719311" y="3355054"/>
                <a:chExt cx="31499" cy="27001"/>
              </a:xfrm>
            </p:grpSpPr>
            <p:sp>
              <p:nvSpPr>
                <p:cNvPr id="4427" name="Google Shape;4427;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9" name="Google Shape;4429;p66"/>
              <p:cNvGrpSpPr/>
              <p:nvPr/>
            </p:nvGrpSpPr>
            <p:grpSpPr>
              <a:xfrm>
                <a:off x="4798755" y="3450260"/>
                <a:ext cx="26930" cy="26930"/>
                <a:chOff x="4798755" y="3450260"/>
                <a:chExt cx="26930" cy="26930"/>
              </a:xfrm>
            </p:grpSpPr>
            <p:sp>
              <p:nvSpPr>
                <p:cNvPr id="4430" name="Google Shape;4430;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2" name="Google Shape;4432;p66"/>
              <p:cNvGrpSpPr/>
              <p:nvPr/>
            </p:nvGrpSpPr>
            <p:grpSpPr>
              <a:xfrm>
                <a:off x="4645576" y="3467555"/>
                <a:ext cx="31405" cy="26953"/>
                <a:chOff x="4645576" y="3467555"/>
                <a:chExt cx="31405" cy="26953"/>
              </a:xfrm>
            </p:grpSpPr>
            <p:sp>
              <p:nvSpPr>
                <p:cNvPr id="4433" name="Google Shape;4433;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5" name="Google Shape;4435;p66"/>
              <p:cNvGrpSpPr/>
              <p:nvPr/>
            </p:nvGrpSpPr>
            <p:grpSpPr>
              <a:xfrm>
                <a:off x="4687631" y="3583965"/>
                <a:ext cx="31499" cy="26898"/>
                <a:chOff x="4687631" y="3583965"/>
                <a:chExt cx="31499" cy="26898"/>
              </a:xfrm>
            </p:grpSpPr>
            <p:sp>
              <p:nvSpPr>
                <p:cNvPr id="4436" name="Google Shape;4436;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8" name="Google Shape;4438;p66"/>
              <p:cNvGrpSpPr/>
              <p:nvPr/>
            </p:nvGrpSpPr>
            <p:grpSpPr>
              <a:xfrm>
                <a:off x="4719311" y="3471314"/>
                <a:ext cx="31499" cy="27001"/>
                <a:chOff x="4719311" y="3471314"/>
                <a:chExt cx="31499" cy="27001"/>
              </a:xfrm>
            </p:grpSpPr>
            <p:sp>
              <p:nvSpPr>
                <p:cNvPr id="4439" name="Google Shape;4439;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1" name="Google Shape;4441;p66"/>
              <p:cNvGrpSpPr/>
              <p:nvPr/>
            </p:nvGrpSpPr>
            <p:grpSpPr>
              <a:xfrm>
                <a:off x="4719311" y="3434404"/>
                <a:ext cx="31499" cy="26898"/>
                <a:chOff x="4719311" y="3434404"/>
                <a:chExt cx="31499" cy="26898"/>
              </a:xfrm>
            </p:grpSpPr>
            <p:sp>
              <p:nvSpPr>
                <p:cNvPr id="4442" name="Google Shape;4442;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4" name="Google Shape;4444;p66"/>
              <p:cNvGrpSpPr/>
              <p:nvPr/>
            </p:nvGrpSpPr>
            <p:grpSpPr>
              <a:xfrm>
                <a:off x="4768876" y="3401772"/>
                <a:ext cx="31499" cy="26898"/>
                <a:chOff x="4768876" y="3401772"/>
                <a:chExt cx="31499" cy="26898"/>
              </a:xfrm>
            </p:grpSpPr>
            <p:sp>
              <p:nvSpPr>
                <p:cNvPr id="4445" name="Google Shape;4445;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7" name="Google Shape;4447;p66"/>
              <p:cNvGrpSpPr/>
              <p:nvPr/>
            </p:nvGrpSpPr>
            <p:grpSpPr>
              <a:xfrm>
                <a:off x="4762214" y="3471377"/>
                <a:ext cx="26938" cy="26938"/>
                <a:chOff x="4762214" y="3471377"/>
                <a:chExt cx="26938" cy="26938"/>
              </a:xfrm>
            </p:grpSpPr>
            <p:sp>
              <p:nvSpPr>
                <p:cNvPr id="4448" name="Google Shape;4448;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0" name="Google Shape;4450;p66"/>
              <p:cNvGrpSpPr/>
              <p:nvPr/>
            </p:nvGrpSpPr>
            <p:grpSpPr>
              <a:xfrm>
                <a:off x="4790473" y="3344782"/>
                <a:ext cx="31405" cy="26898"/>
                <a:chOff x="4790473" y="3344782"/>
                <a:chExt cx="31405" cy="26898"/>
              </a:xfrm>
            </p:grpSpPr>
            <p:sp>
              <p:nvSpPr>
                <p:cNvPr id="4451" name="Google Shape;4451;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3" name="Google Shape;4453;p66"/>
              <p:cNvGrpSpPr/>
              <p:nvPr/>
            </p:nvGrpSpPr>
            <p:grpSpPr>
              <a:xfrm>
                <a:off x="4823774" y="3950733"/>
                <a:ext cx="37398" cy="32034"/>
                <a:chOff x="4823774" y="3950733"/>
                <a:chExt cx="37398" cy="32034"/>
              </a:xfrm>
            </p:grpSpPr>
            <p:sp>
              <p:nvSpPr>
                <p:cNvPr id="4454" name="Google Shape;4454;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6" name="Google Shape;4456;p66"/>
              <p:cNvGrpSpPr/>
              <p:nvPr/>
            </p:nvGrpSpPr>
            <p:grpSpPr>
              <a:xfrm>
                <a:off x="4823396" y="4110566"/>
                <a:ext cx="31405" cy="26906"/>
                <a:chOff x="4823396" y="4110566"/>
                <a:chExt cx="31405" cy="26906"/>
              </a:xfrm>
            </p:grpSpPr>
            <p:sp>
              <p:nvSpPr>
                <p:cNvPr id="4457" name="Google Shape;4457;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9" name="Google Shape;4459;p66"/>
              <p:cNvGrpSpPr/>
              <p:nvPr/>
            </p:nvGrpSpPr>
            <p:grpSpPr>
              <a:xfrm>
                <a:off x="4838332" y="3821150"/>
                <a:ext cx="31499" cy="26898"/>
                <a:chOff x="4838332" y="3821150"/>
                <a:chExt cx="31499" cy="26898"/>
              </a:xfrm>
            </p:grpSpPr>
            <p:sp>
              <p:nvSpPr>
                <p:cNvPr id="4460" name="Google Shape;4460;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2" name="Google Shape;4462;p66"/>
              <p:cNvGrpSpPr/>
              <p:nvPr/>
            </p:nvGrpSpPr>
            <p:grpSpPr>
              <a:xfrm>
                <a:off x="4661275" y="3815007"/>
                <a:ext cx="36824" cy="31523"/>
                <a:chOff x="4661275" y="3815007"/>
                <a:chExt cx="36824" cy="31523"/>
              </a:xfrm>
            </p:grpSpPr>
            <p:sp>
              <p:nvSpPr>
                <p:cNvPr id="4463" name="Google Shape;4463;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5" name="Google Shape;4465;p66"/>
              <p:cNvGrpSpPr/>
              <p:nvPr/>
            </p:nvGrpSpPr>
            <p:grpSpPr>
              <a:xfrm>
                <a:off x="4558998" y="3851037"/>
                <a:ext cx="33591" cy="28699"/>
                <a:chOff x="4558998" y="3851037"/>
                <a:chExt cx="33591" cy="28699"/>
              </a:xfrm>
            </p:grpSpPr>
            <p:sp>
              <p:nvSpPr>
                <p:cNvPr id="4466" name="Google Shape;4466;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8" name="Google Shape;4468;p66"/>
              <p:cNvGrpSpPr/>
              <p:nvPr/>
            </p:nvGrpSpPr>
            <p:grpSpPr>
              <a:xfrm>
                <a:off x="4696762" y="3638587"/>
                <a:ext cx="33591" cy="28794"/>
                <a:chOff x="4696762" y="3638587"/>
                <a:chExt cx="33591" cy="28794"/>
              </a:xfrm>
            </p:grpSpPr>
            <p:sp>
              <p:nvSpPr>
                <p:cNvPr id="4469" name="Google Shape;4469;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1" name="Google Shape;4471;p66"/>
              <p:cNvGrpSpPr/>
              <p:nvPr/>
            </p:nvGrpSpPr>
            <p:grpSpPr>
              <a:xfrm>
                <a:off x="4929479" y="3939140"/>
                <a:ext cx="33497" cy="28692"/>
                <a:chOff x="4929479" y="3939140"/>
                <a:chExt cx="33497" cy="28692"/>
              </a:xfrm>
            </p:grpSpPr>
            <p:sp>
              <p:nvSpPr>
                <p:cNvPr id="4472" name="Google Shape;4472;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4" name="Google Shape;4474;p66"/>
              <p:cNvGrpSpPr/>
              <p:nvPr/>
            </p:nvGrpSpPr>
            <p:grpSpPr>
              <a:xfrm>
                <a:off x="4907119" y="3986039"/>
                <a:ext cx="33497" cy="28699"/>
                <a:chOff x="4907119" y="3986039"/>
                <a:chExt cx="33497" cy="28699"/>
              </a:xfrm>
            </p:grpSpPr>
            <p:sp>
              <p:nvSpPr>
                <p:cNvPr id="4475" name="Google Shape;4475;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7" name="Google Shape;4477;p66"/>
              <p:cNvGrpSpPr/>
              <p:nvPr/>
            </p:nvGrpSpPr>
            <p:grpSpPr>
              <a:xfrm>
                <a:off x="4911783" y="4048102"/>
                <a:ext cx="33591" cy="28762"/>
                <a:chOff x="4911783" y="4048102"/>
                <a:chExt cx="33591" cy="28762"/>
              </a:xfrm>
            </p:grpSpPr>
            <p:sp>
              <p:nvSpPr>
                <p:cNvPr id="4478" name="Google Shape;4478;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80" name="Google Shape;4480;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82" name="Google Shape;4482;p66"/>
              <p:cNvGrpSpPr/>
              <p:nvPr/>
            </p:nvGrpSpPr>
            <p:grpSpPr>
              <a:xfrm>
                <a:off x="4762623" y="3837847"/>
                <a:ext cx="42416" cy="36273"/>
                <a:chOff x="4762623" y="3837847"/>
                <a:chExt cx="42416" cy="36273"/>
              </a:xfrm>
            </p:grpSpPr>
            <p:sp>
              <p:nvSpPr>
                <p:cNvPr id="4483" name="Google Shape;4483;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5" name="Google Shape;4485;p66"/>
              <p:cNvGrpSpPr/>
              <p:nvPr/>
            </p:nvGrpSpPr>
            <p:grpSpPr>
              <a:xfrm>
                <a:off x="4746044" y="4104966"/>
                <a:ext cx="33497" cy="28699"/>
                <a:chOff x="4746044" y="4104966"/>
                <a:chExt cx="33497" cy="28699"/>
              </a:xfrm>
            </p:grpSpPr>
            <p:sp>
              <p:nvSpPr>
                <p:cNvPr id="4486" name="Google Shape;4486;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8" name="Google Shape;4488;p66"/>
              <p:cNvGrpSpPr/>
              <p:nvPr/>
            </p:nvGrpSpPr>
            <p:grpSpPr>
              <a:xfrm>
                <a:off x="4859646" y="4162554"/>
                <a:ext cx="33591" cy="28762"/>
                <a:chOff x="4859646" y="4162554"/>
                <a:chExt cx="33591" cy="28762"/>
              </a:xfrm>
            </p:grpSpPr>
            <p:sp>
              <p:nvSpPr>
                <p:cNvPr id="4489" name="Google Shape;4489;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491" name="Google Shape;4491;p66"/>
            <p:cNvGrpSpPr/>
            <p:nvPr/>
          </p:nvGrpSpPr>
          <p:grpSpPr>
            <a:xfrm>
              <a:off x="3597785" y="3274438"/>
              <a:ext cx="855610" cy="1122100"/>
              <a:chOff x="3597785" y="3274438"/>
              <a:chExt cx="855610" cy="1122100"/>
            </a:xfrm>
          </p:grpSpPr>
          <p:grpSp>
            <p:nvGrpSpPr>
              <p:cNvPr id="4492" name="Google Shape;4492;p66"/>
              <p:cNvGrpSpPr/>
              <p:nvPr/>
            </p:nvGrpSpPr>
            <p:grpSpPr>
              <a:xfrm>
                <a:off x="3617857" y="3284717"/>
                <a:ext cx="826785" cy="1099165"/>
                <a:chOff x="3617857" y="3284717"/>
                <a:chExt cx="826785" cy="1099165"/>
              </a:xfrm>
            </p:grpSpPr>
            <p:sp>
              <p:nvSpPr>
                <p:cNvPr id="4493" name="Google Shape;4493;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9" name="Google Shape;4549;p66"/>
              <p:cNvGrpSpPr/>
              <p:nvPr/>
            </p:nvGrpSpPr>
            <p:grpSpPr>
              <a:xfrm>
                <a:off x="4180904" y="4251758"/>
                <a:ext cx="37783" cy="32420"/>
                <a:chOff x="4180904" y="4251758"/>
                <a:chExt cx="37783" cy="32420"/>
              </a:xfrm>
            </p:grpSpPr>
            <p:sp>
              <p:nvSpPr>
                <p:cNvPr id="4550" name="Google Shape;4550;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2" name="Google Shape;4552;p66"/>
              <p:cNvGrpSpPr/>
              <p:nvPr/>
            </p:nvGrpSpPr>
            <p:grpSpPr>
              <a:xfrm>
                <a:off x="4201644" y="4081324"/>
                <a:ext cx="37783" cy="32364"/>
                <a:chOff x="4201644" y="4081324"/>
                <a:chExt cx="37783" cy="32364"/>
              </a:xfrm>
            </p:grpSpPr>
            <p:sp>
              <p:nvSpPr>
                <p:cNvPr id="4553" name="Google Shape;4553;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5" name="Google Shape;4555;p66"/>
              <p:cNvGrpSpPr/>
              <p:nvPr/>
            </p:nvGrpSpPr>
            <p:grpSpPr>
              <a:xfrm>
                <a:off x="4284416" y="3887428"/>
                <a:ext cx="37783" cy="32451"/>
                <a:chOff x="4284416" y="3887428"/>
                <a:chExt cx="37783" cy="32451"/>
              </a:xfrm>
            </p:grpSpPr>
            <p:sp>
              <p:nvSpPr>
                <p:cNvPr id="4556" name="Google Shape;4556;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8" name="Google Shape;4558;p66"/>
              <p:cNvGrpSpPr/>
              <p:nvPr/>
            </p:nvGrpSpPr>
            <p:grpSpPr>
              <a:xfrm>
                <a:off x="4223721" y="3860404"/>
                <a:ext cx="37870" cy="32364"/>
                <a:chOff x="4223721" y="3860404"/>
                <a:chExt cx="37870" cy="32364"/>
              </a:xfrm>
            </p:grpSpPr>
            <p:sp>
              <p:nvSpPr>
                <p:cNvPr id="4559" name="Google Shape;4559;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1" name="Google Shape;4561;p66"/>
              <p:cNvGrpSpPr/>
              <p:nvPr/>
            </p:nvGrpSpPr>
            <p:grpSpPr>
              <a:xfrm>
                <a:off x="4104889" y="3699242"/>
                <a:ext cx="37776" cy="32357"/>
                <a:chOff x="4104889" y="3699242"/>
                <a:chExt cx="37776" cy="32357"/>
              </a:xfrm>
            </p:grpSpPr>
            <p:sp>
              <p:nvSpPr>
                <p:cNvPr id="4562" name="Google Shape;4562;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4" name="Google Shape;4564;p66"/>
              <p:cNvGrpSpPr/>
              <p:nvPr/>
            </p:nvGrpSpPr>
            <p:grpSpPr>
              <a:xfrm>
                <a:off x="4143608" y="3475121"/>
                <a:ext cx="37878" cy="32420"/>
                <a:chOff x="4143608" y="3475121"/>
                <a:chExt cx="37878" cy="32420"/>
              </a:xfrm>
            </p:grpSpPr>
            <p:sp>
              <p:nvSpPr>
                <p:cNvPr id="4565" name="Google Shape;4565;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 name="Google Shape;4567;p66"/>
              <p:cNvGrpSpPr/>
              <p:nvPr/>
            </p:nvGrpSpPr>
            <p:grpSpPr>
              <a:xfrm>
                <a:off x="4217248" y="3570893"/>
                <a:ext cx="37776" cy="32364"/>
                <a:chOff x="4217248" y="3570893"/>
                <a:chExt cx="37776" cy="32364"/>
              </a:xfrm>
            </p:grpSpPr>
            <p:sp>
              <p:nvSpPr>
                <p:cNvPr id="4568" name="Google Shape;4568;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0" name="Google Shape;4570;p66"/>
              <p:cNvGrpSpPr/>
              <p:nvPr/>
            </p:nvGrpSpPr>
            <p:grpSpPr>
              <a:xfrm>
                <a:off x="4255307" y="3431612"/>
                <a:ext cx="37776" cy="32451"/>
                <a:chOff x="4255307" y="3431612"/>
                <a:chExt cx="37776" cy="32451"/>
              </a:xfrm>
            </p:grpSpPr>
            <p:sp>
              <p:nvSpPr>
                <p:cNvPr id="4571" name="Google Shape;4571;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3" name="Google Shape;4573;p66"/>
              <p:cNvGrpSpPr/>
              <p:nvPr/>
            </p:nvGrpSpPr>
            <p:grpSpPr>
              <a:xfrm>
                <a:off x="3853052" y="3577398"/>
                <a:ext cx="37776" cy="32420"/>
                <a:chOff x="3853052" y="3577398"/>
                <a:chExt cx="37776" cy="32420"/>
              </a:xfrm>
            </p:grpSpPr>
            <p:sp>
              <p:nvSpPr>
                <p:cNvPr id="4574" name="Google Shape;4574;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6" name="Google Shape;4576;p66"/>
              <p:cNvGrpSpPr/>
              <p:nvPr/>
            </p:nvGrpSpPr>
            <p:grpSpPr>
              <a:xfrm>
                <a:off x="4039908" y="3412107"/>
                <a:ext cx="37776" cy="32357"/>
                <a:chOff x="4039908" y="3412107"/>
                <a:chExt cx="37776" cy="32357"/>
              </a:xfrm>
            </p:grpSpPr>
            <p:sp>
              <p:nvSpPr>
                <p:cNvPr id="4577" name="Google Shape;4577;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9" name="Google Shape;4579;p66"/>
              <p:cNvGrpSpPr/>
              <p:nvPr/>
            </p:nvGrpSpPr>
            <p:grpSpPr>
              <a:xfrm>
                <a:off x="4017360" y="3342061"/>
                <a:ext cx="37870" cy="32380"/>
                <a:chOff x="4017360" y="3342061"/>
                <a:chExt cx="37870" cy="32380"/>
              </a:xfrm>
            </p:grpSpPr>
            <p:sp>
              <p:nvSpPr>
                <p:cNvPr id="4580" name="Google Shape;4580;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2" name="Google Shape;4582;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4" name="Google Shape;4584;p66"/>
              <p:cNvGrpSpPr/>
              <p:nvPr/>
            </p:nvGrpSpPr>
            <p:grpSpPr>
              <a:xfrm>
                <a:off x="3750870" y="3418650"/>
                <a:ext cx="37776" cy="32380"/>
                <a:chOff x="3750870" y="3418650"/>
                <a:chExt cx="37776" cy="32380"/>
              </a:xfrm>
            </p:grpSpPr>
            <p:sp>
              <p:nvSpPr>
                <p:cNvPr id="4585" name="Google Shape;4585;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87" name="Google Shape;4587;p66"/>
              <p:cNvGrpSpPr/>
              <p:nvPr/>
            </p:nvGrpSpPr>
            <p:grpSpPr>
              <a:xfrm>
                <a:off x="3632509" y="3274438"/>
                <a:ext cx="37783" cy="32357"/>
                <a:chOff x="3632509" y="3274438"/>
                <a:chExt cx="37783" cy="32357"/>
              </a:xfrm>
            </p:grpSpPr>
            <p:sp>
              <p:nvSpPr>
                <p:cNvPr id="4588" name="Google Shape;4588;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0" name="Google Shape;4590;p66"/>
              <p:cNvGrpSpPr/>
              <p:nvPr/>
            </p:nvGrpSpPr>
            <p:grpSpPr>
              <a:xfrm>
                <a:off x="3906424" y="3297561"/>
                <a:ext cx="37776" cy="32451"/>
                <a:chOff x="3906424" y="3297561"/>
                <a:chExt cx="37776" cy="32451"/>
              </a:xfrm>
            </p:grpSpPr>
            <p:sp>
              <p:nvSpPr>
                <p:cNvPr id="4591" name="Google Shape;4591;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3" name="Google Shape;4593;p66"/>
              <p:cNvGrpSpPr/>
              <p:nvPr/>
            </p:nvGrpSpPr>
            <p:grpSpPr>
              <a:xfrm>
                <a:off x="3866084" y="3412107"/>
                <a:ext cx="37776" cy="32357"/>
                <a:chOff x="3866084" y="3412107"/>
                <a:chExt cx="37776" cy="32357"/>
              </a:xfrm>
            </p:grpSpPr>
            <p:sp>
              <p:nvSpPr>
                <p:cNvPr id="4594" name="Google Shape;4594;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6" name="Google Shape;4596;p66"/>
              <p:cNvGrpSpPr/>
              <p:nvPr/>
            </p:nvGrpSpPr>
            <p:grpSpPr>
              <a:xfrm>
                <a:off x="4023919" y="3766409"/>
                <a:ext cx="37783" cy="32357"/>
                <a:chOff x="4023919" y="3766409"/>
                <a:chExt cx="37783" cy="32357"/>
              </a:xfrm>
            </p:grpSpPr>
            <p:sp>
              <p:nvSpPr>
                <p:cNvPr id="4597" name="Google Shape;4597;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9" name="Google Shape;4599;p66"/>
              <p:cNvGrpSpPr/>
              <p:nvPr/>
            </p:nvGrpSpPr>
            <p:grpSpPr>
              <a:xfrm>
                <a:off x="3973882" y="3779449"/>
                <a:ext cx="37776" cy="32357"/>
                <a:chOff x="3973882" y="3779449"/>
                <a:chExt cx="37776" cy="32357"/>
              </a:xfrm>
            </p:grpSpPr>
            <p:sp>
              <p:nvSpPr>
                <p:cNvPr id="4600" name="Google Shape;4600;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2" name="Google Shape;4602;p66"/>
              <p:cNvGrpSpPr/>
              <p:nvPr/>
            </p:nvGrpSpPr>
            <p:grpSpPr>
              <a:xfrm>
                <a:off x="4073398" y="3838028"/>
                <a:ext cx="37776" cy="32380"/>
                <a:chOff x="4073398" y="3838028"/>
                <a:chExt cx="37776" cy="32380"/>
              </a:xfrm>
            </p:grpSpPr>
            <p:sp>
              <p:nvSpPr>
                <p:cNvPr id="4603" name="Google Shape;4603;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5" name="Google Shape;4605;p66"/>
              <p:cNvGrpSpPr/>
              <p:nvPr/>
            </p:nvGrpSpPr>
            <p:grpSpPr>
              <a:xfrm>
                <a:off x="4342672" y="4144496"/>
                <a:ext cx="37752" cy="32364"/>
                <a:chOff x="4342672" y="4144496"/>
                <a:chExt cx="37752" cy="32364"/>
              </a:xfrm>
            </p:grpSpPr>
            <p:sp>
              <p:nvSpPr>
                <p:cNvPr id="4606" name="Google Shape;4606;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8" name="Google Shape;4608;p66"/>
              <p:cNvGrpSpPr/>
              <p:nvPr/>
            </p:nvGrpSpPr>
            <p:grpSpPr>
              <a:xfrm>
                <a:off x="4406386" y="4056872"/>
                <a:ext cx="37783" cy="32364"/>
                <a:chOff x="4406386" y="4056872"/>
                <a:chExt cx="37783" cy="32364"/>
              </a:xfrm>
            </p:grpSpPr>
            <p:sp>
              <p:nvSpPr>
                <p:cNvPr id="4609" name="Google Shape;4609;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1" name="Google Shape;4611;p66"/>
              <p:cNvGrpSpPr/>
              <p:nvPr/>
            </p:nvGrpSpPr>
            <p:grpSpPr>
              <a:xfrm>
                <a:off x="4284416" y="4245254"/>
                <a:ext cx="37783" cy="32357"/>
                <a:chOff x="4284416" y="4245254"/>
                <a:chExt cx="37783" cy="32357"/>
              </a:xfrm>
            </p:grpSpPr>
            <p:sp>
              <p:nvSpPr>
                <p:cNvPr id="4612" name="Google Shape;4612;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4" name="Google Shape;4614;p66"/>
              <p:cNvGrpSpPr/>
              <p:nvPr/>
            </p:nvGrpSpPr>
            <p:grpSpPr>
              <a:xfrm>
                <a:off x="4219057" y="4331258"/>
                <a:ext cx="37776" cy="32364"/>
                <a:chOff x="4219057" y="4331258"/>
                <a:chExt cx="37776" cy="32364"/>
              </a:xfrm>
            </p:grpSpPr>
            <p:sp>
              <p:nvSpPr>
                <p:cNvPr id="4615" name="Google Shape;4615;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7" name="Google Shape;4617;p66"/>
              <p:cNvGrpSpPr/>
              <p:nvPr/>
            </p:nvGrpSpPr>
            <p:grpSpPr>
              <a:xfrm>
                <a:off x="4204122" y="4141688"/>
                <a:ext cx="33497" cy="28699"/>
                <a:chOff x="4204122" y="4141688"/>
                <a:chExt cx="33497" cy="28699"/>
              </a:xfrm>
            </p:grpSpPr>
            <p:sp>
              <p:nvSpPr>
                <p:cNvPr id="4618" name="Google Shape;4618;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0" name="Google Shape;4620;p66"/>
              <p:cNvGrpSpPr/>
              <p:nvPr/>
            </p:nvGrpSpPr>
            <p:grpSpPr>
              <a:xfrm>
                <a:off x="4301546" y="4003869"/>
                <a:ext cx="38916" cy="33324"/>
                <a:chOff x="4301546" y="4003869"/>
                <a:chExt cx="38916" cy="33324"/>
              </a:xfrm>
            </p:grpSpPr>
            <p:sp>
              <p:nvSpPr>
                <p:cNvPr id="4621" name="Google Shape;4621;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3" name="Google Shape;4623;p66"/>
              <p:cNvGrpSpPr/>
              <p:nvPr/>
            </p:nvGrpSpPr>
            <p:grpSpPr>
              <a:xfrm>
                <a:off x="4210681" y="3924669"/>
                <a:ext cx="36549" cy="31366"/>
                <a:chOff x="4210681" y="3924669"/>
                <a:chExt cx="36549" cy="31366"/>
              </a:xfrm>
            </p:grpSpPr>
            <p:sp>
              <p:nvSpPr>
                <p:cNvPr id="4624" name="Google Shape;4624;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6" name="Google Shape;4626;p66"/>
              <p:cNvGrpSpPr/>
              <p:nvPr/>
            </p:nvGrpSpPr>
            <p:grpSpPr>
              <a:xfrm>
                <a:off x="3987771" y="3628874"/>
                <a:ext cx="31499" cy="26993"/>
                <a:chOff x="3987771" y="3628874"/>
                <a:chExt cx="31499" cy="26993"/>
              </a:xfrm>
            </p:grpSpPr>
            <p:sp>
              <p:nvSpPr>
                <p:cNvPr id="4627" name="Google Shape;4627;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9" name="Google Shape;4629;p66"/>
              <p:cNvGrpSpPr/>
              <p:nvPr/>
            </p:nvGrpSpPr>
            <p:grpSpPr>
              <a:xfrm>
                <a:off x="4087382" y="3775674"/>
                <a:ext cx="31405" cy="26898"/>
                <a:chOff x="4087382" y="3775674"/>
                <a:chExt cx="31405" cy="26898"/>
              </a:xfrm>
            </p:grpSpPr>
            <p:sp>
              <p:nvSpPr>
                <p:cNvPr id="4630" name="Google Shape;4630;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 name="Google Shape;4632;p66"/>
              <p:cNvGrpSpPr/>
              <p:nvPr/>
            </p:nvGrpSpPr>
            <p:grpSpPr>
              <a:xfrm>
                <a:off x="4118873" y="3856637"/>
                <a:ext cx="31405" cy="26906"/>
                <a:chOff x="4118873" y="3856637"/>
                <a:chExt cx="31405" cy="26906"/>
              </a:xfrm>
            </p:grpSpPr>
            <p:sp>
              <p:nvSpPr>
                <p:cNvPr id="4633" name="Google Shape;4633;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5" name="Google Shape;4635;p66"/>
              <p:cNvGrpSpPr/>
              <p:nvPr/>
            </p:nvGrpSpPr>
            <p:grpSpPr>
              <a:xfrm>
                <a:off x="4168541" y="3639523"/>
                <a:ext cx="31499" cy="26906"/>
                <a:chOff x="4168541" y="3639523"/>
                <a:chExt cx="31499" cy="26906"/>
              </a:xfrm>
            </p:grpSpPr>
            <p:sp>
              <p:nvSpPr>
                <p:cNvPr id="4636" name="Google Shape;4636;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8" name="Google Shape;4638;p66"/>
              <p:cNvGrpSpPr/>
              <p:nvPr/>
            </p:nvGrpSpPr>
            <p:grpSpPr>
              <a:xfrm>
                <a:off x="3965789" y="3393545"/>
                <a:ext cx="31405" cy="26945"/>
                <a:chOff x="3965789" y="3393545"/>
                <a:chExt cx="31405" cy="26945"/>
              </a:xfrm>
            </p:grpSpPr>
            <p:sp>
              <p:nvSpPr>
                <p:cNvPr id="4639" name="Google Shape;4639;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1" name="Google Shape;4641;p66"/>
              <p:cNvGrpSpPr/>
              <p:nvPr/>
            </p:nvGrpSpPr>
            <p:grpSpPr>
              <a:xfrm>
                <a:off x="3925166" y="3491008"/>
                <a:ext cx="31405" cy="27001"/>
                <a:chOff x="3925166" y="3491008"/>
                <a:chExt cx="31405" cy="27001"/>
              </a:xfrm>
            </p:grpSpPr>
            <p:sp>
              <p:nvSpPr>
                <p:cNvPr id="4642" name="Google Shape;4642;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4" name="Google Shape;4644;p66"/>
              <p:cNvGrpSpPr/>
              <p:nvPr/>
            </p:nvGrpSpPr>
            <p:grpSpPr>
              <a:xfrm>
                <a:off x="3682845" y="3340976"/>
                <a:ext cx="31397" cy="26898"/>
                <a:chOff x="3682845" y="3340976"/>
                <a:chExt cx="31397" cy="26898"/>
              </a:xfrm>
            </p:grpSpPr>
            <p:sp>
              <p:nvSpPr>
                <p:cNvPr id="4645" name="Google Shape;4645;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7" name="Google Shape;4647;p66"/>
              <p:cNvGrpSpPr/>
              <p:nvPr/>
            </p:nvGrpSpPr>
            <p:grpSpPr>
              <a:xfrm>
                <a:off x="3795393" y="3353725"/>
                <a:ext cx="31499" cy="26993"/>
                <a:chOff x="3795393" y="3353725"/>
                <a:chExt cx="31499" cy="26993"/>
              </a:xfrm>
            </p:grpSpPr>
            <p:sp>
              <p:nvSpPr>
                <p:cNvPr id="4648" name="Google Shape;4648;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0" name="Google Shape;4650;p66"/>
              <p:cNvGrpSpPr/>
              <p:nvPr/>
            </p:nvGrpSpPr>
            <p:grpSpPr>
              <a:xfrm>
                <a:off x="4176909" y="4363221"/>
                <a:ext cx="38924" cy="33316"/>
                <a:chOff x="4176909" y="4363221"/>
                <a:chExt cx="38924" cy="33316"/>
              </a:xfrm>
            </p:grpSpPr>
            <p:sp>
              <p:nvSpPr>
                <p:cNvPr id="4651" name="Google Shape;4651;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3" name="Google Shape;4653;p66"/>
              <p:cNvGrpSpPr/>
              <p:nvPr/>
            </p:nvGrpSpPr>
            <p:grpSpPr>
              <a:xfrm>
                <a:off x="4226191" y="4007660"/>
                <a:ext cx="33560" cy="28770"/>
                <a:chOff x="4226191" y="4007660"/>
                <a:chExt cx="33560" cy="28770"/>
              </a:xfrm>
            </p:grpSpPr>
            <p:sp>
              <p:nvSpPr>
                <p:cNvPr id="4654" name="Google Shape;4654;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6" name="Google Shape;4656;p66"/>
              <p:cNvGrpSpPr/>
              <p:nvPr/>
            </p:nvGrpSpPr>
            <p:grpSpPr>
              <a:xfrm>
                <a:off x="3597785" y="3377045"/>
                <a:ext cx="33591" cy="28699"/>
                <a:chOff x="3597785" y="3377045"/>
                <a:chExt cx="33591" cy="28699"/>
              </a:xfrm>
            </p:grpSpPr>
            <p:sp>
              <p:nvSpPr>
                <p:cNvPr id="4657" name="Google Shape;4657;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 name="Google Shape;4659;p66"/>
              <p:cNvGrpSpPr/>
              <p:nvPr/>
            </p:nvGrpSpPr>
            <p:grpSpPr>
              <a:xfrm>
                <a:off x="3887870" y="3669796"/>
                <a:ext cx="33591" cy="28692"/>
                <a:chOff x="3887870" y="3669796"/>
                <a:chExt cx="33591" cy="28692"/>
              </a:xfrm>
            </p:grpSpPr>
            <p:sp>
              <p:nvSpPr>
                <p:cNvPr id="4660" name="Google Shape;4660;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2" name="Google Shape;4662;p66"/>
              <p:cNvGrpSpPr/>
              <p:nvPr/>
            </p:nvGrpSpPr>
            <p:grpSpPr>
              <a:xfrm>
                <a:off x="3818320" y="3481625"/>
                <a:ext cx="33497" cy="28770"/>
                <a:chOff x="3818320" y="3481625"/>
                <a:chExt cx="33497" cy="28770"/>
              </a:xfrm>
            </p:grpSpPr>
            <p:sp>
              <p:nvSpPr>
                <p:cNvPr id="4663" name="Google Shape;4663;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5" name="Google Shape;4665;p66"/>
              <p:cNvGrpSpPr/>
              <p:nvPr/>
            </p:nvGrpSpPr>
            <p:grpSpPr>
              <a:xfrm>
                <a:off x="4278139" y="4120948"/>
                <a:ext cx="37492" cy="32129"/>
                <a:chOff x="4278139" y="4120948"/>
                <a:chExt cx="37492" cy="32129"/>
              </a:xfrm>
            </p:grpSpPr>
            <p:sp>
              <p:nvSpPr>
                <p:cNvPr id="4666" name="Google Shape;4666;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8" name="Google Shape;4668;p66"/>
              <p:cNvGrpSpPr/>
              <p:nvPr/>
            </p:nvGrpSpPr>
            <p:grpSpPr>
              <a:xfrm>
                <a:off x="4419898" y="3977388"/>
                <a:ext cx="33497" cy="28692"/>
                <a:chOff x="4419898" y="3977388"/>
                <a:chExt cx="33497" cy="28692"/>
              </a:xfrm>
            </p:grpSpPr>
            <p:sp>
              <p:nvSpPr>
                <p:cNvPr id="4669" name="Google Shape;4669;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1" name="Google Shape;4671;p66"/>
              <p:cNvGrpSpPr/>
              <p:nvPr/>
            </p:nvGrpSpPr>
            <p:grpSpPr>
              <a:xfrm>
                <a:off x="4158930" y="4034684"/>
                <a:ext cx="33497" cy="28762"/>
                <a:chOff x="4158930" y="4034684"/>
                <a:chExt cx="33497" cy="28762"/>
              </a:xfrm>
            </p:grpSpPr>
            <p:sp>
              <p:nvSpPr>
                <p:cNvPr id="4672" name="Google Shape;4672;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4" name="Google Shape;4674;p66"/>
              <p:cNvGrpSpPr/>
              <p:nvPr/>
            </p:nvGrpSpPr>
            <p:grpSpPr>
              <a:xfrm>
                <a:off x="4134949" y="3957049"/>
                <a:ext cx="33497" cy="28770"/>
                <a:chOff x="4134949" y="3957049"/>
                <a:chExt cx="33497" cy="28770"/>
              </a:xfrm>
            </p:grpSpPr>
            <p:sp>
              <p:nvSpPr>
                <p:cNvPr id="4675" name="Google Shape;4675;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7" name="Google Shape;4677;p66"/>
              <p:cNvGrpSpPr/>
              <p:nvPr/>
            </p:nvGrpSpPr>
            <p:grpSpPr>
              <a:xfrm>
                <a:off x="4193653" y="4184403"/>
                <a:ext cx="43580" cy="37264"/>
                <a:chOff x="4193653" y="4184403"/>
                <a:chExt cx="43580" cy="37264"/>
              </a:xfrm>
            </p:grpSpPr>
            <p:sp>
              <p:nvSpPr>
                <p:cNvPr id="4678" name="Google Shape;4678;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0" name="Google Shape;4680;p66"/>
              <p:cNvGrpSpPr/>
              <p:nvPr/>
            </p:nvGrpSpPr>
            <p:grpSpPr>
              <a:xfrm>
                <a:off x="4343600" y="3943844"/>
                <a:ext cx="43580" cy="37312"/>
                <a:chOff x="4343600" y="3943844"/>
                <a:chExt cx="43580" cy="37312"/>
              </a:xfrm>
            </p:grpSpPr>
            <p:sp>
              <p:nvSpPr>
                <p:cNvPr id="4681" name="Google Shape;4681;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3" name="Google Shape;4683;p66"/>
              <p:cNvGrpSpPr/>
              <p:nvPr/>
            </p:nvGrpSpPr>
            <p:grpSpPr>
              <a:xfrm>
                <a:off x="4172339" y="3381693"/>
                <a:ext cx="31499" cy="27001"/>
                <a:chOff x="4172339" y="3381693"/>
                <a:chExt cx="31499" cy="27001"/>
              </a:xfrm>
            </p:grpSpPr>
            <p:sp>
              <p:nvSpPr>
                <p:cNvPr id="4684" name="Google Shape;4684;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689"/>
        <p:cNvGrpSpPr/>
        <p:nvPr/>
      </p:nvGrpSpPr>
      <p:grpSpPr>
        <a:xfrm>
          <a:off x="0" y="0"/>
          <a:ext cx="0" cy="0"/>
          <a:chOff x="0" y="0"/>
          <a:chExt cx="0" cy="0"/>
        </a:xfrm>
      </p:grpSpPr>
      <p:grpSp>
        <p:nvGrpSpPr>
          <p:cNvPr id="4690" name="Google Shape;4690;p67"/>
          <p:cNvGrpSpPr/>
          <p:nvPr/>
        </p:nvGrpSpPr>
        <p:grpSpPr>
          <a:xfrm>
            <a:off x="972366" y="1567646"/>
            <a:ext cx="3343732" cy="274985"/>
            <a:chOff x="106648" y="895722"/>
            <a:chExt cx="4481413" cy="374300"/>
          </a:xfrm>
        </p:grpSpPr>
        <p:grpSp>
          <p:nvGrpSpPr>
            <p:cNvPr id="4691" name="Google Shape;4691;p67"/>
            <p:cNvGrpSpPr/>
            <p:nvPr/>
          </p:nvGrpSpPr>
          <p:grpSpPr>
            <a:xfrm>
              <a:off x="2233276" y="895722"/>
              <a:ext cx="1082667" cy="223591"/>
              <a:chOff x="4808316" y="2800065"/>
              <a:chExt cx="1999386" cy="412910"/>
            </a:xfrm>
          </p:grpSpPr>
          <p:sp>
            <p:nvSpPr>
              <p:cNvPr id="4692" name="Google Shape;4692;p6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3" name="Google Shape;4693;p67"/>
              <p:cNvGrpSpPr/>
              <p:nvPr/>
            </p:nvGrpSpPr>
            <p:grpSpPr>
              <a:xfrm>
                <a:off x="4808316" y="2800065"/>
                <a:ext cx="92400" cy="411825"/>
                <a:chOff x="845575" y="2563700"/>
                <a:chExt cx="92400" cy="411825"/>
              </a:xfrm>
            </p:grpSpPr>
            <p:cxnSp>
              <p:nvCxnSpPr>
                <p:cNvPr id="4694" name="Google Shape;4694;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95" name="Google Shape;4695;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96" name="Google Shape;4696;p67"/>
            <p:cNvGrpSpPr/>
            <p:nvPr/>
          </p:nvGrpSpPr>
          <p:grpSpPr>
            <a:xfrm>
              <a:off x="106648" y="895722"/>
              <a:ext cx="1088401" cy="223591"/>
              <a:chOff x="881025" y="2800065"/>
              <a:chExt cx="2009975" cy="412910"/>
            </a:xfrm>
          </p:grpSpPr>
          <p:sp>
            <p:nvSpPr>
              <p:cNvPr id="4697" name="Google Shape;4697;p6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8" name="Google Shape;4698;p67"/>
              <p:cNvGrpSpPr/>
              <p:nvPr/>
            </p:nvGrpSpPr>
            <p:grpSpPr>
              <a:xfrm>
                <a:off x="881025" y="2800065"/>
                <a:ext cx="92400" cy="411825"/>
                <a:chOff x="845575" y="2563700"/>
                <a:chExt cx="92400" cy="411825"/>
              </a:xfrm>
            </p:grpSpPr>
            <p:cxnSp>
              <p:nvCxnSpPr>
                <p:cNvPr id="4699" name="Google Shape;4699;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0" name="Google Shape;4700;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1" name="Google Shape;4701;p67"/>
            <p:cNvGrpSpPr/>
            <p:nvPr/>
          </p:nvGrpSpPr>
          <p:grpSpPr>
            <a:xfrm>
              <a:off x="1172346" y="1047018"/>
              <a:ext cx="1083151" cy="223003"/>
              <a:chOff x="2849073" y="3079467"/>
              <a:chExt cx="2000279" cy="411825"/>
            </a:xfrm>
          </p:grpSpPr>
          <p:sp>
            <p:nvSpPr>
              <p:cNvPr id="4702" name="Google Shape;4702;p6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3" name="Google Shape;4703;p67"/>
              <p:cNvGrpSpPr/>
              <p:nvPr/>
            </p:nvGrpSpPr>
            <p:grpSpPr>
              <a:xfrm rot="10800000">
                <a:off x="2849073" y="3079467"/>
                <a:ext cx="92400" cy="411825"/>
                <a:chOff x="2070100" y="2563700"/>
                <a:chExt cx="92400" cy="411825"/>
              </a:xfrm>
            </p:grpSpPr>
            <p:cxnSp>
              <p:nvCxnSpPr>
                <p:cNvPr id="4704" name="Google Shape;4704;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5" name="Google Shape;4705;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6" name="Google Shape;4706;p67"/>
            <p:cNvGrpSpPr/>
            <p:nvPr/>
          </p:nvGrpSpPr>
          <p:grpSpPr>
            <a:xfrm>
              <a:off x="3290132" y="1047018"/>
              <a:ext cx="1297929" cy="223003"/>
              <a:chOff x="6760035" y="3079467"/>
              <a:chExt cx="2396914" cy="411825"/>
            </a:xfrm>
          </p:grpSpPr>
          <p:sp>
            <p:nvSpPr>
              <p:cNvPr id="4707" name="Google Shape;4707;p6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8" name="Google Shape;4708;p67"/>
              <p:cNvGrpSpPr/>
              <p:nvPr/>
            </p:nvGrpSpPr>
            <p:grpSpPr>
              <a:xfrm rot="10800000">
                <a:off x="6760035" y="3079467"/>
                <a:ext cx="92400" cy="411825"/>
                <a:chOff x="2070100" y="2563700"/>
                <a:chExt cx="92400" cy="411825"/>
              </a:xfrm>
            </p:grpSpPr>
            <p:cxnSp>
              <p:nvCxnSpPr>
                <p:cNvPr id="4709" name="Google Shape;4709;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10" name="Google Shape;4710;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711" name="Google Shape;4711;p67"/>
          <p:cNvGrpSpPr/>
          <p:nvPr/>
        </p:nvGrpSpPr>
        <p:grpSpPr>
          <a:xfrm>
            <a:off x="2862715" y="4766808"/>
            <a:ext cx="1448935" cy="1065905"/>
            <a:chOff x="2183288" y="3555572"/>
            <a:chExt cx="1136241" cy="835873"/>
          </a:xfrm>
        </p:grpSpPr>
        <p:sp>
          <p:nvSpPr>
            <p:cNvPr id="4712" name="Google Shape;4712;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13" name="Google Shape;4713;p67"/>
            <p:cNvGrpSpPr/>
            <p:nvPr/>
          </p:nvGrpSpPr>
          <p:grpSpPr>
            <a:xfrm>
              <a:off x="2205895" y="3637269"/>
              <a:ext cx="1089848" cy="724993"/>
              <a:chOff x="2205895" y="3637269"/>
              <a:chExt cx="1089848" cy="724993"/>
            </a:xfrm>
          </p:grpSpPr>
          <p:sp>
            <p:nvSpPr>
              <p:cNvPr id="4714" name="Google Shape;4714;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0" name="Google Shape;4720;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1" name="Google Shape;4721;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22" name="Google Shape;4722;p67"/>
            <p:cNvGrpSpPr/>
            <p:nvPr/>
          </p:nvGrpSpPr>
          <p:grpSpPr>
            <a:xfrm>
              <a:off x="3173850" y="3779426"/>
              <a:ext cx="145679" cy="70048"/>
              <a:chOff x="3173850" y="3779426"/>
              <a:chExt cx="145679" cy="70048"/>
            </a:xfrm>
          </p:grpSpPr>
          <p:cxnSp>
            <p:nvCxnSpPr>
              <p:cNvPr id="4723" name="Google Shape;4723;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24" name="Google Shape;4724;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5" name="Google Shape;4725;p67"/>
            <p:cNvGrpSpPr/>
            <p:nvPr/>
          </p:nvGrpSpPr>
          <p:grpSpPr>
            <a:xfrm>
              <a:off x="2183288" y="4139483"/>
              <a:ext cx="145133" cy="70048"/>
              <a:chOff x="2183288" y="4139483"/>
              <a:chExt cx="145133" cy="70048"/>
            </a:xfrm>
          </p:grpSpPr>
          <p:cxnSp>
            <p:nvCxnSpPr>
              <p:cNvPr id="4726" name="Google Shape;4726;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27" name="Google Shape;4727;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8" name="Google Shape;4728;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9" name="Google Shape;4729;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30" name="Google Shape;4730;p67"/>
            <p:cNvGrpSpPr/>
            <p:nvPr/>
          </p:nvGrpSpPr>
          <p:grpSpPr>
            <a:xfrm>
              <a:off x="2943836" y="4268886"/>
              <a:ext cx="60717" cy="122559"/>
              <a:chOff x="2943836" y="4268886"/>
              <a:chExt cx="60717" cy="122559"/>
            </a:xfrm>
          </p:grpSpPr>
          <p:sp>
            <p:nvSpPr>
              <p:cNvPr id="4731" name="Google Shape;4731;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32" name="Google Shape;4732;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33" name="Google Shape;4733;p67"/>
          <p:cNvGrpSpPr/>
          <p:nvPr/>
        </p:nvGrpSpPr>
        <p:grpSpPr>
          <a:xfrm>
            <a:off x="4546642" y="1994806"/>
            <a:ext cx="2234493" cy="1011001"/>
            <a:chOff x="3530532" y="1496185"/>
            <a:chExt cx="1562000" cy="706730"/>
          </a:xfrm>
        </p:grpSpPr>
        <p:cxnSp>
          <p:nvCxnSpPr>
            <p:cNvPr id="4734" name="Google Shape;4734;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735" name="Google Shape;4735;p67"/>
            <p:cNvGrpSpPr/>
            <p:nvPr/>
          </p:nvGrpSpPr>
          <p:grpSpPr>
            <a:xfrm>
              <a:off x="3530532" y="1496185"/>
              <a:ext cx="323430" cy="463587"/>
              <a:chOff x="3530532" y="1496185"/>
              <a:chExt cx="323430" cy="463587"/>
            </a:xfrm>
          </p:grpSpPr>
          <p:grpSp>
            <p:nvGrpSpPr>
              <p:cNvPr id="4736" name="Google Shape;4736;p67"/>
              <p:cNvGrpSpPr/>
              <p:nvPr/>
            </p:nvGrpSpPr>
            <p:grpSpPr>
              <a:xfrm>
                <a:off x="3567462" y="1496185"/>
                <a:ext cx="286500" cy="361376"/>
                <a:chOff x="3567462" y="1496185"/>
                <a:chExt cx="286500" cy="361376"/>
              </a:xfrm>
            </p:grpSpPr>
            <p:cxnSp>
              <p:nvCxnSpPr>
                <p:cNvPr id="4737" name="Google Shape;4737;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38" name="Google Shape;4738;p6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39" name="Google Shape;4739;p6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0" name="Google Shape;4740;p67"/>
            <p:cNvGrpSpPr/>
            <p:nvPr/>
          </p:nvGrpSpPr>
          <p:grpSpPr>
            <a:xfrm>
              <a:off x="3891569" y="1779209"/>
              <a:ext cx="323945" cy="423706"/>
              <a:chOff x="3891569" y="1779209"/>
              <a:chExt cx="323945" cy="423706"/>
            </a:xfrm>
          </p:grpSpPr>
          <p:grpSp>
            <p:nvGrpSpPr>
              <p:cNvPr id="4741" name="Google Shape;4741;p67"/>
              <p:cNvGrpSpPr/>
              <p:nvPr/>
            </p:nvGrpSpPr>
            <p:grpSpPr>
              <a:xfrm>
                <a:off x="3929014" y="1881638"/>
                <a:ext cx="286500" cy="321278"/>
                <a:chOff x="3929014" y="1881638"/>
                <a:chExt cx="286500" cy="321278"/>
              </a:xfrm>
            </p:grpSpPr>
            <p:cxnSp>
              <p:nvCxnSpPr>
                <p:cNvPr id="4742" name="Google Shape;4742;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43" name="Google Shape;4743;p6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4" name="Google Shape;4744;p6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5" name="Google Shape;4745;p67"/>
            <p:cNvGrpSpPr/>
            <p:nvPr/>
          </p:nvGrpSpPr>
          <p:grpSpPr>
            <a:xfrm>
              <a:off x="4252606" y="1496185"/>
              <a:ext cx="324721" cy="463587"/>
              <a:chOff x="4252606" y="1496185"/>
              <a:chExt cx="324721" cy="463587"/>
            </a:xfrm>
          </p:grpSpPr>
          <p:grpSp>
            <p:nvGrpSpPr>
              <p:cNvPr id="4746" name="Google Shape;4746;p67"/>
              <p:cNvGrpSpPr/>
              <p:nvPr/>
            </p:nvGrpSpPr>
            <p:grpSpPr>
              <a:xfrm>
                <a:off x="4290828" y="1496185"/>
                <a:ext cx="286500" cy="361376"/>
                <a:chOff x="4290828" y="1496185"/>
                <a:chExt cx="286500" cy="361376"/>
              </a:xfrm>
            </p:grpSpPr>
            <p:cxnSp>
              <p:nvCxnSpPr>
                <p:cNvPr id="4747" name="Google Shape;4747;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48" name="Google Shape;4748;p6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9" name="Google Shape;4749;p6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50" name="Google Shape;4750;p67"/>
            <p:cNvGrpSpPr/>
            <p:nvPr/>
          </p:nvGrpSpPr>
          <p:grpSpPr>
            <a:xfrm>
              <a:off x="4613643" y="1763716"/>
              <a:ext cx="325308" cy="439200"/>
              <a:chOff x="4613643" y="1763716"/>
              <a:chExt cx="325308" cy="439200"/>
            </a:xfrm>
          </p:grpSpPr>
          <p:grpSp>
            <p:nvGrpSpPr>
              <p:cNvPr id="4751" name="Google Shape;4751;p67"/>
              <p:cNvGrpSpPr/>
              <p:nvPr/>
            </p:nvGrpSpPr>
            <p:grpSpPr>
              <a:xfrm>
                <a:off x="4652451" y="1879538"/>
                <a:ext cx="286500" cy="323378"/>
                <a:chOff x="4652451" y="1879538"/>
                <a:chExt cx="286500" cy="323378"/>
              </a:xfrm>
            </p:grpSpPr>
            <p:cxnSp>
              <p:nvCxnSpPr>
                <p:cNvPr id="4752" name="Google Shape;4752;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53" name="Google Shape;4753;p6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54" name="Google Shape;4754;p6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55" name="Google Shape;4755;p67"/>
          <p:cNvGrpSpPr/>
          <p:nvPr/>
        </p:nvGrpSpPr>
        <p:grpSpPr>
          <a:xfrm>
            <a:off x="4562456" y="3132974"/>
            <a:ext cx="2202897" cy="522023"/>
            <a:chOff x="3512551" y="2358270"/>
            <a:chExt cx="1597383" cy="378533"/>
          </a:xfrm>
        </p:grpSpPr>
        <p:cxnSp>
          <p:nvCxnSpPr>
            <p:cNvPr id="4756" name="Google Shape;4756;p67"/>
            <p:cNvCxnSpPr>
              <a:stCxn id="4757" idx="6"/>
              <a:endCxn id="475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59" name="Google Shape;4759;p67"/>
            <p:cNvGrpSpPr/>
            <p:nvPr/>
          </p:nvGrpSpPr>
          <p:grpSpPr>
            <a:xfrm>
              <a:off x="3512551" y="2358270"/>
              <a:ext cx="225647" cy="307714"/>
              <a:chOff x="2182679" y="2004714"/>
              <a:chExt cx="792300" cy="1080458"/>
            </a:xfrm>
          </p:grpSpPr>
          <p:cxnSp>
            <p:nvCxnSpPr>
              <p:cNvPr id="4760" name="Google Shape;4760;p67"/>
              <p:cNvCxnSpPr>
                <a:stCxn id="476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57" name="Google Shape;4757;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6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2" name="Google Shape;4762;p67"/>
            <p:cNvGrpSpPr/>
            <p:nvPr/>
          </p:nvGrpSpPr>
          <p:grpSpPr>
            <a:xfrm>
              <a:off x="3969644" y="2440153"/>
              <a:ext cx="225853" cy="296651"/>
              <a:chOff x="3775710" y="1729289"/>
              <a:chExt cx="136500" cy="179289"/>
            </a:xfrm>
          </p:grpSpPr>
          <p:cxnSp>
            <p:nvCxnSpPr>
              <p:cNvPr id="4763" name="Google Shape;4763;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64" name="Google Shape;4764;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6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6" name="Google Shape;4766;p67"/>
            <p:cNvGrpSpPr/>
            <p:nvPr/>
          </p:nvGrpSpPr>
          <p:grpSpPr>
            <a:xfrm>
              <a:off x="4427051" y="2358270"/>
              <a:ext cx="225647" cy="307714"/>
              <a:chOff x="5393704" y="2004714"/>
              <a:chExt cx="792300" cy="1080458"/>
            </a:xfrm>
          </p:grpSpPr>
          <p:cxnSp>
            <p:nvCxnSpPr>
              <p:cNvPr id="4767" name="Google Shape;4767;p67"/>
              <p:cNvCxnSpPr>
                <a:stCxn id="476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69" name="Google Shape;4769;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6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70" name="Google Shape;4770;p67"/>
            <p:cNvGrpSpPr/>
            <p:nvPr/>
          </p:nvGrpSpPr>
          <p:grpSpPr>
            <a:xfrm>
              <a:off x="4884287" y="2440252"/>
              <a:ext cx="225647" cy="296532"/>
              <a:chOff x="6999166" y="2292572"/>
              <a:chExt cx="792300" cy="1041192"/>
            </a:xfrm>
          </p:grpSpPr>
          <p:cxnSp>
            <p:nvCxnSpPr>
              <p:cNvPr id="4771" name="Google Shape;4771;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58" name="Google Shape;4758;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6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73" name="Google Shape;4773;p67"/>
          <p:cNvGrpSpPr/>
          <p:nvPr/>
        </p:nvGrpSpPr>
        <p:grpSpPr>
          <a:xfrm>
            <a:off x="9123532" y="1581240"/>
            <a:ext cx="2109125" cy="977091"/>
            <a:chOff x="634175" y="2986275"/>
            <a:chExt cx="3147949" cy="1458344"/>
          </a:xfrm>
        </p:grpSpPr>
        <p:cxnSp>
          <p:nvCxnSpPr>
            <p:cNvPr id="4774" name="Google Shape;4774;p67"/>
            <p:cNvCxnSpPr>
              <a:stCxn id="4775" idx="4"/>
              <a:endCxn id="4776"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77" name="Google Shape;4777;p67"/>
            <p:cNvCxnSpPr>
              <a:stCxn id="4776" idx="0"/>
              <a:endCxn id="477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79" name="Google Shape;4779;p67"/>
            <p:cNvCxnSpPr>
              <a:stCxn id="4778" idx="4"/>
              <a:endCxn id="478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81" name="Google Shape;4781;p67"/>
            <p:cNvCxnSpPr>
              <a:stCxn id="4780" idx="0"/>
              <a:endCxn id="4782"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82" name="Google Shape;4782;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8" name="Google Shape;4778;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5" name="Google Shape;4775;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80" name="Google Shape;4780;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6" name="Google Shape;4776;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4783" name="Google Shape;4783;p67"/>
          <p:cNvGrpSpPr/>
          <p:nvPr/>
        </p:nvGrpSpPr>
        <p:grpSpPr>
          <a:xfrm>
            <a:off x="4547152" y="3840320"/>
            <a:ext cx="2233504" cy="418232"/>
            <a:chOff x="998425" y="1182125"/>
            <a:chExt cx="1065400" cy="199500"/>
          </a:xfrm>
        </p:grpSpPr>
        <p:sp>
          <p:nvSpPr>
            <p:cNvPr id="4784" name="Google Shape;4784;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89" name="Google Shape;4789;p67"/>
          <p:cNvGrpSpPr/>
          <p:nvPr/>
        </p:nvGrpSpPr>
        <p:grpSpPr>
          <a:xfrm>
            <a:off x="4547152" y="5114942"/>
            <a:ext cx="2233505" cy="700460"/>
            <a:chOff x="5194708" y="3484366"/>
            <a:chExt cx="3148148" cy="987304"/>
          </a:xfrm>
        </p:grpSpPr>
        <p:grpSp>
          <p:nvGrpSpPr>
            <p:cNvPr id="4790" name="Google Shape;4790;p67"/>
            <p:cNvGrpSpPr/>
            <p:nvPr/>
          </p:nvGrpSpPr>
          <p:grpSpPr>
            <a:xfrm>
              <a:off x="7531521" y="3484366"/>
              <a:ext cx="811335" cy="987304"/>
              <a:chOff x="3379425" y="1617275"/>
              <a:chExt cx="1090650" cy="1327200"/>
            </a:xfrm>
          </p:grpSpPr>
          <p:sp>
            <p:nvSpPr>
              <p:cNvPr id="4791" name="Google Shape;4791;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4" name="Google Shape;4794;p67"/>
            <p:cNvGrpSpPr/>
            <p:nvPr/>
          </p:nvGrpSpPr>
          <p:grpSpPr>
            <a:xfrm>
              <a:off x="6752546" y="3484366"/>
              <a:ext cx="811428" cy="987304"/>
              <a:chOff x="2332275" y="1617275"/>
              <a:chExt cx="1090775" cy="1327200"/>
            </a:xfrm>
          </p:grpSpPr>
          <p:sp>
            <p:nvSpPr>
              <p:cNvPr id="4795" name="Google Shape;4795;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8" name="Google Shape;4798;p67"/>
            <p:cNvGrpSpPr/>
            <p:nvPr/>
          </p:nvGrpSpPr>
          <p:grpSpPr>
            <a:xfrm>
              <a:off x="5973664" y="3484366"/>
              <a:ext cx="811335" cy="987304"/>
              <a:chOff x="1285250" y="1617275"/>
              <a:chExt cx="1090650" cy="1327200"/>
            </a:xfrm>
          </p:grpSpPr>
          <p:sp>
            <p:nvSpPr>
              <p:cNvPr id="4799" name="Google Shape;4799;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02" name="Google Shape;4802;p67"/>
            <p:cNvGrpSpPr/>
            <p:nvPr/>
          </p:nvGrpSpPr>
          <p:grpSpPr>
            <a:xfrm>
              <a:off x="5194708" y="3484366"/>
              <a:ext cx="811409" cy="987304"/>
              <a:chOff x="238125" y="1617275"/>
              <a:chExt cx="1090750" cy="1327200"/>
            </a:xfrm>
          </p:grpSpPr>
          <p:sp>
            <p:nvSpPr>
              <p:cNvPr id="4803" name="Google Shape;4803;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06" name="Google Shape;4806;p67"/>
          <p:cNvGrpSpPr/>
          <p:nvPr/>
        </p:nvGrpSpPr>
        <p:grpSpPr>
          <a:xfrm>
            <a:off x="9125397" y="3309460"/>
            <a:ext cx="2105395" cy="696307"/>
            <a:chOff x="6853641" y="2534077"/>
            <a:chExt cx="1515545" cy="501229"/>
          </a:xfrm>
        </p:grpSpPr>
        <p:grpSp>
          <p:nvGrpSpPr>
            <p:cNvPr id="4807" name="Google Shape;4807;p67"/>
            <p:cNvGrpSpPr/>
            <p:nvPr/>
          </p:nvGrpSpPr>
          <p:grpSpPr>
            <a:xfrm>
              <a:off x="6853641" y="2618923"/>
              <a:ext cx="1515545" cy="324556"/>
              <a:chOff x="6853641" y="2618923"/>
              <a:chExt cx="1515545" cy="324556"/>
            </a:xfrm>
          </p:grpSpPr>
          <p:sp>
            <p:nvSpPr>
              <p:cNvPr id="4808" name="Google Shape;4808;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3" name="Google Shape;4813;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8" name="Google Shape;4818;p67"/>
          <p:cNvGrpSpPr/>
          <p:nvPr/>
        </p:nvGrpSpPr>
        <p:grpSpPr>
          <a:xfrm>
            <a:off x="4585254" y="4476181"/>
            <a:ext cx="2157301" cy="462155"/>
            <a:chOff x="1808063" y="4294338"/>
            <a:chExt cx="3370782" cy="721817"/>
          </a:xfrm>
        </p:grpSpPr>
        <p:sp>
          <p:nvSpPr>
            <p:cNvPr id="4819" name="Google Shape;481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29" name="Google Shape;4829;p67"/>
          <p:cNvGrpSpPr/>
          <p:nvPr/>
        </p:nvGrpSpPr>
        <p:grpSpPr>
          <a:xfrm>
            <a:off x="7019915" y="5365182"/>
            <a:ext cx="1889423" cy="467473"/>
            <a:chOff x="4234950" y="2101012"/>
            <a:chExt cx="4219974" cy="1044090"/>
          </a:xfrm>
        </p:grpSpPr>
        <p:sp>
          <p:nvSpPr>
            <p:cNvPr id="4830" name="Google Shape;4830;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46" name="Google Shape;4846;p67"/>
          <p:cNvGrpSpPr/>
          <p:nvPr/>
        </p:nvGrpSpPr>
        <p:grpSpPr>
          <a:xfrm>
            <a:off x="9120545" y="2686192"/>
            <a:ext cx="2115103" cy="495409"/>
            <a:chOff x="1247650" y="2075423"/>
            <a:chExt cx="6648477" cy="1557238"/>
          </a:xfrm>
        </p:grpSpPr>
        <p:sp>
          <p:nvSpPr>
            <p:cNvPr id="4847" name="Google Shape;4847;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3" name="Google Shape;4853;p67"/>
          <p:cNvGrpSpPr/>
          <p:nvPr/>
        </p:nvGrpSpPr>
        <p:grpSpPr>
          <a:xfrm>
            <a:off x="7028905" y="1557111"/>
            <a:ext cx="1887468" cy="2198044"/>
            <a:chOff x="1839112" y="2209163"/>
            <a:chExt cx="1918159" cy="2233784"/>
          </a:xfrm>
        </p:grpSpPr>
        <p:sp>
          <p:nvSpPr>
            <p:cNvPr id="4854" name="Google Shape;4854;p6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6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6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57" name="Google Shape;4857;p67"/>
            <p:cNvCxnSpPr>
              <a:stCxn id="4854" idx="6"/>
              <a:endCxn id="4855"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58" name="Google Shape;4858;p67"/>
            <p:cNvCxnSpPr>
              <a:stCxn id="4855" idx="4"/>
              <a:endCxn id="485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60" name="Google Shape;4860;p67"/>
            <p:cNvCxnSpPr>
              <a:stCxn id="4859" idx="6"/>
              <a:endCxn id="4856"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61" name="Google Shape;4861;p67"/>
            <p:cNvCxnSpPr>
              <a:stCxn id="4856" idx="4"/>
              <a:endCxn id="486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59" name="Google Shape;4859;p6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6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6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64" name="Google Shape;4864;p67"/>
            <p:cNvCxnSpPr>
              <a:endCxn id="486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65" name="Google Shape;4865;p67"/>
          <p:cNvGrpSpPr/>
          <p:nvPr/>
        </p:nvGrpSpPr>
        <p:grpSpPr>
          <a:xfrm>
            <a:off x="4571926" y="1581223"/>
            <a:ext cx="2183957" cy="206589"/>
            <a:chOff x="238125" y="2506075"/>
            <a:chExt cx="7115411" cy="673075"/>
          </a:xfrm>
        </p:grpSpPr>
        <p:sp>
          <p:nvSpPr>
            <p:cNvPr id="4866" name="Google Shape;4866;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67"/>
          <p:cNvGrpSpPr/>
          <p:nvPr/>
        </p:nvGrpSpPr>
        <p:grpSpPr>
          <a:xfrm>
            <a:off x="2626240" y="2000847"/>
            <a:ext cx="1683909" cy="1047211"/>
            <a:chOff x="548861" y="389676"/>
            <a:chExt cx="3843371" cy="2390163"/>
          </a:xfrm>
        </p:grpSpPr>
        <p:cxnSp>
          <p:nvCxnSpPr>
            <p:cNvPr id="4872" name="Google Shape;4872;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3" name="Google Shape;4873;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4" name="Google Shape;4874;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5" name="Google Shape;4875;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76" name="Google Shape;4876;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77" name="Google Shape;4877;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78" name="Google Shape;4878;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79" name="Google Shape;4879;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5" name="Google Shape;4885;p67"/>
          <p:cNvGrpSpPr/>
          <p:nvPr/>
        </p:nvGrpSpPr>
        <p:grpSpPr>
          <a:xfrm>
            <a:off x="1010416" y="3476683"/>
            <a:ext cx="1882739" cy="844749"/>
            <a:chOff x="1187400" y="2529299"/>
            <a:chExt cx="6769193" cy="2241903"/>
          </a:xfrm>
        </p:grpSpPr>
        <p:sp>
          <p:nvSpPr>
            <p:cNvPr id="4886" name="Google Shape;4886;p6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4887" name="Google Shape;4887;p6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8" name="Google Shape;4888;p6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9" name="Google Shape;4889;p6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0" name="Google Shape;4890;p6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1" name="Google Shape;4891;p6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2" name="Google Shape;4892;p6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4893" name="Google Shape;4893;p67"/>
            <p:cNvCxnSpPr>
              <a:stCxn id="4886" idx="2"/>
              <a:endCxn id="4887"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4" name="Google Shape;4894;p67"/>
            <p:cNvCxnSpPr>
              <a:stCxn id="4888" idx="0"/>
              <a:endCxn id="4886"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5" name="Google Shape;4895;p67"/>
            <p:cNvCxnSpPr>
              <a:stCxn id="4888" idx="2"/>
              <a:endCxn id="4890"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6" name="Google Shape;4896;p67"/>
            <p:cNvCxnSpPr>
              <a:stCxn id="4889" idx="0"/>
              <a:endCxn id="4888"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7" name="Google Shape;4897;p67"/>
            <p:cNvCxnSpPr>
              <a:stCxn id="4887" idx="2"/>
              <a:endCxn id="4892"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8" name="Google Shape;4898;p67"/>
            <p:cNvCxnSpPr>
              <a:stCxn id="4891" idx="0"/>
              <a:endCxn id="4887"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99" name="Google Shape;4899;p67"/>
          <p:cNvGrpSpPr/>
          <p:nvPr/>
        </p:nvGrpSpPr>
        <p:grpSpPr>
          <a:xfrm>
            <a:off x="9125411" y="4133629"/>
            <a:ext cx="2105380" cy="721164"/>
            <a:chOff x="6895650" y="3126697"/>
            <a:chExt cx="1436662" cy="492105"/>
          </a:xfrm>
        </p:grpSpPr>
        <p:sp>
          <p:nvSpPr>
            <p:cNvPr id="4900" name="Google Shape;4900;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5" name="Google Shape;4905;p67"/>
            <p:cNvGrpSpPr/>
            <p:nvPr/>
          </p:nvGrpSpPr>
          <p:grpSpPr>
            <a:xfrm>
              <a:off x="6995957" y="3335810"/>
              <a:ext cx="1230393" cy="71754"/>
              <a:chOff x="6995957" y="3287964"/>
              <a:chExt cx="1230393" cy="71754"/>
            </a:xfrm>
          </p:grpSpPr>
          <p:sp>
            <p:nvSpPr>
              <p:cNvPr id="4906" name="Google Shape;4906;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1" name="Google Shape;4911;p67"/>
          <p:cNvGrpSpPr/>
          <p:nvPr/>
        </p:nvGrpSpPr>
        <p:grpSpPr>
          <a:xfrm>
            <a:off x="9123520" y="4982646"/>
            <a:ext cx="2109149" cy="867500"/>
            <a:chOff x="6777990" y="3710194"/>
            <a:chExt cx="1646915" cy="677382"/>
          </a:xfrm>
        </p:grpSpPr>
        <p:grpSp>
          <p:nvGrpSpPr>
            <p:cNvPr id="4912" name="Google Shape;4912;p67"/>
            <p:cNvGrpSpPr/>
            <p:nvPr/>
          </p:nvGrpSpPr>
          <p:grpSpPr>
            <a:xfrm>
              <a:off x="6777990" y="3874492"/>
              <a:ext cx="411129" cy="513083"/>
              <a:chOff x="6777990" y="3874492"/>
              <a:chExt cx="411129" cy="513083"/>
            </a:xfrm>
          </p:grpSpPr>
          <p:cxnSp>
            <p:nvCxnSpPr>
              <p:cNvPr id="4913" name="Google Shape;4913;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4" name="Google Shape;4914;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5" name="Google Shape;4915;p67"/>
            <p:cNvGrpSpPr/>
            <p:nvPr/>
          </p:nvGrpSpPr>
          <p:grpSpPr>
            <a:xfrm>
              <a:off x="7188425" y="3710194"/>
              <a:ext cx="411123" cy="520535"/>
              <a:chOff x="7188425" y="3710194"/>
              <a:chExt cx="411123" cy="520535"/>
            </a:xfrm>
          </p:grpSpPr>
          <p:cxnSp>
            <p:nvCxnSpPr>
              <p:cNvPr id="4916" name="Google Shape;4916;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7" name="Google Shape;4917;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8" name="Google Shape;4918;p67"/>
            <p:cNvGrpSpPr/>
            <p:nvPr/>
          </p:nvGrpSpPr>
          <p:grpSpPr>
            <a:xfrm>
              <a:off x="7603341" y="3874492"/>
              <a:ext cx="411474" cy="513083"/>
              <a:chOff x="7603341" y="3874492"/>
              <a:chExt cx="411474" cy="513083"/>
            </a:xfrm>
          </p:grpSpPr>
          <p:cxnSp>
            <p:nvCxnSpPr>
              <p:cNvPr id="4919" name="Google Shape;4919;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20" name="Google Shape;4920;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21" name="Google Shape;4921;p67"/>
            <p:cNvGrpSpPr/>
            <p:nvPr/>
          </p:nvGrpSpPr>
          <p:grpSpPr>
            <a:xfrm>
              <a:off x="8013776" y="3722847"/>
              <a:ext cx="411129" cy="507881"/>
              <a:chOff x="8013776" y="3722847"/>
              <a:chExt cx="411129" cy="507881"/>
            </a:xfrm>
          </p:grpSpPr>
          <p:cxnSp>
            <p:nvCxnSpPr>
              <p:cNvPr id="4922" name="Google Shape;4922;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23" name="Google Shape;4923;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24" name="Google Shape;4924;p67"/>
          <p:cNvGrpSpPr/>
          <p:nvPr/>
        </p:nvGrpSpPr>
        <p:grpSpPr>
          <a:xfrm>
            <a:off x="7016207" y="3879766"/>
            <a:ext cx="1895852" cy="1360804"/>
            <a:chOff x="5190863" y="2824811"/>
            <a:chExt cx="1544860" cy="1108869"/>
          </a:xfrm>
        </p:grpSpPr>
        <p:grpSp>
          <p:nvGrpSpPr>
            <p:cNvPr id="4925" name="Google Shape;4925;p67"/>
            <p:cNvGrpSpPr/>
            <p:nvPr/>
          </p:nvGrpSpPr>
          <p:grpSpPr>
            <a:xfrm>
              <a:off x="5938695" y="3176919"/>
              <a:ext cx="685761" cy="404739"/>
              <a:chOff x="5938695" y="3176919"/>
              <a:chExt cx="685761" cy="404739"/>
            </a:xfrm>
          </p:grpSpPr>
          <p:grpSp>
            <p:nvGrpSpPr>
              <p:cNvPr id="4926" name="Google Shape;4926;p67"/>
              <p:cNvGrpSpPr/>
              <p:nvPr/>
            </p:nvGrpSpPr>
            <p:grpSpPr>
              <a:xfrm>
                <a:off x="5938695" y="3176919"/>
                <a:ext cx="685761" cy="404739"/>
                <a:chOff x="5938695" y="3176919"/>
                <a:chExt cx="685761" cy="404739"/>
              </a:xfrm>
            </p:grpSpPr>
            <p:sp>
              <p:nvSpPr>
                <p:cNvPr id="4927" name="Google Shape;4927;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9" name="Google Shape;4929;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0" name="Google Shape;4930;p67"/>
            <p:cNvGrpSpPr/>
            <p:nvPr/>
          </p:nvGrpSpPr>
          <p:grpSpPr>
            <a:xfrm>
              <a:off x="5305233" y="3176835"/>
              <a:ext cx="685971" cy="404655"/>
              <a:chOff x="5305233" y="3176835"/>
              <a:chExt cx="685971" cy="404655"/>
            </a:xfrm>
          </p:grpSpPr>
          <p:grpSp>
            <p:nvGrpSpPr>
              <p:cNvPr id="4931" name="Google Shape;4931;p67"/>
              <p:cNvGrpSpPr/>
              <p:nvPr/>
            </p:nvGrpSpPr>
            <p:grpSpPr>
              <a:xfrm>
                <a:off x="5305233" y="3176835"/>
                <a:ext cx="685971" cy="404655"/>
                <a:chOff x="5305233" y="3176835"/>
                <a:chExt cx="685971" cy="404655"/>
              </a:xfrm>
            </p:grpSpPr>
            <p:sp>
              <p:nvSpPr>
                <p:cNvPr id="4932" name="Google Shape;4932;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4" name="Google Shape;4934;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5" name="Google Shape;4935;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36" name="Google Shape;4936;p67"/>
            <p:cNvGrpSpPr/>
            <p:nvPr/>
          </p:nvGrpSpPr>
          <p:grpSpPr>
            <a:xfrm>
              <a:off x="5657361" y="2824811"/>
              <a:ext cx="1078361" cy="404655"/>
              <a:chOff x="5657361" y="2824811"/>
              <a:chExt cx="1078361" cy="404655"/>
            </a:xfrm>
          </p:grpSpPr>
          <p:grpSp>
            <p:nvGrpSpPr>
              <p:cNvPr id="4937" name="Google Shape;4937;p67"/>
              <p:cNvGrpSpPr/>
              <p:nvPr/>
            </p:nvGrpSpPr>
            <p:grpSpPr>
              <a:xfrm>
                <a:off x="5657361" y="2824811"/>
                <a:ext cx="1078361" cy="404655"/>
                <a:chOff x="5657361" y="2824811"/>
                <a:chExt cx="1078361" cy="404655"/>
              </a:xfrm>
            </p:grpSpPr>
            <p:grpSp>
              <p:nvGrpSpPr>
                <p:cNvPr id="4938" name="Google Shape;4938;p67"/>
                <p:cNvGrpSpPr/>
                <p:nvPr/>
              </p:nvGrpSpPr>
              <p:grpSpPr>
                <a:xfrm>
                  <a:off x="5938485" y="2824811"/>
                  <a:ext cx="797237" cy="404655"/>
                  <a:chOff x="5938485" y="2824811"/>
                  <a:chExt cx="797237" cy="404655"/>
                </a:xfrm>
              </p:grpSpPr>
              <p:sp>
                <p:nvSpPr>
                  <p:cNvPr id="4939" name="Google Shape;4939;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1" name="Google Shape;4941;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2" name="Google Shape;4942;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3" name="Google Shape;4943;p67"/>
            <p:cNvGrpSpPr/>
            <p:nvPr/>
          </p:nvGrpSpPr>
          <p:grpSpPr>
            <a:xfrm>
              <a:off x="5190863" y="3528942"/>
              <a:ext cx="1078026" cy="404739"/>
              <a:chOff x="5190863" y="3528942"/>
              <a:chExt cx="1078026" cy="404739"/>
            </a:xfrm>
          </p:grpSpPr>
          <p:sp>
            <p:nvSpPr>
              <p:cNvPr id="4944" name="Google Shape;4944;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45" name="Google Shape;4945;p67"/>
              <p:cNvGrpSpPr/>
              <p:nvPr/>
            </p:nvGrpSpPr>
            <p:grpSpPr>
              <a:xfrm>
                <a:off x="5190863" y="3528942"/>
                <a:ext cx="1078026" cy="404739"/>
                <a:chOff x="5190863" y="3528942"/>
                <a:chExt cx="1078026" cy="404739"/>
              </a:xfrm>
            </p:grpSpPr>
            <p:sp>
              <p:nvSpPr>
                <p:cNvPr id="4946" name="Google Shape;4946;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48" name="Google Shape;4948;p67"/>
          <p:cNvGrpSpPr/>
          <p:nvPr/>
        </p:nvGrpSpPr>
        <p:grpSpPr>
          <a:xfrm>
            <a:off x="970883" y="1965724"/>
            <a:ext cx="1448959" cy="1172649"/>
            <a:chOff x="803162" y="1474292"/>
            <a:chExt cx="1086719" cy="879487"/>
          </a:xfrm>
        </p:grpSpPr>
        <p:grpSp>
          <p:nvGrpSpPr>
            <p:cNvPr id="4949" name="Google Shape;4949;p67"/>
            <p:cNvGrpSpPr/>
            <p:nvPr/>
          </p:nvGrpSpPr>
          <p:grpSpPr>
            <a:xfrm>
              <a:off x="803162" y="1625948"/>
              <a:ext cx="445856" cy="576579"/>
              <a:chOff x="803162" y="1625948"/>
              <a:chExt cx="445856" cy="576579"/>
            </a:xfrm>
          </p:grpSpPr>
          <p:sp>
            <p:nvSpPr>
              <p:cNvPr id="4950" name="Google Shape;4950;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51" name="Google Shape;4951;p67"/>
              <p:cNvGrpSpPr/>
              <p:nvPr/>
            </p:nvGrpSpPr>
            <p:grpSpPr>
              <a:xfrm>
                <a:off x="1056023" y="1625948"/>
                <a:ext cx="192995" cy="576579"/>
                <a:chOff x="1056023" y="1625948"/>
                <a:chExt cx="192995" cy="576579"/>
              </a:xfrm>
            </p:grpSpPr>
            <p:sp>
              <p:nvSpPr>
                <p:cNvPr id="4952" name="Google Shape;4952;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57" name="Google Shape;4957;p67"/>
            <p:cNvGrpSpPr/>
            <p:nvPr/>
          </p:nvGrpSpPr>
          <p:grpSpPr>
            <a:xfrm>
              <a:off x="1371406" y="1474292"/>
              <a:ext cx="518475" cy="879487"/>
              <a:chOff x="1398231" y="1474292"/>
              <a:chExt cx="518475" cy="879487"/>
            </a:xfrm>
          </p:grpSpPr>
          <p:grpSp>
            <p:nvGrpSpPr>
              <p:cNvPr id="4958" name="Google Shape;4958;p67"/>
              <p:cNvGrpSpPr/>
              <p:nvPr/>
            </p:nvGrpSpPr>
            <p:grpSpPr>
              <a:xfrm>
                <a:off x="1398231" y="1474292"/>
                <a:ext cx="518475" cy="341643"/>
                <a:chOff x="1398231" y="1474292"/>
                <a:chExt cx="518475" cy="341643"/>
              </a:xfrm>
            </p:grpSpPr>
            <p:sp>
              <p:nvSpPr>
                <p:cNvPr id="4959" name="Google Shape;4959;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0" name="Google Shape;4960;p67"/>
                <p:cNvGrpSpPr/>
                <p:nvPr/>
              </p:nvGrpSpPr>
              <p:grpSpPr>
                <a:xfrm>
                  <a:off x="1616453" y="1474292"/>
                  <a:ext cx="300253" cy="341643"/>
                  <a:chOff x="1616453" y="1475379"/>
                  <a:chExt cx="300253" cy="341643"/>
                </a:xfrm>
              </p:grpSpPr>
              <p:sp>
                <p:nvSpPr>
                  <p:cNvPr id="4961" name="Google Shape;4961;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8" name="Google Shape;4968;p67"/>
                  <p:cNvGrpSpPr/>
                  <p:nvPr/>
                </p:nvGrpSpPr>
                <p:grpSpPr>
                  <a:xfrm>
                    <a:off x="1839639" y="1475379"/>
                    <a:ext cx="77067" cy="341643"/>
                    <a:chOff x="1839639" y="1475379"/>
                    <a:chExt cx="77067" cy="341643"/>
                  </a:xfrm>
                </p:grpSpPr>
                <p:sp>
                  <p:nvSpPr>
                    <p:cNvPr id="4969" name="Google Shape;4969;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71" name="Google Shape;4971;p67"/>
              <p:cNvGrpSpPr/>
              <p:nvPr/>
            </p:nvGrpSpPr>
            <p:grpSpPr>
              <a:xfrm>
                <a:off x="1398451" y="2012951"/>
                <a:ext cx="518255" cy="340828"/>
                <a:chOff x="1398451" y="2012951"/>
                <a:chExt cx="518255" cy="340828"/>
              </a:xfrm>
            </p:grpSpPr>
            <p:sp>
              <p:nvSpPr>
                <p:cNvPr id="4972" name="Google Shape;4972;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73" name="Google Shape;4973;p67"/>
                <p:cNvGrpSpPr/>
                <p:nvPr/>
              </p:nvGrpSpPr>
              <p:grpSpPr>
                <a:xfrm>
                  <a:off x="1616453" y="2012951"/>
                  <a:ext cx="300253" cy="340828"/>
                  <a:chOff x="1616453" y="2013538"/>
                  <a:chExt cx="300253" cy="340828"/>
                </a:xfrm>
              </p:grpSpPr>
              <p:sp>
                <p:nvSpPr>
                  <p:cNvPr id="4974" name="Google Shape;4974;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81" name="Google Shape;4981;p67"/>
                  <p:cNvGrpSpPr/>
                  <p:nvPr/>
                </p:nvGrpSpPr>
                <p:grpSpPr>
                  <a:xfrm>
                    <a:off x="1839639" y="2013538"/>
                    <a:ext cx="77067" cy="340828"/>
                    <a:chOff x="1839639" y="2013538"/>
                    <a:chExt cx="77067" cy="340828"/>
                  </a:xfrm>
                </p:grpSpPr>
                <p:sp>
                  <p:nvSpPr>
                    <p:cNvPr id="4982" name="Google Shape;4982;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984" name="Google Shape;4984;p67"/>
          <p:cNvGrpSpPr/>
          <p:nvPr/>
        </p:nvGrpSpPr>
        <p:grpSpPr>
          <a:xfrm>
            <a:off x="966649" y="4807304"/>
            <a:ext cx="1824908" cy="910557"/>
            <a:chOff x="724986" y="3605478"/>
            <a:chExt cx="1368681" cy="682918"/>
          </a:xfrm>
        </p:grpSpPr>
        <p:grpSp>
          <p:nvGrpSpPr>
            <p:cNvPr id="4985" name="Google Shape;4985;p67"/>
            <p:cNvGrpSpPr/>
            <p:nvPr/>
          </p:nvGrpSpPr>
          <p:grpSpPr>
            <a:xfrm>
              <a:off x="1289102" y="3823629"/>
              <a:ext cx="240442" cy="250435"/>
              <a:chOff x="-165066" y="3843615"/>
              <a:chExt cx="221259" cy="230455"/>
            </a:xfrm>
          </p:grpSpPr>
          <p:sp>
            <p:nvSpPr>
              <p:cNvPr id="4986" name="Google Shape;4986;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06" name="Google Shape;5006;p67"/>
            <p:cNvGrpSpPr/>
            <p:nvPr/>
          </p:nvGrpSpPr>
          <p:grpSpPr>
            <a:xfrm>
              <a:off x="724986" y="3605478"/>
              <a:ext cx="1368681" cy="682918"/>
              <a:chOff x="724986" y="3605478"/>
              <a:chExt cx="1368681" cy="682918"/>
            </a:xfrm>
          </p:grpSpPr>
          <p:grpSp>
            <p:nvGrpSpPr>
              <p:cNvPr id="5007" name="Google Shape;5007;p67"/>
              <p:cNvGrpSpPr/>
              <p:nvPr/>
            </p:nvGrpSpPr>
            <p:grpSpPr>
              <a:xfrm>
                <a:off x="1498221" y="4047614"/>
                <a:ext cx="529172" cy="240783"/>
                <a:chOff x="1498221" y="4047614"/>
                <a:chExt cx="529172" cy="240783"/>
              </a:xfrm>
            </p:grpSpPr>
            <p:grpSp>
              <p:nvGrpSpPr>
                <p:cNvPr id="5008" name="Google Shape;5008;p67"/>
                <p:cNvGrpSpPr/>
                <p:nvPr/>
              </p:nvGrpSpPr>
              <p:grpSpPr>
                <a:xfrm>
                  <a:off x="1826655" y="4224370"/>
                  <a:ext cx="200738" cy="25631"/>
                  <a:chOff x="1826655" y="4224370"/>
                  <a:chExt cx="200738" cy="25631"/>
                </a:xfrm>
              </p:grpSpPr>
              <p:sp>
                <p:nvSpPr>
                  <p:cNvPr id="5009" name="Google Shape;5009;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11" name="Google Shape;5011;p67"/>
                <p:cNvGrpSpPr/>
                <p:nvPr/>
              </p:nvGrpSpPr>
              <p:grpSpPr>
                <a:xfrm>
                  <a:off x="1498221" y="4047614"/>
                  <a:ext cx="328444" cy="240783"/>
                  <a:chOff x="1498221" y="4047614"/>
                  <a:chExt cx="328444" cy="240783"/>
                </a:xfrm>
              </p:grpSpPr>
              <p:sp>
                <p:nvSpPr>
                  <p:cNvPr id="5012" name="Google Shape;5012;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13" name="Google Shape;5013;p67"/>
                  <p:cNvGrpSpPr/>
                  <p:nvPr/>
                </p:nvGrpSpPr>
                <p:grpSpPr>
                  <a:xfrm>
                    <a:off x="1498221" y="4047614"/>
                    <a:ext cx="150566" cy="190416"/>
                    <a:chOff x="1498221" y="4047614"/>
                    <a:chExt cx="150566" cy="190416"/>
                  </a:xfrm>
                </p:grpSpPr>
                <p:sp>
                  <p:nvSpPr>
                    <p:cNvPr id="5014" name="Google Shape;5014;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16" name="Google Shape;5016;p67"/>
              <p:cNvGrpSpPr/>
              <p:nvPr/>
            </p:nvGrpSpPr>
            <p:grpSpPr>
              <a:xfrm>
                <a:off x="1560718" y="3800594"/>
                <a:ext cx="532948" cy="302090"/>
                <a:chOff x="1560718" y="3800594"/>
                <a:chExt cx="532948" cy="302090"/>
              </a:xfrm>
            </p:grpSpPr>
            <p:grpSp>
              <p:nvGrpSpPr>
                <p:cNvPr id="5017" name="Google Shape;5017;p67"/>
                <p:cNvGrpSpPr/>
                <p:nvPr/>
              </p:nvGrpSpPr>
              <p:grpSpPr>
                <a:xfrm>
                  <a:off x="1912179" y="3827344"/>
                  <a:ext cx="181487" cy="25631"/>
                  <a:chOff x="1912179" y="3827344"/>
                  <a:chExt cx="181487" cy="25631"/>
                </a:xfrm>
              </p:grpSpPr>
              <p:sp>
                <p:nvSpPr>
                  <p:cNvPr id="5018" name="Google Shape;5018;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0" name="Google Shape;5020;p67"/>
                <p:cNvGrpSpPr/>
                <p:nvPr/>
              </p:nvGrpSpPr>
              <p:grpSpPr>
                <a:xfrm>
                  <a:off x="1912179" y="4044505"/>
                  <a:ext cx="181487" cy="25622"/>
                  <a:chOff x="1912179" y="4044506"/>
                  <a:chExt cx="181487" cy="25622"/>
                </a:xfrm>
              </p:grpSpPr>
              <p:sp>
                <p:nvSpPr>
                  <p:cNvPr id="5021" name="Google Shape;5021;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3" name="Google Shape;5023;p67"/>
                <p:cNvGrpSpPr/>
                <p:nvPr/>
              </p:nvGrpSpPr>
              <p:grpSpPr>
                <a:xfrm>
                  <a:off x="1560718" y="3800594"/>
                  <a:ext cx="351472" cy="302090"/>
                  <a:chOff x="1560718" y="3800594"/>
                  <a:chExt cx="351472" cy="302090"/>
                </a:xfrm>
              </p:grpSpPr>
              <p:grpSp>
                <p:nvGrpSpPr>
                  <p:cNvPr id="5024" name="Google Shape;5024;p67"/>
                  <p:cNvGrpSpPr/>
                  <p:nvPr/>
                </p:nvGrpSpPr>
                <p:grpSpPr>
                  <a:xfrm>
                    <a:off x="1560718" y="3842857"/>
                    <a:ext cx="173586" cy="217131"/>
                    <a:chOff x="1560718" y="3842857"/>
                    <a:chExt cx="173586" cy="217131"/>
                  </a:xfrm>
                </p:grpSpPr>
                <p:sp>
                  <p:nvSpPr>
                    <p:cNvPr id="5025" name="Google Shape;5025;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28" name="Google Shape;5028;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030" name="Google Shape;5030;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31" name="Google Shape;5031;p67"/>
              <p:cNvGrpSpPr/>
              <p:nvPr/>
            </p:nvGrpSpPr>
            <p:grpSpPr>
              <a:xfrm>
                <a:off x="785350" y="3605478"/>
                <a:ext cx="535311" cy="249245"/>
                <a:chOff x="785350" y="3605478"/>
                <a:chExt cx="535311" cy="249245"/>
              </a:xfrm>
            </p:grpSpPr>
            <p:grpSp>
              <p:nvGrpSpPr>
                <p:cNvPr id="5032" name="Google Shape;5032;p67"/>
                <p:cNvGrpSpPr/>
                <p:nvPr/>
              </p:nvGrpSpPr>
              <p:grpSpPr>
                <a:xfrm>
                  <a:off x="785350" y="3605478"/>
                  <a:ext cx="376191" cy="102736"/>
                  <a:chOff x="785350" y="3605478"/>
                  <a:chExt cx="376191" cy="102736"/>
                </a:xfrm>
              </p:grpSpPr>
              <p:sp>
                <p:nvSpPr>
                  <p:cNvPr id="5033" name="Google Shape;5033;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6" name="Google Shape;5036;p67"/>
                <p:cNvGrpSpPr/>
                <p:nvPr/>
              </p:nvGrpSpPr>
              <p:grpSpPr>
                <a:xfrm>
                  <a:off x="1161530" y="3655851"/>
                  <a:ext cx="159131" cy="198872"/>
                  <a:chOff x="1161530" y="3655851"/>
                  <a:chExt cx="159131" cy="198872"/>
                </a:xfrm>
              </p:grpSpPr>
              <p:sp>
                <p:nvSpPr>
                  <p:cNvPr id="5037" name="Google Shape;5037;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39" name="Google Shape;5039;p67"/>
              <p:cNvGrpSpPr/>
              <p:nvPr/>
            </p:nvGrpSpPr>
            <p:grpSpPr>
              <a:xfrm>
                <a:off x="785350" y="4047614"/>
                <a:ext cx="535311" cy="240783"/>
                <a:chOff x="785350" y="4047614"/>
                <a:chExt cx="535311" cy="240783"/>
              </a:xfrm>
            </p:grpSpPr>
            <p:grpSp>
              <p:nvGrpSpPr>
                <p:cNvPr id="5040" name="Google Shape;5040;p67"/>
                <p:cNvGrpSpPr/>
                <p:nvPr/>
              </p:nvGrpSpPr>
              <p:grpSpPr>
                <a:xfrm>
                  <a:off x="1161636" y="4047614"/>
                  <a:ext cx="159025" cy="190415"/>
                  <a:chOff x="1161636" y="4047614"/>
                  <a:chExt cx="159025" cy="190415"/>
                </a:xfrm>
              </p:grpSpPr>
              <p:sp>
                <p:nvSpPr>
                  <p:cNvPr id="5041" name="Google Shape;5041;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3" name="Google Shape;5043;p67"/>
                <p:cNvGrpSpPr/>
                <p:nvPr/>
              </p:nvGrpSpPr>
              <p:grpSpPr>
                <a:xfrm>
                  <a:off x="785350" y="4185661"/>
                  <a:ext cx="376191" cy="102736"/>
                  <a:chOff x="785350" y="4185661"/>
                  <a:chExt cx="376191" cy="102736"/>
                </a:xfrm>
              </p:grpSpPr>
              <p:sp>
                <p:nvSpPr>
                  <p:cNvPr id="5044" name="Google Shape;5044;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47" name="Google Shape;5047;p67"/>
              <p:cNvGrpSpPr/>
              <p:nvPr/>
            </p:nvGrpSpPr>
            <p:grpSpPr>
              <a:xfrm>
                <a:off x="1501054" y="3605478"/>
                <a:ext cx="526340" cy="249240"/>
                <a:chOff x="1501054" y="3605478"/>
                <a:chExt cx="526340" cy="249240"/>
              </a:xfrm>
            </p:grpSpPr>
            <p:grpSp>
              <p:nvGrpSpPr>
                <p:cNvPr id="5048" name="Google Shape;5048;p67"/>
                <p:cNvGrpSpPr/>
                <p:nvPr/>
              </p:nvGrpSpPr>
              <p:grpSpPr>
                <a:xfrm>
                  <a:off x="1834208" y="3643867"/>
                  <a:ext cx="193185" cy="25622"/>
                  <a:chOff x="1834208" y="3643867"/>
                  <a:chExt cx="193185" cy="25622"/>
                </a:xfrm>
              </p:grpSpPr>
              <p:sp>
                <p:nvSpPr>
                  <p:cNvPr id="5049" name="Google Shape;5049;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1" name="Google Shape;5051;p67"/>
                <p:cNvGrpSpPr/>
                <p:nvPr/>
              </p:nvGrpSpPr>
              <p:grpSpPr>
                <a:xfrm>
                  <a:off x="1501054" y="3605478"/>
                  <a:ext cx="333165" cy="249240"/>
                  <a:chOff x="1501054" y="3605478"/>
                  <a:chExt cx="333165" cy="249240"/>
                </a:xfrm>
              </p:grpSpPr>
              <p:sp>
                <p:nvSpPr>
                  <p:cNvPr id="5052" name="Google Shape;5052;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53" name="Google Shape;5053;p67"/>
                  <p:cNvGrpSpPr/>
                  <p:nvPr/>
                </p:nvGrpSpPr>
                <p:grpSpPr>
                  <a:xfrm>
                    <a:off x="1501054" y="3655851"/>
                    <a:ext cx="155286" cy="198867"/>
                    <a:chOff x="1501054" y="3655851"/>
                    <a:chExt cx="155286" cy="198867"/>
                  </a:xfrm>
                </p:grpSpPr>
                <p:sp>
                  <p:nvSpPr>
                    <p:cNvPr id="5054" name="Google Shape;5054;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56" name="Google Shape;5056;p67"/>
              <p:cNvGrpSpPr/>
              <p:nvPr/>
            </p:nvGrpSpPr>
            <p:grpSpPr>
              <a:xfrm>
                <a:off x="724986" y="3800594"/>
                <a:ext cx="532950" cy="302090"/>
                <a:chOff x="724986" y="3800594"/>
                <a:chExt cx="532950" cy="302090"/>
              </a:xfrm>
            </p:grpSpPr>
            <p:grpSp>
              <p:nvGrpSpPr>
                <p:cNvPr id="5057" name="Google Shape;5057;p67"/>
                <p:cNvGrpSpPr/>
                <p:nvPr/>
              </p:nvGrpSpPr>
              <p:grpSpPr>
                <a:xfrm>
                  <a:off x="724986" y="4044367"/>
                  <a:ext cx="181314" cy="25626"/>
                  <a:chOff x="724986" y="4044367"/>
                  <a:chExt cx="181314" cy="25626"/>
                </a:xfrm>
              </p:grpSpPr>
              <p:sp>
                <p:nvSpPr>
                  <p:cNvPr id="5058" name="Google Shape;5058;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0" name="Google Shape;5060;p67"/>
                <p:cNvGrpSpPr/>
                <p:nvPr/>
              </p:nvGrpSpPr>
              <p:grpSpPr>
                <a:xfrm>
                  <a:off x="906290" y="3800594"/>
                  <a:ext cx="351646" cy="302090"/>
                  <a:chOff x="906290" y="3800594"/>
                  <a:chExt cx="351646" cy="302090"/>
                </a:xfrm>
              </p:grpSpPr>
              <p:grpSp>
                <p:nvGrpSpPr>
                  <p:cNvPr id="5061" name="Google Shape;5061;p67"/>
                  <p:cNvGrpSpPr/>
                  <p:nvPr/>
                </p:nvGrpSpPr>
                <p:grpSpPr>
                  <a:xfrm>
                    <a:off x="1084172" y="3842857"/>
                    <a:ext cx="173764" cy="217131"/>
                    <a:chOff x="1084172" y="3842857"/>
                    <a:chExt cx="173764" cy="217131"/>
                  </a:xfrm>
                </p:grpSpPr>
                <p:grpSp>
                  <p:nvGrpSpPr>
                    <p:cNvPr id="5062" name="Google Shape;5062;p67"/>
                    <p:cNvGrpSpPr/>
                    <p:nvPr/>
                  </p:nvGrpSpPr>
                  <p:grpSpPr>
                    <a:xfrm>
                      <a:off x="1156862" y="3936509"/>
                      <a:ext cx="101073" cy="25622"/>
                      <a:chOff x="1156862" y="3936509"/>
                      <a:chExt cx="101073" cy="25622"/>
                    </a:xfrm>
                  </p:grpSpPr>
                  <p:sp>
                    <p:nvSpPr>
                      <p:cNvPr id="5063" name="Google Shape;5063;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5" name="Google Shape;5065;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6" name="Google Shape;5066;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8" name="Google Shape;5068;p67"/>
                <p:cNvGrpSpPr/>
                <p:nvPr/>
              </p:nvGrpSpPr>
              <p:grpSpPr>
                <a:xfrm>
                  <a:off x="724986" y="3830189"/>
                  <a:ext cx="189533" cy="25626"/>
                  <a:chOff x="724986" y="3830189"/>
                  <a:chExt cx="189533" cy="25626"/>
                </a:xfrm>
              </p:grpSpPr>
              <p:sp>
                <p:nvSpPr>
                  <p:cNvPr id="5069" name="Google Shape;5069;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071" name="Google Shape;5071;p67"/>
          <p:cNvGrpSpPr/>
          <p:nvPr/>
        </p:nvGrpSpPr>
        <p:grpSpPr>
          <a:xfrm>
            <a:off x="3004398" y="3274187"/>
            <a:ext cx="1264935" cy="1247171"/>
            <a:chOff x="2253298" y="2428317"/>
            <a:chExt cx="948701" cy="935378"/>
          </a:xfrm>
        </p:grpSpPr>
        <p:sp>
          <p:nvSpPr>
            <p:cNvPr id="5072" name="Google Shape;5072;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08"/>
        <p:cNvGrpSpPr/>
        <p:nvPr/>
      </p:nvGrpSpPr>
      <p:grpSpPr>
        <a:xfrm>
          <a:off x="0" y="0"/>
          <a:ext cx="0" cy="0"/>
          <a:chOff x="0" y="0"/>
          <a:chExt cx="0" cy="0"/>
        </a:xfrm>
      </p:grpSpPr>
      <p:grpSp>
        <p:nvGrpSpPr>
          <p:cNvPr id="5109" name="Google Shape;5109;p68"/>
          <p:cNvGrpSpPr/>
          <p:nvPr/>
        </p:nvGrpSpPr>
        <p:grpSpPr>
          <a:xfrm>
            <a:off x="4471443" y="1527503"/>
            <a:ext cx="3151191" cy="1357156"/>
            <a:chOff x="3292400" y="1219146"/>
            <a:chExt cx="2615240" cy="1110239"/>
          </a:xfrm>
        </p:grpSpPr>
        <p:sp>
          <p:nvSpPr>
            <p:cNvPr id="5110" name="Google Shape;5110;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1" name="Google Shape;5111;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2" name="Google Shape;5112;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JANUARY</a:t>
              </a:r>
              <a:endParaRPr sz="267" kern="0">
                <a:solidFill>
                  <a:srgbClr val="FFFFFF"/>
                </a:solidFill>
                <a:latin typeface="Arial"/>
                <a:cs typeface="Arial"/>
                <a:sym typeface="Arial"/>
              </a:endParaRPr>
            </a:p>
          </p:txBody>
        </p:sp>
        <p:sp>
          <p:nvSpPr>
            <p:cNvPr id="5113" name="Google Shape;5113;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FEBRUARY</a:t>
              </a:r>
              <a:endParaRPr sz="267" kern="0">
                <a:solidFill>
                  <a:srgbClr val="FFFFFF"/>
                </a:solidFill>
                <a:latin typeface="Arial"/>
                <a:cs typeface="Arial"/>
                <a:sym typeface="Arial"/>
              </a:endParaRPr>
            </a:p>
          </p:txBody>
        </p:sp>
        <p:sp>
          <p:nvSpPr>
            <p:cNvPr id="5114" name="Google Shape;5114;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MARCH</a:t>
              </a:r>
              <a:endParaRPr sz="267" kern="0">
                <a:solidFill>
                  <a:srgbClr val="FFFFFF"/>
                </a:solidFill>
                <a:latin typeface="Arial"/>
                <a:cs typeface="Arial"/>
                <a:sym typeface="Arial"/>
              </a:endParaRPr>
            </a:p>
          </p:txBody>
        </p:sp>
        <p:sp>
          <p:nvSpPr>
            <p:cNvPr id="5115" name="Google Shape;5115;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APRIL</a:t>
              </a:r>
              <a:endParaRPr sz="267" kern="0">
                <a:solidFill>
                  <a:srgbClr val="FFFFFF"/>
                </a:solidFill>
                <a:latin typeface="Arial"/>
                <a:cs typeface="Arial"/>
                <a:sym typeface="Arial"/>
              </a:endParaRPr>
            </a:p>
          </p:txBody>
        </p:sp>
        <p:sp>
          <p:nvSpPr>
            <p:cNvPr id="5116" name="Google Shape;5116;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MAY</a:t>
              </a:r>
              <a:endParaRPr sz="267" kern="0">
                <a:solidFill>
                  <a:srgbClr val="FFFFFF"/>
                </a:solidFill>
                <a:latin typeface="Arial"/>
                <a:cs typeface="Arial"/>
                <a:sym typeface="Arial"/>
              </a:endParaRPr>
            </a:p>
          </p:txBody>
        </p:sp>
        <p:sp>
          <p:nvSpPr>
            <p:cNvPr id="5117" name="Google Shape;5117;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JUNE</a:t>
              </a:r>
              <a:endParaRPr sz="267" kern="0">
                <a:solidFill>
                  <a:srgbClr val="FFFFFF"/>
                </a:solidFill>
                <a:latin typeface="Arial"/>
                <a:cs typeface="Arial"/>
                <a:sym typeface="Arial"/>
              </a:endParaRPr>
            </a:p>
          </p:txBody>
        </p:sp>
        <p:sp>
          <p:nvSpPr>
            <p:cNvPr id="5118" name="Google Shape;5118;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1</a:t>
              </a:r>
              <a:endParaRPr sz="267" kern="0">
                <a:solidFill>
                  <a:srgbClr val="FFFFFF"/>
                </a:solidFill>
                <a:latin typeface="Arial"/>
                <a:cs typeface="Arial"/>
                <a:sym typeface="Arial"/>
              </a:endParaRPr>
            </a:p>
          </p:txBody>
        </p:sp>
        <p:sp>
          <p:nvSpPr>
            <p:cNvPr id="5119" name="Google Shape;5119;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2</a:t>
              </a:r>
              <a:endParaRPr sz="267" kern="0">
                <a:solidFill>
                  <a:srgbClr val="FFFFFF"/>
                </a:solidFill>
                <a:latin typeface="Arial"/>
                <a:cs typeface="Arial"/>
                <a:sym typeface="Arial"/>
              </a:endParaRPr>
            </a:p>
          </p:txBody>
        </p:sp>
        <p:sp>
          <p:nvSpPr>
            <p:cNvPr id="5120" name="Google Shape;5120;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1" name="Google Shape;5121;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sp>
          <p:nvSpPr>
            <p:cNvPr id="5122" name="Google Shape;5122;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3" name="Google Shape;5123;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grpSp>
          <p:nvGrpSpPr>
            <p:cNvPr id="5124" name="Google Shape;5124;p68"/>
            <p:cNvGrpSpPr/>
            <p:nvPr/>
          </p:nvGrpSpPr>
          <p:grpSpPr>
            <a:xfrm>
              <a:off x="3748438" y="1378608"/>
              <a:ext cx="2159202" cy="903971"/>
              <a:chOff x="1683525" y="2179850"/>
              <a:chExt cx="4519050" cy="2134525"/>
            </a:xfrm>
          </p:grpSpPr>
          <p:sp>
            <p:nvSpPr>
              <p:cNvPr id="5125" name="Google Shape;512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6" name="Google Shape;512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7" name="Google Shape;512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8" name="Google Shape;512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9" name="Google Shape;512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0" name="Google Shape;513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1" name="Google Shape;513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2" name="Google Shape;513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3" name="Google Shape;513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4" name="Google Shape;513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5" name="Google Shape;513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6" name="Google Shape;513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grpSp>
      </p:grpSp>
      <p:graphicFrame>
        <p:nvGraphicFramePr>
          <p:cNvPr id="5137" name="Google Shape;5137;p68"/>
          <p:cNvGraphicFramePr/>
          <p:nvPr/>
        </p:nvGraphicFramePr>
        <p:xfrm>
          <a:off x="7932900" y="3097467"/>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138" name="Google Shape;5138;p68"/>
          <p:cNvGrpSpPr/>
          <p:nvPr/>
        </p:nvGrpSpPr>
        <p:grpSpPr>
          <a:xfrm>
            <a:off x="7902566" y="4508929"/>
            <a:ext cx="3359767" cy="1335272"/>
            <a:chOff x="1906114" y="789980"/>
            <a:chExt cx="1487676" cy="606868"/>
          </a:xfrm>
        </p:grpSpPr>
        <p:cxnSp>
          <p:nvCxnSpPr>
            <p:cNvPr id="5139" name="Google Shape;5139;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0" name="Google Shape;5140;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1" name="Google Shape;5141;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142" name="Google Shape;5142;p68"/>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JANUARY</a:t>
              </a:r>
              <a:endParaRPr sz="400" kern="0">
                <a:solidFill>
                  <a:srgbClr val="E3E9ED"/>
                </a:solidFill>
                <a:latin typeface="Arial"/>
                <a:cs typeface="Arial"/>
                <a:sym typeface="Arial"/>
              </a:endParaRPr>
            </a:p>
          </p:txBody>
        </p:sp>
        <p:sp>
          <p:nvSpPr>
            <p:cNvPr id="5143" name="Google Shape;5143;p68"/>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FEBRUARY</a:t>
              </a:r>
              <a:endParaRPr sz="400" kern="0">
                <a:solidFill>
                  <a:srgbClr val="E3E9ED"/>
                </a:solidFill>
                <a:latin typeface="Arial"/>
                <a:cs typeface="Arial"/>
                <a:sym typeface="Arial"/>
              </a:endParaRPr>
            </a:p>
          </p:txBody>
        </p:sp>
        <p:sp>
          <p:nvSpPr>
            <p:cNvPr id="5144" name="Google Shape;5144;p68"/>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MARCH</a:t>
              </a:r>
              <a:endParaRPr sz="400" kern="0">
                <a:solidFill>
                  <a:srgbClr val="E3E9ED"/>
                </a:solidFill>
                <a:latin typeface="Arial"/>
                <a:cs typeface="Arial"/>
                <a:sym typeface="Arial"/>
              </a:endParaRPr>
            </a:p>
          </p:txBody>
        </p:sp>
        <p:sp>
          <p:nvSpPr>
            <p:cNvPr id="5145" name="Google Shape;5145;p68"/>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APRIL</a:t>
              </a:r>
              <a:endParaRPr sz="400" kern="0">
                <a:solidFill>
                  <a:srgbClr val="E3E9ED"/>
                </a:solidFill>
                <a:latin typeface="Arial"/>
                <a:cs typeface="Arial"/>
                <a:sym typeface="Arial"/>
              </a:endParaRPr>
            </a:p>
          </p:txBody>
        </p:sp>
        <p:sp>
          <p:nvSpPr>
            <p:cNvPr id="5146" name="Google Shape;5146;p6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6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6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6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6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6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68"/>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170">
                <a:spcAft>
                  <a:spcPts val="2133"/>
                </a:spcAft>
                <a:buClr>
                  <a:srgbClr val="000000"/>
                </a:buClr>
              </a:pPr>
              <a:r>
                <a:rPr lang="en" sz="400" kern="0">
                  <a:solidFill>
                    <a:srgbClr val="E3E9ED"/>
                  </a:solidFill>
                  <a:latin typeface="Arial"/>
                  <a:cs typeface="Arial"/>
                  <a:sym typeface="Arial"/>
                </a:rPr>
                <a:t>PHASE 1</a:t>
              </a:r>
              <a:endParaRPr sz="400" kern="0">
                <a:solidFill>
                  <a:srgbClr val="E3E9ED"/>
                </a:solidFill>
                <a:latin typeface="Arial"/>
                <a:cs typeface="Arial"/>
                <a:sym typeface="Arial"/>
              </a:endParaRPr>
            </a:p>
          </p:txBody>
        </p:sp>
        <p:sp>
          <p:nvSpPr>
            <p:cNvPr id="5153" name="Google Shape;5153;p68"/>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1</a:t>
              </a:r>
              <a:endParaRPr sz="400" kern="0">
                <a:solidFill>
                  <a:srgbClr val="E3E9ED"/>
                </a:solidFill>
                <a:latin typeface="Arial"/>
                <a:cs typeface="Arial"/>
                <a:sym typeface="Arial"/>
              </a:endParaRPr>
            </a:p>
          </p:txBody>
        </p:sp>
        <p:sp>
          <p:nvSpPr>
            <p:cNvPr id="5154" name="Google Shape;5154;p68"/>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2</a:t>
              </a:r>
              <a:endParaRPr sz="400" kern="0">
                <a:solidFill>
                  <a:srgbClr val="E3E9ED"/>
                </a:solidFill>
                <a:latin typeface="Arial"/>
                <a:cs typeface="Arial"/>
                <a:sym typeface="Arial"/>
              </a:endParaRPr>
            </a:p>
          </p:txBody>
        </p:sp>
        <p:sp>
          <p:nvSpPr>
            <p:cNvPr id="5155" name="Google Shape;5155;p6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6" name="Google Shape;5156;p68"/>
          <p:cNvGrpSpPr/>
          <p:nvPr/>
        </p:nvGrpSpPr>
        <p:grpSpPr>
          <a:xfrm>
            <a:off x="968532" y="1587540"/>
            <a:ext cx="3192493" cy="1302003"/>
            <a:chOff x="749309" y="1112739"/>
            <a:chExt cx="2371603" cy="976502"/>
          </a:xfrm>
        </p:grpSpPr>
        <p:sp>
          <p:nvSpPr>
            <p:cNvPr id="5157" name="Google Shape;5157;p6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6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6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6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6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6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6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6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6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6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6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6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6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6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6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6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6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6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6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6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6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6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6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6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6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6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6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6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6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6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6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6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189" name="Google Shape;5189;p68"/>
          <p:cNvGraphicFramePr/>
          <p:nvPr/>
        </p:nvGraphicFramePr>
        <p:xfrm>
          <a:off x="7932934" y="1585267"/>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90" name="Google Shape;5190;p68"/>
          <p:cNvGraphicFramePr/>
          <p:nvPr/>
        </p:nvGraphicFramePr>
        <p:xfrm>
          <a:off x="4475217" y="30974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8"/>
          <p:cNvGrpSpPr/>
          <p:nvPr/>
        </p:nvGrpSpPr>
        <p:grpSpPr>
          <a:xfrm>
            <a:off x="5467123" y="3612991"/>
            <a:ext cx="2023248" cy="99280"/>
            <a:chOff x="3980086" y="2804397"/>
            <a:chExt cx="1227600" cy="66900"/>
          </a:xfrm>
        </p:grpSpPr>
        <p:sp>
          <p:nvSpPr>
            <p:cNvPr id="5192" name="Google Shape;5192;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4" name="Google Shape;5194;p68"/>
          <p:cNvGrpSpPr/>
          <p:nvPr/>
        </p:nvGrpSpPr>
        <p:grpSpPr>
          <a:xfrm>
            <a:off x="6300541" y="4003107"/>
            <a:ext cx="1190608" cy="99280"/>
            <a:chOff x="3980086" y="2804397"/>
            <a:chExt cx="1227600" cy="66900"/>
          </a:xfrm>
        </p:grpSpPr>
        <p:sp>
          <p:nvSpPr>
            <p:cNvPr id="5195" name="Google Shape;5195;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7" name="Google Shape;5197;p68"/>
          <p:cNvGrpSpPr/>
          <p:nvPr/>
        </p:nvGrpSpPr>
        <p:grpSpPr>
          <a:xfrm>
            <a:off x="4477997" y="4481618"/>
            <a:ext cx="3150992" cy="1341257"/>
            <a:chOff x="3358415" y="3361302"/>
            <a:chExt cx="2363244" cy="1024695"/>
          </a:xfrm>
        </p:grpSpPr>
        <p:grpSp>
          <p:nvGrpSpPr>
            <p:cNvPr id="5198" name="Google Shape;5198;p68"/>
            <p:cNvGrpSpPr/>
            <p:nvPr/>
          </p:nvGrpSpPr>
          <p:grpSpPr>
            <a:xfrm>
              <a:off x="3358415" y="3361302"/>
              <a:ext cx="441300" cy="1024695"/>
              <a:chOff x="3358415" y="3361302"/>
              <a:chExt cx="441300" cy="1024695"/>
            </a:xfrm>
          </p:grpSpPr>
          <p:sp>
            <p:nvSpPr>
              <p:cNvPr id="5199" name="Google Shape;5199;p6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6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6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6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6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6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5" name="Google Shape;5205;p68"/>
            <p:cNvGrpSpPr/>
            <p:nvPr/>
          </p:nvGrpSpPr>
          <p:grpSpPr>
            <a:xfrm>
              <a:off x="3838901" y="3361302"/>
              <a:ext cx="441300" cy="1024695"/>
              <a:chOff x="3838901" y="3361302"/>
              <a:chExt cx="441300" cy="1024695"/>
            </a:xfrm>
          </p:grpSpPr>
          <p:sp>
            <p:nvSpPr>
              <p:cNvPr id="5206" name="Google Shape;5206;p6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6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6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6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6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6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2" name="Google Shape;5212;p68"/>
            <p:cNvGrpSpPr/>
            <p:nvPr/>
          </p:nvGrpSpPr>
          <p:grpSpPr>
            <a:xfrm>
              <a:off x="4319387" y="3361302"/>
              <a:ext cx="441300" cy="1024695"/>
              <a:chOff x="4319387" y="3361302"/>
              <a:chExt cx="441300" cy="1024695"/>
            </a:xfrm>
          </p:grpSpPr>
          <p:sp>
            <p:nvSpPr>
              <p:cNvPr id="5213" name="Google Shape;5213;p6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6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6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6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6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6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68"/>
            <p:cNvGrpSpPr/>
            <p:nvPr/>
          </p:nvGrpSpPr>
          <p:grpSpPr>
            <a:xfrm>
              <a:off x="4799873" y="3361302"/>
              <a:ext cx="441300" cy="1024695"/>
              <a:chOff x="4799873" y="3361302"/>
              <a:chExt cx="441300" cy="1024695"/>
            </a:xfrm>
          </p:grpSpPr>
          <p:sp>
            <p:nvSpPr>
              <p:cNvPr id="5220" name="Google Shape;5220;p6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6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6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6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6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6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6" name="Google Shape;5226;p68"/>
            <p:cNvGrpSpPr/>
            <p:nvPr/>
          </p:nvGrpSpPr>
          <p:grpSpPr>
            <a:xfrm>
              <a:off x="5280360" y="3361302"/>
              <a:ext cx="441300" cy="1024695"/>
              <a:chOff x="5280360" y="3361302"/>
              <a:chExt cx="441300" cy="1024695"/>
            </a:xfrm>
          </p:grpSpPr>
          <p:sp>
            <p:nvSpPr>
              <p:cNvPr id="5227" name="Google Shape;5227;p6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6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6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6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6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6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233" name="Google Shape;5233;p68"/>
          <p:cNvGraphicFramePr/>
          <p:nvPr/>
        </p:nvGraphicFramePr>
        <p:xfrm>
          <a:off x="966567" y="3097467"/>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34" name="Google Shape;5234;p68"/>
          <p:cNvGrpSpPr/>
          <p:nvPr/>
        </p:nvGrpSpPr>
        <p:grpSpPr>
          <a:xfrm>
            <a:off x="968600" y="4497100"/>
            <a:ext cx="3204819" cy="1341200"/>
            <a:chOff x="726450" y="3372825"/>
            <a:chExt cx="2403614" cy="1005900"/>
          </a:xfrm>
        </p:grpSpPr>
        <p:grpSp>
          <p:nvGrpSpPr>
            <p:cNvPr id="5235" name="Google Shape;5235;p68"/>
            <p:cNvGrpSpPr/>
            <p:nvPr/>
          </p:nvGrpSpPr>
          <p:grpSpPr>
            <a:xfrm>
              <a:off x="726450" y="3696000"/>
              <a:ext cx="2403614" cy="500898"/>
              <a:chOff x="726450" y="3696000"/>
              <a:chExt cx="2403614" cy="500898"/>
            </a:xfrm>
          </p:grpSpPr>
          <p:sp>
            <p:nvSpPr>
              <p:cNvPr id="5236" name="Google Shape;5236;p6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37" name="Google Shape;5237;p6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38" name="Google Shape;5238;p68"/>
            <p:cNvGrpSpPr/>
            <p:nvPr/>
          </p:nvGrpSpPr>
          <p:grpSpPr>
            <a:xfrm>
              <a:off x="1348050" y="3372825"/>
              <a:ext cx="1720425" cy="1005900"/>
              <a:chOff x="1348050" y="3372825"/>
              <a:chExt cx="1720425" cy="1005900"/>
            </a:xfrm>
          </p:grpSpPr>
          <p:sp>
            <p:nvSpPr>
              <p:cNvPr id="5239" name="Google Shape;5239;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0" name="Google Shape;5240;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1" name="Google Shape;5241;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2" name="Google Shape;5242;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3" name="Google Shape;5243;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44" name="Google Shape;5244;p68"/>
            <p:cNvGrpSpPr/>
            <p:nvPr/>
          </p:nvGrpSpPr>
          <p:grpSpPr>
            <a:xfrm>
              <a:off x="1455707" y="3731058"/>
              <a:ext cx="1491150" cy="417657"/>
              <a:chOff x="1455707" y="3731058"/>
              <a:chExt cx="1491150" cy="417657"/>
            </a:xfrm>
          </p:grpSpPr>
          <p:grpSp>
            <p:nvGrpSpPr>
              <p:cNvPr id="5245" name="Google Shape;5245;p68"/>
              <p:cNvGrpSpPr/>
              <p:nvPr/>
            </p:nvGrpSpPr>
            <p:grpSpPr>
              <a:xfrm>
                <a:off x="1472938" y="3745828"/>
                <a:ext cx="72126" cy="53788"/>
                <a:chOff x="1472938" y="3745828"/>
                <a:chExt cx="72126" cy="53788"/>
              </a:xfrm>
            </p:grpSpPr>
            <p:sp>
              <p:nvSpPr>
                <p:cNvPr id="5246" name="Google Shape;5246;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8" name="Google Shape;5248;p68"/>
              <p:cNvGrpSpPr/>
              <p:nvPr/>
            </p:nvGrpSpPr>
            <p:grpSpPr>
              <a:xfrm>
                <a:off x="1819181" y="4089633"/>
                <a:ext cx="72126" cy="53788"/>
                <a:chOff x="1819181" y="4089633"/>
                <a:chExt cx="72126" cy="53788"/>
              </a:xfrm>
            </p:grpSpPr>
            <p:sp>
              <p:nvSpPr>
                <p:cNvPr id="5249" name="Google Shape;5249;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1" name="Google Shape;5251;p68"/>
              <p:cNvGrpSpPr/>
              <p:nvPr/>
            </p:nvGrpSpPr>
            <p:grpSpPr>
              <a:xfrm>
                <a:off x="1455707" y="4084171"/>
                <a:ext cx="64321" cy="64544"/>
                <a:chOff x="1455707" y="4084171"/>
                <a:chExt cx="64321" cy="64544"/>
              </a:xfrm>
            </p:grpSpPr>
            <p:sp>
              <p:nvSpPr>
                <p:cNvPr id="5252" name="Google Shape;5252;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4" name="Google Shape;5254;p68"/>
              <p:cNvGrpSpPr/>
              <p:nvPr/>
            </p:nvGrpSpPr>
            <p:grpSpPr>
              <a:xfrm>
                <a:off x="1818610" y="3731058"/>
                <a:ext cx="64321" cy="64544"/>
                <a:chOff x="1818610" y="3731058"/>
                <a:chExt cx="64321" cy="64544"/>
              </a:xfrm>
            </p:grpSpPr>
            <p:sp>
              <p:nvSpPr>
                <p:cNvPr id="5255" name="Google Shape;5255;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7" name="Google Shape;5257;p68"/>
              <p:cNvGrpSpPr/>
              <p:nvPr/>
            </p:nvGrpSpPr>
            <p:grpSpPr>
              <a:xfrm>
                <a:off x="2172491" y="4089633"/>
                <a:ext cx="72126" cy="53788"/>
                <a:chOff x="2172491" y="4089633"/>
                <a:chExt cx="72126" cy="53788"/>
              </a:xfrm>
            </p:grpSpPr>
            <p:sp>
              <p:nvSpPr>
                <p:cNvPr id="5258" name="Google Shape;5258;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0" name="Google Shape;5260;p68"/>
              <p:cNvGrpSpPr/>
              <p:nvPr/>
            </p:nvGrpSpPr>
            <p:grpSpPr>
              <a:xfrm>
                <a:off x="2171920" y="3731058"/>
                <a:ext cx="64321" cy="64544"/>
                <a:chOff x="2171920" y="3731058"/>
                <a:chExt cx="64321" cy="64544"/>
              </a:xfrm>
            </p:grpSpPr>
            <p:sp>
              <p:nvSpPr>
                <p:cNvPr id="5261" name="Google Shape;5261;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3" name="Google Shape;5263;p68"/>
              <p:cNvGrpSpPr/>
              <p:nvPr/>
            </p:nvGrpSpPr>
            <p:grpSpPr>
              <a:xfrm>
                <a:off x="2874730" y="3745828"/>
                <a:ext cx="72126" cy="53788"/>
                <a:chOff x="2874730" y="3745828"/>
                <a:chExt cx="72126" cy="53788"/>
              </a:xfrm>
            </p:grpSpPr>
            <p:sp>
              <p:nvSpPr>
                <p:cNvPr id="5264" name="Google Shape;5264;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6" name="Google Shape;5266;p68"/>
              <p:cNvGrpSpPr/>
              <p:nvPr/>
            </p:nvGrpSpPr>
            <p:grpSpPr>
              <a:xfrm>
                <a:off x="2878589" y="4081481"/>
                <a:ext cx="64321" cy="64544"/>
                <a:chOff x="2878589" y="4081481"/>
                <a:chExt cx="64321" cy="64544"/>
              </a:xfrm>
            </p:grpSpPr>
            <p:sp>
              <p:nvSpPr>
                <p:cNvPr id="5267" name="Google Shape;5267;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9" name="Google Shape;5269;p68"/>
              <p:cNvGrpSpPr/>
              <p:nvPr/>
            </p:nvGrpSpPr>
            <p:grpSpPr>
              <a:xfrm>
                <a:off x="2525796" y="4089633"/>
                <a:ext cx="72126" cy="53788"/>
                <a:chOff x="2525796" y="4089633"/>
                <a:chExt cx="72126" cy="53788"/>
              </a:xfrm>
            </p:grpSpPr>
            <p:sp>
              <p:nvSpPr>
                <p:cNvPr id="5270" name="Google Shape;5270;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2" name="Google Shape;5272;p68"/>
              <p:cNvGrpSpPr/>
              <p:nvPr/>
            </p:nvGrpSpPr>
            <p:grpSpPr>
              <a:xfrm>
                <a:off x="2525225" y="3731058"/>
                <a:ext cx="64321" cy="64544"/>
                <a:chOff x="2525225" y="3731058"/>
                <a:chExt cx="64321" cy="64544"/>
              </a:xfrm>
            </p:grpSpPr>
            <p:sp>
              <p:nvSpPr>
                <p:cNvPr id="5273" name="Google Shape;5273;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78"/>
        <p:cNvGrpSpPr/>
        <p:nvPr/>
      </p:nvGrpSpPr>
      <p:grpSpPr>
        <a:xfrm>
          <a:off x="0" y="0"/>
          <a:ext cx="0" cy="0"/>
          <a:chOff x="0" y="0"/>
          <a:chExt cx="0" cy="0"/>
        </a:xfrm>
      </p:grpSpPr>
      <p:grpSp>
        <p:nvGrpSpPr>
          <p:cNvPr id="5279" name="Google Shape;5279;p69"/>
          <p:cNvGrpSpPr/>
          <p:nvPr/>
        </p:nvGrpSpPr>
        <p:grpSpPr>
          <a:xfrm>
            <a:off x="976571" y="1561808"/>
            <a:ext cx="1127895" cy="921003"/>
            <a:chOff x="732428" y="1198513"/>
            <a:chExt cx="845921" cy="690752"/>
          </a:xfrm>
        </p:grpSpPr>
        <p:grpSp>
          <p:nvGrpSpPr>
            <p:cNvPr id="5280" name="Google Shape;5280;p69"/>
            <p:cNvGrpSpPr/>
            <p:nvPr/>
          </p:nvGrpSpPr>
          <p:grpSpPr>
            <a:xfrm>
              <a:off x="823030" y="1198513"/>
              <a:ext cx="755319" cy="690752"/>
              <a:chOff x="823030" y="1198513"/>
              <a:chExt cx="755319" cy="690752"/>
            </a:xfrm>
          </p:grpSpPr>
          <p:sp>
            <p:nvSpPr>
              <p:cNvPr id="5281" name="Google Shape;5281;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3" name="Google Shape;5283;p69"/>
            <p:cNvGrpSpPr/>
            <p:nvPr/>
          </p:nvGrpSpPr>
          <p:grpSpPr>
            <a:xfrm>
              <a:off x="732428" y="1239937"/>
              <a:ext cx="739912" cy="607886"/>
              <a:chOff x="732428" y="1239937"/>
              <a:chExt cx="739912" cy="607886"/>
            </a:xfrm>
          </p:grpSpPr>
          <p:sp>
            <p:nvSpPr>
              <p:cNvPr id="5284" name="Google Shape;5284;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6" name="Google Shape;5286;p69"/>
            <p:cNvGrpSpPr/>
            <p:nvPr/>
          </p:nvGrpSpPr>
          <p:grpSpPr>
            <a:xfrm>
              <a:off x="732428" y="1277018"/>
              <a:ext cx="702832" cy="533758"/>
              <a:chOff x="732428" y="1277018"/>
              <a:chExt cx="702832" cy="533758"/>
            </a:xfrm>
          </p:grpSpPr>
          <p:sp>
            <p:nvSpPr>
              <p:cNvPr id="5287" name="Google Shape;5287;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9" name="Google Shape;5289;p69"/>
            <p:cNvGrpSpPr/>
            <p:nvPr/>
          </p:nvGrpSpPr>
          <p:grpSpPr>
            <a:xfrm>
              <a:off x="931170" y="1306653"/>
              <a:ext cx="647179" cy="474455"/>
              <a:chOff x="931170" y="1306653"/>
              <a:chExt cx="647179" cy="474455"/>
            </a:xfrm>
          </p:grpSpPr>
          <p:sp>
            <p:nvSpPr>
              <p:cNvPr id="5290" name="Google Shape;5290;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3" name="Google Shape;5293;p69"/>
          <p:cNvGrpSpPr/>
          <p:nvPr/>
        </p:nvGrpSpPr>
        <p:grpSpPr>
          <a:xfrm>
            <a:off x="5285383" y="1561818"/>
            <a:ext cx="846208" cy="933309"/>
            <a:chOff x="5985650" y="2860025"/>
            <a:chExt cx="1396075" cy="1539775"/>
          </a:xfrm>
        </p:grpSpPr>
        <p:sp>
          <p:nvSpPr>
            <p:cNvPr id="5294" name="Google Shape;5294;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6" name="Google Shape;5326;p69"/>
          <p:cNvGrpSpPr/>
          <p:nvPr/>
        </p:nvGrpSpPr>
        <p:grpSpPr>
          <a:xfrm>
            <a:off x="6292917" y="1561809"/>
            <a:ext cx="967793" cy="933300"/>
            <a:chOff x="4249973" y="1201875"/>
            <a:chExt cx="1958568" cy="1888762"/>
          </a:xfrm>
        </p:grpSpPr>
        <p:sp>
          <p:nvSpPr>
            <p:cNvPr id="5327" name="Google Shape;5327;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28" name="Google Shape;5328;p69"/>
            <p:cNvGrpSpPr/>
            <p:nvPr/>
          </p:nvGrpSpPr>
          <p:grpSpPr>
            <a:xfrm>
              <a:off x="5853086" y="1789142"/>
              <a:ext cx="355454" cy="1048099"/>
              <a:chOff x="5576108" y="2016725"/>
              <a:chExt cx="565200" cy="1666560"/>
            </a:xfrm>
          </p:grpSpPr>
          <p:sp>
            <p:nvSpPr>
              <p:cNvPr id="5329" name="Google Shape;5329;p6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0" name="Google Shape;533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1" name="Google Shape;5331;p69"/>
            <p:cNvGrpSpPr/>
            <p:nvPr/>
          </p:nvGrpSpPr>
          <p:grpSpPr>
            <a:xfrm>
              <a:off x="4869455" y="2691676"/>
              <a:ext cx="1013897" cy="398961"/>
              <a:chOff x="4012057" y="3451825"/>
              <a:chExt cx="1612175" cy="634379"/>
            </a:xfrm>
          </p:grpSpPr>
          <p:sp>
            <p:nvSpPr>
              <p:cNvPr id="5332" name="Google Shape;5332;p6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3" name="Google Shape;533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4" name="Google Shape;5334;p69"/>
            <p:cNvGrpSpPr/>
            <p:nvPr/>
          </p:nvGrpSpPr>
          <p:grpSpPr>
            <a:xfrm>
              <a:off x="4276937" y="2155961"/>
              <a:ext cx="651965" cy="891358"/>
              <a:chOff x="3069908" y="2599997"/>
              <a:chExt cx="1036675" cy="1417328"/>
            </a:xfrm>
          </p:grpSpPr>
          <p:sp>
            <p:nvSpPr>
              <p:cNvPr id="5335" name="Google Shape;5335;p6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6" name="Google Shape;533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7" name="Google Shape;5337;p69"/>
            <p:cNvGrpSpPr/>
            <p:nvPr/>
          </p:nvGrpSpPr>
          <p:grpSpPr>
            <a:xfrm>
              <a:off x="5054918" y="1201875"/>
              <a:ext cx="999548" cy="602711"/>
              <a:chOff x="4306958" y="1082925"/>
              <a:chExt cx="1589359" cy="958358"/>
            </a:xfrm>
          </p:grpSpPr>
          <p:sp>
            <p:nvSpPr>
              <p:cNvPr id="5338" name="Google Shape;5338;p6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9" name="Google Shape;533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0" name="Google Shape;5340;p69"/>
            <p:cNvGrpSpPr/>
            <p:nvPr/>
          </p:nvGrpSpPr>
          <p:grpSpPr>
            <a:xfrm>
              <a:off x="4249973" y="1303451"/>
              <a:ext cx="799317" cy="841334"/>
              <a:chOff x="3027033" y="1244439"/>
              <a:chExt cx="1270977" cy="1337786"/>
            </a:xfrm>
          </p:grpSpPr>
          <p:sp>
            <p:nvSpPr>
              <p:cNvPr id="5341" name="Google Shape;5341;p6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42" name="Google Shape;534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3" name="Google Shape;5343;p69"/>
          <p:cNvGrpSpPr/>
          <p:nvPr/>
        </p:nvGrpSpPr>
        <p:grpSpPr>
          <a:xfrm>
            <a:off x="5430069" y="2744183"/>
            <a:ext cx="1001025" cy="911712"/>
            <a:chOff x="4204684" y="2104422"/>
            <a:chExt cx="699822" cy="637382"/>
          </a:xfrm>
        </p:grpSpPr>
        <p:grpSp>
          <p:nvGrpSpPr>
            <p:cNvPr id="5344" name="Google Shape;5344;p69"/>
            <p:cNvGrpSpPr/>
            <p:nvPr/>
          </p:nvGrpSpPr>
          <p:grpSpPr>
            <a:xfrm>
              <a:off x="4204684" y="2430067"/>
              <a:ext cx="342957" cy="311738"/>
              <a:chOff x="4204684" y="2430067"/>
              <a:chExt cx="342957" cy="311738"/>
            </a:xfrm>
          </p:grpSpPr>
          <p:sp>
            <p:nvSpPr>
              <p:cNvPr id="5345" name="Google Shape;5345;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7" name="Google Shape;5347;p69"/>
            <p:cNvGrpSpPr/>
            <p:nvPr/>
          </p:nvGrpSpPr>
          <p:grpSpPr>
            <a:xfrm>
              <a:off x="4561586" y="2430067"/>
              <a:ext cx="342920" cy="311738"/>
              <a:chOff x="4561586" y="2430067"/>
              <a:chExt cx="342920" cy="311738"/>
            </a:xfrm>
          </p:grpSpPr>
          <p:sp>
            <p:nvSpPr>
              <p:cNvPr id="5348" name="Google Shape;5348;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69"/>
            <p:cNvGrpSpPr/>
            <p:nvPr/>
          </p:nvGrpSpPr>
          <p:grpSpPr>
            <a:xfrm>
              <a:off x="4561586" y="2104422"/>
              <a:ext cx="342920" cy="311738"/>
              <a:chOff x="4561586" y="2104422"/>
              <a:chExt cx="342920" cy="311738"/>
            </a:xfrm>
          </p:grpSpPr>
          <p:sp>
            <p:nvSpPr>
              <p:cNvPr id="5351" name="Google Shape;5351;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3" name="Google Shape;5353;p69"/>
            <p:cNvGrpSpPr/>
            <p:nvPr/>
          </p:nvGrpSpPr>
          <p:grpSpPr>
            <a:xfrm>
              <a:off x="4204684" y="2104422"/>
              <a:ext cx="342957" cy="311664"/>
              <a:chOff x="4204684" y="2104422"/>
              <a:chExt cx="342957" cy="311664"/>
            </a:xfrm>
          </p:grpSpPr>
          <p:sp>
            <p:nvSpPr>
              <p:cNvPr id="5354" name="Google Shape;5354;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56" name="Google Shape;5356;p69"/>
          <p:cNvGrpSpPr/>
          <p:nvPr/>
        </p:nvGrpSpPr>
        <p:grpSpPr>
          <a:xfrm>
            <a:off x="7382646" y="1561802"/>
            <a:ext cx="880788" cy="918489"/>
            <a:chOff x="5830645" y="1267368"/>
            <a:chExt cx="530340" cy="553040"/>
          </a:xfrm>
        </p:grpSpPr>
        <p:sp>
          <p:nvSpPr>
            <p:cNvPr id="5357" name="Google Shape;5357;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58" name="Google Shape;5358;p69"/>
            <p:cNvGrpSpPr/>
            <p:nvPr/>
          </p:nvGrpSpPr>
          <p:grpSpPr>
            <a:xfrm>
              <a:off x="5830645" y="1267368"/>
              <a:ext cx="259743" cy="269909"/>
              <a:chOff x="5830645" y="1267368"/>
              <a:chExt cx="259743" cy="269909"/>
            </a:xfrm>
          </p:grpSpPr>
          <p:sp>
            <p:nvSpPr>
              <p:cNvPr id="5359" name="Google Shape;5359;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1" name="Google Shape;5361;p69"/>
            <p:cNvGrpSpPr/>
            <p:nvPr/>
          </p:nvGrpSpPr>
          <p:grpSpPr>
            <a:xfrm>
              <a:off x="6101293" y="1267368"/>
              <a:ext cx="259692" cy="269909"/>
              <a:chOff x="6101293" y="1267368"/>
              <a:chExt cx="259692" cy="269909"/>
            </a:xfrm>
          </p:grpSpPr>
          <p:sp>
            <p:nvSpPr>
              <p:cNvPr id="5362" name="Google Shape;5362;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69"/>
            <p:cNvGrpSpPr/>
            <p:nvPr/>
          </p:nvGrpSpPr>
          <p:grpSpPr>
            <a:xfrm>
              <a:off x="5830645" y="1550500"/>
              <a:ext cx="259692" cy="269909"/>
              <a:chOff x="5830645" y="1550500"/>
              <a:chExt cx="259692" cy="269909"/>
            </a:xfrm>
          </p:grpSpPr>
          <p:sp>
            <p:nvSpPr>
              <p:cNvPr id="5365" name="Google Shape;5365;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7" name="Google Shape;5367;p69"/>
            <p:cNvGrpSpPr/>
            <p:nvPr/>
          </p:nvGrpSpPr>
          <p:grpSpPr>
            <a:xfrm>
              <a:off x="6101293" y="1550500"/>
              <a:ext cx="259692" cy="269909"/>
              <a:chOff x="6101293" y="1550500"/>
              <a:chExt cx="259692" cy="269909"/>
            </a:xfrm>
          </p:grpSpPr>
          <p:sp>
            <p:nvSpPr>
              <p:cNvPr id="5368" name="Google Shape;5368;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70" name="Google Shape;5370;p69"/>
          <p:cNvGrpSpPr/>
          <p:nvPr/>
        </p:nvGrpSpPr>
        <p:grpSpPr>
          <a:xfrm>
            <a:off x="985517" y="2749080"/>
            <a:ext cx="929539" cy="906099"/>
            <a:chOff x="2679875" y="2361475"/>
            <a:chExt cx="780425" cy="760575"/>
          </a:xfrm>
        </p:grpSpPr>
        <p:sp>
          <p:nvSpPr>
            <p:cNvPr id="5371" name="Google Shape;5371;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7" name="Google Shape;5377;p69"/>
          <p:cNvGrpSpPr/>
          <p:nvPr/>
        </p:nvGrpSpPr>
        <p:grpSpPr>
          <a:xfrm>
            <a:off x="4184397" y="1561870"/>
            <a:ext cx="981105" cy="912729"/>
            <a:chOff x="3351965" y="1148808"/>
            <a:chExt cx="750770" cy="698375"/>
          </a:xfrm>
        </p:grpSpPr>
        <p:grpSp>
          <p:nvGrpSpPr>
            <p:cNvPr id="5378" name="Google Shape;5378;p69"/>
            <p:cNvGrpSpPr/>
            <p:nvPr/>
          </p:nvGrpSpPr>
          <p:grpSpPr>
            <a:xfrm>
              <a:off x="3586796" y="1148808"/>
              <a:ext cx="294857" cy="286830"/>
              <a:chOff x="3750225" y="1774000"/>
              <a:chExt cx="149575" cy="145525"/>
            </a:xfrm>
          </p:grpSpPr>
          <p:sp>
            <p:nvSpPr>
              <p:cNvPr id="5379" name="Google Shape;5379;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1" name="Google Shape;5381;p69"/>
            <p:cNvGrpSpPr/>
            <p:nvPr/>
          </p:nvGrpSpPr>
          <p:grpSpPr>
            <a:xfrm>
              <a:off x="3779245" y="1375768"/>
              <a:ext cx="323490" cy="286978"/>
              <a:chOff x="3847850" y="1889150"/>
              <a:chExt cx="164100" cy="145600"/>
            </a:xfrm>
          </p:grpSpPr>
          <p:sp>
            <p:nvSpPr>
              <p:cNvPr id="5382" name="Google Shape;5382;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4" name="Google Shape;5384;p69"/>
            <p:cNvGrpSpPr/>
            <p:nvPr/>
          </p:nvGrpSpPr>
          <p:grpSpPr>
            <a:xfrm>
              <a:off x="3351965" y="1330435"/>
              <a:ext cx="295449" cy="285401"/>
              <a:chOff x="3631100" y="1866150"/>
              <a:chExt cx="149875" cy="144800"/>
            </a:xfrm>
          </p:grpSpPr>
          <p:sp>
            <p:nvSpPr>
              <p:cNvPr id="5385" name="Google Shape;5385;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7" name="Google Shape;5387;p69"/>
            <p:cNvGrpSpPr/>
            <p:nvPr/>
          </p:nvGrpSpPr>
          <p:grpSpPr>
            <a:xfrm>
              <a:off x="3548208" y="1560352"/>
              <a:ext cx="294808" cy="286830"/>
              <a:chOff x="3730650" y="1982800"/>
              <a:chExt cx="149550" cy="145525"/>
            </a:xfrm>
          </p:grpSpPr>
          <p:sp>
            <p:nvSpPr>
              <p:cNvPr id="5388" name="Google Shape;5388;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69"/>
          <p:cNvGrpSpPr/>
          <p:nvPr/>
        </p:nvGrpSpPr>
        <p:grpSpPr>
          <a:xfrm>
            <a:off x="10186600" y="1561809"/>
            <a:ext cx="1072753" cy="903727"/>
            <a:chOff x="7636443" y="1204988"/>
            <a:chExt cx="804565" cy="677795"/>
          </a:xfrm>
        </p:grpSpPr>
        <p:grpSp>
          <p:nvGrpSpPr>
            <p:cNvPr id="5391" name="Google Shape;5391;p69"/>
            <p:cNvGrpSpPr/>
            <p:nvPr/>
          </p:nvGrpSpPr>
          <p:grpSpPr>
            <a:xfrm>
              <a:off x="7636443" y="1509705"/>
              <a:ext cx="804565" cy="373078"/>
              <a:chOff x="7636443" y="1509705"/>
              <a:chExt cx="804565" cy="373078"/>
            </a:xfrm>
          </p:grpSpPr>
          <p:sp>
            <p:nvSpPr>
              <p:cNvPr id="5392" name="Google Shape;5392;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69"/>
            <p:cNvGrpSpPr/>
            <p:nvPr/>
          </p:nvGrpSpPr>
          <p:grpSpPr>
            <a:xfrm>
              <a:off x="7636443" y="1408133"/>
              <a:ext cx="804565" cy="373078"/>
              <a:chOff x="7636443" y="1408133"/>
              <a:chExt cx="804565" cy="373078"/>
            </a:xfrm>
          </p:grpSpPr>
          <p:sp>
            <p:nvSpPr>
              <p:cNvPr id="5395" name="Google Shape;5395;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69"/>
            <p:cNvGrpSpPr/>
            <p:nvPr/>
          </p:nvGrpSpPr>
          <p:grpSpPr>
            <a:xfrm>
              <a:off x="7636443" y="1306560"/>
              <a:ext cx="804565" cy="373078"/>
              <a:chOff x="7636443" y="1306560"/>
              <a:chExt cx="804565" cy="373078"/>
            </a:xfrm>
          </p:grpSpPr>
          <p:sp>
            <p:nvSpPr>
              <p:cNvPr id="5398" name="Google Shape;5398;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69"/>
            <p:cNvGrpSpPr/>
            <p:nvPr/>
          </p:nvGrpSpPr>
          <p:grpSpPr>
            <a:xfrm>
              <a:off x="7636443" y="1204988"/>
              <a:ext cx="804565" cy="373078"/>
              <a:chOff x="7636443" y="1204988"/>
              <a:chExt cx="804565" cy="373078"/>
            </a:xfrm>
          </p:grpSpPr>
          <p:sp>
            <p:nvSpPr>
              <p:cNvPr id="5401" name="Google Shape;5401;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69"/>
          <p:cNvGrpSpPr/>
          <p:nvPr/>
        </p:nvGrpSpPr>
        <p:grpSpPr>
          <a:xfrm>
            <a:off x="6638396" y="2771695"/>
            <a:ext cx="881785" cy="881584"/>
            <a:chOff x="3990000" y="975400"/>
            <a:chExt cx="3934200" cy="3933300"/>
          </a:xfrm>
        </p:grpSpPr>
        <p:sp>
          <p:nvSpPr>
            <p:cNvPr id="5404" name="Google Shape;5404;p6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6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6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6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8" name="Google Shape;5408;p69"/>
          <p:cNvGrpSpPr/>
          <p:nvPr/>
        </p:nvGrpSpPr>
        <p:grpSpPr>
          <a:xfrm>
            <a:off x="8829926" y="2743213"/>
            <a:ext cx="1158508" cy="912321"/>
            <a:chOff x="6598259" y="2078634"/>
            <a:chExt cx="868881" cy="684241"/>
          </a:xfrm>
        </p:grpSpPr>
        <p:sp>
          <p:nvSpPr>
            <p:cNvPr id="5409" name="Google Shape;5409;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69"/>
            <p:cNvGrpSpPr/>
            <p:nvPr/>
          </p:nvGrpSpPr>
          <p:grpSpPr>
            <a:xfrm>
              <a:off x="6808175" y="2078634"/>
              <a:ext cx="452229" cy="684241"/>
              <a:chOff x="6808175" y="2078634"/>
              <a:chExt cx="452229" cy="684241"/>
            </a:xfrm>
          </p:grpSpPr>
          <p:sp>
            <p:nvSpPr>
              <p:cNvPr id="5416" name="Google Shape;5416;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2" name="Google Shape;5422;p69"/>
              <p:cNvGrpSpPr/>
              <p:nvPr/>
            </p:nvGrpSpPr>
            <p:grpSpPr>
              <a:xfrm>
                <a:off x="6821586" y="2078634"/>
                <a:ext cx="426871" cy="684241"/>
                <a:chOff x="6821586" y="2078634"/>
                <a:chExt cx="426871" cy="684241"/>
              </a:xfrm>
            </p:grpSpPr>
            <p:grpSp>
              <p:nvGrpSpPr>
                <p:cNvPr id="5423" name="Google Shape;5423;p69"/>
                <p:cNvGrpSpPr/>
                <p:nvPr/>
              </p:nvGrpSpPr>
              <p:grpSpPr>
                <a:xfrm>
                  <a:off x="6821586" y="2078634"/>
                  <a:ext cx="426871" cy="684241"/>
                  <a:chOff x="6821586" y="2078634"/>
                  <a:chExt cx="426871" cy="684241"/>
                </a:xfrm>
              </p:grpSpPr>
              <p:sp>
                <p:nvSpPr>
                  <p:cNvPr id="5424" name="Google Shape;5424;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43" name="Google Shape;5443;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49" name="Google Shape;5449;p69"/>
          <p:cNvGrpSpPr/>
          <p:nvPr/>
        </p:nvGrpSpPr>
        <p:grpSpPr>
          <a:xfrm>
            <a:off x="7727480" y="2750691"/>
            <a:ext cx="895144" cy="895144"/>
            <a:chOff x="6535625" y="760425"/>
            <a:chExt cx="1665900" cy="1665900"/>
          </a:xfrm>
        </p:grpSpPr>
        <p:sp>
          <p:nvSpPr>
            <p:cNvPr id="5450" name="Google Shape;5450;p69"/>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69"/>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69"/>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69"/>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4" name="Google Shape;5454;p69"/>
          <p:cNvGrpSpPr/>
          <p:nvPr/>
        </p:nvGrpSpPr>
        <p:grpSpPr>
          <a:xfrm>
            <a:off x="976570" y="4975224"/>
            <a:ext cx="1787719" cy="854440"/>
            <a:chOff x="238125" y="1151100"/>
            <a:chExt cx="7139450" cy="3412300"/>
          </a:xfrm>
        </p:grpSpPr>
        <p:sp>
          <p:nvSpPr>
            <p:cNvPr id="5455" name="Google Shape;5455;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7" name="Google Shape;5467;p69"/>
          <p:cNvGrpSpPr/>
          <p:nvPr/>
        </p:nvGrpSpPr>
        <p:grpSpPr>
          <a:xfrm>
            <a:off x="7466201" y="3912932"/>
            <a:ext cx="1313809" cy="781019"/>
            <a:chOff x="5145061" y="2881789"/>
            <a:chExt cx="1107641" cy="658458"/>
          </a:xfrm>
        </p:grpSpPr>
        <p:grpSp>
          <p:nvGrpSpPr>
            <p:cNvPr id="5468" name="Google Shape;5468;p69"/>
            <p:cNvGrpSpPr/>
            <p:nvPr/>
          </p:nvGrpSpPr>
          <p:grpSpPr>
            <a:xfrm>
              <a:off x="5722989" y="3244587"/>
              <a:ext cx="529713" cy="295659"/>
              <a:chOff x="5722989" y="3244587"/>
              <a:chExt cx="529713" cy="295659"/>
            </a:xfrm>
          </p:grpSpPr>
          <p:sp>
            <p:nvSpPr>
              <p:cNvPr id="5469" name="Google Shape;5469;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0" name="Google Shape;5470;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1" name="Google Shape;5471;p69"/>
            <p:cNvGrpSpPr/>
            <p:nvPr/>
          </p:nvGrpSpPr>
          <p:grpSpPr>
            <a:xfrm>
              <a:off x="5145061" y="3244587"/>
              <a:ext cx="536807" cy="295659"/>
              <a:chOff x="5145061" y="3244587"/>
              <a:chExt cx="536807" cy="295659"/>
            </a:xfrm>
          </p:grpSpPr>
          <p:sp>
            <p:nvSpPr>
              <p:cNvPr id="5472" name="Google Shape;5472;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3" name="Google Shape;5473;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4" name="Google Shape;5474;p69"/>
            <p:cNvGrpSpPr/>
            <p:nvPr/>
          </p:nvGrpSpPr>
          <p:grpSpPr>
            <a:xfrm>
              <a:off x="5341327" y="2898245"/>
              <a:ext cx="532309" cy="614891"/>
              <a:chOff x="5341327" y="2898245"/>
              <a:chExt cx="532309" cy="614891"/>
            </a:xfrm>
          </p:grpSpPr>
          <p:sp>
            <p:nvSpPr>
              <p:cNvPr id="5475" name="Google Shape;5475;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6" name="Google Shape;5476;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7" name="Google Shape;5477;p69"/>
            <p:cNvGrpSpPr/>
            <p:nvPr/>
          </p:nvGrpSpPr>
          <p:grpSpPr>
            <a:xfrm>
              <a:off x="5532290" y="2881789"/>
              <a:ext cx="620516" cy="305456"/>
              <a:chOff x="5532290" y="2881789"/>
              <a:chExt cx="620516" cy="305456"/>
            </a:xfrm>
          </p:grpSpPr>
          <p:sp>
            <p:nvSpPr>
              <p:cNvPr id="5478" name="Google Shape;5478;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9" name="Google Shape;5479;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480" name="Google Shape;5480;p69"/>
          <p:cNvGrpSpPr/>
          <p:nvPr/>
        </p:nvGrpSpPr>
        <p:grpSpPr>
          <a:xfrm>
            <a:off x="10904764" y="4969010"/>
            <a:ext cx="358757" cy="860655"/>
            <a:chOff x="7026852" y="3311869"/>
            <a:chExt cx="434331" cy="1041954"/>
          </a:xfrm>
        </p:grpSpPr>
        <p:sp>
          <p:nvSpPr>
            <p:cNvPr id="5481" name="Google Shape;5481;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4" name="Google Shape;5484;p69"/>
          <p:cNvGrpSpPr/>
          <p:nvPr/>
        </p:nvGrpSpPr>
        <p:grpSpPr>
          <a:xfrm>
            <a:off x="8260205" y="5021327"/>
            <a:ext cx="391843" cy="391781"/>
            <a:chOff x="4873519" y="3311869"/>
            <a:chExt cx="499374" cy="499296"/>
          </a:xfrm>
        </p:grpSpPr>
        <p:sp>
          <p:nvSpPr>
            <p:cNvPr id="5485" name="Google Shape;5485;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7" name="Google Shape;5487;p69"/>
          <p:cNvGrpSpPr/>
          <p:nvPr/>
        </p:nvGrpSpPr>
        <p:grpSpPr>
          <a:xfrm>
            <a:off x="8260205" y="5437821"/>
            <a:ext cx="391843" cy="391843"/>
            <a:chOff x="4873519" y="3875839"/>
            <a:chExt cx="499374" cy="499374"/>
          </a:xfrm>
        </p:grpSpPr>
        <p:sp>
          <p:nvSpPr>
            <p:cNvPr id="5488" name="Google Shape;5488;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69"/>
          <p:cNvGrpSpPr/>
          <p:nvPr/>
        </p:nvGrpSpPr>
        <p:grpSpPr>
          <a:xfrm>
            <a:off x="3234242" y="2733759"/>
            <a:ext cx="930805" cy="930944"/>
            <a:chOff x="2565073" y="2075876"/>
            <a:chExt cx="672482" cy="672518"/>
          </a:xfrm>
        </p:grpSpPr>
        <p:sp>
          <p:nvSpPr>
            <p:cNvPr id="5491" name="Google Shape;5491;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7" name="Google Shape;5497;p69"/>
          <p:cNvGrpSpPr/>
          <p:nvPr/>
        </p:nvGrpSpPr>
        <p:grpSpPr>
          <a:xfrm>
            <a:off x="7532123" y="4979893"/>
            <a:ext cx="584472" cy="849772"/>
            <a:chOff x="1697726" y="3244179"/>
            <a:chExt cx="788124" cy="1146069"/>
          </a:xfrm>
        </p:grpSpPr>
        <p:sp>
          <p:nvSpPr>
            <p:cNvPr id="5498" name="Google Shape;5498;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0" name="Google Shape;5500;p69"/>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01" name="Google Shape;5501;p69"/>
          <p:cNvGrpSpPr/>
          <p:nvPr/>
        </p:nvGrpSpPr>
        <p:grpSpPr>
          <a:xfrm>
            <a:off x="10200409" y="2751043"/>
            <a:ext cx="1066087" cy="893709"/>
            <a:chOff x="7617850" y="2063282"/>
            <a:chExt cx="799565" cy="670282"/>
          </a:xfrm>
        </p:grpSpPr>
        <p:cxnSp>
          <p:nvCxnSpPr>
            <p:cNvPr id="5502" name="Google Shape;5502;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3" name="Google Shape;5503;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4" name="Google Shape;5504;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5" name="Google Shape;5505;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6" name="Google Shape;5506;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07" name="Google Shape;5507;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08" name="Google Shape;5508;p69"/>
            <p:cNvGrpSpPr/>
            <p:nvPr/>
          </p:nvGrpSpPr>
          <p:grpSpPr>
            <a:xfrm>
              <a:off x="7734309" y="2063282"/>
              <a:ext cx="570957" cy="620095"/>
              <a:chOff x="7734309" y="2063282"/>
              <a:chExt cx="570957" cy="620095"/>
            </a:xfrm>
          </p:grpSpPr>
          <p:grpSp>
            <p:nvGrpSpPr>
              <p:cNvPr id="5509" name="Google Shape;5509;p69"/>
              <p:cNvGrpSpPr/>
              <p:nvPr/>
            </p:nvGrpSpPr>
            <p:grpSpPr>
              <a:xfrm>
                <a:off x="8031573" y="2063282"/>
                <a:ext cx="273693" cy="620095"/>
                <a:chOff x="8031573" y="2063282"/>
                <a:chExt cx="273693" cy="620095"/>
              </a:xfrm>
            </p:grpSpPr>
            <p:sp>
              <p:nvSpPr>
                <p:cNvPr id="5510" name="Google Shape;5510;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4" name="Google Shape;5514;p69"/>
              <p:cNvGrpSpPr/>
              <p:nvPr/>
            </p:nvGrpSpPr>
            <p:grpSpPr>
              <a:xfrm flipH="1">
                <a:off x="7734309" y="2063282"/>
                <a:ext cx="273693" cy="620095"/>
                <a:chOff x="8031573" y="2063282"/>
                <a:chExt cx="273693" cy="620095"/>
              </a:xfrm>
            </p:grpSpPr>
            <p:sp>
              <p:nvSpPr>
                <p:cNvPr id="5515" name="Google Shape;5515;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519" name="Google Shape;5519;p69"/>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69"/>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21" name="Google Shape;5521;p69"/>
          <p:cNvGrpSpPr/>
          <p:nvPr/>
        </p:nvGrpSpPr>
        <p:grpSpPr>
          <a:xfrm>
            <a:off x="10449218" y="3889020"/>
            <a:ext cx="803423" cy="802512"/>
            <a:chOff x="1186975" y="238125"/>
            <a:chExt cx="5244275" cy="5238325"/>
          </a:xfrm>
        </p:grpSpPr>
        <p:sp>
          <p:nvSpPr>
            <p:cNvPr id="5522" name="Google Shape;5522;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6" name="Google Shape;5526;p69"/>
          <p:cNvGrpSpPr/>
          <p:nvPr/>
        </p:nvGrpSpPr>
        <p:grpSpPr>
          <a:xfrm>
            <a:off x="4372867" y="2741665"/>
            <a:ext cx="869131" cy="916451"/>
            <a:chOff x="3400515" y="2056248"/>
            <a:chExt cx="698134" cy="735987"/>
          </a:xfrm>
        </p:grpSpPr>
        <p:grpSp>
          <p:nvGrpSpPr>
            <p:cNvPr id="5527" name="Google Shape;5527;p69"/>
            <p:cNvGrpSpPr/>
            <p:nvPr/>
          </p:nvGrpSpPr>
          <p:grpSpPr>
            <a:xfrm>
              <a:off x="3400515" y="2283913"/>
              <a:ext cx="312919" cy="219900"/>
              <a:chOff x="3400515" y="2283913"/>
              <a:chExt cx="312919" cy="219900"/>
            </a:xfrm>
          </p:grpSpPr>
          <p:sp>
            <p:nvSpPr>
              <p:cNvPr id="5528" name="Google Shape;5528;p6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29" name="Google Shape;5529;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30" name="Google Shape;5530;p69"/>
            <p:cNvGrpSpPr/>
            <p:nvPr/>
          </p:nvGrpSpPr>
          <p:grpSpPr>
            <a:xfrm>
              <a:off x="3547823" y="2461089"/>
              <a:ext cx="219900" cy="331146"/>
              <a:chOff x="3547823" y="2461089"/>
              <a:chExt cx="219900" cy="331146"/>
            </a:xfrm>
          </p:grpSpPr>
          <p:sp>
            <p:nvSpPr>
              <p:cNvPr id="5531" name="Google Shape;5531;p6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2" name="Google Shape;5532;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33" name="Google Shape;5533;p69"/>
            <p:cNvGrpSpPr/>
            <p:nvPr/>
          </p:nvGrpSpPr>
          <p:grpSpPr>
            <a:xfrm>
              <a:off x="3734138" y="2461089"/>
              <a:ext cx="219900" cy="331146"/>
              <a:chOff x="3734138" y="2461089"/>
              <a:chExt cx="219900" cy="331146"/>
            </a:xfrm>
          </p:grpSpPr>
          <p:sp>
            <p:nvSpPr>
              <p:cNvPr id="5534" name="Google Shape;5534;p6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5" name="Google Shape;5535;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536" name="Google Shape;5536;p69"/>
            <p:cNvGrpSpPr/>
            <p:nvPr/>
          </p:nvGrpSpPr>
          <p:grpSpPr>
            <a:xfrm>
              <a:off x="3787560" y="2281742"/>
              <a:ext cx="311089" cy="219900"/>
              <a:chOff x="3787560" y="2281742"/>
              <a:chExt cx="311089" cy="219900"/>
            </a:xfrm>
          </p:grpSpPr>
          <p:sp>
            <p:nvSpPr>
              <p:cNvPr id="5537" name="Google Shape;5537;p6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8" name="Google Shape;5538;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539" name="Google Shape;5539;p69"/>
            <p:cNvGrpSpPr/>
            <p:nvPr/>
          </p:nvGrpSpPr>
          <p:grpSpPr>
            <a:xfrm>
              <a:off x="3637290" y="2056248"/>
              <a:ext cx="219900" cy="330736"/>
              <a:chOff x="3637290" y="2056248"/>
              <a:chExt cx="219900" cy="330736"/>
            </a:xfrm>
          </p:grpSpPr>
          <p:sp>
            <p:nvSpPr>
              <p:cNvPr id="5540" name="Google Shape;5540;p6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5541" name="Google Shape;5541;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542" name="Google Shape;5542;p69"/>
          <p:cNvGrpSpPr/>
          <p:nvPr/>
        </p:nvGrpSpPr>
        <p:grpSpPr>
          <a:xfrm>
            <a:off x="3428475" y="3901673"/>
            <a:ext cx="1690859" cy="789859"/>
            <a:chOff x="238125" y="1188750"/>
            <a:chExt cx="7140450" cy="3335550"/>
          </a:xfrm>
        </p:grpSpPr>
        <p:sp>
          <p:nvSpPr>
            <p:cNvPr id="5543" name="Google Shape;5543;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8" name="Google Shape;5548;p69"/>
          <p:cNvGrpSpPr/>
          <p:nvPr/>
        </p:nvGrpSpPr>
        <p:grpSpPr>
          <a:xfrm>
            <a:off x="8905676" y="3904547"/>
            <a:ext cx="1405259" cy="786863"/>
            <a:chOff x="238125" y="1335475"/>
            <a:chExt cx="5418735" cy="3034175"/>
          </a:xfrm>
        </p:grpSpPr>
        <p:sp>
          <p:nvSpPr>
            <p:cNvPr id="5549" name="Google Shape;5549;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2" name="Google Shape;5552;p69"/>
          <p:cNvGrpSpPr/>
          <p:nvPr/>
        </p:nvGrpSpPr>
        <p:grpSpPr>
          <a:xfrm>
            <a:off x="5480089" y="4977746"/>
            <a:ext cx="1690943" cy="851919"/>
            <a:chOff x="3967651" y="3645904"/>
            <a:chExt cx="1479304" cy="745292"/>
          </a:xfrm>
        </p:grpSpPr>
        <p:grpSp>
          <p:nvGrpSpPr>
            <p:cNvPr id="5553" name="Google Shape;5553;p69"/>
            <p:cNvGrpSpPr/>
            <p:nvPr/>
          </p:nvGrpSpPr>
          <p:grpSpPr>
            <a:xfrm>
              <a:off x="3967651" y="4009026"/>
              <a:ext cx="1479304" cy="382170"/>
              <a:chOff x="3967651" y="4009026"/>
              <a:chExt cx="1479304" cy="382170"/>
            </a:xfrm>
          </p:grpSpPr>
          <p:grpSp>
            <p:nvGrpSpPr>
              <p:cNvPr id="5554" name="Google Shape;5554;p69"/>
              <p:cNvGrpSpPr/>
              <p:nvPr/>
            </p:nvGrpSpPr>
            <p:grpSpPr>
              <a:xfrm>
                <a:off x="4892216" y="4195630"/>
                <a:ext cx="554739" cy="195566"/>
                <a:chOff x="3604375" y="4892160"/>
                <a:chExt cx="1651500" cy="582215"/>
              </a:xfrm>
            </p:grpSpPr>
            <p:sp>
              <p:nvSpPr>
                <p:cNvPr id="5555" name="Google Shape;5555;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7" name="Google Shape;5557;p69"/>
              <p:cNvGrpSpPr/>
              <p:nvPr/>
            </p:nvGrpSpPr>
            <p:grpSpPr>
              <a:xfrm>
                <a:off x="3967651" y="4146303"/>
                <a:ext cx="579402" cy="244893"/>
                <a:chOff x="851875" y="4745310"/>
                <a:chExt cx="1724925" cy="729065"/>
              </a:xfrm>
            </p:grpSpPr>
            <p:sp>
              <p:nvSpPr>
                <p:cNvPr id="5558" name="Google Shape;5558;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0" name="Google Shape;5560;p69"/>
              <p:cNvGrpSpPr/>
              <p:nvPr/>
            </p:nvGrpSpPr>
            <p:grpSpPr>
              <a:xfrm>
                <a:off x="4460753" y="4009026"/>
                <a:ext cx="493110" cy="382170"/>
                <a:chOff x="2319875" y="4336625"/>
                <a:chExt cx="1468025" cy="1137750"/>
              </a:xfrm>
            </p:grpSpPr>
            <p:sp>
              <p:nvSpPr>
                <p:cNvPr id="5561" name="Google Shape;5561;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63" name="Google Shape;5563;p69"/>
            <p:cNvGrpSpPr/>
            <p:nvPr/>
          </p:nvGrpSpPr>
          <p:grpSpPr>
            <a:xfrm>
              <a:off x="4479443" y="3645904"/>
              <a:ext cx="455965" cy="388789"/>
              <a:chOff x="2957425" y="238100"/>
              <a:chExt cx="1910200" cy="1628775"/>
            </a:xfrm>
          </p:grpSpPr>
          <p:sp>
            <p:nvSpPr>
              <p:cNvPr id="5564" name="Google Shape;5564;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74" name="Google Shape;5574;p69"/>
          <p:cNvGrpSpPr/>
          <p:nvPr/>
        </p:nvGrpSpPr>
        <p:grpSpPr>
          <a:xfrm>
            <a:off x="3328239" y="4979347"/>
            <a:ext cx="1657504" cy="850319"/>
            <a:chOff x="2496310" y="3693351"/>
            <a:chExt cx="1342906" cy="688926"/>
          </a:xfrm>
        </p:grpSpPr>
        <p:grpSp>
          <p:nvGrpSpPr>
            <p:cNvPr id="5575" name="Google Shape;5575;p69"/>
            <p:cNvGrpSpPr/>
            <p:nvPr/>
          </p:nvGrpSpPr>
          <p:grpSpPr>
            <a:xfrm>
              <a:off x="2496310" y="3693351"/>
              <a:ext cx="1342906" cy="688875"/>
              <a:chOff x="2496310" y="3693351"/>
              <a:chExt cx="1342906" cy="688875"/>
            </a:xfrm>
          </p:grpSpPr>
          <p:sp>
            <p:nvSpPr>
              <p:cNvPr id="5576" name="Google Shape;5576;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6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6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6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6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6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582" name="Google Shape;5582;p69"/>
              <p:cNvCxnSpPr>
                <a:stCxn id="558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83" name="Google Shape;5583;p69"/>
              <p:cNvCxnSpPr>
                <a:stCxn id="557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84" name="Google Shape;5584;p69"/>
              <p:cNvCxnSpPr>
                <a:stCxn id="557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5" name="Google Shape;5585;p69"/>
              <p:cNvCxnSpPr>
                <a:stCxn id="558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6" name="Google Shape;5586;p69"/>
              <p:cNvCxnSpPr>
                <a:stCxn id="557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87" name="Google Shape;5587;p69"/>
            <p:cNvGrpSpPr/>
            <p:nvPr/>
          </p:nvGrpSpPr>
          <p:grpSpPr>
            <a:xfrm>
              <a:off x="2675275" y="3930557"/>
              <a:ext cx="1003306" cy="451719"/>
              <a:chOff x="2675275" y="4174282"/>
              <a:chExt cx="1003306" cy="451719"/>
            </a:xfrm>
          </p:grpSpPr>
          <p:sp>
            <p:nvSpPr>
              <p:cNvPr id="5588" name="Google Shape;5588;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91" name="Google Shape;5591;p69"/>
          <p:cNvGrpSpPr/>
          <p:nvPr/>
        </p:nvGrpSpPr>
        <p:grpSpPr>
          <a:xfrm>
            <a:off x="2226467" y="1561809"/>
            <a:ext cx="766015" cy="1166279"/>
            <a:chOff x="1715404" y="1112080"/>
            <a:chExt cx="642270" cy="977984"/>
          </a:xfrm>
        </p:grpSpPr>
        <p:grpSp>
          <p:nvGrpSpPr>
            <p:cNvPr id="5592" name="Google Shape;5592;p69"/>
            <p:cNvGrpSpPr/>
            <p:nvPr/>
          </p:nvGrpSpPr>
          <p:grpSpPr>
            <a:xfrm>
              <a:off x="1715404" y="1112080"/>
              <a:ext cx="642270" cy="977984"/>
              <a:chOff x="1715404" y="1112080"/>
              <a:chExt cx="642270" cy="977984"/>
            </a:xfrm>
          </p:grpSpPr>
          <p:sp>
            <p:nvSpPr>
              <p:cNvPr id="5593" name="Google Shape;5593;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5" name="Google Shape;5595;p69"/>
            <p:cNvGrpSpPr/>
            <p:nvPr/>
          </p:nvGrpSpPr>
          <p:grpSpPr>
            <a:xfrm>
              <a:off x="1768927" y="1165603"/>
              <a:ext cx="535225" cy="851367"/>
              <a:chOff x="1768927" y="1165603"/>
              <a:chExt cx="535225" cy="851367"/>
            </a:xfrm>
          </p:grpSpPr>
          <p:sp>
            <p:nvSpPr>
              <p:cNvPr id="5596" name="Google Shape;5596;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8" name="Google Shape;5598;p69"/>
            <p:cNvGrpSpPr/>
            <p:nvPr/>
          </p:nvGrpSpPr>
          <p:grpSpPr>
            <a:xfrm>
              <a:off x="1822449" y="1219125"/>
              <a:ext cx="428180" cy="718859"/>
              <a:chOff x="1822449" y="1219125"/>
              <a:chExt cx="428180" cy="718859"/>
            </a:xfrm>
          </p:grpSpPr>
          <p:sp>
            <p:nvSpPr>
              <p:cNvPr id="5599" name="Google Shape;5599;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1" name="Google Shape;5601;p69"/>
            <p:cNvGrpSpPr/>
            <p:nvPr/>
          </p:nvGrpSpPr>
          <p:grpSpPr>
            <a:xfrm>
              <a:off x="1875972" y="1272648"/>
              <a:ext cx="321135" cy="586939"/>
              <a:chOff x="1875972" y="1272648"/>
              <a:chExt cx="321135" cy="586939"/>
            </a:xfrm>
          </p:grpSpPr>
          <p:sp>
            <p:nvSpPr>
              <p:cNvPr id="5602" name="Google Shape;5602;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04" name="Google Shape;5604;p69"/>
          <p:cNvGrpSpPr/>
          <p:nvPr/>
        </p:nvGrpSpPr>
        <p:grpSpPr>
          <a:xfrm>
            <a:off x="10369349" y="4970771"/>
            <a:ext cx="391807" cy="858893"/>
            <a:chOff x="241025" y="3151575"/>
            <a:chExt cx="293855" cy="644170"/>
          </a:xfrm>
        </p:grpSpPr>
        <p:sp>
          <p:nvSpPr>
            <p:cNvPr id="5605" name="Google Shape;5605;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7" name="Google Shape;5607;p69"/>
          <p:cNvGrpSpPr/>
          <p:nvPr/>
        </p:nvGrpSpPr>
        <p:grpSpPr>
          <a:xfrm>
            <a:off x="966660" y="3904104"/>
            <a:ext cx="2372865" cy="788827"/>
            <a:chOff x="246070" y="1983375"/>
            <a:chExt cx="1855347" cy="616849"/>
          </a:xfrm>
        </p:grpSpPr>
        <p:sp>
          <p:nvSpPr>
            <p:cNvPr id="5608" name="Google Shape;5608;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7" name="Google Shape;5617;p69"/>
          <p:cNvGrpSpPr/>
          <p:nvPr/>
        </p:nvGrpSpPr>
        <p:grpSpPr>
          <a:xfrm>
            <a:off x="3114482" y="1561809"/>
            <a:ext cx="948073" cy="994657"/>
            <a:chOff x="2496269" y="1171698"/>
            <a:chExt cx="761953" cy="799392"/>
          </a:xfrm>
        </p:grpSpPr>
        <p:grpSp>
          <p:nvGrpSpPr>
            <p:cNvPr id="5618" name="Google Shape;5618;p69"/>
            <p:cNvGrpSpPr/>
            <p:nvPr/>
          </p:nvGrpSpPr>
          <p:grpSpPr>
            <a:xfrm>
              <a:off x="2496269" y="1171698"/>
              <a:ext cx="761953" cy="723022"/>
              <a:chOff x="2496269" y="1171698"/>
              <a:chExt cx="761953" cy="723022"/>
            </a:xfrm>
          </p:grpSpPr>
          <p:sp>
            <p:nvSpPr>
              <p:cNvPr id="5619" name="Google Shape;5619;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21" name="Google Shape;5621;p69"/>
              <p:cNvGrpSpPr/>
              <p:nvPr/>
            </p:nvGrpSpPr>
            <p:grpSpPr>
              <a:xfrm>
                <a:off x="2496269" y="1171698"/>
                <a:ext cx="761953" cy="723022"/>
                <a:chOff x="2496269" y="1120652"/>
                <a:chExt cx="761953" cy="723022"/>
              </a:xfrm>
            </p:grpSpPr>
            <p:grpSp>
              <p:nvGrpSpPr>
                <p:cNvPr id="5622" name="Google Shape;5622;p69"/>
                <p:cNvGrpSpPr/>
                <p:nvPr/>
              </p:nvGrpSpPr>
              <p:grpSpPr>
                <a:xfrm>
                  <a:off x="2496269" y="1120652"/>
                  <a:ext cx="761953" cy="723022"/>
                  <a:chOff x="2496269" y="1120652"/>
                  <a:chExt cx="761953" cy="723022"/>
                </a:xfrm>
              </p:grpSpPr>
              <p:grpSp>
                <p:nvGrpSpPr>
                  <p:cNvPr id="5623" name="Google Shape;5623;p69"/>
                  <p:cNvGrpSpPr/>
                  <p:nvPr/>
                </p:nvGrpSpPr>
                <p:grpSpPr>
                  <a:xfrm>
                    <a:off x="2496269" y="1304589"/>
                    <a:ext cx="407089" cy="305057"/>
                    <a:chOff x="2496269" y="1304589"/>
                    <a:chExt cx="407089" cy="305057"/>
                  </a:xfrm>
                </p:grpSpPr>
                <p:sp>
                  <p:nvSpPr>
                    <p:cNvPr id="5624" name="Google Shape;5624;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6" name="Google Shape;5626;p69"/>
                  <p:cNvGrpSpPr/>
                  <p:nvPr/>
                </p:nvGrpSpPr>
                <p:grpSpPr>
                  <a:xfrm>
                    <a:off x="2586468" y="1493376"/>
                    <a:ext cx="358850" cy="349656"/>
                    <a:chOff x="2586468" y="1493376"/>
                    <a:chExt cx="358850" cy="349656"/>
                  </a:xfrm>
                </p:grpSpPr>
                <p:sp>
                  <p:nvSpPr>
                    <p:cNvPr id="5627" name="Google Shape;5627;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9" name="Google Shape;5629;p69"/>
                  <p:cNvGrpSpPr/>
                  <p:nvPr/>
                </p:nvGrpSpPr>
                <p:grpSpPr>
                  <a:xfrm>
                    <a:off x="2807939" y="1494024"/>
                    <a:ext cx="358857" cy="349650"/>
                    <a:chOff x="2807939" y="1494024"/>
                    <a:chExt cx="358857" cy="349650"/>
                  </a:xfrm>
                </p:grpSpPr>
                <p:sp>
                  <p:nvSpPr>
                    <p:cNvPr id="5630" name="Google Shape;5630;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2" name="Google Shape;5632;p69"/>
                  <p:cNvGrpSpPr/>
                  <p:nvPr/>
                </p:nvGrpSpPr>
                <p:grpSpPr>
                  <a:xfrm>
                    <a:off x="2851133" y="1305635"/>
                    <a:ext cx="407089" cy="305057"/>
                    <a:chOff x="2851133" y="1305635"/>
                    <a:chExt cx="407089" cy="305057"/>
                  </a:xfrm>
                </p:grpSpPr>
                <p:sp>
                  <p:nvSpPr>
                    <p:cNvPr id="5633" name="Google Shape;5633;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69"/>
                  <p:cNvGrpSpPr/>
                  <p:nvPr/>
                </p:nvGrpSpPr>
                <p:grpSpPr>
                  <a:xfrm>
                    <a:off x="2727495" y="1120652"/>
                    <a:ext cx="300271" cy="396358"/>
                    <a:chOff x="2727495" y="1120652"/>
                    <a:chExt cx="300271" cy="396358"/>
                  </a:xfrm>
                </p:grpSpPr>
                <p:sp>
                  <p:nvSpPr>
                    <p:cNvPr id="5636" name="Google Shape;5636;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38" name="Google Shape;5638;p69"/>
                <p:cNvGrpSpPr/>
                <p:nvPr/>
              </p:nvGrpSpPr>
              <p:grpSpPr>
                <a:xfrm>
                  <a:off x="2722305" y="1350460"/>
                  <a:ext cx="308357" cy="308344"/>
                  <a:chOff x="2722305" y="1350460"/>
                  <a:chExt cx="308357" cy="308344"/>
                </a:xfrm>
              </p:grpSpPr>
              <p:sp>
                <p:nvSpPr>
                  <p:cNvPr id="5639" name="Google Shape;5639;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40" name="Google Shape;5640;p69"/>
                  <p:cNvGrpSpPr/>
                  <p:nvPr/>
                </p:nvGrpSpPr>
                <p:grpSpPr>
                  <a:xfrm>
                    <a:off x="2725064" y="1364529"/>
                    <a:ext cx="297954" cy="280182"/>
                    <a:chOff x="2725064" y="1364529"/>
                    <a:chExt cx="297954" cy="280182"/>
                  </a:xfrm>
                </p:grpSpPr>
                <p:sp>
                  <p:nvSpPr>
                    <p:cNvPr id="5641" name="Google Shape;5641;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5646" name="Google Shape;5646;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1" name="Google Shape;5651;p69"/>
          <p:cNvGrpSpPr/>
          <p:nvPr/>
        </p:nvGrpSpPr>
        <p:grpSpPr>
          <a:xfrm>
            <a:off x="5232748" y="3903283"/>
            <a:ext cx="2092192" cy="788020"/>
            <a:chOff x="3820100" y="3023049"/>
            <a:chExt cx="1303926" cy="491162"/>
          </a:xfrm>
        </p:grpSpPr>
        <p:grpSp>
          <p:nvGrpSpPr>
            <p:cNvPr id="5652" name="Google Shape;5652;p69"/>
            <p:cNvGrpSpPr/>
            <p:nvPr/>
          </p:nvGrpSpPr>
          <p:grpSpPr>
            <a:xfrm>
              <a:off x="3820100" y="3023072"/>
              <a:ext cx="1303926" cy="491139"/>
              <a:chOff x="3820100" y="3023072"/>
              <a:chExt cx="1303926" cy="491139"/>
            </a:xfrm>
          </p:grpSpPr>
          <p:sp>
            <p:nvSpPr>
              <p:cNvPr id="5653" name="Google Shape;5653;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5" name="Google Shape;5655;p69"/>
            <p:cNvGrpSpPr/>
            <p:nvPr/>
          </p:nvGrpSpPr>
          <p:grpSpPr>
            <a:xfrm>
              <a:off x="4132439" y="3023645"/>
              <a:ext cx="393633" cy="177096"/>
              <a:chOff x="4132439" y="3023645"/>
              <a:chExt cx="393633" cy="177096"/>
            </a:xfrm>
          </p:grpSpPr>
          <p:sp>
            <p:nvSpPr>
              <p:cNvPr id="5656" name="Google Shape;5656;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8" name="Google Shape;5658;p69"/>
            <p:cNvGrpSpPr/>
            <p:nvPr/>
          </p:nvGrpSpPr>
          <p:grpSpPr>
            <a:xfrm>
              <a:off x="3921811" y="3023049"/>
              <a:ext cx="1002397" cy="388943"/>
              <a:chOff x="3921811" y="3023049"/>
              <a:chExt cx="1002397" cy="388943"/>
            </a:xfrm>
          </p:grpSpPr>
          <p:sp>
            <p:nvSpPr>
              <p:cNvPr id="5659" name="Google Shape;5659;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1" name="Google Shape;5661;p69"/>
            <p:cNvGrpSpPr/>
            <p:nvPr/>
          </p:nvGrpSpPr>
          <p:grpSpPr>
            <a:xfrm>
              <a:off x="4023645" y="3023049"/>
              <a:ext cx="683032" cy="286722"/>
              <a:chOff x="4023645" y="3023049"/>
              <a:chExt cx="683032" cy="286722"/>
            </a:xfrm>
          </p:grpSpPr>
          <p:sp>
            <p:nvSpPr>
              <p:cNvPr id="5662" name="Google Shape;5662;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64" name="Google Shape;5664;p69"/>
          <p:cNvGrpSpPr/>
          <p:nvPr/>
        </p:nvGrpSpPr>
        <p:grpSpPr>
          <a:xfrm>
            <a:off x="2075577" y="2739077"/>
            <a:ext cx="951363" cy="917367"/>
            <a:chOff x="1706078" y="2092648"/>
            <a:chExt cx="660913" cy="637296"/>
          </a:xfrm>
        </p:grpSpPr>
        <p:sp>
          <p:nvSpPr>
            <p:cNvPr id="5665" name="Google Shape;5665;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66" name="Google Shape;5666;p69"/>
            <p:cNvGrpSpPr/>
            <p:nvPr/>
          </p:nvGrpSpPr>
          <p:grpSpPr>
            <a:xfrm>
              <a:off x="1706078" y="2092648"/>
              <a:ext cx="660913" cy="575241"/>
              <a:chOff x="1706078" y="2092648"/>
              <a:chExt cx="660913" cy="575241"/>
            </a:xfrm>
          </p:grpSpPr>
          <p:sp>
            <p:nvSpPr>
              <p:cNvPr id="5667" name="Google Shape;5667;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70" name="Google Shape;5670;p69"/>
          <p:cNvGrpSpPr/>
          <p:nvPr/>
        </p:nvGrpSpPr>
        <p:grpSpPr>
          <a:xfrm>
            <a:off x="8424723" y="1562475"/>
            <a:ext cx="1756612" cy="912224"/>
            <a:chOff x="238125" y="999450"/>
            <a:chExt cx="7140700" cy="3708225"/>
          </a:xfrm>
        </p:grpSpPr>
        <p:sp>
          <p:nvSpPr>
            <p:cNvPr id="5671" name="Google Shape;5671;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grpSp>
        <p:nvGrpSpPr>
          <p:cNvPr id="5684" name="Google Shape;5684;p70"/>
          <p:cNvGrpSpPr/>
          <p:nvPr/>
        </p:nvGrpSpPr>
        <p:grpSpPr>
          <a:xfrm>
            <a:off x="972318" y="1572887"/>
            <a:ext cx="2181489" cy="2034859"/>
            <a:chOff x="729238" y="1179665"/>
            <a:chExt cx="1636117" cy="1526144"/>
          </a:xfrm>
        </p:grpSpPr>
        <p:grpSp>
          <p:nvGrpSpPr>
            <p:cNvPr id="5685" name="Google Shape;5685;p70"/>
            <p:cNvGrpSpPr/>
            <p:nvPr/>
          </p:nvGrpSpPr>
          <p:grpSpPr>
            <a:xfrm>
              <a:off x="729238" y="1179665"/>
              <a:ext cx="80700" cy="1526144"/>
              <a:chOff x="729238" y="1179665"/>
              <a:chExt cx="80700" cy="1526144"/>
            </a:xfrm>
          </p:grpSpPr>
          <p:sp>
            <p:nvSpPr>
              <p:cNvPr id="5686" name="Google Shape;5686;p7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7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7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7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7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7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7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7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7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7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6" name="Google Shape;5696;p70"/>
            <p:cNvGrpSpPr/>
            <p:nvPr/>
          </p:nvGrpSpPr>
          <p:grpSpPr>
            <a:xfrm>
              <a:off x="903098" y="1179665"/>
              <a:ext cx="80700" cy="1526144"/>
              <a:chOff x="903098" y="1179665"/>
              <a:chExt cx="80700" cy="1526144"/>
            </a:xfrm>
          </p:grpSpPr>
          <p:sp>
            <p:nvSpPr>
              <p:cNvPr id="5697" name="Google Shape;5697;p7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7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7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7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7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7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7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7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7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7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7" name="Google Shape;5707;p70"/>
            <p:cNvGrpSpPr/>
            <p:nvPr/>
          </p:nvGrpSpPr>
          <p:grpSpPr>
            <a:xfrm>
              <a:off x="1076958" y="1179665"/>
              <a:ext cx="80700" cy="1526144"/>
              <a:chOff x="1076958" y="1179665"/>
              <a:chExt cx="80700" cy="1526144"/>
            </a:xfrm>
          </p:grpSpPr>
          <p:sp>
            <p:nvSpPr>
              <p:cNvPr id="5708" name="Google Shape;5708;p7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7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7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7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7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7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7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7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7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7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8" name="Google Shape;5718;p70"/>
            <p:cNvGrpSpPr/>
            <p:nvPr/>
          </p:nvGrpSpPr>
          <p:grpSpPr>
            <a:xfrm>
              <a:off x="1247707" y="1179665"/>
              <a:ext cx="80700" cy="1526144"/>
              <a:chOff x="1247707" y="1179665"/>
              <a:chExt cx="80700" cy="1526144"/>
            </a:xfrm>
          </p:grpSpPr>
          <p:sp>
            <p:nvSpPr>
              <p:cNvPr id="5719" name="Google Shape;5719;p7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7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7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7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7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7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7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7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7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7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9" name="Google Shape;5729;p70"/>
            <p:cNvGrpSpPr/>
            <p:nvPr/>
          </p:nvGrpSpPr>
          <p:grpSpPr>
            <a:xfrm>
              <a:off x="1421567" y="1179665"/>
              <a:ext cx="80700" cy="1526144"/>
              <a:chOff x="1421567" y="1179665"/>
              <a:chExt cx="80700" cy="1526144"/>
            </a:xfrm>
          </p:grpSpPr>
          <p:sp>
            <p:nvSpPr>
              <p:cNvPr id="5730" name="Google Shape;5730;p7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7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7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7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7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7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7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7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7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7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0" name="Google Shape;5740;p70"/>
            <p:cNvGrpSpPr/>
            <p:nvPr/>
          </p:nvGrpSpPr>
          <p:grpSpPr>
            <a:xfrm>
              <a:off x="1592327" y="1179665"/>
              <a:ext cx="80700" cy="1526144"/>
              <a:chOff x="1592327" y="1179665"/>
              <a:chExt cx="80700" cy="1526144"/>
            </a:xfrm>
          </p:grpSpPr>
          <p:sp>
            <p:nvSpPr>
              <p:cNvPr id="5741" name="Google Shape;5741;p7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7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7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7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7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7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7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7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7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7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70"/>
            <p:cNvGrpSpPr/>
            <p:nvPr/>
          </p:nvGrpSpPr>
          <p:grpSpPr>
            <a:xfrm>
              <a:off x="1766187" y="1179665"/>
              <a:ext cx="80700" cy="1526144"/>
              <a:chOff x="1766187" y="1179665"/>
              <a:chExt cx="80700" cy="1526144"/>
            </a:xfrm>
          </p:grpSpPr>
          <p:sp>
            <p:nvSpPr>
              <p:cNvPr id="5752" name="Google Shape;5752;p7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7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7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7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7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7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7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7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7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7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2" name="Google Shape;5762;p70"/>
            <p:cNvGrpSpPr/>
            <p:nvPr/>
          </p:nvGrpSpPr>
          <p:grpSpPr>
            <a:xfrm>
              <a:off x="1936935" y="1179665"/>
              <a:ext cx="80700" cy="1526144"/>
              <a:chOff x="1936935" y="1179665"/>
              <a:chExt cx="80700" cy="1526144"/>
            </a:xfrm>
          </p:grpSpPr>
          <p:sp>
            <p:nvSpPr>
              <p:cNvPr id="5763" name="Google Shape;5763;p7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7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7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7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7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7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7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7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7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7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70"/>
            <p:cNvGrpSpPr/>
            <p:nvPr/>
          </p:nvGrpSpPr>
          <p:grpSpPr>
            <a:xfrm>
              <a:off x="2110795" y="1179665"/>
              <a:ext cx="80700" cy="1526144"/>
              <a:chOff x="2110795" y="1179665"/>
              <a:chExt cx="80700" cy="1526144"/>
            </a:xfrm>
          </p:grpSpPr>
          <p:sp>
            <p:nvSpPr>
              <p:cNvPr id="5774" name="Google Shape;5774;p7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7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7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7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7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7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7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7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7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7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4" name="Google Shape;5784;p70"/>
            <p:cNvGrpSpPr/>
            <p:nvPr/>
          </p:nvGrpSpPr>
          <p:grpSpPr>
            <a:xfrm>
              <a:off x="2284655" y="1179665"/>
              <a:ext cx="80700" cy="1526144"/>
              <a:chOff x="2284655" y="1179665"/>
              <a:chExt cx="80700" cy="1526144"/>
            </a:xfrm>
          </p:grpSpPr>
          <p:sp>
            <p:nvSpPr>
              <p:cNvPr id="5785" name="Google Shape;5785;p7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7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7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7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7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7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7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7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7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7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95" name="Google Shape;5795;p70"/>
          <p:cNvGrpSpPr/>
          <p:nvPr/>
        </p:nvGrpSpPr>
        <p:grpSpPr>
          <a:xfrm>
            <a:off x="3498539" y="1598405"/>
            <a:ext cx="1818997" cy="1469511"/>
            <a:chOff x="2623904" y="1198803"/>
            <a:chExt cx="1364248" cy="1102133"/>
          </a:xfrm>
        </p:grpSpPr>
        <p:grpSp>
          <p:nvGrpSpPr>
            <p:cNvPr id="5796" name="Google Shape;5796;p70"/>
            <p:cNvGrpSpPr/>
            <p:nvPr/>
          </p:nvGrpSpPr>
          <p:grpSpPr>
            <a:xfrm>
              <a:off x="2623907" y="1198803"/>
              <a:ext cx="1364245" cy="273000"/>
              <a:chOff x="2623907" y="1198803"/>
              <a:chExt cx="1364245" cy="273000"/>
            </a:xfrm>
          </p:grpSpPr>
          <p:sp>
            <p:nvSpPr>
              <p:cNvPr id="5797" name="Google Shape;5797;p7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7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7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7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7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2" name="Google Shape;5802;p70"/>
            <p:cNvGrpSpPr/>
            <p:nvPr/>
          </p:nvGrpSpPr>
          <p:grpSpPr>
            <a:xfrm>
              <a:off x="2623904" y="1476964"/>
              <a:ext cx="1364245" cy="273000"/>
              <a:chOff x="2623904" y="1476964"/>
              <a:chExt cx="1364245" cy="273000"/>
            </a:xfrm>
          </p:grpSpPr>
          <p:sp>
            <p:nvSpPr>
              <p:cNvPr id="5803" name="Google Shape;5803;p7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7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7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7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7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8" name="Google Shape;5808;p70"/>
            <p:cNvGrpSpPr/>
            <p:nvPr/>
          </p:nvGrpSpPr>
          <p:grpSpPr>
            <a:xfrm>
              <a:off x="2623907" y="1749775"/>
              <a:ext cx="1364245" cy="273000"/>
              <a:chOff x="2623907" y="1749775"/>
              <a:chExt cx="1364245" cy="273000"/>
            </a:xfrm>
          </p:grpSpPr>
          <p:sp>
            <p:nvSpPr>
              <p:cNvPr id="5809" name="Google Shape;5809;p7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7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7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7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7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4" name="Google Shape;5814;p70"/>
            <p:cNvGrpSpPr/>
            <p:nvPr/>
          </p:nvGrpSpPr>
          <p:grpSpPr>
            <a:xfrm>
              <a:off x="2623904" y="2027936"/>
              <a:ext cx="1364245" cy="273000"/>
              <a:chOff x="2623904" y="2027936"/>
              <a:chExt cx="1364245" cy="273000"/>
            </a:xfrm>
          </p:grpSpPr>
          <p:sp>
            <p:nvSpPr>
              <p:cNvPr id="5815" name="Google Shape;5815;p7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7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7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7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7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0" name="Google Shape;5820;p70"/>
          <p:cNvGrpSpPr/>
          <p:nvPr/>
        </p:nvGrpSpPr>
        <p:grpSpPr>
          <a:xfrm>
            <a:off x="3484487" y="3543835"/>
            <a:ext cx="1850055" cy="212165"/>
            <a:chOff x="3200660" y="2180272"/>
            <a:chExt cx="2563824" cy="378237"/>
          </a:xfrm>
        </p:grpSpPr>
        <p:sp>
          <p:nvSpPr>
            <p:cNvPr id="5821" name="Google Shape;5821;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9" name="Google Shape;5839;p70"/>
          <p:cNvGrpSpPr/>
          <p:nvPr/>
        </p:nvGrpSpPr>
        <p:grpSpPr>
          <a:xfrm>
            <a:off x="3479853" y="3914188"/>
            <a:ext cx="1854003" cy="212833"/>
            <a:chOff x="3530150" y="2790075"/>
            <a:chExt cx="1962600" cy="225300"/>
          </a:xfrm>
        </p:grpSpPr>
        <p:sp>
          <p:nvSpPr>
            <p:cNvPr id="5840" name="Google Shape;5840;p7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7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2" name="Google Shape;5842;p70"/>
          <p:cNvGrpSpPr/>
          <p:nvPr/>
        </p:nvGrpSpPr>
        <p:grpSpPr>
          <a:xfrm>
            <a:off x="3479931" y="4285207"/>
            <a:ext cx="1882172" cy="205567"/>
            <a:chOff x="3558802" y="4011244"/>
            <a:chExt cx="1866000" cy="111600"/>
          </a:xfrm>
        </p:grpSpPr>
        <p:sp>
          <p:nvSpPr>
            <p:cNvPr id="5843" name="Google Shape;5843;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70"/>
          <p:cNvGrpSpPr/>
          <p:nvPr/>
        </p:nvGrpSpPr>
        <p:grpSpPr>
          <a:xfrm>
            <a:off x="3480314" y="3225968"/>
            <a:ext cx="1844671" cy="159681"/>
            <a:chOff x="3465975" y="2270258"/>
            <a:chExt cx="1986364" cy="171947"/>
          </a:xfrm>
        </p:grpSpPr>
        <p:sp>
          <p:nvSpPr>
            <p:cNvPr id="5846" name="Google Shape;5846;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7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7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7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7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7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4" name="Google Shape;5854;p70"/>
          <p:cNvGrpSpPr/>
          <p:nvPr/>
        </p:nvGrpSpPr>
        <p:grpSpPr>
          <a:xfrm>
            <a:off x="3494992" y="5044331"/>
            <a:ext cx="1826041" cy="260613"/>
            <a:chOff x="723300" y="4253549"/>
            <a:chExt cx="2276482" cy="324900"/>
          </a:xfrm>
        </p:grpSpPr>
        <p:sp>
          <p:nvSpPr>
            <p:cNvPr id="5855" name="Google Shape;5855;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0" name="Google Shape;5860;p70"/>
          <p:cNvGrpSpPr/>
          <p:nvPr/>
        </p:nvGrpSpPr>
        <p:grpSpPr>
          <a:xfrm>
            <a:off x="3481071" y="4645986"/>
            <a:ext cx="1852088" cy="240159"/>
            <a:chOff x="705948" y="3788465"/>
            <a:chExt cx="2308953" cy="299400"/>
          </a:xfrm>
        </p:grpSpPr>
        <p:sp>
          <p:nvSpPr>
            <p:cNvPr id="5861" name="Google Shape;5861;p7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7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7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7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7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6" name="Google Shape;5866;p70"/>
          <p:cNvGrpSpPr/>
          <p:nvPr/>
        </p:nvGrpSpPr>
        <p:grpSpPr>
          <a:xfrm>
            <a:off x="5610393" y="2784591"/>
            <a:ext cx="1911761" cy="255335"/>
            <a:chOff x="4273350" y="2088443"/>
            <a:chExt cx="1433821" cy="191501"/>
          </a:xfrm>
        </p:grpSpPr>
        <p:grpSp>
          <p:nvGrpSpPr>
            <p:cNvPr id="5867" name="Google Shape;5867;p70"/>
            <p:cNvGrpSpPr/>
            <p:nvPr/>
          </p:nvGrpSpPr>
          <p:grpSpPr>
            <a:xfrm>
              <a:off x="4273350" y="2088443"/>
              <a:ext cx="1433821" cy="0"/>
              <a:chOff x="5224975" y="2962250"/>
              <a:chExt cx="1544400" cy="0"/>
            </a:xfrm>
          </p:grpSpPr>
          <p:cxnSp>
            <p:nvCxnSpPr>
              <p:cNvPr id="5868" name="Google Shape;5868;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69" name="Google Shape;5869;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70" name="Google Shape;5870;p70"/>
            <p:cNvGrpSpPr/>
            <p:nvPr/>
          </p:nvGrpSpPr>
          <p:grpSpPr>
            <a:xfrm>
              <a:off x="4273350" y="2279944"/>
              <a:ext cx="1433821" cy="0"/>
              <a:chOff x="5224975" y="2962250"/>
              <a:chExt cx="1544400" cy="0"/>
            </a:xfrm>
          </p:grpSpPr>
          <p:cxnSp>
            <p:nvCxnSpPr>
              <p:cNvPr id="5871" name="Google Shape;5871;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72" name="Google Shape;5872;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73" name="Google Shape;5873;p70"/>
          <p:cNvGrpSpPr/>
          <p:nvPr/>
        </p:nvGrpSpPr>
        <p:grpSpPr>
          <a:xfrm>
            <a:off x="3544989" y="5463129"/>
            <a:ext cx="1739479" cy="392099"/>
            <a:chOff x="2658741" y="4097347"/>
            <a:chExt cx="1304609" cy="294074"/>
          </a:xfrm>
        </p:grpSpPr>
        <p:grpSp>
          <p:nvGrpSpPr>
            <p:cNvPr id="5874" name="Google Shape;5874;p70"/>
            <p:cNvGrpSpPr/>
            <p:nvPr/>
          </p:nvGrpSpPr>
          <p:grpSpPr>
            <a:xfrm>
              <a:off x="2658741" y="4097347"/>
              <a:ext cx="118572" cy="294074"/>
              <a:chOff x="3343310" y="4475555"/>
              <a:chExt cx="127717" cy="316753"/>
            </a:xfrm>
          </p:grpSpPr>
          <p:sp>
            <p:nvSpPr>
              <p:cNvPr id="5875" name="Google Shape;5875;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7" name="Google Shape;5877;p70"/>
            <p:cNvGrpSpPr/>
            <p:nvPr/>
          </p:nvGrpSpPr>
          <p:grpSpPr>
            <a:xfrm>
              <a:off x="3815519" y="4098388"/>
              <a:ext cx="147831" cy="291991"/>
              <a:chOff x="3527539" y="4476677"/>
              <a:chExt cx="159232" cy="314510"/>
            </a:xfrm>
          </p:grpSpPr>
          <p:sp>
            <p:nvSpPr>
              <p:cNvPr id="5878" name="Google Shape;587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0" name="Google Shape;5880;p70"/>
            <p:cNvGrpSpPr/>
            <p:nvPr/>
          </p:nvGrpSpPr>
          <p:grpSpPr>
            <a:xfrm>
              <a:off x="3511696" y="4098388"/>
              <a:ext cx="147831" cy="291991"/>
              <a:chOff x="3527539" y="4476677"/>
              <a:chExt cx="159232" cy="314510"/>
            </a:xfrm>
          </p:grpSpPr>
          <p:sp>
            <p:nvSpPr>
              <p:cNvPr id="5881" name="Google Shape;588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3" name="Google Shape;5883;p70"/>
            <p:cNvGrpSpPr/>
            <p:nvPr/>
          </p:nvGrpSpPr>
          <p:grpSpPr>
            <a:xfrm>
              <a:off x="3207874" y="4098388"/>
              <a:ext cx="147831" cy="291991"/>
              <a:chOff x="3527539" y="4476677"/>
              <a:chExt cx="159232" cy="314510"/>
            </a:xfrm>
          </p:grpSpPr>
          <p:sp>
            <p:nvSpPr>
              <p:cNvPr id="5884" name="Google Shape;588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6" name="Google Shape;5886;p70"/>
            <p:cNvGrpSpPr/>
            <p:nvPr/>
          </p:nvGrpSpPr>
          <p:grpSpPr>
            <a:xfrm>
              <a:off x="2933305" y="4097347"/>
              <a:ext cx="118572" cy="294074"/>
              <a:chOff x="3343310" y="4475555"/>
              <a:chExt cx="127717" cy="316753"/>
            </a:xfrm>
          </p:grpSpPr>
          <p:sp>
            <p:nvSpPr>
              <p:cNvPr id="5887" name="Google Shape;588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9" name="Google Shape;5889;p70"/>
          <p:cNvGrpSpPr/>
          <p:nvPr/>
        </p:nvGrpSpPr>
        <p:grpSpPr>
          <a:xfrm>
            <a:off x="5612466" y="1568056"/>
            <a:ext cx="1907615" cy="1001649"/>
            <a:chOff x="5159450" y="1919950"/>
            <a:chExt cx="1541050" cy="862500"/>
          </a:xfrm>
        </p:grpSpPr>
        <p:sp>
          <p:nvSpPr>
            <p:cNvPr id="5890" name="Google Shape;5890;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91" name="Google Shape;5891;p70"/>
            <p:cNvGrpSpPr/>
            <p:nvPr/>
          </p:nvGrpSpPr>
          <p:grpSpPr>
            <a:xfrm>
              <a:off x="5159450" y="1919950"/>
              <a:ext cx="1541050" cy="862500"/>
              <a:chOff x="5159450" y="1919950"/>
              <a:chExt cx="1541050" cy="862500"/>
            </a:xfrm>
          </p:grpSpPr>
          <p:cxnSp>
            <p:nvCxnSpPr>
              <p:cNvPr id="5892" name="Google Shape;5892;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93" name="Google Shape;5893;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94" name="Google Shape;5894;p70"/>
          <p:cNvGrpSpPr/>
          <p:nvPr/>
        </p:nvGrpSpPr>
        <p:grpSpPr>
          <a:xfrm>
            <a:off x="5676648" y="3253081"/>
            <a:ext cx="1779248" cy="1290552"/>
            <a:chOff x="4294923" y="2439811"/>
            <a:chExt cx="1334436" cy="967914"/>
          </a:xfrm>
        </p:grpSpPr>
        <p:grpSp>
          <p:nvGrpSpPr>
            <p:cNvPr id="5895" name="Google Shape;5895;p70"/>
            <p:cNvGrpSpPr/>
            <p:nvPr/>
          </p:nvGrpSpPr>
          <p:grpSpPr>
            <a:xfrm>
              <a:off x="4960455" y="2469658"/>
              <a:ext cx="668904" cy="885524"/>
              <a:chOff x="4960455" y="2469658"/>
              <a:chExt cx="668904" cy="885524"/>
            </a:xfrm>
          </p:grpSpPr>
          <p:sp>
            <p:nvSpPr>
              <p:cNvPr id="5896" name="Google Shape;5896;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2" name="Google Shape;5902;p70"/>
            <p:cNvGrpSpPr/>
            <p:nvPr/>
          </p:nvGrpSpPr>
          <p:grpSpPr>
            <a:xfrm>
              <a:off x="4294923" y="2469658"/>
              <a:ext cx="668951" cy="885524"/>
              <a:chOff x="4294923" y="2469658"/>
              <a:chExt cx="668951" cy="885524"/>
            </a:xfrm>
          </p:grpSpPr>
          <p:sp>
            <p:nvSpPr>
              <p:cNvPr id="5903" name="Google Shape;5903;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09" name="Google Shape;5909;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0" name="Google Shape;5910;p70"/>
          <p:cNvGrpSpPr/>
          <p:nvPr/>
        </p:nvGrpSpPr>
        <p:grpSpPr>
          <a:xfrm>
            <a:off x="5658254" y="4659009"/>
            <a:ext cx="1907932" cy="1196385"/>
            <a:chOff x="4351371" y="3547942"/>
            <a:chExt cx="1345130" cy="843475"/>
          </a:xfrm>
        </p:grpSpPr>
        <p:grpSp>
          <p:nvGrpSpPr>
            <p:cNvPr id="5911" name="Google Shape;5911;p70"/>
            <p:cNvGrpSpPr/>
            <p:nvPr/>
          </p:nvGrpSpPr>
          <p:grpSpPr>
            <a:xfrm>
              <a:off x="4351371" y="4209917"/>
              <a:ext cx="1345130" cy="181500"/>
              <a:chOff x="4351371" y="4209917"/>
              <a:chExt cx="1345130" cy="181500"/>
            </a:xfrm>
          </p:grpSpPr>
          <p:sp>
            <p:nvSpPr>
              <p:cNvPr id="5912" name="Google Shape;5912;p7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3" name="Google Shape;5913;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14" name="Google Shape;5914;p70"/>
            <p:cNvGrpSpPr/>
            <p:nvPr/>
          </p:nvGrpSpPr>
          <p:grpSpPr>
            <a:xfrm>
              <a:off x="4403010" y="3985221"/>
              <a:ext cx="1109518" cy="181500"/>
              <a:chOff x="4403010" y="3985221"/>
              <a:chExt cx="1109518" cy="181500"/>
            </a:xfrm>
          </p:grpSpPr>
          <p:sp>
            <p:nvSpPr>
              <p:cNvPr id="5915" name="Google Shape;5915;p7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6" name="Google Shape;5916;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17" name="Google Shape;5917;p70"/>
            <p:cNvGrpSpPr/>
            <p:nvPr/>
          </p:nvGrpSpPr>
          <p:grpSpPr>
            <a:xfrm>
              <a:off x="4618704" y="3766582"/>
              <a:ext cx="807858" cy="181500"/>
              <a:chOff x="4618704" y="3766582"/>
              <a:chExt cx="807858" cy="181500"/>
            </a:xfrm>
          </p:grpSpPr>
          <p:sp>
            <p:nvSpPr>
              <p:cNvPr id="5918" name="Google Shape;5918;p7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9" name="Google Shape;5919;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20" name="Google Shape;5920;p70"/>
            <p:cNvGrpSpPr/>
            <p:nvPr/>
          </p:nvGrpSpPr>
          <p:grpSpPr>
            <a:xfrm>
              <a:off x="4735238" y="3547942"/>
              <a:ext cx="462839" cy="181500"/>
              <a:chOff x="4735238" y="3547942"/>
              <a:chExt cx="462839" cy="181500"/>
            </a:xfrm>
          </p:grpSpPr>
          <p:sp>
            <p:nvSpPr>
              <p:cNvPr id="5921" name="Google Shape;5921;p7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2" name="Google Shape;5922;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23" name="Google Shape;5923;p70"/>
          <p:cNvGrpSpPr/>
          <p:nvPr/>
        </p:nvGrpSpPr>
        <p:grpSpPr>
          <a:xfrm>
            <a:off x="9893397" y="3239441"/>
            <a:ext cx="1361273" cy="1238471"/>
            <a:chOff x="926675" y="238125"/>
            <a:chExt cx="5755100" cy="5232975"/>
          </a:xfrm>
        </p:grpSpPr>
        <p:sp>
          <p:nvSpPr>
            <p:cNvPr id="5924" name="Google Shape;5924;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28" name="Google Shape;5928;p70"/>
          <p:cNvGrpSpPr/>
          <p:nvPr/>
        </p:nvGrpSpPr>
        <p:grpSpPr>
          <a:xfrm>
            <a:off x="969895" y="3771087"/>
            <a:ext cx="2260499" cy="2081116"/>
            <a:chOff x="727421" y="2828315"/>
            <a:chExt cx="1695374" cy="1560837"/>
          </a:xfrm>
        </p:grpSpPr>
        <p:grpSp>
          <p:nvGrpSpPr>
            <p:cNvPr id="5929" name="Google Shape;5929;p70"/>
            <p:cNvGrpSpPr/>
            <p:nvPr/>
          </p:nvGrpSpPr>
          <p:grpSpPr>
            <a:xfrm>
              <a:off x="727421" y="2828315"/>
              <a:ext cx="1695374" cy="1560837"/>
              <a:chOff x="734799" y="2782450"/>
              <a:chExt cx="1571100" cy="1577400"/>
            </a:xfrm>
          </p:grpSpPr>
          <p:cxnSp>
            <p:nvCxnSpPr>
              <p:cNvPr id="5930" name="Google Shape;5930;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31" name="Google Shape;5931;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32" name="Google Shape;5932;p70"/>
            <p:cNvGrpSpPr/>
            <p:nvPr/>
          </p:nvGrpSpPr>
          <p:grpSpPr>
            <a:xfrm>
              <a:off x="819108" y="2882501"/>
              <a:ext cx="1556791" cy="1426186"/>
              <a:chOff x="819108" y="2882501"/>
              <a:chExt cx="1556791" cy="1426186"/>
            </a:xfrm>
          </p:grpSpPr>
          <p:grpSp>
            <p:nvGrpSpPr>
              <p:cNvPr id="5933" name="Google Shape;5933;p70"/>
              <p:cNvGrpSpPr/>
              <p:nvPr/>
            </p:nvGrpSpPr>
            <p:grpSpPr>
              <a:xfrm>
                <a:off x="819108" y="2882501"/>
                <a:ext cx="103104" cy="1426186"/>
                <a:chOff x="4674013" y="3100904"/>
                <a:chExt cx="122758" cy="1698043"/>
              </a:xfrm>
            </p:grpSpPr>
            <p:sp>
              <p:nvSpPr>
                <p:cNvPr id="5934" name="Google Shape;5934;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1" name="Google Shape;5941;p70"/>
              <p:cNvGrpSpPr/>
              <p:nvPr/>
            </p:nvGrpSpPr>
            <p:grpSpPr>
              <a:xfrm>
                <a:off x="1062475" y="2882501"/>
                <a:ext cx="103104" cy="1426186"/>
                <a:chOff x="4940438" y="3100904"/>
                <a:chExt cx="122758" cy="1698043"/>
              </a:xfrm>
            </p:grpSpPr>
            <p:sp>
              <p:nvSpPr>
                <p:cNvPr id="5942" name="Google Shape;5942;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9" name="Google Shape;5949;p70"/>
              <p:cNvGrpSpPr/>
              <p:nvPr/>
            </p:nvGrpSpPr>
            <p:grpSpPr>
              <a:xfrm>
                <a:off x="1299324" y="2882501"/>
                <a:ext cx="103104" cy="1426186"/>
                <a:chOff x="5206863" y="3100904"/>
                <a:chExt cx="122758" cy="1698043"/>
              </a:xfrm>
            </p:grpSpPr>
            <p:sp>
              <p:nvSpPr>
                <p:cNvPr id="5950" name="Google Shape;595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7" name="Google Shape;5957;p70"/>
              <p:cNvGrpSpPr/>
              <p:nvPr/>
            </p:nvGrpSpPr>
            <p:grpSpPr>
              <a:xfrm>
                <a:off x="1786057" y="2882501"/>
                <a:ext cx="103104" cy="1426186"/>
                <a:chOff x="6006138" y="3143629"/>
                <a:chExt cx="122758" cy="1698043"/>
              </a:xfrm>
            </p:grpSpPr>
            <p:sp>
              <p:nvSpPr>
                <p:cNvPr id="5958" name="Google Shape;595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5" name="Google Shape;5965;p70"/>
              <p:cNvGrpSpPr/>
              <p:nvPr/>
            </p:nvGrpSpPr>
            <p:grpSpPr>
              <a:xfrm>
                <a:off x="2029422" y="2882501"/>
                <a:ext cx="103104" cy="1426186"/>
                <a:chOff x="6805413" y="3100904"/>
                <a:chExt cx="122758" cy="1698043"/>
              </a:xfrm>
            </p:grpSpPr>
            <p:sp>
              <p:nvSpPr>
                <p:cNvPr id="5966" name="Google Shape;5966;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3" name="Google Shape;5973;p70"/>
              <p:cNvGrpSpPr/>
              <p:nvPr/>
            </p:nvGrpSpPr>
            <p:grpSpPr>
              <a:xfrm>
                <a:off x="2272795" y="2882501"/>
                <a:ext cx="103104" cy="1426186"/>
                <a:chOff x="5206863" y="3100904"/>
                <a:chExt cx="122758" cy="1698043"/>
              </a:xfrm>
            </p:grpSpPr>
            <p:sp>
              <p:nvSpPr>
                <p:cNvPr id="5974" name="Google Shape;597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81" name="Google Shape;5981;p70"/>
              <p:cNvGrpSpPr/>
              <p:nvPr/>
            </p:nvGrpSpPr>
            <p:grpSpPr>
              <a:xfrm>
                <a:off x="1542694" y="2882501"/>
                <a:ext cx="103104" cy="1426186"/>
                <a:chOff x="6006138" y="3143629"/>
                <a:chExt cx="122758" cy="1698043"/>
              </a:xfrm>
            </p:grpSpPr>
            <p:sp>
              <p:nvSpPr>
                <p:cNvPr id="5982" name="Google Shape;598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89" name="Google Shape;5989;p70"/>
          <p:cNvGrpSpPr/>
          <p:nvPr/>
        </p:nvGrpSpPr>
        <p:grpSpPr>
          <a:xfrm>
            <a:off x="7577963" y="4690717"/>
            <a:ext cx="3666603" cy="1160903"/>
            <a:chOff x="238125" y="1725700"/>
            <a:chExt cx="7139025" cy="2260325"/>
          </a:xfrm>
        </p:grpSpPr>
        <p:sp>
          <p:nvSpPr>
            <p:cNvPr id="5990" name="Google Shape;5990;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0" name="Google Shape;6000;p70"/>
          <p:cNvGrpSpPr/>
          <p:nvPr/>
        </p:nvGrpSpPr>
        <p:grpSpPr>
          <a:xfrm>
            <a:off x="7938181" y="3279712"/>
            <a:ext cx="1473936" cy="1222329"/>
            <a:chOff x="5249100" y="1210600"/>
            <a:chExt cx="3502700" cy="2904775"/>
          </a:xfrm>
        </p:grpSpPr>
        <p:sp>
          <p:nvSpPr>
            <p:cNvPr id="6001" name="Google Shape;600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05" name="Google Shape;6005;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06" name="Google Shape;6006;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07" name="Google Shape;6007;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08" name="Google Shape;6008;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09" name="Google Shape;6009;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10" name="Google Shape;6010;p70"/>
          <p:cNvGrpSpPr/>
          <p:nvPr/>
        </p:nvGrpSpPr>
        <p:grpSpPr>
          <a:xfrm>
            <a:off x="9514911" y="1572268"/>
            <a:ext cx="1739533" cy="1499808"/>
            <a:chOff x="7287122" y="1165658"/>
            <a:chExt cx="1219413" cy="1051365"/>
          </a:xfrm>
        </p:grpSpPr>
        <p:grpSp>
          <p:nvGrpSpPr>
            <p:cNvPr id="6011" name="Google Shape;6011;p70"/>
            <p:cNvGrpSpPr/>
            <p:nvPr/>
          </p:nvGrpSpPr>
          <p:grpSpPr>
            <a:xfrm>
              <a:off x="7287122" y="1969723"/>
              <a:ext cx="1219413" cy="247300"/>
              <a:chOff x="7287122" y="1969723"/>
              <a:chExt cx="1219413" cy="247300"/>
            </a:xfrm>
          </p:grpSpPr>
          <p:sp>
            <p:nvSpPr>
              <p:cNvPr id="6012" name="Google Shape;6012;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3" name="Google Shape;6013;p70"/>
              <p:cNvGrpSpPr/>
              <p:nvPr/>
            </p:nvGrpSpPr>
            <p:grpSpPr>
              <a:xfrm>
                <a:off x="7287122" y="2063892"/>
                <a:ext cx="1151753" cy="73428"/>
                <a:chOff x="7287122" y="2063892"/>
                <a:chExt cx="1151753" cy="73428"/>
              </a:xfrm>
            </p:grpSpPr>
            <p:sp>
              <p:nvSpPr>
                <p:cNvPr id="6014" name="Google Shape;6014;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15" name="Google Shape;6015;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16" name="Google Shape;6016;p70"/>
            <p:cNvGrpSpPr/>
            <p:nvPr/>
          </p:nvGrpSpPr>
          <p:grpSpPr>
            <a:xfrm>
              <a:off x="7287122" y="1712201"/>
              <a:ext cx="1219403" cy="246767"/>
              <a:chOff x="7287122" y="1712201"/>
              <a:chExt cx="1219403" cy="246767"/>
            </a:xfrm>
          </p:grpSpPr>
          <p:sp>
            <p:nvSpPr>
              <p:cNvPr id="6017" name="Google Shape;6017;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8" name="Google Shape;6018;p70"/>
              <p:cNvGrpSpPr/>
              <p:nvPr/>
            </p:nvGrpSpPr>
            <p:grpSpPr>
              <a:xfrm>
                <a:off x="7287122" y="1842861"/>
                <a:ext cx="1005303" cy="73419"/>
                <a:chOff x="7287122" y="1842861"/>
                <a:chExt cx="1005303" cy="73419"/>
              </a:xfrm>
            </p:grpSpPr>
            <p:sp>
              <p:nvSpPr>
                <p:cNvPr id="6019" name="Google Shape;6019;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0" name="Google Shape;6020;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21" name="Google Shape;6021;p70"/>
            <p:cNvGrpSpPr/>
            <p:nvPr/>
          </p:nvGrpSpPr>
          <p:grpSpPr>
            <a:xfrm>
              <a:off x="7287122" y="1447520"/>
              <a:ext cx="1219403" cy="286667"/>
              <a:chOff x="7287122" y="1447520"/>
              <a:chExt cx="1219403" cy="286667"/>
            </a:xfrm>
          </p:grpSpPr>
          <p:sp>
            <p:nvSpPr>
              <p:cNvPr id="6022" name="Google Shape;6022;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3" name="Google Shape;6023;p70"/>
              <p:cNvGrpSpPr/>
              <p:nvPr/>
            </p:nvGrpSpPr>
            <p:grpSpPr>
              <a:xfrm>
                <a:off x="7287122" y="1581977"/>
                <a:ext cx="852803" cy="73428"/>
                <a:chOff x="7287122" y="1581977"/>
                <a:chExt cx="852803" cy="73428"/>
              </a:xfrm>
            </p:grpSpPr>
            <p:sp>
              <p:nvSpPr>
                <p:cNvPr id="6024" name="Google Shape;6024;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5" name="Google Shape;6025;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26" name="Google Shape;6026;p70"/>
            <p:cNvGrpSpPr/>
            <p:nvPr/>
          </p:nvGrpSpPr>
          <p:grpSpPr>
            <a:xfrm>
              <a:off x="7287122" y="1165658"/>
              <a:ext cx="1219403" cy="344253"/>
              <a:chOff x="7287122" y="1165658"/>
              <a:chExt cx="1219403" cy="344253"/>
            </a:xfrm>
          </p:grpSpPr>
          <p:sp>
            <p:nvSpPr>
              <p:cNvPr id="6027" name="Google Shape;6027;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8" name="Google Shape;6028;p70"/>
              <p:cNvGrpSpPr/>
              <p:nvPr/>
            </p:nvGrpSpPr>
            <p:grpSpPr>
              <a:xfrm>
                <a:off x="7287122" y="1341025"/>
                <a:ext cx="695703" cy="73419"/>
                <a:chOff x="7287122" y="1341025"/>
                <a:chExt cx="695703" cy="73419"/>
              </a:xfrm>
            </p:grpSpPr>
            <p:sp>
              <p:nvSpPr>
                <p:cNvPr id="6029" name="Google Shape;6029;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0" name="Google Shape;6030;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31" name="Google Shape;6031;p70"/>
          <p:cNvGrpSpPr/>
          <p:nvPr/>
        </p:nvGrpSpPr>
        <p:grpSpPr>
          <a:xfrm>
            <a:off x="7736902" y="1580299"/>
            <a:ext cx="1863639" cy="1464720"/>
            <a:chOff x="5900602" y="1193063"/>
            <a:chExt cx="1299851" cy="1021707"/>
          </a:xfrm>
        </p:grpSpPr>
        <p:grpSp>
          <p:nvGrpSpPr>
            <p:cNvPr id="6032" name="Google Shape;6032;p70"/>
            <p:cNvGrpSpPr/>
            <p:nvPr/>
          </p:nvGrpSpPr>
          <p:grpSpPr>
            <a:xfrm>
              <a:off x="6520337" y="1193063"/>
              <a:ext cx="341815" cy="799959"/>
              <a:chOff x="6520337" y="1193063"/>
              <a:chExt cx="341815" cy="799959"/>
            </a:xfrm>
          </p:grpSpPr>
          <p:grpSp>
            <p:nvGrpSpPr>
              <p:cNvPr id="6033" name="Google Shape;6033;p70"/>
              <p:cNvGrpSpPr/>
              <p:nvPr/>
            </p:nvGrpSpPr>
            <p:grpSpPr>
              <a:xfrm>
                <a:off x="6520337" y="1589527"/>
                <a:ext cx="213950" cy="403494"/>
                <a:chOff x="6520337" y="1589527"/>
                <a:chExt cx="213950" cy="403494"/>
              </a:xfrm>
            </p:grpSpPr>
            <p:sp>
              <p:nvSpPr>
                <p:cNvPr id="6034" name="Google Shape;6034;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70"/>
              <p:cNvGrpSpPr/>
              <p:nvPr/>
            </p:nvGrpSpPr>
            <p:grpSpPr>
              <a:xfrm>
                <a:off x="6577204" y="1193063"/>
                <a:ext cx="284947" cy="464512"/>
                <a:chOff x="6577204" y="1193063"/>
                <a:chExt cx="284947" cy="464512"/>
              </a:xfrm>
            </p:grpSpPr>
            <p:sp>
              <p:nvSpPr>
                <p:cNvPr id="6037" name="Google Shape;6037;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8" name="Google Shape;6038;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039" name="Google Shape;6039;p70"/>
            <p:cNvGrpSpPr/>
            <p:nvPr/>
          </p:nvGrpSpPr>
          <p:grpSpPr>
            <a:xfrm>
              <a:off x="6238903" y="1193063"/>
              <a:ext cx="300475" cy="900152"/>
              <a:chOff x="6238903" y="1193063"/>
              <a:chExt cx="300475" cy="900152"/>
            </a:xfrm>
          </p:grpSpPr>
          <p:grpSp>
            <p:nvGrpSpPr>
              <p:cNvPr id="6040" name="Google Shape;6040;p70"/>
              <p:cNvGrpSpPr/>
              <p:nvPr/>
            </p:nvGrpSpPr>
            <p:grpSpPr>
              <a:xfrm>
                <a:off x="6290865" y="1489315"/>
                <a:ext cx="248514" cy="603900"/>
                <a:chOff x="6290865" y="1489315"/>
                <a:chExt cx="248514" cy="603900"/>
              </a:xfrm>
            </p:grpSpPr>
            <p:sp>
              <p:nvSpPr>
                <p:cNvPr id="6041" name="Google Shape;6041;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43" name="Google Shape;6043;p70"/>
              <p:cNvGrpSpPr/>
              <p:nvPr/>
            </p:nvGrpSpPr>
            <p:grpSpPr>
              <a:xfrm>
                <a:off x="6238903" y="1193063"/>
                <a:ext cx="284947" cy="333087"/>
                <a:chOff x="6238903" y="1193063"/>
                <a:chExt cx="284947" cy="333087"/>
              </a:xfrm>
            </p:grpSpPr>
            <p:sp>
              <p:nvSpPr>
                <p:cNvPr id="6044" name="Google Shape;6044;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45" name="Google Shape;6045;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46" name="Google Shape;6046;p70"/>
            <p:cNvGrpSpPr/>
            <p:nvPr/>
          </p:nvGrpSpPr>
          <p:grpSpPr>
            <a:xfrm>
              <a:off x="5900602" y="1193063"/>
              <a:ext cx="444345" cy="1021707"/>
              <a:chOff x="5900602" y="1193063"/>
              <a:chExt cx="444345" cy="1021707"/>
            </a:xfrm>
          </p:grpSpPr>
          <p:grpSp>
            <p:nvGrpSpPr>
              <p:cNvPr id="6047" name="Google Shape;6047;p70"/>
              <p:cNvGrpSpPr/>
              <p:nvPr/>
            </p:nvGrpSpPr>
            <p:grpSpPr>
              <a:xfrm>
                <a:off x="6046501" y="1367785"/>
                <a:ext cx="298446" cy="846986"/>
                <a:chOff x="6046501" y="1367785"/>
                <a:chExt cx="298446" cy="846986"/>
              </a:xfrm>
            </p:grpSpPr>
            <p:sp>
              <p:nvSpPr>
                <p:cNvPr id="6048" name="Google Shape;6048;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50" name="Google Shape;6050;p70"/>
              <p:cNvGrpSpPr/>
              <p:nvPr/>
            </p:nvGrpSpPr>
            <p:grpSpPr>
              <a:xfrm>
                <a:off x="5900602" y="1193063"/>
                <a:ext cx="284947" cy="182312"/>
                <a:chOff x="5900602" y="1193063"/>
                <a:chExt cx="284947" cy="182312"/>
              </a:xfrm>
            </p:grpSpPr>
            <p:sp>
              <p:nvSpPr>
                <p:cNvPr id="6051" name="Google Shape;6051;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2" name="Google Shape;6052;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53" name="Google Shape;6053;p70"/>
            <p:cNvGrpSpPr/>
            <p:nvPr/>
          </p:nvGrpSpPr>
          <p:grpSpPr>
            <a:xfrm>
              <a:off x="6738300" y="1193063"/>
              <a:ext cx="462153" cy="707634"/>
              <a:chOff x="6738300" y="1193063"/>
              <a:chExt cx="462153" cy="707634"/>
            </a:xfrm>
          </p:grpSpPr>
          <p:grpSp>
            <p:nvGrpSpPr>
              <p:cNvPr id="6054" name="Google Shape;6054;p70"/>
              <p:cNvGrpSpPr/>
              <p:nvPr/>
            </p:nvGrpSpPr>
            <p:grpSpPr>
              <a:xfrm>
                <a:off x="6915505" y="1193063"/>
                <a:ext cx="284947" cy="597387"/>
                <a:chOff x="6915505" y="1193063"/>
                <a:chExt cx="284947" cy="597387"/>
              </a:xfrm>
            </p:grpSpPr>
            <p:sp>
              <p:nvSpPr>
                <p:cNvPr id="6055" name="Google Shape;605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6" name="Google Shape;6056;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57" name="Google Shape;6057;p70"/>
              <p:cNvGrpSpPr/>
              <p:nvPr/>
            </p:nvGrpSpPr>
            <p:grpSpPr>
              <a:xfrm>
                <a:off x="6738300" y="1684725"/>
                <a:ext cx="230066" cy="215971"/>
                <a:chOff x="6738300" y="1684725"/>
                <a:chExt cx="230066" cy="215971"/>
              </a:xfrm>
            </p:grpSpPr>
            <p:sp>
              <p:nvSpPr>
                <p:cNvPr id="6058" name="Google Shape;6058;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3"/>
        <p:cNvGrpSpPr/>
        <p:nvPr/>
      </p:nvGrpSpPr>
      <p:grpSpPr>
        <a:xfrm>
          <a:off x="0" y="0"/>
          <a:ext cx="0" cy="0"/>
          <a:chOff x="0" y="0"/>
          <a:chExt cx="0" cy="0"/>
        </a:xfrm>
      </p:grpSpPr>
      <p:sp>
        <p:nvSpPr>
          <p:cNvPr id="6064" name="Google Shape;6064;p71"/>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65" name="Google Shape;6065;p71"/>
          <p:cNvSpPr txBox="1">
            <a:spLocks noGrp="1"/>
          </p:cNvSpPr>
          <p:nvPr>
            <p:ph type="body" idx="4294967295"/>
          </p:nvPr>
        </p:nvSpPr>
        <p:spPr>
          <a:xfrm>
            <a:off x="1105167" y="2147033"/>
            <a:ext cx="10034400" cy="643200"/>
          </a:xfrm>
          <a:prstGeom prst="rect">
            <a:avLst/>
          </a:prstGeom>
        </p:spPr>
        <p:txBody>
          <a:bodyPr spcFirstLastPara="1" wrap="square" lIns="121900" tIns="121900" rIns="121900" bIns="121900"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066" name="Google Shape;6066;p71"/>
          <p:cNvGrpSpPr/>
          <p:nvPr/>
        </p:nvGrpSpPr>
        <p:grpSpPr>
          <a:xfrm>
            <a:off x="1127807" y="3076978"/>
            <a:ext cx="453557" cy="398637"/>
            <a:chOff x="892750" y="267400"/>
            <a:chExt cx="483125" cy="424625"/>
          </a:xfrm>
        </p:grpSpPr>
        <p:sp>
          <p:nvSpPr>
            <p:cNvPr id="6067" name="Google Shape;6067;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8" name="Google Shape;6068;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9" name="Google Shape;6069;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0" name="Google Shape;6070;p71"/>
          <p:cNvGrpSpPr/>
          <p:nvPr/>
        </p:nvGrpSpPr>
        <p:grpSpPr>
          <a:xfrm>
            <a:off x="1712386" y="3049495"/>
            <a:ext cx="398661" cy="453605"/>
            <a:chOff x="1516475" y="238075"/>
            <a:chExt cx="424650" cy="483175"/>
          </a:xfrm>
        </p:grpSpPr>
        <p:sp>
          <p:nvSpPr>
            <p:cNvPr id="6071" name="Google Shape;6071;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2" name="Google Shape;6072;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3" name="Google Shape;6073;p71"/>
          <p:cNvGrpSpPr/>
          <p:nvPr/>
        </p:nvGrpSpPr>
        <p:grpSpPr>
          <a:xfrm>
            <a:off x="2236507" y="3156694"/>
            <a:ext cx="455317" cy="239207"/>
            <a:chOff x="2080675" y="352325"/>
            <a:chExt cx="485000" cy="254800"/>
          </a:xfrm>
        </p:grpSpPr>
        <p:sp>
          <p:nvSpPr>
            <p:cNvPr id="6074" name="Google Shape;6074;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5" name="Google Shape;6075;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6" name="Google Shape;6076;p71"/>
          <p:cNvGrpSpPr/>
          <p:nvPr/>
        </p:nvGrpSpPr>
        <p:grpSpPr>
          <a:xfrm>
            <a:off x="2835412" y="3049518"/>
            <a:ext cx="398661" cy="453557"/>
            <a:chOff x="2705375" y="238125"/>
            <a:chExt cx="424650" cy="483125"/>
          </a:xfrm>
        </p:grpSpPr>
        <p:sp>
          <p:nvSpPr>
            <p:cNvPr id="6077" name="Google Shape;6077;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8" name="Google Shape;6078;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9" name="Google Shape;6079;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0" name="Google Shape;6080;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1" name="Google Shape;6081;p71"/>
          <p:cNvGrpSpPr/>
          <p:nvPr/>
        </p:nvGrpSpPr>
        <p:grpSpPr>
          <a:xfrm>
            <a:off x="3390267" y="3049941"/>
            <a:ext cx="401548" cy="452713"/>
            <a:chOff x="3299850" y="238575"/>
            <a:chExt cx="427725" cy="482225"/>
          </a:xfrm>
        </p:grpSpPr>
        <p:sp>
          <p:nvSpPr>
            <p:cNvPr id="6082" name="Google Shape;6082;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3" name="Google Shape;6083;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4" name="Google Shape;6084;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5" name="Google Shape;6085;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6" name="Google Shape;6086;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7" name="Google Shape;6087;p71"/>
          <p:cNvGrpSpPr/>
          <p:nvPr/>
        </p:nvGrpSpPr>
        <p:grpSpPr>
          <a:xfrm>
            <a:off x="3906163" y="3049518"/>
            <a:ext cx="469940" cy="453557"/>
            <a:chOff x="3857225" y="238125"/>
            <a:chExt cx="500575" cy="483125"/>
          </a:xfrm>
        </p:grpSpPr>
        <p:sp>
          <p:nvSpPr>
            <p:cNvPr id="6088" name="Google Shape;6088;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9" name="Google Shape;6089;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0" name="Google Shape;6090;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1" name="Google Shape;6091;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2" name="Google Shape;6092;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3" name="Google Shape;6093;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4" name="Google Shape;6094;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95" name="Google Shape;6095;p71"/>
          <p:cNvSpPr/>
          <p:nvPr/>
        </p:nvSpPr>
        <p:spPr>
          <a:xfrm>
            <a:off x="4462795" y="3049513"/>
            <a:ext cx="469940" cy="453488"/>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96" name="Google Shape;6096;p71"/>
          <p:cNvGrpSpPr/>
          <p:nvPr/>
        </p:nvGrpSpPr>
        <p:grpSpPr>
          <a:xfrm>
            <a:off x="5035198" y="3049553"/>
            <a:ext cx="453581" cy="453488"/>
            <a:chOff x="5053900" y="238200"/>
            <a:chExt cx="483150" cy="483050"/>
          </a:xfrm>
        </p:grpSpPr>
        <p:sp>
          <p:nvSpPr>
            <p:cNvPr id="6097" name="Google Shape;6097;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8" name="Google Shape;6098;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9" name="Google Shape;6099;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0" name="Google Shape;6100;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1" name="Google Shape;6101;p71"/>
          <p:cNvGrpSpPr/>
          <p:nvPr/>
        </p:nvGrpSpPr>
        <p:grpSpPr>
          <a:xfrm>
            <a:off x="5587131" y="3049518"/>
            <a:ext cx="453557" cy="453557"/>
            <a:chOff x="5648375" y="238125"/>
            <a:chExt cx="483125" cy="483125"/>
          </a:xfrm>
        </p:grpSpPr>
        <p:sp>
          <p:nvSpPr>
            <p:cNvPr id="6102" name="Google Shape;6102;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3" name="Google Shape;6103;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4" name="Google Shape;6104;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5" name="Google Shape;6105;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6" name="Google Shape;6106;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7" name="Google Shape;6107;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8" name="Google Shape;6108;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9" name="Google Shape;6109;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0" name="Google Shape;6110;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1" name="Google Shape;6111;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2" name="Google Shape;6112;p71"/>
          <p:cNvGrpSpPr/>
          <p:nvPr/>
        </p:nvGrpSpPr>
        <p:grpSpPr>
          <a:xfrm>
            <a:off x="6142714" y="3049518"/>
            <a:ext cx="453557" cy="453557"/>
            <a:chOff x="6242825" y="238125"/>
            <a:chExt cx="483125" cy="483125"/>
          </a:xfrm>
        </p:grpSpPr>
        <p:sp>
          <p:nvSpPr>
            <p:cNvPr id="6113" name="Google Shape;6113;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4" name="Google Shape;6114;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5" name="Google Shape;6115;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6" name="Google Shape;6116;p71"/>
          <p:cNvGrpSpPr/>
          <p:nvPr/>
        </p:nvGrpSpPr>
        <p:grpSpPr>
          <a:xfrm>
            <a:off x="1125541" y="3636483"/>
            <a:ext cx="458088" cy="398591"/>
            <a:chOff x="889275" y="861850"/>
            <a:chExt cx="487950" cy="424575"/>
          </a:xfrm>
        </p:grpSpPr>
        <p:sp>
          <p:nvSpPr>
            <p:cNvPr id="6117" name="Google Shape;6117;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8" name="Google Shape;6118;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9" name="Google Shape;6119;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0" name="Google Shape;6120;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21" name="Google Shape;6121;p71"/>
          <p:cNvSpPr/>
          <p:nvPr/>
        </p:nvSpPr>
        <p:spPr>
          <a:xfrm>
            <a:off x="1709500" y="3608838"/>
            <a:ext cx="403965" cy="453605"/>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2" name="Google Shape;6122;p71"/>
          <p:cNvSpPr/>
          <p:nvPr/>
        </p:nvSpPr>
        <p:spPr>
          <a:xfrm>
            <a:off x="2236175" y="3608838"/>
            <a:ext cx="455341" cy="453605"/>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23" name="Google Shape;6123;p71"/>
          <p:cNvGrpSpPr/>
          <p:nvPr/>
        </p:nvGrpSpPr>
        <p:grpSpPr>
          <a:xfrm>
            <a:off x="2807964" y="3608999"/>
            <a:ext cx="453557" cy="453557"/>
            <a:chOff x="2676100" y="832575"/>
            <a:chExt cx="483125" cy="483125"/>
          </a:xfrm>
        </p:grpSpPr>
        <p:sp>
          <p:nvSpPr>
            <p:cNvPr id="6124" name="Google Shape;6124;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5" name="Google Shape;6125;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6" name="Google Shape;6126;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7" name="Google Shape;6127;p71"/>
          <p:cNvGrpSpPr/>
          <p:nvPr/>
        </p:nvGrpSpPr>
        <p:grpSpPr>
          <a:xfrm>
            <a:off x="3356636" y="3608999"/>
            <a:ext cx="468813" cy="453557"/>
            <a:chOff x="3270550" y="832575"/>
            <a:chExt cx="499375" cy="483125"/>
          </a:xfrm>
        </p:grpSpPr>
        <p:sp>
          <p:nvSpPr>
            <p:cNvPr id="6128" name="Google Shape;6128;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9" name="Google Shape;6129;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0" name="Google Shape;6130;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1" name="Google Shape;6131;p71"/>
          <p:cNvGrpSpPr/>
          <p:nvPr/>
        </p:nvGrpSpPr>
        <p:grpSpPr>
          <a:xfrm>
            <a:off x="3914342" y="3623175"/>
            <a:ext cx="453581" cy="425205"/>
            <a:chOff x="3865000" y="847675"/>
            <a:chExt cx="483150" cy="452925"/>
          </a:xfrm>
        </p:grpSpPr>
        <p:sp>
          <p:nvSpPr>
            <p:cNvPr id="6132" name="Google Shape;6132;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3" name="Google Shape;6133;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4" name="Google Shape;6134;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5" name="Google Shape;6135;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6" name="Google Shape;6136;p71"/>
          <p:cNvGrpSpPr/>
          <p:nvPr/>
        </p:nvGrpSpPr>
        <p:grpSpPr>
          <a:xfrm>
            <a:off x="4468585" y="3636400"/>
            <a:ext cx="459731" cy="398755"/>
            <a:chOff x="4452900" y="861750"/>
            <a:chExt cx="489700" cy="424750"/>
          </a:xfrm>
        </p:grpSpPr>
        <p:sp>
          <p:nvSpPr>
            <p:cNvPr id="6137" name="Google Shape;6137;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8" name="Google Shape;6138;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9" name="Google Shape;6139;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0" name="Google Shape;6140;p71"/>
          <p:cNvGrpSpPr/>
          <p:nvPr/>
        </p:nvGrpSpPr>
        <p:grpSpPr>
          <a:xfrm>
            <a:off x="5024895" y="3609011"/>
            <a:ext cx="474188" cy="453535"/>
            <a:chOff x="5049750" y="832600"/>
            <a:chExt cx="505100" cy="483100"/>
          </a:xfrm>
        </p:grpSpPr>
        <p:sp>
          <p:nvSpPr>
            <p:cNvPr id="6141" name="Google Shape;6141;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2" name="Google Shape;6142;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43" name="Google Shape;6143;p71"/>
          <p:cNvSpPr/>
          <p:nvPr/>
        </p:nvSpPr>
        <p:spPr>
          <a:xfrm>
            <a:off x="5585240" y="3641702"/>
            <a:ext cx="455600" cy="387865"/>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44" name="Google Shape;6144;p71"/>
          <p:cNvGrpSpPr/>
          <p:nvPr/>
        </p:nvGrpSpPr>
        <p:grpSpPr>
          <a:xfrm>
            <a:off x="6170162" y="3608999"/>
            <a:ext cx="398661" cy="453557"/>
            <a:chOff x="6272100" y="832575"/>
            <a:chExt cx="424650" cy="483125"/>
          </a:xfrm>
        </p:grpSpPr>
        <p:sp>
          <p:nvSpPr>
            <p:cNvPr id="6145" name="Google Shape;6145;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6" name="Google Shape;6146;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7" name="Google Shape;6147;p71"/>
          <p:cNvGrpSpPr/>
          <p:nvPr/>
        </p:nvGrpSpPr>
        <p:grpSpPr>
          <a:xfrm>
            <a:off x="1127771" y="4167731"/>
            <a:ext cx="453628" cy="453581"/>
            <a:chOff x="893650" y="1428000"/>
            <a:chExt cx="483200" cy="483150"/>
          </a:xfrm>
        </p:grpSpPr>
        <p:sp>
          <p:nvSpPr>
            <p:cNvPr id="6148" name="Google Shape;6148;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9" name="Google Shape;6149;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0" name="Google Shape;6150;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1" name="Google Shape;6151;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52" name="Google Shape;6152;p71"/>
          <p:cNvSpPr/>
          <p:nvPr/>
        </p:nvSpPr>
        <p:spPr>
          <a:xfrm>
            <a:off x="1684708" y="4248099"/>
            <a:ext cx="453557" cy="292343"/>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3" name="Google Shape;6153;p71"/>
          <p:cNvSpPr/>
          <p:nvPr/>
        </p:nvSpPr>
        <p:spPr>
          <a:xfrm>
            <a:off x="2228102" y="4167530"/>
            <a:ext cx="471489" cy="453511"/>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54" name="Google Shape;6154;p71"/>
          <p:cNvGrpSpPr/>
          <p:nvPr/>
        </p:nvGrpSpPr>
        <p:grpSpPr>
          <a:xfrm>
            <a:off x="2799529" y="4195285"/>
            <a:ext cx="470433" cy="398473"/>
            <a:chOff x="2676100" y="1456375"/>
            <a:chExt cx="501100" cy="424450"/>
          </a:xfrm>
        </p:grpSpPr>
        <p:sp>
          <p:nvSpPr>
            <p:cNvPr id="6155" name="Google Shape;6155;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6" name="Google Shape;6156;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7" name="Google Shape;6157;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8" name="Google Shape;6158;p71"/>
          <p:cNvGrpSpPr/>
          <p:nvPr/>
        </p:nvGrpSpPr>
        <p:grpSpPr>
          <a:xfrm>
            <a:off x="3364227" y="4167742"/>
            <a:ext cx="453628" cy="453557"/>
            <a:chOff x="3270475" y="1427025"/>
            <a:chExt cx="483200" cy="483125"/>
          </a:xfrm>
        </p:grpSpPr>
        <p:sp>
          <p:nvSpPr>
            <p:cNvPr id="6159" name="Google Shape;6159;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0" name="Google Shape;6160;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1" name="Google Shape;6161;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62" name="Google Shape;6162;p71"/>
          <p:cNvGrpSpPr/>
          <p:nvPr/>
        </p:nvGrpSpPr>
        <p:grpSpPr>
          <a:xfrm>
            <a:off x="3912111" y="4167707"/>
            <a:ext cx="458040" cy="453628"/>
            <a:chOff x="3860250" y="1427025"/>
            <a:chExt cx="487900" cy="483200"/>
          </a:xfrm>
        </p:grpSpPr>
        <p:sp>
          <p:nvSpPr>
            <p:cNvPr id="6163" name="Google Shape;6163;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4" name="Google Shape;6164;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5" name="Google Shape;6165;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66" name="Google Shape;6166;p71"/>
          <p:cNvSpPr/>
          <p:nvPr/>
        </p:nvSpPr>
        <p:spPr>
          <a:xfrm>
            <a:off x="4470938" y="4167506"/>
            <a:ext cx="453652" cy="4535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7" name="Google Shape;6167;p71"/>
          <p:cNvSpPr/>
          <p:nvPr/>
        </p:nvSpPr>
        <p:spPr>
          <a:xfrm>
            <a:off x="5032189" y="4167494"/>
            <a:ext cx="458040" cy="45358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68" name="Google Shape;6168;p71"/>
          <p:cNvGrpSpPr/>
          <p:nvPr/>
        </p:nvGrpSpPr>
        <p:grpSpPr>
          <a:xfrm>
            <a:off x="5587097" y="4167742"/>
            <a:ext cx="453628" cy="453557"/>
            <a:chOff x="5648375" y="1427025"/>
            <a:chExt cx="483200" cy="483125"/>
          </a:xfrm>
        </p:grpSpPr>
        <p:sp>
          <p:nvSpPr>
            <p:cNvPr id="6169" name="Google Shape;6169;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0" name="Google Shape;6170;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1" name="Google Shape;6171;p71"/>
          <p:cNvGrpSpPr/>
          <p:nvPr/>
        </p:nvGrpSpPr>
        <p:grpSpPr>
          <a:xfrm>
            <a:off x="6139744" y="4167719"/>
            <a:ext cx="459496" cy="453605"/>
            <a:chOff x="6238300" y="1426975"/>
            <a:chExt cx="489450" cy="483175"/>
          </a:xfrm>
        </p:grpSpPr>
        <p:sp>
          <p:nvSpPr>
            <p:cNvPr id="6172" name="Google Shape;6172;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3" name="Google Shape;6173;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4" name="Google Shape;6174;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75" name="Google Shape;6175;p71"/>
          <p:cNvSpPr/>
          <p:nvPr/>
        </p:nvSpPr>
        <p:spPr>
          <a:xfrm>
            <a:off x="1153916" y="4727032"/>
            <a:ext cx="401056" cy="451633"/>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76" name="Google Shape;6176;p71"/>
          <p:cNvGrpSpPr/>
          <p:nvPr/>
        </p:nvGrpSpPr>
        <p:grpSpPr>
          <a:xfrm>
            <a:off x="1684938" y="4726392"/>
            <a:ext cx="453557" cy="453581"/>
            <a:chOff x="1487200" y="2021475"/>
            <a:chExt cx="483125" cy="483150"/>
          </a:xfrm>
        </p:grpSpPr>
        <p:sp>
          <p:nvSpPr>
            <p:cNvPr id="6177" name="Google Shape;6177;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8" name="Google Shape;6178;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9" name="Google Shape;6179;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0" name="Google Shape;6180;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1" name="Google Shape;6181;p71"/>
          <p:cNvGrpSpPr/>
          <p:nvPr/>
        </p:nvGrpSpPr>
        <p:grpSpPr>
          <a:xfrm>
            <a:off x="2237387" y="4753864"/>
            <a:ext cx="453557" cy="398637"/>
            <a:chOff x="2081650" y="2050750"/>
            <a:chExt cx="483125" cy="424625"/>
          </a:xfrm>
        </p:grpSpPr>
        <p:sp>
          <p:nvSpPr>
            <p:cNvPr id="6182" name="Google Shape;6182;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3" name="Google Shape;6183;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4" name="Google Shape;6184;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5" name="Google Shape;6185;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6" name="Google Shape;6186;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7" name="Google Shape;6187;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8" name="Google Shape;6188;p71"/>
          <p:cNvGrpSpPr/>
          <p:nvPr/>
        </p:nvGrpSpPr>
        <p:grpSpPr>
          <a:xfrm>
            <a:off x="2807964" y="4784961"/>
            <a:ext cx="453557" cy="336443"/>
            <a:chOff x="2676100" y="2083800"/>
            <a:chExt cx="483125" cy="358375"/>
          </a:xfrm>
        </p:grpSpPr>
        <p:sp>
          <p:nvSpPr>
            <p:cNvPr id="6189" name="Google Shape;6189;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0" name="Google Shape;6190;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91" name="Google Shape;6191;p71"/>
          <p:cNvGrpSpPr/>
          <p:nvPr/>
        </p:nvGrpSpPr>
        <p:grpSpPr>
          <a:xfrm>
            <a:off x="3375317" y="4739688"/>
            <a:ext cx="431449" cy="426989"/>
            <a:chOff x="3282325" y="2035675"/>
            <a:chExt cx="459575" cy="454825"/>
          </a:xfrm>
        </p:grpSpPr>
        <p:sp>
          <p:nvSpPr>
            <p:cNvPr id="6192" name="Google Shape;6192;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3" name="Google Shape;6193;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4" name="Google Shape;6194;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5" name="Google Shape;6195;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96" name="Google Shape;6196;p71"/>
          <p:cNvSpPr/>
          <p:nvPr/>
        </p:nvSpPr>
        <p:spPr>
          <a:xfrm>
            <a:off x="3920245" y="4741722"/>
            <a:ext cx="440579" cy="422249"/>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7" name="Google Shape;6197;p71"/>
          <p:cNvSpPr/>
          <p:nvPr/>
        </p:nvSpPr>
        <p:spPr>
          <a:xfrm>
            <a:off x="4497585" y="4726058"/>
            <a:ext cx="400351" cy="453581"/>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98" name="Google Shape;6198;p71"/>
          <p:cNvGrpSpPr/>
          <p:nvPr/>
        </p:nvGrpSpPr>
        <p:grpSpPr>
          <a:xfrm>
            <a:off x="5034916" y="4726404"/>
            <a:ext cx="454144" cy="453557"/>
            <a:chOff x="5053900" y="2021500"/>
            <a:chExt cx="483750" cy="483125"/>
          </a:xfrm>
        </p:grpSpPr>
        <p:sp>
          <p:nvSpPr>
            <p:cNvPr id="6199" name="Google Shape;6199;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0" name="Google Shape;6200;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1" name="Google Shape;6201;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2" name="Google Shape;6202;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3" name="Google Shape;6203;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4" name="Google Shape;6204;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5" name="Google Shape;6205;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6" name="Google Shape;6206;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07" name="Google Shape;6207;p71"/>
          <p:cNvSpPr/>
          <p:nvPr/>
        </p:nvSpPr>
        <p:spPr>
          <a:xfrm>
            <a:off x="5666034" y="4726187"/>
            <a:ext cx="293985" cy="45332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08" name="Google Shape;6208;p71"/>
          <p:cNvGrpSpPr/>
          <p:nvPr/>
        </p:nvGrpSpPr>
        <p:grpSpPr>
          <a:xfrm>
            <a:off x="6135049" y="4730629"/>
            <a:ext cx="468884" cy="445108"/>
            <a:chOff x="6222125" y="2025975"/>
            <a:chExt cx="499450" cy="474125"/>
          </a:xfrm>
        </p:grpSpPr>
        <p:sp>
          <p:nvSpPr>
            <p:cNvPr id="6209" name="Google Shape;6209;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0" name="Google Shape;6210;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1" name="Google Shape;6211;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2" name="Google Shape;6212;p71"/>
          <p:cNvGrpSpPr/>
          <p:nvPr/>
        </p:nvGrpSpPr>
        <p:grpSpPr>
          <a:xfrm>
            <a:off x="6745131" y="3152722"/>
            <a:ext cx="447339" cy="247937"/>
            <a:chOff x="896050" y="2725450"/>
            <a:chExt cx="476500" cy="264100"/>
          </a:xfrm>
        </p:grpSpPr>
        <p:sp>
          <p:nvSpPr>
            <p:cNvPr id="6213" name="Google Shape;6213;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4" name="Google Shape;6214;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5" name="Google Shape;6215;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6" name="Google Shape;6216;p71"/>
          <p:cNvGrpSpPr/>
          <p:nvPr/>
        </p:nvGrpSpPr>
        <p:grpSpPr>
          <a:xfrm>
            <a:off x="7319451" y="3049900"/>
            <a:ext cx="453557" cy="453581"/>
            <a:chOff x="1487200" y="2615925"/>
            <a:chExt cx="483125" cy="483150"/>
          </a:xfrm>
        </p:grpSpPr>
        <p:sp>
          <p:nvSpPr>
            <p:cNvPr id="6217" name="Google Shape;6217;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8" name="Google Shape;6218;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9" name="Google Shape;6219;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0" name="Google Shape;6220;p71"/>
          <p:cNvGrpSpPr/>
          <p:nvPr/>
        </p:nvGrpSpPr>
        <p:grpSpPr>
          <a:xfrm>
            <a:off x="7852716" y="3049900"/>
            <a:ext cx="471419" cy="453581"/>
            <a:chOff x="2077575" y="2615925"/>
            <a:chExt cx="502150" cy="483150"/>
          </a:xfrm>
        </p:grpSpPr>
        <p:sp>
          <p:nvSpPr>
            <p:cNvPr id="6221" name="Google Shape;6221;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2" name="Google Shape;6222;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3" name="Google Shape;6223;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4" name="Google Shape;6224;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5" name="Google Shape;6225;p71"/>
          <p:cNvGrpSpPr/>
          <p:nvPr/>
        </p:nvGrpSpPr>
        <p:grpSpPr>
          <a:xfrm>
            <a:off x="8417768" y="3071269"/>
            <a:ext cx="446048" cy="410843"/>
            <a:chOff x="2680100" y="2638725"/>
            <a:chExt cx="475125" cy="437625"/>
          </a:xfrm>
        </p:grpSpPr>
        <p:sp>
          <p:nvSpPr>
            <p:cNvPr id="6226" name="Google Shape;6226;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7" name="Google Shape;6227;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8" name="Google Shape;6228;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9" name="Google Shape;6229;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0" name="Google Shape;6230;p71"/>
          <p:cNvGrpSpPr/>
          <p:nvPr/>
        </p:nvGrpSpPr>
        <p:grpSpPr>
          <a:xfrm>
            <a:off x="9038621" y="3049900"/>
            <a:ext cx="318911" cy="453581"/>
            <a:chOff x="3342275" y="2615925"/>
            <a:chExt cx="339700" cy="483150"/>
          </a:xfrm>
        </p:grpSpPr>
        <p:sp>
          <p:nvSpPr>
            <p:cNvPr id="6231" name="Google Shape;6231;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2" name="Google Shape;6232;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33" name="Google Shape;6233;p71"/>
          <p:cNvSpPr/>
          <p:nvPr/>
        </p:nvSpPr>
        <p:spPr>
          <a:xfrm>
            <a:off x="9562950" y="3049467"/>
            <a:ext cx="372069" cy="453581"/>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4" name="Google Shape;6234;p71"/>
          <p:cNvSpPr/>
          <p:nvPr/>
        </p:nvSpPr>
        <p:spPr>
          <a:xfrm>
            <a:off x="10086995" y="3063640"/>
            <a:ext cx="453581" cy="425229"/>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5" name="Google Shape;6235;p71"/>
          <p:cNvSpPr/>
          <p:nvPr/>
        </p:nvSpPr>
        <p:spPr>
          <a:xfrm>
            <a:off x="10653468" y="3063640"/>
            <a:ext cx="453581" cy="425229"/>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36" name="Google Shape;6236;p71"/>
          <p:cNvGrpSpPr/>
          <p:nvPr/>
        </p:nvGrpSpPr>
        <p:grpSpPr>
          <a:xfrm>
            <a:off x="8554461" y="5275236"/>
            <a:ext cx="452643" cy="452361"/>
            <a:chOff x="5648900" y="2616600"/>
            <a:chExt cx="482150" cy="481850"/>
          </a:xfrm>
        </p:grpSpPr>
        <p:sp>
          <p:nvSpPr>
            <p:cNvPr id="6237" name="Google Shape;6237;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8" name="Google Shape;6238;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9" name="Google Shape;6239;p71"/>
          <p:cNvGrpSpPr/>
          <p:nvPr/>
        </p:nvGrpSpPr>
        <p:grpSpPr>
          <a:xfrm>
            <a:off x="6313507" y="5284189"/>
            <a:ext cx="434168" cy="434259"/>
            <a:chOff x="6242825" y="2615925"/>
            <a:chExt cx="483125" cy="483225"/>
          </a:xfrm>
        </p:grpSpPr>
        <p:sp>
          <p:nvSpPr>
            <p:cNvPr id="6240" name="Google Shape;6240;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1" name="Google Shape;6241;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2" name="Google Shape;6242;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3" name="Google Shape;6243;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4" name="Google Shape;6244;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45" name="Google Shape;6245;p71"/>
          <p:cNvSpPr/>
          <p:nvPr/>
        </p:nvSpPr>
        <p:spPr>
          <a:xfrm>
            <a:off x="6738013" y="3621522"/>
            <a:ext cx="461303" cy="428233"/>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46" name="Google Shape;6246;p71"/>
          <p:cNvGrpSpPr/>
          <p:nvPr/>
        </p:nvGrpSpPr>
        <p:grpSpPr>
          <a:xfrm>
            <a:off x="7318173" y="3609382"/>
            <a:ext cx="456116" cy="453581"/>
            <a:chOff x="1487200" y="3210375"/>
            <a:chExt cx="485850" cy="483150"/>
          </a:xfrm>
        </p:grpSpPr>
        <p:sp>
          <p:nvSpPr>
            <p:cNvPr id="6247" name="Google Shape;6247;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8" name="Google Shape;6248;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9" name="Google Shape;6249;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50" name="Google Shape;6250;p71"/>
          <p:cNvSpPr/>
          <p:nvPr/>
        </p:nvSpPr>
        <p:spPr>
          <a:xfrm>
            <a:off x="7861326" y="3653000"/>
            <a:ext cx="453557" cy="365264"/>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1" name="Google Shape;6251;p71"/>
          <p:cNvSpPr/>
          <p:nvPr/>
        </p:nvSpPr>
        <p:spPr>
          <a:xfrm>
            <a:off x="8413566" y="3699052"/>
            <a:ext cx="453628" cy="273144"/>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52" name="Google Shape;6252;p71"/>
          <p:cNvGrpSpPr/>
          <p:nvPr/>
        </p:nvGrpSpPr>
        <p:grpSpPr>
          <a:xfrm>
            <a:off x="8970651" y="3609370"/>
            <a:ext cx="454848" cy="453605"/>
            <a:chOff x="3269875" y="3210400"/>
            <a:chExt cx="484500" cy="483175"/>
          </a:xfrm>
        </p:grpSpPr>
        <p:sp>
          <p:nvSpPr>
            <p:cNvPr id="6253" name="Google Shape;6253;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4" name="Google Shape;6254;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5" name="Google Shape;6255;p71"/>
          <p:cNvGrpSpPr/>
          <p:nvPr/>
        </p:nvGrpSpPr>
        <p:grpSpPr>
          <a:xfrm>
            <a:off x="9636109" y="3608889"/>
            <a:ext cx="226955" cy="454567"/>
            <a:chOff x="3985700" y="3210375"/>
            <a:chExt cx="241750" cy="484200"/>
          </a:xfrm>
        </p:grpSpPr>
        <p:sp>
          <p:nvSpPr>
            <p:cNvPr id="6256" name="Google Shape;6256;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7" name="Google Shape;6257;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8" name="Google Shape;6258;p71"/>
          <p:cNvGrpSpPr/>
          <p:nvPr/>
        </p:nvGrpSpPr>
        <p:grpSpPr>
          <a:xfrm>
            <a:off x="10088469" y="3610238"/>
            <a:ext cx="452009" cy="451868"/>
            <a:chOff x="4460225" y="3211300"/>
            <a:chExt cx="481475" cy="481325"/>
          </a:xfrm>
        </p:grpSpPr>
        <p:sp>
          <p:nvSpPr>
            <p:cNvPr id="6259" name="Google Shape;6259;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0" name="Google Shape;6260;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61" name="Google Shape;6261;p71"/>
          <p:cNvSpPr/>
          <p:nvPr/>
        </p:nvSpPr>
        <p:spPr>
          <a:xfrm>
            <a:off x="10653468" y="3635273"/>
            <a:ext cx="453581" cy="400727"/>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62" name="Google Shape;6262;p71"/>
          <p:cNvGrpSpPr/>
          <p:nvPr/>
        </p:nvGrpSpPr>
        <p:grpSpPr>
          <a:xfrm>
            <a:off x="9146251" y="5314342"/>
            <a:ext cx="456045" cy="374205"/>
            <a:chOff x="5647000" y="3252650"/>
            <a:chExt cx="485775" cy="398600"/>
          </a:xfrm>
        </p:grpSpPr>
        <p:sp>
          <p:nvSpPr>
            <p:cNvPr id="6263" name="Google Shape;6263;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4" name="Google Shape;6264;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5" name="Google Shape;6265;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6" name="Google Shape;6266;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7" name="Google Shape;6267;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8" name="Google Shape;6268;p71"/>
          <p:cNvGrpSpPr/>
          <p:nvPr/>
        </p:nvGrpSpPr>
        <p:grpSpPr>
          <a:xfrm>
            <a:off x="6886838" y="5322357"/>
            <a:ext cx="435381" cy="357939"/>
            <a:chOff x="6242450" y="3252800"/>
            <a:chExt cx="484475" cy="398300"/>
          </a:xfrm>
        </p:grpSpPr>
        <p:sp>
          <p:nvSpPr>
            <p:cNvPr id="6269" name="Google Shape;6269;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0" name="Google Shape;6270;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1" name="Google Shape;6271;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2" name="Google Shape;6272;p71"/>
          <p:cNvGrpSpPr/>
          <p:nvPr/>
        </p:nvGrpSpPr>
        <p:grpSpPr>
          <a:xfrm>
            <a:off x="6769482" y="4168136"/>
            <a:ext cx="398637" cy="453557"/>
            <a:chOff x="922025" y="3804850"/>
            <a:chExt cx="424625" cy="483125"/>
          </a:xfrm>
        </p:grpSpPr>
        <p:sp>
          <p:nvSpPr>
            <p:cNvPr id="6273" name="Google Shape;6273;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4" name="Google Shape;6274;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75" name="Google Shape;6275;p71"/>
          <p:cNvSpPr/>
          <p:nvPr/>
        </p:nvSpPr>
        <p:spPr>
          <a:xfrm>
            <a:off x="7313802" y="4166672"/>
            <a:ext cx="464401" cy="455224"/>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76" name="Google Shape;6276;p71"/>
          <p:cNvGrpSpPr/>
          <p:nvPr/>
        </p:nvGrpSpPr>
        <p:grpSpPr>
          <a:xfrm>
            <a:off x="7879789" y="4168136"/>
            <a:ext cx="417273" cy="453557"/>
            <a:chOff x="2100300" y="3804850"/>
            <a:chExt cx="444475" cy="483125"/>
          </a:xfrm>
        </p:grpSpPr>
        <p:sp>
          <p:nvSpPr>
            <p:cNvPr id="6277" name="Google Shape;6277;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8" name="Google Shape;6278;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9" name="Google Shape;6279;p71"/>
          <p:cNvGrpSpPr/>
          <p:nvPr/>
        </p:nvGrpSpPr>
        <p:grpSpPr>
          <a:xfrm>
            <a:off x="8444618" y="4168136"/>
            <a:ext cx="392348" cy="453557"/>
            <a:chOff x="2708700" y="3804850"/>
            <a:chExt cx="417925" cy="483125"/>
          </a:xfrm>
        </p:grpSpPr>
        <p:sp>
          <p:nvSpPr>
            <p:cNvPr id="6280" name="Google Shape;6280;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1" name="Google Shape;6281;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2" name="Google Shape;6282;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3" name="Google Shape;6283;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84" name="Google Shape;6284;p71"/>
          <p:cNvSpPr/>
          <p:nvPr/>
        </p:nvSpPr>
        <p:spPr>
          <a:xfrm>
            <a:off x="8970792" y="4221559"/>
            <a:ext cx="453557" cy="345432"/>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5" name="Google Shape;6285;p71"/>
          <p:cNvSpPr/>
          <p:nvPr/>
        </p:nvSpPr>
        <p:spPr>
          <a:xfrm>
            <a:off x="9539742" y="4167494"/>
            <a:ext cx="418493" cy="453581"/>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86" name="Google Shape;6286;p71"/>
          <p:cNvGrpSpPr/>
          <p:nvPr/>
        </p:nvGrpSpPr>
        <p:grpSpPr>
          <a:xfrm>
            <a:off x="10093785" y="4169837"/>
            <a:ext cx="441377" cy="450155"/>
            <a:chOff x="4467450" y="3808475"/>
            <a:chExt cx="470150" cy="479500"/>
          </a:xfrm>
        </p:grpSpPr>
        <p:sp>
          <p:nvSpPr>
            <p:cNvPr id="6287" name="Google Shape;6287;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8" name="Google Shape;6288;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9" name="Google Shape;6289;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0" name="Google Shape;6290;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1" name="Google Shape;6291;p71"/>
          <p:cNvGrpSpPr/>
          <p:nvPr/>
        </p:nvGrpSpPr>
        <p:grpSpPr>
          <a:xfrm>
            <a:off x="10654247" y="4168136"/>
            <a:ext cx="453581" cy="453557"/>
            <a:chOff x="5053900" y="3804850"/>
            <a:chExt cx="483150" cy="483125"/>
          </a:xfrm>
        </p:grpSpPr>
        <p:sp>
          <p:nvSpPr>
            <p:cNvPr id="6292" name="Google Shape;6292;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3" name="Google Shape;6293;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4" name="Google Shape;6294;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5" name="Google Shape;6295;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6" name="Google Shape;6296;p71"/>
          <p:cNvGrpSpPr/>
          <p:nvPr/>
        </p:nvGrpSpPr>
        <p:grpSpPr>
          <a:xfrm>
            <a:off x="9741442" y="5274695"/>
            <a:ext cx="453557" cy="453557"/>
            <a:chOff x="5648375" y="3804850"/>
            <a:chExt cx="483125" cy="483125"/>
          </a:xfrm>
        </p:grpSpPr>
        <p:sp>
          <p:nvSpPr>
            <p:cNvPr id="6297" name="Google Shape;6297;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8" name="Google Shape;6298;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9" name="Google Shape;6299;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0" name="Google Shape;6300;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1" name="Google Shape;6301;p71"/>
          <p:cNvGrpSpPr/>
          <p:nvPr/>
        </p:nvGrpSpPr>
        <p:grpSpPr>
          <a:xfrm>
            <a:off x="7461382" y="5291038"/>
            <a:ext cx="374564" cy="420599"/>
            <a:chOff x="6276025" y="3812400"/>
            <a:chExt cx="416800" cy="468025"/>
          </a:xfrm>
        </p:grpSpPr>
        <p:sp>
          <p:nvSpPr>
            <p:cNvPr id="6302" name="Google Shape;6302;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3" name="Google Shape;6303;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4" name="Google Shape;6304;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5" name="Google Shape;6305;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6" name="Google Shape;6306;p71"/>
          <p:cNvGrpSpPr/>
          <p:nvPr/>
        </p:nvGrpSpPr>
        <p:grpSpPr>
          <a:xfrm>
            <a:off x="6740391" y="4726786"/>
            <a:ext cx="456820" cy="453581"/>
            <a:chOff x="890400" y="4399350"/>
            <a:chExt cx="486600" cy="483150"/>
          </a:xfrm>
        </p:grpSpPr>
        <p:sp>
          <p:nvSpPr>
            <p:cNvPr id="6307" name="Google Shape;6307;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8" name="Google Shape;6308;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9" name="Google Shape;6309;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0" name="Google Shape;6310;p71"/>
          <p:cNvGrpSpPr/>
          <p:nvPr/>
        </p:nvGrpSpPr>
        <p:grpSpPr>
          <a:xfrm>
            <a:off x="7319451" y="4747158"/>
            <a:ext cx="453557" cy="412837"/>
            <a:chOff x="1487200" y="4421025"/>
            <a:chExt cx="483125" cy="439750"/>
          </a:xfrm>
        </p:grpSpPr>
        <p:sp>
          <p:nvSpPr>
            <p:cNvPr id="6311" name="Google Shape;6311;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2" name="Google Shape;6312;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3" name="Google Shape;6313;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4" name="Google Shape;6314;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5" name="Google Shape;6315;p71"/>
          <p:cNvGrpSpPr/>
          <p:nvPr/>
        </p:nvGrpSpPr>
        <p:grpSpPr>
          <a:xfrm>
            <a:off x="7858490" y="4726810"/>
            <a:ext cx="459871" cy="453535"/>
            <a:chOff x="2079300" y="4399325"/>
            <a:chExt cx="489850" cy="483100"/>
          </a:xfrm>
        </p:grpSpPr>
        <p:sp>
          <p:nvSpPr>
            <p:cNvPr id="6316" name="Google Shape;6316;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7" name="Google Shape;6317;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18" name="Google Shape;6318;p71"/>
          <p:cNvSpPr/>
          <p:nvPr/>
        </p:nvSpPr>
        <p:spPr>
          <a:xfrm>
            <a:off x="8441010" y="4726093"/>
            <a:ext cx="398732" cy="453511"/>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19" name="Google Shape;6319;p71"/>
          <p:cNvGrpSpPr/>
          <p:nvPr/>
        </p:nvGrpSpPr>
        <p:grpSpPr>
          <a:xfrm>
            <a:off x="9013919" y="4726810"/>
            <a:ext cx="368315" cy="453535"/>
            <a:chOff x="3316000" y="4399325"/>
            <a:chExt cx="392325" cy="483100"/>
          </a:xfrm>
        </p:grpSpPr>
        <p:sp>
          <p:nvSpPr>
            <p:cNvPr id="6320" name="Google Shape;6320;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1" name="Google Shape;6321;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2" name="Google Shape;6322;p71"/>
          <p:cNvGrpSpPr/>
          <p:nvPr/>
        </p:nvGrpSpPr>
        <p:grpSpPr>
          <a:xfrm>
            <a:off x="9580239" y="4726786"/>
            <a:ext cx="338696" cy="453581"/>
            <a:chOff x="3926225" y="4399275"/>
            <a:chExt cx="360775" cy="483150"/>
          </a:xfrm>
        </p:grpSpPr>
        <p:sp>
          <p:nvSpPr>
            <p:cNvPr id="6323" name="Google Shape;6323;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4" name="Google Shape;6324;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25" name="Google Shape;6325;p71"/>
          <p:cNvSpPr/>
          <p:nvPr/>
        </p:nvSpPr>
        <p:spPr>
          <a:xfrm>
            <a:off x="10194178" y="4726104"/>
            <a:ext cx="239183" cy="453488"/>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26" name="Google Shape;6326;p71"/>
          <p:cNvGrpSpPr/>
          <p:nvPr/>
        </p:nvGrpSpPr>
        <p:grpSpPr>
          <a:xfrm>
            <a:off x="10654317" y="4726869"/>
            <a:ext cx="453440" cy="453417"/>
            <a:chOff x="5053975" y="4399375"/>
            <a:chExt cx="483000" cy="482975"/>
          </a:xfrm>
        </p:grpSpPr>
        <p:sp>
          <p:nvSpPr>
            <p:cNvPr id="6327" name="Google Shape;6327;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8" name="Google Shape;6328;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9" name="Google Shape;6329;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0" name="Google Shape;6330;p71"/>
          <p:cNvGrpSpPr/>
          <p:nvPr/>
        </p:nvGrpSpPr>
        <p:grpSpPr>
          <a:xfrm>
            <a:off x="10334146" y="5274723"/>
            <a:ext cx="453557" cy="453557"/>
            <a:chOff x="5648375" y="4399300"/>
            <a:chExt cx="483125" cy="483125"/>
          </a:xfrm>
        </p:grpSpPr>
        <p:sp>
          <p:nvSpPr>
            <p:cNvPr id="6331" name="Google Shape;6331;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2" name="Google Shape;6332;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3" name="Google Shape;6333;p71"/>
          <p:cNvGrpSpPr/>
          <p:nvPr/>
        </p:nvGrpSpPr>
        <p:grpSpPr>
          <a:xfrm>
            <a:off x="7975109" y="5299516"/>
            <a:ext cx="440009" cy="403659"/>
            <a:chOff x="6239575" y="4416275"/>
            <a:chExt cx="489625" cy="449175"/>
          </a:xfrm>
        </p:grpSpPr>
        <p:sp>
          <p:nvSpPr>
            <p:cNvPr id="6334" name="Google Shape;6334;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5" name="Google Shape;6335;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6" name="Google Shape;6336;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7" name="Google Shape;6337;p71"/>
          <p:cNvGrpSpPr/>
          <p:nvPr/>
        </p:nvGrpSpPr>
        <p:grpSpPr>
          <a:xfrm>
            <a:off x="4112813" y="5295753"/>
            <a:ext cx="410979" cy="410979"/>
            <a:chOff x="892750" y="4993750"/>
            <a:chExt cx="483125" cy="483125"/>
          </a:xfrm>
        </p:grpSpPr>
        <p:sp>
          <p:nvSpPr>
            <p:cNvPr id="6338" name="Google Shape;6338;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9" name="Google Shape;6339;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0" name="Google Shape;6340;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1" name="Google Shape;6341;p71"/>
          <p:cNvGrpSpPr/>
          <p:nvPr/>
        </p:nvGrpSpPr>
        <p:grpSpPr>
          <a:xfrm>
            <a:off x="4662959" y="5295753"/>
            <a:ext cx="410979" cy="410979"/>
            <a:chOff x="1487200" y="4993750"/>
            <a:chExt cx="483125" cy="483125"/>
          </a:xfrm>
        </p:grpSpPr>
        <p:sp>
          <p:nvSpPr>
            <p:cNvPr id="6342" name="Google Shape;6342;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3" name="Google Shape;6343;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4" name="Google Shape;6344;p71"/>
          <p:cNvGrpSpPr/>
          <p:nvPr/>
        </p:nvGrpSpPr>
        <p:grpSpPr>
          <a:xfrm>
            <a:off x="5213105" y="5295753"/>
            <a:ext cx="410979" cy="410979"/>
            <a:chOff x="2081650" y="4993750"/>
            <a:chExt cx="483125" cy="483125"/>
          </a:xfrm>
        </p:grpSpPr>
        <p:sp>
          <p:nvSpPr>
            <p:cNvPr id="6345" name="Google Shape;6345;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6" name="Google Shape;6346;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7" name="Google Shape;6347;p71"/>
          <p:cNvGrpSpPr/>
          <p:nvPr/>
        </p:nvGrpSpPr>
        <p:grpSpPr>
          <a:xfrm>
            <a:off x="1988437" y="5305584"/>
            <a:ext cx="391976" cy="391976"/>
            <a:chOff x="2676100" y="4993750"/>
            <a:chExt cx="483125" cy="483125"/>
          </a:xfrm>
        </p:grpSpPr>
        <p:sp>
          <p:nvSpPr>
            <p:cNvPr id="6348" name="Google Shape;6348;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9" name="Google Shape;6349;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0" name="Google Shape;6350;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1" name="Google Shape;6351;p71"/>
          <p:cNvGrpSpPr/>
          <p:nvPr/>
        </p:nvGrpSpPr>
        <p:grpSpPr>
          <a:xfrm>
            <a:off x="5763247" y="5295753"/>
            <a:ext cx="410979" cy="410979"/>
            <a:chOff x="3270550" y="4993750"/>
            <a:chExt cx="483125" cy="483125"/>
          </a:xfrm>
        </p:grpSpPr>
        <p:sp>
          <p:nvSpPr>
            <p:cNvPr id="6352" name="Google Shape;6352;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3" name="Google Shape;6353;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4" name="Google Shape;6354;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55" name="Google Shape;6355;p71"/>
          <p:cNvSpPr/>
          <p:nvPr/>
        </p:nvSpPr>
        <p:spPr>
          <a:xfrm>
            <a:off x="2519407" y="5305242"/>
            <a:ext cx="391996" cy="392097"/>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56" name="Google Shape;6356;p71"/>
          <p:cNvGrpSpPr/>
          <p:nvPr/>
        </p:nvGrpSpPr>
        <p:grpSpPr>
          <a:xfrm>
            <a:off x="3050791" y="5305524"/>
            <a:ext cx="391996" cy="392097"/>
            <a:chOff x="4459450" y="4993700"/>
            <a:chExt cx="483150" cy="483275"/>
          </a:xfrm>
        </p:grpSpPr>
        <p:sp>
          <p:nvSpPr>
            <p:cNvPr id="6357" name="Google Shape;6357;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8" name="Google Shape;6358;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9" name="Google Shape;6359;p71"/>
          <p:cNvGrpSpPr/>
          <p:nvPr/>
        </p:nvGrpSpPr>
        <p:grpSpPr>
          <a:xfrm>
            <a:off x="3581962" y="5305524"/>
            <a:ext cx="391996" cy="392097"/>
            <a:chOff x="5053900" y="4993700"/>
            <a:chExt cx="483150" cy="483275"/>
          </a:xfrm>
        </p:grpSpPr>
        <p:sp>
          <p:nvSpPr>
            <p:cNvPr id="6360" name="Google Shape;6360;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61" name="Google Shape;6361;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5"/>
        <p:cNvGrpSpPr/>
        <p:nvPr/>
      </p:nvGrpSpPr>
      <p:grpSpPr>
        <a:xfrm>
          <a:off x="0" y="0"/>
          <a:ext cx="0" cy="0"/>
          <a:chOff x="0" y="0"/>
          <a:chExt cx="0" cy="0"/>
        </a:xfrm>
      </p:grpSpPr>
      <p:sp>
        <p:nvSpPr>
          <p:cNvPr id="6366" name="Google Shape;6366;p72"/>
          <p:cNvSpPr/>
          <p:nvPr/>
        </p:nvSpPr>
        <p:spPr>
          <a:xfrm>
            <a:off x="1125467" y="2045341"/>
            <a:ext cx="431556" cy="49808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72"/>
          <p:cNvSpPr/>
          <p:nvPr/>
        </p:nvSpPr>
        <p:spPr>
          <a:xfrm>
            <a:off x="1125472" y="2664815"/>
            <a:ext cx="510677" cy="451651"/>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72"/>
          <p:cNvSpPr/>
          <p:nvPr/>
        </p:nvSpPr>
        <p:spPr>
          <a:xfrm>
            <a:off x="1136579" y="3237860"/>
            <a:ext cx="488464" cy="497883"/>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69" name="Google Shape;6369;p72"/>
          <p:cNvGrpSpPr/>
          <p:nvPr/>
        </p:nvGrpSpPr>
        <p:grpSpPr>
          <a:xfrm>
            <a:off x="3983637" y="2082537"/>
            <a:ext cx="495843" cy="498355"/>
            <a:chOff x="-41270450" y="1973375"/>
            <a:chExt cx="315850" cy="317450"/>
          </a:xfrm>
        </p:grpSpPr>
        <p:sp>
          <p:nvSpPr>
            <p:cNvPr id="6370" name="Google Shape;637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4" name="Google Shape;6374;p72"/>
          <p:cNvGrpSpPr/>
          <p:nvPr/>
        </p:nvGrpSpPr>
        <p:grpSpPr>
          <a:xfrm>
            <a:off x="4007210" y="2678479"/>
            <a:ext cx="527828" cy="496117"/>
            <a:chOff x="-41291625" y="2339025"/>
            <a:chExt cx="336225" cy="316025"/>
          </a:xfrm>
        </p:grpSpPr>
        <p:sp>
          <p:nvSpPr>
            <p:cNvPr id="6375" name="Google Shape;637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77" name="Google Shape;6377;p72"/>
          <p:cNvSpPr/>
          <p:nvPr/>
        </p:nvSpPr>
        <p:spPr>
          <a:xfrm>
            <a:off x="3976036" y="2927833"/>
            <a:ext cx="0" cy="39"/>
          </a:xfrm>
          <a:custGeom>
            <a:avLst/>
            <a:gdLst/>
            <a:ahLst/>
            <a:cxnLst/>
            <a:rect l="l" t="t" r="r" b="b"/>
            <a:pathLst>
              <a:path h="1" extrusionOk="0">
                <a:moveTo>
                  <a:pt x="0"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72"/>
          <p:cNvSpPr/>
          <p:nvPr/>
        </p:nvSpPr>
        <p:spPr>
          <a:xfrm>
            <a:off x="4021902" y="3254863"/>
            <a:ext cx="502004" cy="497923"/>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72"/>
          <p:cNvSpPr/>
          <p:nvPr/>
        </p:nvSpPr>
        <p:spPr>
          <a:xfrm>
            <a:off x="2409984" y="3837128"/>
            <a:ext cx="309145" cy="497099"/>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72"/>
          <p:cNvSpPr/>
          <p:nvPr/>
        </p:nvSpPr>
        <p:spPr>
          <a:xfrm>
            <a:off x="2345699" y="4410502"/>
            <a:ext cx="437719" cy="499885"/>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72"/>
          <p:cNvSpPr/>
          <p:nvPr/>
        </p:nvSpPr>
        <p:spPr>
          <a:xfrm>
            <a:off x="2313585" y="5069213"/>
            <a:ext cx="497099" cy="498747"/>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72"/>
          <p:cNvSpPr/>
          <p:nvPr/>
        </p:nvSpPr>
        <p:spPr>
          <a:xfrm>
            <a:off x="5270996" y="3837442"/>
            <a:ext cx="499571" cy="496471"/>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83" name="Google Shape;6383;p72"/>
          <p:cNvGrpSpPr/>
          <p:nvPr/>
        </p:nvGrpSpPr>
        <p:grpSpPr>
          <a:xfrm>
            <a:off x="1639380" y="2045214"/>
            <a:ext cx="529241" cy="497529"/>
            <a:chOff x="-42804750" y="1949600"/>
            <a:chExt cx="337125" cy="316925"/>
          </a:xfrm>
        </p:grpSpPr>
        <p:sp>
          <p:nvSpPr>
            <p:cNvPr id="6384" name="Google Shape;638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7" name="Google Shape;6387;p72"/>
          <p:cNvGrpSpPr/>
          <p:nvPr/>
        </p:nvGrpSpPr>
        <p:grpSpPr>
          <a:xfrm>
            <a:off x="1722948" y="2648810"/>
            <a:ext cx="447608" cy="485677"/>
            <a:chOff x="-42778750" y="2320125"/>
            <a:chExt cx="285125" cy="309375"/>
          </a:xfrm>
        </p:grpSpPr>
        <p:sp>
          <p:nvSpPr>
            <p:cNvPr id="6388" name="Google Shape;638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0" name="Google Shape;6390;p72"/>
          <p:cNvGrpSpPr/>
          <p:nvPr/>
        </p:nvGrpSpPr>
        <p:grpSpPr>
          <a:xfrm>
            <a:off x="1693173" y="3244816"/>
            <a:ext cx="500788" cy="499571"/>
            <a:chOff x="-42796875" y="2680675"/>
            <a:chExt cx="319000" cy="318225"/>
          </a:xfrm>
        </p:grpSpPr>
        <p:sp>
          <p:nvSpPr>
            <p:cNvPr id="6391" name="Google Shape;639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96" name="Google Shape;6396;p72"/>
          <p:cNvSpPr/>
          <p:nvPr/>
        </p:nvSpPr>
        <p:spPr>
          <a:xfrm>
            <a:off x="4586193" y="2079367"/>
            <a:ext cx="500788" cy="497373"/>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72"/>
          <p:cNvSpPr/>
          <p:nvPr/>
        </p:nvSpPr>
        <p:spPr>
          <a:xfrm>
            <a:off x="4613031" y="2721323"/>
            <a:ext cx="506988" cy="424139"/>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72"/>
          <p:cNvSpPr/>
          <p:nvPr/>
        </p:nvSpPr>
        <p:spPr>
          <a:xfrm>
            <a:off x="4625737" y="3254863"/>
            <a:ext cx="500827" cy="496588"/>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72"/>
          <p:cNvSpPr/>
          <p:nvPr/>
        </p:nvSpPr>
        <p:spPr>
          <a:xfrm>
            <a:off x="2973955" y="3837129"/>
            <a:ext cx="358636" cy="494625"/>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72"/>
          <p:cNvSpPr/>
          <p:nvPr/>
        </p:nvSpPr>
        <p:spPr>
          <a:xfrm>
            <a:off x="2823309" y="4881877"/>
            <a:ext cx="39" cy="39"/>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1" name="Google Shape;6401;p72"/>
          <p:cNvGrpSpPr/>
          <p:nvPr/>
        </p:nvGrpSpPr>
        <p:grpSpPr>
          <a:xfrm>
            <a:off x="2890867" y="4415850"/>
            <a:ext cx="520568" cy="492781"/>
            <a:chOff x="-39055650" y="2315975"/>
            <a:chExt cx="331600" cy="313900"/>
          </a:xfrm>
        </p:grpSpPr>
        <p:sp>
          <p:nvSpPr>
            <p:cNvPr id="6402" name="Google Shape;640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04" name="Google Shape;6404;p72"/>
          <p:cNvSpPr/>
          <p:nvPr/>
        </p:nvSpPr>
        <p:spPr>
          <a:xfrm>
            <a:off x="2899810" y="5106517"/>
            <a:ext cx="499532" cy="424139"/>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72"/>
          <p:cNvSpPr/>
          <p:nvPr/>
        </p:nvSpPr>
        <p:spPr>
          <a:xfrm>
            <a:off x="5327253" y="4396296"/>
            <a:ext cx="387051" cy="500473"/>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6" name="Google Shape;6406;p72"/>
          <p:cNvGrpSpPr/>
          <p:nvPr/>
        </p:nvGrpSpPr>
        <p:grpSpPr>
          <a:xfrm>
            <a:off x="2213089" y="2045450"/>
            <a:ext cx="506988" cy="495724"/>
            <a:chOff x="-42430625" y="1949750"/>
            <a:chExt cx="322950" cy="315775"/>
          </a:xfrm>
        </p:grpSpPr>
        <p:sp>
          <p:nvSpPr>
            <p:cNvPr id="6407" name="Google Shape;640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11" name="Google Shape;6411;p72"/>
          <p:cNvSpPr/>
          <p:nvPr/>
        </p:nvSpPr>
        <p:spPr>
          <a:xfrm>
            <a:off x="2292049" y="2642205"/>
            <a:ext cx="432812" cy="497099"/>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72"/>
          <p:cNvSpPr/>
          <p:nvPr/>
        </p:nvSpPr>
        <p:spPr>
          <a:xfrm>
            <a:off x="2262013" y="3218797"/>
            <a:ext cx="493409" cy="49686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72"/>
          <p:cNvSpPr/>
          <p:nvPr/>
        </p:nvSpPr>
        <p:spPr>
          <a:xfrm>
            <a:off x="5222695" y="2091102"/>
            <a:ext cx="498355" cy="453809"/>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72"/>
          <p:cNvSpPr/>
          <p:nvPr/>
        </p:nvSpPr>
        <p:spPr>
          <a:xfrm>
            <a:off x="5248555" y="2676819"/>
            <a:ext cx="505772" cy="498355"/>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72"/>
          <p:cNvSpPr/>
          <p:nvPr/>
        </p:nvSpPr>
        <p:spPr>
          <a:xfrm>
            <a:off x="5209145" y="3253253"/>
            <a:ext cx="498355" cy="49831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72"/>
          <p:cNvSpPr/>
          <p:nvPr/>
        </p:nvSpPr>
        <p:spPr>
          <a:xfrm>
            <a:off x="3488467" y="3833085"/>
            <a:ext cx="499571" cy="500827"/>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17" name="Google Shape;6417;p72"/>
          <p:cNvGrpSpPr/>
          <p:nvPr/>
        </p:nvGrpSpPr>
        <p:grpSpPr>
          <a:xfrm>
            <a:off x="3497792" y="4413376"/>
            <a:ext cx="497099" cy="496077"/>
            <a:chOff x="-38686275" y="2314400"/>
            <a:chExt cx="316650" cy="316000"/>
          </a:xfrm>
        </p:grpSpPr>
        <p:sp>
          <p:nvSpPr>
            <p:cNvPr id="6418" name="Google Shape;641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72"/>
          <p:cNvGrpSpPr/>
          <p:nvPr/>
        </p:nvGrpSpPr>
        <p:grpSpPr>
          <a:xfrm>
            <a:off x="3495928" y="5069429"/>
            <a:ext cx="500827" cy="498315"/>
            <a:chOff x="-38686275" y="2682250"/>
            <a:chExt cx="319025" cy="317425"/>
          </a:xfrm>
        </p:grpSpPr>
        <p:sp>
          <p:nvSpPr>
            <p:cNvPr id="6421" name="Google Shape;642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3" name="Google Shape;6423;p72"/>
          <p:cNvGrpSpPr/>
          <p:nvPr/>
        </p:nvGrpSpPr>
        <p:grpSpPr>
          <a:xfrm>
            <a:off x="5253771" y="5067487"/>
            <a:ext cx="521824" cy="502200"/>
            <a:chOff x="-37534750" y="2668075"/>
            <a:chExt cx="332400" cy="319900"/>
          </a:xfrm>
        </p:grpSpPr>
        <p:sp>
          <p:nvSpPr>
            <p:cNvPr id="6424" name="Google Shape;642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6" name="Google Shape;6426;p72"/>
          <p:cNvSpPr/>
          <p:nvPr/>
        </p:nvSpPr>
        <p:spPr>
          <a:xfrm>
            <a:off x="2809002" y="2044439"/>
            <a:ext cx="500788" cy="496784"/>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7" name="Google Shape;6427;p72"/>
          <p:cNvGrpSpPr/>
          <p:nvPr/>
        </p:nvGrpSpPr>
        <p:grpSpPr>
          <a:xfrm>
            <a:off x="2842259" y="2642333"/>
            <a:ext cx="500788" cy="498747"/>
            <a:chOff x="-42062025" y="2316000"/>
            <a:chExt cx="319000" cy="317700"/>
          </a:xfrm>
        </p:grpSpPr>
        <p:sp>
          <p:nvSpPr>
            <p:cNvPr id="6428" name="Google Shape;642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30" name="Google Shape;6430;p72"/>
          <p:cNvSpPr/>
          <p:nvPr/>
        </p:nvSpPr>
        <p:spPr>
          <a:xfrm>
            <a:off x="2846703" y="3217580"/>
            <a:ext cx="504516" cy="500395"/>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31" name="Google Shape;6431;p72"/>
          <p:cNvGrpSpPr/>
          <p:nvPr/>
        </p:nvGrpSpPr>
        <p:grpSpPr>
          <a:xfrm>
            <a:off x="1168759" y="3857138"/>
            <a:ext cx="440191" cy="490897"/>
            <a:chOff x="-40150450" y="1977325"/>
            <a:chExt cx="280400" cy="312700"/>
          </a:xfrm>
        </p:grpSpPr>
        <p:sp>
          <p:nvSpPr>
            <p:cNvPr id="6432" name="Google Shape;643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72"/>
          <p:cNvGrpSpPr/>
          <p:nvPr/>
        </p:nvGrpSpPr>
        <p:grpSpPr>
          <a:xfrm>
            <a:off x="1160713" y="4469429"/>
            <a:ext cx="456281" cy="497099"/>
            <a:chOff x="-40160700" y="2339625"/>
            <a:chExt cx="290650" cy="316650"/>
          </a:xfrm>
        </p:grpSpPr>
        <p:sp>
          <p:nvSpPr>
            <p:cNvPr id="6437" name="Google Shape;643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1" name="Google Shape;6441;p72"/>
          <p:cNvGrpSpPr/>
          <p:nvPr/>
        </p:nvGrpSpPr>
        <p:grpSpPr>
          <a:xfrm>
            <a:off x="1136479" y="5070039"/>
            <a:ext cx="500788" cy="497099"/>
            <a:chOff x="-40171725" y="2705875"/>
            <a:chExt cx="319000" cy="316650"/>
          </a:xfrm>
        </p:grpSpPr>
        <p:sp>
          <p:nvSpPr>
            <p:cNvPr id="6442" name="Google Shape;644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72"/>
          <p:cNvGrpSpPr/>
          <p:nvPr/>
        </p:nvGrpSpPr>
        <p:grpSpPr>
          <a:xfrm>
            <a:off x="4146610" y="3835979"/>
            <a:ext cx="363581" cy="498355"/>
            <a:chOff x="-38275925" y="1946600"/>
            <a:chExt cx="231600" cy="317450"/>
          </a:xfrm>
        </p:grpSpPr>
        <p:sp>
          <p:nvSpPr>
            <p:cNvPr id="6445" name="Google Shape;644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47" name="Google Shape;6447;p72"/>
          <p:cNvSpPr/>
          <p:nvPr/>
        </p:nvSpPr>
        <p:spPr>
          <a:xfrm>
            <a:off x="4077164" y="4411601"/>
            <a:ext cx="499571" cy="498785"/>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72"/>
          <p:cNvSpPr/>
          <p:nvPr/>
        </p:nvSpPr>
        <p:spPr>
          <a:xfrm>
            <a:off x="4183934" y="5068801"/>
            <a:ext cx="293095" cy="49957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49" name="Google Shape;6449;p72"/>
          <p:cNvGrpSpPr/>
          <p:nvPr/>
        </p:nvGrpSpPr>
        <p:grpSpPr>
          <a:xfrm>
            <a:off x="2898455" y="5699236"/>
            <a:ext cx="509461" cy="495881"/>
            <a:chOff x="-37190575" y="1951325"/>
            <a:chExt cx="324525" cy="315875"/>
          </a:xfrm>
        </p:grpSpPr>
        <p:sp>
          <p:nvSpPr>
            <p:cNvPr id="6450" name="Google Shape;645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5" name="Google Shape;6455;p72"/>
          <p:cNvSpPr/>
          <p:nvPr/>
        </p:nvSpPr>
        <p:spPr>
          <a:xfrm>
            <a:off x="3388795" y="2041967"/>
            <a:ext cx="504516" cy="49831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6" name="Google Shape;6456;p72"/>
          <p:cNvGrpSpPr/>
          <p:nvPr/>
        </p:nvGrpSpPr>
        <p:grpSpPr>
          <a:xfrm>
            <a:off x="3432192" y="2747437"/>
            <a:ext cx="498315" cy="390740"/>
            <a:chOff x="-41694200" y="2382950"/>
            <a:chExt cx="317425" cy="248900"/>
          </a:xfrm>
        </p:grpSpPr>
        <p:sp>
          <p:nvSpPr>
            <p:cNvPr id="6457" name="Google Shape;645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9" name="Google Shape;6459;p72"/>
          <p:cNvGrpSpPr/>
          <p:nvPr/>
        </p:nvGrpSpPr>
        <p:grpSpPr>
          <a:xfrm>
            <a:off x="3427957" y="3218513"/>
            <a:ext cx="500788" cy="498355"/>
            <a:chOff x="-41695775" y="2683025"/>
            <a:chExt cx="319000" cy="317450"/>
          </a:xfrm>
        </p:grpSpPr>
        <p:sp>
          <p:nvSpPr>
            <p:cNvPr id="6460" name="Google Shape;646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3" name="Google Shape;6463;p72"/>
          <p:cNvGrpSpPr/>
          <p:nvPr/>
        </p:nvGrpSpPr>
        <p:grpSpPr>
          <a:xfrm>
            <a:off x="1751022" y="3875540"/>
            <a:ext cx="456281" cy="500827"/>
            <a:chOff x="-39792875" y="1971800"/>
            <a:chExt cx="290650" cy="319025"/>
          </a:xfrm>
        </p:grpSpPr>
        <p:sp>
          <p:nvSpPr>
            <p:cNvPr id="6464" name="Google Shape;646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6" name="Google Shape;6466;p72"/>
          <p:cNvGrpSpPr/>
          <p:nvPr/>
        </p:nvGrpSpPr>
        <p:grpSpPr>
          <a:xfrm>
            <a:off x="1762758" y="4450309"/>
            <a:ext cx="432812" cy="499767"/>
            <a:chOff x="-39783425" y="2337925"/>
            <a:chExt cx="275700" cy="318350"/>
          </a:xfrm>
        </p:grpSpPr>
        <p:sp>
          <p:nvSpPr>
            <p:cNvPr id="6467" name="Google Shape;646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69" name="Google Shape;6469;p72"/>
          <p:cNvSpPr/>
          <p:nvPr/>
        </p:nvSpPr>
        <p:spPr>
          <a:xfrm>
            <a:off x="1728578" y="5069745"/>
            <a:ext cx="495881" cy="497687"/>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70" name="Google Shape;6470;p72"/>
          <p:cNvGrpSpPr/>
          <p:nvPr/>
        </p:nvGrpSpPr>
        <p:grpSpPr>
          <a:xfrm>
            <a:off x="4653771" y="3838452"/>
            <a:ext cx="511933" cy="496824"/>
            <a:chOff x="-37956150" y="1948175"/>
            <a:chExt cx="326100" cy="316475"/>
          </a:xfrm>
        </p:grpSpPr>
        <p:sp>
          <p:nvSpPr>
            <p:cNvPr id="6471" name="Google Shape;647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4" name="Google Shape;6474;p72"/>
          <p:cNvGrpSpPr/>
          <p:nvPr/>
        </p:nvGrpSpPr>
        <p:grpSpPr>
          <a:xfrm>
            <a:off x="4663796" y="4514790"/>
            <a:ext cx="500827" cy="324020"/>
            <a:chOff x="-37953000" y="2379000"/>
            <a:chExt cx="319025" cy="206400"/>
          </a:xfrm>
        </p:grpSpPr>
        <p:sp>
          <p:nvSpPr>
            <p:cNvPr id="6475" name="Google Shape;647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80" name="Google Shape;6480;p72"/>
          <p:cNvSpPr/>
          <p:nvPr/>
        </p:nvSpPr>
        <p:spPr>
          <a:xfrm>
            <a:off x="4654601" y="5068801"/>
            <a:ext cx="514407" cy="49957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72"/>
          <p:cNvSpPr/>
          <p:nvPr/>
        </p:nvSpPr>
        <p:spPr>
          <a:xfrm>
            <a:off x="3558935" y="5697976"/>
            <a:ext cx="358636" cy="498355"/>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72"/>
          <p:cNvSpPr txBox="1">
            <a:spLocks noGrp="1"/>
          </p:cNvSpPr>
          <p:nvPr>
            <p:ph type="title" idx="4294967295"/>
          </p:nvPr>
        </p:nvSpPr>
        <p:spPr>
          <a:xfrm>
            <a:off x="1132900"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83" name="Google Shape;6483;p72"/>
          <p:cNvSpPr txBox="1">
            <a:spLocks noGrp="1"/>
          </p:cNvSpPr>
          <p:nvPr>
            <p:ph type="title" idx="4294967295"/>
          </p:nvPr>
        </p:nvSpPr>
        <p:spPr>
          <a:xfrm>
            <a:off x="6477867"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6484" name="Google Shape;6484;p72"/>
          <p:cNvSpPr/>
          <p:nvPr/>
        </p:nvSpPr>
        <p:spPr>
          <a:xfrm>
            <a:off x="6488727" y="2108321"/>
            <a:ext cx="470907" cy="419452"/>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85" name="Google Shape;6485;p72"/>
          <p:cNvGrpSpPr/>
          <p:nvPr/>
        </p:nvGrpSpPr>
        <p:grpSpPr>
          <a:xfrm>
            <a:off x="6487459" y="2677805"/>
            <a:ext cx="472143" cy="473417"/>
            <a:chOff x="-28467625" y="2331750"/>
            <a:chExt cx="296150" cy="296950"/>
          </a:xfrm>
        </p:grpSpPr>
        <p:sp>
          <p:nvSpPr>
            <p:cNvPr id="6486" name="Google Shape;6486;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8" name="Google Shape;6488;p72"/>
          <p:cNvGrpSpPr/>
          <p:nvPr/>
        </p:nvGrpSpPr>
        <p:grpSpPr>
          <a:xfrm>
            <a:off x="6506292" y="3268579"/>
            <a:ext cx="434477" cy="468436"/>
            <a:chOff x="-28461325" y="2701925"/>
            <a:chExt cx="272525" cy="293825"/>
          </a:xfrm>
        </p:grpSpPr>
        <p:sp>
          <p:nvSpPr>
            <p:cNvPr id="6489" name="Google Shape;6489;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2" name="Google Shape;6492;p72"/>
          <p:cNvGrpSpPr/>
          <p:nvPr/>
        </p:nvGrpSpPr>
        <p:grpSpPr>
          <a:xfrm>
            <a:off x="9471881" y="2166761"/>
            <a:ext cx="472143" cy="302632"/>
            <a:chOff x="-26585200" y="2025375"/>
            <a:chExt cx="296150" cy="189825"/>
          </a:xfrm>
        </p:grpSpPr>
        <p:sp>
          <p:nvSpPr>
            <p:cNvPr id="6493" name="Google Shape;6493;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8" name="Google Shape;6498;p72"/>
          <p:cNvGrpSpPr/>
          <p:nvPr/>
        </p:nvGrpSpPr>
        <p:grpSpPr>
          <a:xfrm>
            <a:off x="9472497" y="2679059"/>
            <a:ext cx="470907" cy="470907"/>
            <a:chOff x="-26584425" y="2340425"/>
            <a:chExt cx="295375" cy="295375"/>
          </a:xfrm>
        </p:grpSpPr>
        <p:sp>
          <p:nvSpPr>
            <p:cNvPr id="6499" name="Google Shape;6499;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4" name="Google Shape;6504;p72"/>
          <p:cNvGrpSpPr/>
          <p:nvPr/>
        </p:nvGrpSpPr>
        <p:grpSpPr>
          <a:xfrm>
            <a:off x="9465604" y="3267185"/>
            <a:ext cx="484697" cy="471225"/>
            <a:chOff x="-26585200" y="2710400"/>
            <a:chExt cx="304025" cy="295575"/>
          </a:xfrm>
        </p:grpSpPr>
        <p:sp>
          <p:nvSpPr>
            <p:cNvPr id="6505" name="Google Shape;6505;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7" name="Google Shape;6517;p72"/>
          <p:cNvGrpSpPr/>
          <p:nvPr/>
        </p:nvGrpSpPr>
        <p:grpSpPr>
          <a:xfrm>
            <a:off x="7672450" y="3855821"/>
            <a:ext cx="472181" cy="470947"/>
            <a:chOff x="-24709875" y="1970225"/>
            <a:chExt cx="296175" cy="295400"/>
          </a:xfrm>
        </p:grpSpPr>
        <p:sp>
          <p:nvSpPr>
            <p:cNvPr id="6518" name="Google Shape;6518;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0" name="Google Shape;6520;p72"/>
          <p:cNvGrpSpPr/>
          <p:nvPr/>
        </p:nvGrpSpPr>
        <p:grpSpPr>
          <a:xfrm>
            <a:off x="7715137" y="4451659"/>
            <a:ext cx="386809" cy="472143"/>
            <a:chOff x="-24683100" y="2340425"/>
            <a:chExt cx="242625" cy="296150"/>
          </a:xfrm>
        </p:grpSpPr>
        <p:sp>
          <p:nvSpPr>
            <p:cNvPr id="6521" name="Google Shape;6521;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25" name="Google Shape;6525;p72"/>
          <p:cNvSpPr/>
          <p:nvPr/>
        </p:nvSpPr>
        <p:spPr>
          <a:xfrm>
            <a:off x="7715720" y="5039880"/>
            <a:ext cx="386769" cy="472181"/>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26" name="Google Shape;6526;p72"/>
          <p:cNvGrpSpPr/>
          <p:nvPr/>
        </p:nvGrpSpPr>
        <p:grpSpPr>
          <a:xfrm>
            <a:off x="10656793" y="3855821"/>
            <a:ext cx="480951" cy="470947"/>
            <a:chOff x="-22881800" y="1971800"/>
            <a:chExt cx="301675" cy="295400"/>
          </a:xfrm>
        </p:grpSpPr>
        <p:sp>
          <p:nvSpPr>
            <p:cNvPr id="6527" name="Google Shape;6527;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33" name="Google Shape;6533;p72"/>
          <p:cNvSpPr/>
          <p:nvPr/>
        </p:nvSpPr>
        <p:spPr>
          <a:xfrm>
            <a:off x="7101455" y="2081955"/>
            <a:ext cx="419452" cy="472181"/>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72"/>
          <p:cNvSpPr/>
          <p:nvPr/>
        </p:nvSpPr>
        <p:spPr>
          <a:xfrm>
            <a:off x="7072579" y="2678543"/>
            <a:ext cx="477204" cy="471863"/>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35" name="Google Shape;6535;p72"/>
          <p:cNvGrpSpPr/>
          <p:nvPr/>
        </p:nvGrpSpPr>
        <p:grpSpPr>
          <a:xfrm>
            <a:off x="7158585" y="3266706"/>
            <a:ext cx="303907" cy="472181"/>
            <a:chOff x="-28043900" y="2701925"/>
            <a:chExt cx="190625" cy="296175"/>
          </a:xfrm>
        </p:grpSpPr>
        <p:sp>
          <p:nvSpPr>
            <p:cNvPr id="6536" name="Google Shape;6536;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1" name="Google Shape;6541;p72"/>
          <p:cNvGrpSpPr/>
          <p:nvPr/>
        </p:nvGrpSpPr>
        <p:grpSpPr>
          <a:xfrm>
            <a:off x="10055740" y="2082624"/>
            <a:ext cx="472181" cy="470907"/>
            <a:chOff x="-26215025" y="1971025"/>
            <a:chExt cx="296175" cy="295375"/>
          </a:xfrm>
        </p:grpSpPr>
        <p:sp>
          <p:nvSpPr>
            <p:cNvPr id="6542" name="Google Shape;6542;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0" name="Google Shape;6550;p72"/>
          <p:cNvGrpSpPr/>
          <p:nvPr/>
        </p:nvGrpSpPr>
        <p:grpSpPr>
          <a:xfrm>
            <a:off x="10055104" y="2679678"/>
            <a:ext cx="473457" cy="469671"/>
            <a:chOff x="-26215825" y="2341200"/>
            <a:chExt cx="296975" cy="294600"/>
          </a:xfrm>
        </p:grpSpPr>
        <p:sp>
          <p:nvSpPr>
            <p:cNvPr id="6551" name="Google Shape;6551;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3" name="Google Shape;6553;p72"/>
          <p:cNvGrpSpPr/>
          <p:nvPr/>
        </p:nvGrpSpPr>
        <p:grpSpPr>
          <a:xfrm>
            <a:off x="10097810" y="3267344"/>
            <a:ext cx="388044" cy="470907"/>
            <a:chOff x="-26179575" y="2710600"/>
            <a:chExt cx="243400" cy="295375"/>
          </a:xfrm>
        </p:grpSpPr>
        <p:sp>
          <p:nvSpPr>
            <p:cNvPr id="6554" name="Google Shape;6554;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7" name="Google Shape;6557;p72"/>
          <p:cNvGrpSpPr/>
          <p:nvPr/>
        </p:nvGrpSpPr>
        <p:grpSpPr>
          <a:xfrm>
            <a:off x="8283223" y="3855841"/>
            <a:ext cx="449583" cy="470907"/>
            <a:chOff x="-24328675" y="1971025"/>
            <a:chExt cx="282000" cy="295375"/>
          </a:xfrm>
        </p:grpSpPr>
        <p:sp>
          <p:nvSpPr>
            <p:cNvPr id="6558" name="Google Shape;6558;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0" name="Google Shape;6560;p72"/>
          <p:cNvGrpSpPr/>
          <p:nvPr/>
        </p:nvGrpSpPr>
        <p:grpSpPr>
          <a:xfrm>
            <a:off x="8286371" y="4452276"/>
            <a:ext cx="443285" cy="470907"/>
            <a:chOff x="-24330250" y="2340425"/>
            <a:chExt cx="278050" cy="295375"/>
          </a:xfrm>
        </p:grpSpPr>
        <p:sp>
          <p:nvSpPr>
            <p:cNvPr id="6561" name="Google Shape;6561;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8" name="Google Shape;6568;p72"/>
          <p:cNvGrpSpPr/>
          <p:nvPr/>
        </p:nvGrpSpPr>
        <p:grpSpPr>
          <a:xfrm>
            <a:off x="8272560" y="5040560"/>
            <a:ext cx="470907" cy="470907"/>
            <a:chOff x="-24338900" y="2710600"/>
            <a:chExt cx="295375" cy="295375"/>
          </a:xfrm>
        </p:grpSpPr>
        <p:sp>
          <p:nvSpPr>
            <p:cNvPr id="6569" name="Google Shape;6569;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1" name="Google Shape;6571;p72"/>
          <p:cNvGrpSpPr/>
          <p:nvPr/>
        </p:nvGrpSpPr>
        <p:grpSpPr>
          <a:xfrm>
            <a:off x="10660560" y="4453073"/>
            <a:ext cx="473417" cy="469312"/>
            <a:chOff x="-22859750" y="2335900"/>
            <a:chExt cx="296950" cy="294375"/>
          </a:xfrm>
        </p:grpSpPr>
        <p:sp>
          <p:nvSpPr>
            <p:cNvPr id="6572" name="Google Shape;6572;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5" name="Google Shape;6575;p72"/>
          <p:cNvGrpSpPr/>
          <p:nvPr/>
        </p:nvGrpSpPr>
        <p:grpSpPr>
          <a:xfrm>
            <a:off x="7699690" y="2082604"/>
            <a:ext cx="415665" cy="470947"/>
            <a:chOff x="-27710725" y="1959200"/>
            <a:chExt cx="260725" cy="295400"/>
          </a:xfrm>
        </p:grpSpPr>
        <p:sp>
          <p:nvSpPr>
            <p:cNvPr id="6576" name="Google Shape;6576;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8" name="Google Shape;6578;p72"/>
          <p:cNvGrpSpPr/>
          <p:nvPr/>
        </p:nvGrpSpPr>
        <p:grpSpPr>
          <a:xfrm>
            <a:off x="7670175" y="2760666"/>
            <a:ext cx="474693" cy="307693"/>
            <a:chOff x="-27728850" y="2382950"/>
            <a:chExt cx="297750" cy="193000"/>
          </a:xfrm>
        </p:grpSpPr>
        <p:sp>
          <p:nvSpPr>
            <p:cNvPr id="6579" name="Google Shape;6579;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82" name="Google Shape;6582;p72"/>
          <p:cNvSpPr/>
          <p:nvPr/>
        </p:nvSpPr>
        <p:spPr>
          <a:xfrm>
            <a:off x="7671426" y="3275769"/>
            <a:ext cx="473457" cy="453968"/>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72"/>
          <p:cNvSpPr/>
          <p:nvPr/>
        </p:nvSpPr>
        <p:spPr>
          <a:xfrm>
            <a:off x="10645890" y="2081955"/>
            <a:ext cx="472181" cy="472181"/>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84" name="Google Shape;6584;p72"/>
          <p:cNvGrpSpPr/>
          <p:nvPr/>
        </p:nvGrpSpPr>
        <p:grpSpPr>
          <a:xfrm>
            <a:off x="10645300" y="2691614"/>
            <a:ext cx="472181" cy="445797"/>
            <a:chOff x="-25844850" y="2357750"/>
            <a:chExt cx="296175" cy="279625"/>
          </a:xfrm>
        </p:grpSpPr>
        <p:sp>
          <p:nvSpPr>
            <p:cNvPr id="6585" name="Google Shape;6585;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1" name="Google Shape;6591;p72"/>
          <p:cNvSpPr/>
          <p:nvPr/>
        </p:nvSpPr>
        <p:spPr>
          <a:xfrm>
            <a:off x="10642761" y="3266822"/>
            <a:ext cx="478440" cy="471863"/>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92" name="Google Shape;6592;p72"/>
          <p:cNvGrpSpPr/>
          <p:nvPr/>
        </p:nvGrpSpPr>
        <p:grpSpPr>
          <a:xfrm>
            <a:off x="8950511" y="3855821"/>
            <a:ext cx="305183" cy="470947"/>
            <a:chOff x="-23917525" y="1970225"/>
            <a:chExt cx="191425" cy="295400"/>
          </a:xfrm>
        </p:grpSpPr>
        <p:sp>
          <p:nvSpPr>
            <p:cNvPr id="6593" name="Google Shape;6593;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6" name="Google Shape;6596;p72"/>
          <p:cNvGrpSpPr/>
          <p:nvPr/>
        </p:nvGrpSpPr>
        <p:grpSpPr>
          <a:xfrm>
            <a:off x="8890886" y="4451659"/>
            <a:ext cx="424433" cy="472143"/>
            <a:chOff x="-23952175" y="2340425"/>
            <a:chExt cx="266225" cy="296150"/>
          </a:xfrm>
        </p:grpSpPr>
        <p:sp>
          <p:nvSpPr>
            <p:cNvPr id="6597" name="Google Shape;6597;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9" name="Google Shape;6599;p72"/>
          <p:cNvSpPr/>
          <p:nvPr/>
        </p:nvSpPr>
        <p:spPr>
          <a:xfrm>
            <a:off x="8855005" y="5040976"/>
            <a:ext cx="497292" cy="469989"/>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00" name="Google Shape;6600;p72"/>
          <p:cNvGrpSpPr/>
          <p:nvPr/>
        </p:nvGrpSpPr>
        <p:grpSpPr>
          <a:xfrm>
            <a:off x="10737782" y="5038667"/>
            <a:ext cx="318973" cy="474693"/>
            <a:chOff x="-22811700" y="2700350"/>
            <a:chExt cx="200075" cy="297750"/>
          </a:xfrm>
        </p:grpSpPr>
        <p:sp>
          <p:nvSpPr>
            <p:cNvPr id="6601" name="Google Shape;6601;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4" name="Google Shape;6604;p72"/>
          <p:cNvGrpSpPr/>
          <p:nvPr/>
        </p:nvGrpSpPr>
        <p:grpSpPr>
          <a:xfrm>
            <a:off x="8269050" y="2081987"/>
            <a:ext cx="473417" cy="472181"/>
            <a:chOff x="-27358650" y="1961575"/>
            <a:chExt cx="296950" cy="296175"/>
          </a:xfrm>
        </p:grpSpPr>
        <p:sp>
          <p:nvSpPr>
            <p:cNvPr id="6605" name="Google Shape;6605;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07" name="Google Shape;6607;p72"/>
          <p:cNvSpPr/>
          <p:nvPr/>
        </p:nvSpPr>
        <p:spPr>
          <a:xfrm>
            <a:off x="8324915" y="2678981"/>
            <a:ext cx="362935" cy="47098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72"/>
          <p:cNvSpPr/>
          <p:nvPr/>
        </p:nvSpPr>
        <p:spPr>
          <a:xfrm>
            <a:off x="8269674" y="3266663"/>
            <a:ext cx="473417" cy="472181"/>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72"/>
          <p:cNvSpPr/>
          <p:nvPr/>
        </p:nvSpPr>
        <p:spPr>
          <a:xfrm>
            <a:off x="6511305" y="3856429"/>
            <a:ext cx="429496" cy="469671"/>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0" name="Google Shape;6610;p72"/>
          <p:cNvGrpSpPr/>
          <p:nvPr/>
        </p:nvGrpSpPr>
        <p:grpSpPr>
          <a:xfrm>
            <a:off x="6487508" y="4466087"/>
            <a:ext cx="475928" cy="443285"/>
            <a:chOff x="-25477800" y="2357750"/>
            <a:chExt cx="298525" cy="278050"/>
          </a:xfrm>
        </p:grpSpPr>
        <p:sp>
          <p:nvSpPr>
            <p:cNvPr id="6611" name="Google Shape;6611;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3" name="Google Shape;6613;p72"/>
          <p:cNvSpPr/>
          <p:nvPr/>
        </p:nvSpPr>
        <p:spPr>
          <a:xfrm>
            <a:off x="6489346" y="5040418"/>
            <a:ext cx="473417" cy="471105"/>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4" name="Google Shape;6614;p72"/>
          <p:cNvGrpSpPr/>
          <p:nvPr/>
        </p:nvGrpSpPr>
        <p:grpSpPr>
          <a:xfrm>
            <a:off x="9467143" y="3855841"/>
            <a:ext cx="472181" cy="470907"/>
            <a:chOff x="-23599325" y="1971025"/>
            <a:chExt cx="296175" cy="295375"/>
          </a:xfrm>
        </p:grpSpPr>
        <p:sp>
          <p:nvSpPr>
            <p:cNvPr id="6615" name="Google Shape;6615;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7" name="Google Shape;6617;p72"/>
          <p:cNvSpPr/>
          <p:nvPr/>
        </p:nvSpPr>
        <p:spPr>
          <a:xfrm>
            <a:off x="9468319" y="4450984"/>
            <a:ext cx="470907" cy="473417"/>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72"/>
          <p:cNvSpPr/>
          <p:nvPr/>
        </p:nvSpPr>
        <p:spPr>
          <a:xfrm>
            <a:off x="9465170" y="5054945"/>
            <a:ext cx="477204" cy="442051"/>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72"/>
          <p:cNvSpPr/>
          <p:nvPr/>
        </p:nvSpPr>
        <p:spPr>
          <a:xfrm>
            <a:off x="8269266" y="5697296"/>
            <a:ext cx="474693" cy="472181"/>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20" name="Google Shape;6620;p72"/>
          <p:cNvGrpSpPr/>
          <p:nvPr/>
        </p:nvGrpSpPr>
        <p:grpSpPr>
          <a:xfrm>
            <a:off x="8859735" y="2082146"/>
            <a:ext cx="480951" cy="471863"/>
            <a:chOff x="-26993200" y="1961775"/>
            <a:chExt cx="301675" cy="295975"/>
          </a:xfrm>
        </p:grpSpPr>
        <p:sp>
          <p:nvSpPr>
            <p:cNvPr id="6621" name="Google Shape;6621;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4" name="Google Shape;6624;p72"/>
          <p:cNvGrpSpPr/>
          <p:nvPr/>
        </p:nvGrpSpPr>
        <p:grpSpPr>
          <a:xfrm>
            <a:off x="8893015" y="2679059"/>
            <a:ext cx="414389" cy="470907"/>
            <a:chOff x="-26970350" y="2332550"/>
            <a:chExt cx="259925" cy="295375"/>
          </a:xfrm>
        </p:grpSpPr>
        <p:sp>
          <p:nvSpPr>
            <p:cNvPr id="6625" name="Google Shape;6625;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7" name="Google Shape;6627;p72"/>
          <p:cNvGrpSpPr/>
          <p:nvPr/>
        </p:nvGrpSpPr>
        <p:grpSpPr>
          <a:xfrm>
            <a:off x="8865395" y="3309413"/>
            <a:ext cx="469631" cy="386769"/>
            <a:chOff x="-26986100" y="2735800"/>
            <a:chExt cx="294575" cy="242600"/>
          </a:xfrm>
        </p:grpSpPr>
        <p:sp>
          <p:nvSpPr>
            <p:cNvPr id="6628" name="Google Shape;6628;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30" name="Google Shape;6630;p72"/>
          <p:cNvSpPr/>
          <p:nvPr/>
        </p:nvSpPr>
        <p:spPr>
          <a:xfrm>
            <a:off x="7078259" y="3855809"/>
            <a:ext cx="470907" cy="470907"/>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31" name="Google Shape;6631;p72"/>
          <p:cNvGrpSpPr/>
          <p:nvPr/>
        </p:nvGrpSpPr>
        <p:grpSpPr>
          <a:xfrm>
            <a:off x="7077687" y="4451659"/>
            <a:ext cx="470907" cy="472143"/>
            <a:chOff x="-25104475" y="2340425"/>
            <a:chExt cx="295375" cy="296150"/>
          </a:xfrm>
        </p:grpSpPr>
        <p:sp>
          <p:nvSpPr>
            <p:cNvPr id="6632" name="Google Shape;6632;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41" name="Google Shape;6641;p72"/>
          <p:cNvSpPr/>
          <p:nvPr/>
        </p:nvSpPr>
        <p:spPr>
          <a:xfrm>
            <a:off x="7075748" y="5100163"/>
            <a:ext cx="475928" cy="351616"/>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42" name="Google Shape;6642;p72"/>
          <p:cNvGrpSpPr/>
          <p:nvPr/>
        </p:nvGrpSpPr>
        <p:grpSpPr>
          <a:xfrm>
            <a:off x="10064125" y="3855204"/>
            <a:ext cx="473417" cy="472181"/>
            <a:chOff x="-23229925" y="1970225"/>
            <a:chExt cx="296950" cy="296175"/>
          </a:xfrm>
        </p:grpSpPr>
        <p:sp>
          <p:nvSpPr>
            <p:cNvPr id="6643" name="Google Shape;6643;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7" name="Google Shape;6647;p72"/>
          <p:cNvGrpSpPr/>
          <p:nvPr/>
        </p:nvGrpSpPr>
        <p:grpSpPr>
          <a:xfrm>
            <a:off x="10120621" y="4451022"/>
            <a:ext cx="360424" cy="473417"/>
            <a:chOff x="-23177950" y="2340425"/>
            <a:chExt cx="226075" cy="296950"/>
          </a:xfrm>
        </p:grpSpPr>
        <p:sp>
          <p:nvSpPr>
            <p:cNvPr id="6648" name="Google Shape;6648;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0" name="Google Shape;6650;p72"/>
          <p:cNvGrpSpPr/>
          <p:nvPr/>
        </p:nvGrpSpPr>
        <p:grpSpPr>
          <a:xfrm>
            <a:off x="10064742" y="5039923"/>
            <a:ext cx="472181" cy="472181"/>
            <a:chOff x="-23229150" y="2710600"/>
            <a:chExt cx="296175" cy="296175"/>
          </a:xfrm>
        </p:grpSpPr>
        <p:sp>
          <p:nvSpPr>
            <p:cNvPr id="6651" name="Google Shape;6651;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53" name="Google Shape;6653;p72"/>
          <p:cNvSpPr/>
          <p:nvPr/>
        </p:nvSpPr>
        <p:spPr>
          <a:xfrm>
            <a:off x="8867399" y="5697939"/>
            <a:ext cx="472181" cy="470907"/>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73"/>
          <p:cNvSpPr txBox="1">
            <a:spLocks noGrp="1"/>
          </p:cNvSpPr>
          <p:nvPr>
            <p:ph type="title" idx="4294967295"/>
          </p:nvPr>
        </p:nvSpPr>
        <p:spPr>
          <a:xfrm>
            <a:off x="1132900"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59" name="Google Shape;6659;p73"/>
          <p:cNvSpPr txBox="1">
            <a:spLocks noGrp="1"/>
          </p:cNvSpPr>
          <p:nvPr>
            <p:ph type="title" idx="4294967295"/>
          </p:nvPr>
        </p:nvSpPr>
        <p:spPr>
          <a:xfrm>
            <a:off x="6477867"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660" name="Google Shape;6660;p73"/>
          <p:cNvGrpSpPr/>
          <p:nvPr/>
        </p:nvGrpSpPr>
        <p:grpSpPr>
          <a:xfrm>
            <a:off x="1139158" y="2055627"/>
            <a:ext cx="488359" cy="488320"/>
            <a:chOff x="-65131525" y="1914325"/>
            <a:chExt cx="316650" cy="316625"/>
          </a:xfrm>
        </p:grpSpPr>
        <p:sp>
          <p:nvSpPr>
            <p:cNvPr id="6661" name="Google Shape;6661;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3" name="Google Shape;6663;p73"/>
          <p:cNvGrpSpPr/>
          <p:nvPr/>
        </p:nvGrpSpPr>
        <p:grpSpPr>
          <a:xfrm>
            <a:off x="1139158" y="2696010"/>
            <a:ext cx="488359" cy="488359"/>
            <a:chOff x="-65131525" y="2281350"/>
            <a:chExt cx="316650" cy="316650"/>
          </a:xfrm>
        </p:grpSpPr>
        <p:sp>
          <p:nvSpPr>
            <p:cNvPr id="6664" name="Google Shape;6664;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6" name="Google Shape;6666;p73"/>
          <p:cNvGrpSpPr/>
          <p:nvPr/>
        </p:nvGrpSpPr>
        <p:grpSpPr>
          <a:xfrm>
            <a:off x="1143419" y="3316009"/>
            <a:ext cx="479837" cy="489553"/>
            <a:chOff x="-65129950" y="2646800"/>
            <a:chExt cx="311125" cy="317425"/>
          </a:xfrm>
        </p:grpSpPr>
        <p:sp>
          <p:nvSpPr>
            <p:cNvPr id="6667" name="Google Shape;6667;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9" name="Google Shape;6669;p73"/>
          <p:cNvGrpSpPr/>
          <p:nvPr/>
        </p:nvGrpSpPr>
        <p:grpSpPr>
          <a:xfrm>
            <a:off x="4081197" y="2053776"/>
            <a:ext cx="491983" cy="492021"/>
            <a:chOff x="-63252250" y="1930850"/>
            <a:chExt cx="319000" cy="319025"/>
          </a:xfrm>
        </p:grpSpPr>
        <p:sp>
          <p:nvSpPr>
            <p:cNvPr id="6670" name="Google Shape;6670;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72" name="Google Shape;6672;p73"/>
          <p:cNvSpPr/>
          <p:nvPr/>
        </p:nvSpPr>
        <p:spPr>
          <a:xfrm>
            <a:off x="4070525" y="2694892"/>
            <a:ext cx="496495" cy="490595"/>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73" name="Google Shape;6673;p73"/>
          <p:cNvGrpSpPr/>
          <p:nvPr/>
        </p:nvGrpSpPr>
        <p:grpSpPr>
          <a:xfrm>
            <a:off x="4082412" y="3315391"/>
            <a:ext cx="489553" cy="490788"/>
            <a:chOff x="-63250675" y="2664125"/>
            <a:chExt cx="317425" cy="318225"/>
          </a:xfrm>
        </p:grpSpPr>
        <p:sp>
          <p:nvSpPr>
            <p:cNvPr id="6674" name="Google Shape;6674;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6" name="Google Shape;6676;p73"/>
          <p:cNvGrpSpPr/>
          <p:nvPr/>
        </p:nvGrpSpPr>
        <p:grpSpPr>
          <a:xfrm>
            <a:off x="2317961" y="3950600"/>
            <a:ext cx="484696" cy="481688"/>
            <a:chOff x="-61354075" y="1940500"/>
            <a:chExt cx="314275" cy="312325"/>
          </a:xfrm>
        </p:grpSpPr>
        <p:sp>
          <p:nvSpPr>
            <p:cNvPr id="6677" name="Google Shape;6677;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1" name="Google Shape;6681;p73"/>
          <p:cNvGrpSpPr/>
          <p:nvPr/>
        </p:nvGrpSpPr>
        <p:grpSpPr>
          <a:xfrm>
            <a:off x="2316131" y="4548670"/>
            <a:ext cx="488359" cy="448260"/>
            <a:chOff x="-61354875" y="2322300"/>
            <a:chExt cx="316650" cy="290650"/>
          </a:xfrm>
        </p:grpSpPr>
        <p:sp>
          <p:nvSpPr>
            <p:cNvPr id="6682" name="Google Shape;6682;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5" name="Google Shape;6685;p73"/>
          <p:cNvGrpSpPr/>
          <p:nvPr/>
        </p:nvGrpSpPr>
        <p:grpSpPr>
          <a:xfrm>
            <a:off x="2316131" y="5118755"/>
            <a:ext cx="488359" cy="488359"/>
            <a:chOff x="-61354875" y="2671225"/>
            <a:chExt cx="316650" cy="316650"/>
          </a:xfrm>
        </p:grpSpPr>
        <p:sp>
          <p:nvSpPr>
            <p:cNvPr id="6686" name="Google Shape;6686;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1" name="Google Shape;6691;p73"/>
          <p:cNvGrpSpPr/>
          <p:nvPr/>
        </p:nvGrpSpPr>
        <p:grpSpPr>
          <a:xfrm>
            <a:off x="5270003" y="3945068"/>
            <a:ext cx="491983" cy="492755"/>
            <a:chOff x="-59502375" y="1904375"/>
            <a:chExt cx="319000" cy="319500"/>
          </a:xfrm>
        </p:grpSpPr>
        <p:sp>
          <p:nvSpPr>
            <p:cNvPr id="6692" name="Google Shape;6692;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5" name="Google Shape;6695;p73"/>
          <p:cNvGrpSpPr/>
          <p:nvPr/>
        </p:nvGrpSpPr>
        <p:grpSpPr>
          <a:xfrm>
            <a:off x="1731495" y="2057343"/>
            <a:ext cx="491983" cy="484888"/>
            <a:chOff x="-64774725" y="1916550"/>
            <a:chExt cx="319000" cy="314400"/>
          </a:xfrm>
        </p:grpSpPr>
        <p:sp>
          <p:nvSpPr>
            <p:cNvPr id="6696" name="Google Shape;6696;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8" name="Google Shape;6698;p73"/>
          <p:cNvGrpSpPr/>
          <p:nvPr/>
        </p:nvGrpSpPr>
        <p:grpSpPr>
          <a:xfrm>
            <a:off x="1733306" y="2693582"/>
            <a:ext cx="488359" cy="493217"/>
            <a:chOff x="-64764500" y="2280550"/>
            <a:chExt cx="316650" cy="319800"/>
          </a:xfrm>
        </p:grpSpPr>
        <p:sp>
          <p:nvSpPr>
            <p:cNvPr id="6699" name="Google Shape;6699;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01" name="Google Shape;6701;p73"/>
          <p:cNvSpPr/>
          <p:nvPr/>
        </p:nvSpPr>
        <p:spPr>
          <a:xfrm>
            <a:off x="1755671" y="3316606"/>
            <a:ext cx="426399" cy="48835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02" name="Google Shape;6702;p73"/>
          <p:cNvGrpSpPr/>
          <p:nvPr/>
        </p:nvGrpSpPr>
        <p:grpSpPr>
          <a:xfrm>
            <a:off x="4682698" y="2106618"/>
            <a:ext cx="487125" cy="386337"/>
            <a:chOff x="-62882850" y="1999375"/>
            <a:chExt cx="315850" cy="250500"/>
          </a:xfrm>
        </p:grpSpPr>
        <p:sp>
          <p:nvSpPr>
            <p:cNvPr id="6703" name="Google Shape;6703;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5" name="Google Shape;6705;p73"/>
          <p:cNvGrpSpPr/>
          <p:nvPr/>
        </p:nvGrpSpPr>
        <p:grpSpPr>
          <a:xfrm>
            <a:off x="4671150" y="2695393"/>
            <a:ext cx="510220" cy="489592"/>
            <a:chOff x="-62890750" y="2296300"/>
            <a:chExt cx="330825" cy="317450"/>
          </a:xfrm>
        </p:grpSpPr>
        <p:sp>
          <p:nvSpPr>
            <p:cNvPr id="6706" name="Google Shape;6706;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9" name="Google Shape;6709;p73"/>
          <p:cNvGrpSpPr/>
          <p:nvPr/>
        </p:nvGrpSpPr>
        <p:grpSpPr>
          <a:xfrm>
            <a:off x="4682698" y="3316009"/>
            <a:ext cx="487125" cy="489553"/>
            <a:chOff x="-62882850" y="2664925"/>
            <a:chExt cx="315850" cy="317425"/>
          </a:xfrm>
        </p:grpSpPr>
        <p:sp>
          <p:nvSpPr>
            <p:cNvPr id="6710" name="Google Shape;6710;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12" name="Google Shape;6712;p73"/>
          <p:cNvSpPr/>
          <p:nvPr/>
        </p:nvSpPr>
        <p:spPr>
          <a:xfrm>
            <a:off x="2900950" y="3948403"/>
            <a:ext cx="492021" cy="486084"/>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13" name="Google Shape;6713;p73"/>
          <p:cNvGrpSpPr/>
          <p:nvPr/>
        </p:nvGrpSpPr>
        <p:grpSpPr>
          <a:xfrm>
            <a:off x="2910897" y="4532862"/>
            <a:ext cx="488359" cy="479876"/>
            <a:chOff x="-60988625" y="2310475"/>
            <a:chExt cx="316650" cy="311150"/>
          </a:xfrm>
        </p:grpSpPr>
        <p:sp>
          <p:nvSpPr>
            <p:cNvPr id="6714" name="Google Shape;6714;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0" name="Google Shape;6720;p73"/>
          <p:cNvGrpSpPr/>
          <p:nvPr/>
        </p:nvGrpSpPr>
        <p:grpSpPr>
          <a:xfrm>
            <a:off x="2911512" y="5117080"/>
            <a:ext cx="487125" cy="491713"/>
            <a:chOff x="-60987050" y="2671400"/>
            <a:chExt cx="315850" cy="318825"/>
          </a:xfrm>
        </p:grpSpPr>
        <p:sp>
          <p:nvSpPr>
            <p:cNvPr id="6721" name="Google Shape;6721;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3" name="Google Shape;6723;p73"/>
          <p:cNvGrpSpPr/>
          <p:nvPr/>
        </p:nvGrpSpPr>
        <p:grpSpPr>
          <a:xfrm>
            <a:off x="5270001" y="4534095"/>
            <a:ext cx="491983" cy="477408"/>
            <a:chOff x="-59481900" y="2290800"/>
            <a:chExt cx="319000" cy="309550"/>
          </a:xfrm>
        </p:grpSpPr>
        <p:sp>
          <p:nvSpPr>
            <p:cNvPr id="6724" name="Google Shape;6724;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0" name="Google Shape;6730;p73"/>
          <p:cNvGrpSpPr/>
          <p:nvPr/>
        </p:nvGrpSpPr>
        <p:grpSpPr>
          <a:xfrm>
            <a:off x="2322407" y="2055125"/>
            <a:ext cx="491983" cy="489323"/>
            <a:chOff x="-64401400" y="1914475"/>
            <a:chExt cx="319000" cy="317275"/>
          </a:xfrm>
        </p:grpSpPr>
        <p:sp>
          <p:nvSpPr>
            <p:cNvPr id="6731" name="Google Shape;6731;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7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4" name="Google Shape;6734;p73"/>
          <p:cNvGrpSpPr/>
          <p:nvPr/>
        </p:nvGrpSpPr>
        <p:grpSpPr>
          <a:xfrm>
            <a:off x="2408657" y="2696511"/>
            <a:ext cx="319480" cy="487356"/>
            <a:chOff x="-64343900" y="2282125"/>
            <a:chExt cx="207150" cy="316000"/>
          </a:xfrm>
        </p:grpSpPr>
        <p:sp>
          <p:nvSpPr>
            <p:cNvPr id="6735" name="Google Shape;6735;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37" name="Google Shape;6737;p73"/>
          <p:cNvSpPr/>
          <p:nvPr/>
        </p:nvSpPr>
        <p:spPr>
          <a:xfrm>
            <a:off x="2315052" y="3314178"/>
            <a:ext cx="489553" cy="493217"/>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38" name="Google Shape;6738;p73"/>
          <p:cNvGrpSpPr/>
          <p:nvPr/>
        </p:nvGrpSpPr>
        <p:grpSpPr>
          <a:xfrm>
            <a:off x="5315922" y="2055473"/>
            <a:ext cx="425164" cy="488628"/>
            <a:chOff x="-62496925" y="1931475"/>
            <a:chExt cx="275675" cy="316825"/>
          </a:xfrm>
        </p:grpSpPr>
        <p:sp>
          <p:nvSpPr>
            <p:cNvPr id="6739" name="Google Shape;6739;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1" name="Google Shape;6741;p73"/>
          <p:cNvGrpSpPr/>
          <p:nvPr/>
        </p:nvGrpSpPr>
        <p:grpSpPr>
          <a:xfrm>
            <a:off x="5284922" y="2695239"/>
            <a:ext cx="487164" cy="489901"/>
            <a:chOff x="-62516625" y="2297875"/>
            <a:chExt cx="315875" cy="317650"/>
          </a:xfrm>
        </p:grpSpPr>
        <p:sp>
          <p:nvSpPr>
            <p:cNvPr id="6742" name="Google Shape;6742;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4" name="Google Shape;6744;p73"/>
          <p:cNvGrpSpPr/>
          <p:nvPr/>
        </p:nvGrpSpPr>
        <p:grpSpPr>
          <a:xfrm>
            <a:off x="5283110" y="3337851"/>
            <a:ext cx="490788" cy="445869"/>
            <a:chOff x="-62518200" y="2692475"/>
            <a:chExt cx="318225" cy="289100"/>
          </a:xfrm>
        </p:grpSpPr>
        <p:sp>
          <p:nvSpPr>
            <p:cNvPr id="6745" name="Google Shape;6745;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7" name="Google Shape;6747;p73"/>
          <p:cNvGrpSpPr/>
          <p:nvPr/>
        </p:nvGrpSpPr>
        <p:grpSpPr>
          <a:xfrm>
            <a:off x="3531982" y="3947883"/>
            <a:ext cx="413057" cy="487125"/>
            <a:chOff x="-60597975" y="1939525"/>
            <a:chExt cx="267825" cy="315850"/>
          </a:xfrm>
        </p:grpSpPr>
        <p:sp>
          <p:nvSpPr>
            <p:cNvPr id="6748" name="Google Shape;6748;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0" name="Google Shape;6750;p73"/>
          <p:cNvGrpSpPr/>
          <p:nvPr/>
        </p:nvGrpSpPr>
        <p:grpSpPr>
          <a:xfrm>
            <a:off x="3492519" y="4527117"/>
            <a:ext cx="491983" cy="491367"/>
            <a:chOff x="-60620800" y="2304600"/>
            <a:chExt cx="319000" cy="318600"/>
          </a:xfrm>
        </p:grpSpPr>
        <p:sp>
          <p:nvSpPr>
            <p:cNvPr id="6751" name="Google Shape;6751;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4" name="Google Shape;6754;p73"/>
          <p:cNvGrpSpPr/>
          <p:nvPr/>
        </p:nvGrpSpPr>
        <p:grpSpPr>
          <a:xfrm>
            <a:off x="3494331" y="5187984"/>
            <a:ext cx="488359" cy="349901"/>
            <a:chOff x="-60621600" y="2716100"/>
            <a:chExt cx="316650" cy="226875"/>
          </a:xfrm>
        </p:grpSpPr>
        <p:sp>
          <p:nvSpPr>
            <p:cNvPr id="6755" name="Google Shape;6755;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7" name="Google Shape;6757;p73"/>
          <p:cNvGrpSpPr/>
          <p:nvPr/>
        </p:nvGrpSpPr>
        <p:grpSpPr>
          <a:xfrm>
            <a:off x="5277287" y="5118775"/>
            <a:ext cx="477408" cy="488320"/>
            <a:chOff x="-59475600" y="2658625"/>
            <a:chExt cx="309550" cy="316625"/>
          </a:xfrm>
        </p:grpSpPr>
        <p:sp>
          <p:nvSpPr>
            <p:cNvPr id="6758" name="Google Shape;6758;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65" name="Google Shape;6765;p73"/>
          <p:cNvSpPr/>
          <p:nvPr/>
        </p:nvSpPr>
        <p:spPr>
          <a:xfrm>
            <a:off x="2900877" y="2056224"/>
            <a:ext cx="487164" cy="487125"/>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73"/>
          <p:cNvSpPr/>
          <p:nvPr/>
        </p:nvSpPr>
        <p:spPr>
          <a:xfrm>
            <a:off x="2937335" y="2694179"/>
            <a:ext cx="414253" cy="492021"/>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67" name="Google Shape;6767;p73"/>
          <p:cNvGrpSpPr/>
          <p:nvPr/>
        </p:nvGrpSpPr>
        <p:grpSpPr>
          <a:xfrm>
            <a:off x="2977448" y="3316009"/>
            <a:ext cx="351059" cy="489553"/>
            <a:chOff x="-63987100" y="2646800"/>
            <a:chExt cx="227625" cy="317425"/>
          </a:xfrm>
        </p:grpSpPr>
        <p:sp>
          <p:nvSpPr>
            <p:cNvPr id="6768" name="Google Shape;6768;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0" name="Google Shape;6770;p73"/>
          <p:cNvGrpSpPr/>
          <p:nvPr/>
        </p:nvGrpSpPr>
        <p:grpSpPr>
          <a:xfrm>
            <a:off x="1136571" y="3944837"/>
            <a:ext cx="477408" cy="493217"/>
            <a:chOff x="-62148000" y="1930075"/>
            <a:chExt cx="309550" cy="319800"/>
          </a:xfrm>
        </p:grpSpPr>
        <p:sp>
          <p:nvSpPr>
            <p:cNvPr id="6771" name="Google Shape;6771;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3" name="Google Shape;6773;p73"/>
          <p:cNvGrpSpPr/>
          <p:nvPr/>
        </p:nvGrpSpPr>
        <p:grpSpPr>
          <a:xfrm>
            <a:off x="1132927" y="4529218"/>
            <a:ext cx="484696" cy="487164"/>
            <a:chOff x="-62150375" y="2297875"/>
            <a:chExt cx="314275" cy="315875"/>
          </a:xfrm>
        </p:grpSpPr>
        <p:sp>
          <p:nvSpPr>
            <p:cNvPr id="6774" name="Google Shape;6774;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9" name="Google Shape;6779;p73"/>
          <p:cNvGrpSpPr/>
          <p:nvPr/>
        </p:nvGrpSpPr>
        <p:grpSpPr>
          <a:xfrm>
            <a:off x="1131097" y="5117542"/>
            <a:ext cx="488359" cy="490788"/>
            <a:chOff x="-62150375" y="2664925"/>
            <a:chExt cx="316650" cy="318225"/>
          </a:xfrm>
        </p:grpSpPr>
        <p:sp>
          <p:nvSpPr>
            <p:cNvPr id="6780" name="Google Shape;6780;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4" name="Google Shape;6784;p73"/>
          <p:cNvGrpSpPr/>
          <p:nvPr/>
        </p:nvGrpSpPr>
        <p:grpSpPr>
          <a:xfrm>
            <a:off x="4087882" y="3945511"/>
            <a:ext cx="489553" cy="491868"/>
            <a:chOff x="-60254550" y="1938025"/>
            <a:chExt cx="317425" cy="318925"/>
          </a:xfrm>
        </p:grpSpPr>
        <p:sp>
          <p:nvSpPr>
            <p:cNvPr id="6785" name="Google Shape;6785;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9" name="Google Shape;6789;p73"/>
          <p:cNvGrpSpPr/>
          <p:nvPr/>
        </p:nvGrpSpPr>
        <p:grpSpPr>
          <a:xfrm>
            <a:off x="4053665" y="4528519"/>
            <a:ext cx="488864" cy="488560"/>
            <a:chOff x="6479471" y="2079003"/>
            <a:chExt cx="348923" cy="348706"/>
          </a:xfrm>
        </p:grpSpPr>
        <p:sp>
          <p:nvSpPr>
            <p:cNvPr id="6790" name="Google Shape;6790;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91" name="Google Shape;6791;p73"/>
            <p:cNvGrpSpPr/>
            <p:nvPr/>
          </p:nvGrpSpPr>
          <p:grpSpPr>
            <a:xfrm>
              <a:off x="6520582" y="2079003"/>
              <a:ext cx="307811" cy="348706"/>
              <a:chOff x="-60218325" y="2304850"/>
              <a:chExt cx="279625" cy="316775"/>
            </a:xfrm>
          </p:grpSpPr>
          <p:sp>
            <p:nvSpPr>
              <p:cNvPr id="6792" name="Google Shape;6792;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799" name="Google Shape;6799;p73"/>
          <p:cNvGrpSpPr/>
          <p:nvPr/>
        </p:nvGrpSpPr>
        <p:grpSpPr>
          <a:xfrm>
            <a:off x="4125532" y="5116943"/>
            <a:ext cx="414253" cy="491983"/>
            <a:chOff x="-60232500" y="2671225"/>
            <a:chExt cx="268600" cy="319000"/>
          </a:xfrm>
        </p:grpSpPr>
        <p:sp>
          <p:nvSpPr>
            <p:cNvPr id="6800" name="Google Shape;6800;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2" name="Google Shape;6802;p73"/>
          <p:cNvGrpSpPr/>
          <p:nvPr/>
        </p:nvGrpSpPr>
        <p:grpSpPr>
          <a:xfrm>
            <a:off x="2906191" y="5715122"/>
            <a:ext cx="487164" cy="491983"/>
            <a:chOff x="-59100700" y="1911950"/>
            <a:chExt cx="315875" cy="319000"/>
          </a:xfrm>
        </p:grpSpPr>
        <p:sp>
          <p:nvSpPr>
            <p:cNvPr id="6803" name="Google Shape;6803;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3" name="Google Shape;6813;p73"/>
          <p:cNvGrpSpPr/>
          <p:nvPr/>
        </p:nvGrpSpPr>
        <p:grpSpPr>
          <a:xfrm>
            <a:off x="3495747" y="2055761"/>
            <a:ext cx="506557" cy="488051"/>
            <a:chOff x="-63665750" y="1914325"/>
            <a:chExt cx="328450" cy="316450"/>
          </a:xfrm>
        </p:grpSpPr>
        <p:sp>
          <p:nvSpPr>
            <p:cNvPr id="6814" name="Google Shape;6814;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6" name="Google Shape;6816;p73"/>
          <p:cNvGrpSpPr/>
          <p:nvPr/>
        </p:nvGrpSpPr>
        <p:grpSpPr>
          <a:xfrm>
            <a:off x="3502420" y="2694487"/>
            <a:ext cx="493217" cy="491405"/>
            <a:chOff x="-63666550" y="2278975"/>
            <a:chExt cx="319800" cy="318625"/>
          </a:xfrm>
        </p:grpSpPr>
        <p:sp>
          <p:nvSpPr>
            <p:cNvPr id="6817" name="Google Shape;6817;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9" name="Google Shape;6819;p73"/>
          <p:cNvGrpSpPr/>
          <p:nvPr/>
        </p:nvGrpSpPr>
        <p:grpSpPr>
          <a:xfrm>
            <a:off x="3498775" y="3315854"/>
            <a:ext cx="500504" cy="489863"/>
            <a:chOff x="-63669700" y="2646600"/>
            <a:chExt cx="324525" cy="317625"/>
          </a:xfrm>
        </p:grpSpPr>
        <p:sp>
          <p:nvSpPr>
            <p:cNvPr id="6820" name="Google Shape;6820;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2" name="Google Shape;6822;p73"/>
          <p:cNvGrpSpPr/>
          <p:nvPr/>
        </p:nvGrpSpPr>
        <p:grpSpPr>
          <a:xfrm>
            <a:off x="1715149" y="3946957"/>
            <a:ext cx="488359" cy="488976"/>
            <a:chOff x="-61784125" y="1931250"/>
            <a:chExt cx="316650" cy="317050"/>
          </a:xfrm>
        </p:grpSpPr>
        <p:sp>
          <p:nvSpPr>
            <p:cNvPr id="6823" name="Google Shape;6823;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7" name="Google Shape;6827;p73"/>
          <p:cNvGrpSpPr/>
          <p:nvPr/>
        </p:nvGrpSpPr>
        <p:grpSpPr>
          <a:xfrm>
            <a:off x="1715147" y="4528621"/>
            <a:ext cx="488359" cy="488359"/>
            <a:chOff x="-61783350" y="2297100"/>
            <a:chExt cx="316650" cy="316650"/>
          </a:xfrm>
        </p:grpSpPr>
        <p:sp>
          <p:nvSpPr>
            <p:cNvPr id="6828" name="Google Shape;6828;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0" name="Google Shape;6830;p73"/>
          <p:cNvGrpSpPr/>
          <p:nvPr/>
        </p:nvGrpSpPr>
        <p:grpSpPr>
          <a:xfrm>
            <a:off x="1715147" y="5116731"/>
            <a:ext cx="488359" cy="492407"/>
            <a:chOff x="-61782550" y="2664925"/>
            <a:chExt cx="316650" cy="319275"/>
          </a:xfrm>
        </p:grpSpPr>
        <p:sp>
          <p:nvSpPr>
            <p:cNvPr id="6831" name="Google Shape;6831;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4" name="Google Shape;6834;p73"/>
          <p:cNvGrpSpPr/>
          <p:nvPr/>
        </p:nvGrpSpPr>
        <p:grpSpPr>
          <a:xfrm>
            <a:off x="4677517" y="3958582"/>
            <a:ext cx="489553" cy="465725"/>
            <a:chOff x="-59889100" y="1945025"/>
            <a:chExt cx="317425" cy="301975"/>
          </a:xfrm>
        </p:grpSpPr>
        <p:sp>
          <p:nvSpPr>
            <p:cNvPr id="6835" name="Google Shape;6835;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9" name="Google Shape;6839;p73"/>
          <p:cNvSpPr/>
          <p:nvPr/>
        </p:nvSpPr>
        <p:spPr>
          <a:xfrm>
            <a:off x="4668930" y="4581461"/>
            <a:ext cx="490788" cy="382675"/>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40" name="Google Shape;6840;p73"/>
          <p:cNvGrpSpPr/>
          <p:nvPr/>
        </p:nvGrpSpPr>
        <p:grpSpPr>
          <a:xfrm>
            <a:off x="4676302" y="5119295"/>
            <a:ext cx="491983" cy="487279"/>
            <a:chOff x="-59889100" y="2671925"/>
            <a:chExt cx="319000" cy="315950"/>
          </a:xfrm>
        </p:grpSpPr>
        <p:sp>
          <p:nvSpPr>
            <p:cNvPr id="6841" name="Google Shape;6841;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5" name="Google Shape;6845;p73"/>
          <p:cNvGrpSpPr/>
          <p:nvPr/>
        </p:nvGrpSpPr>
        <p:grpSpPr>
          <a:xfrm>
            <a:off x="3493606" y="5709302"/>
            <a:ext cx="489553" cy="488359"/>
            <a:chOff x="-59092025" y="2296300"/>
            <a:chExt cx="317425" cy="316650"/>
          </a:xfrm>
        </p:grpSpPr>
        <p:sp>
          <p:nvSpPr>
            <p:cNvPr id="6846" name="Google Shape;6846;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8" name="Google Shape;6848;p73"/>
          <p:cNvGrpSpPr/>
          <p:nvPr/>
        </p:nvGrpSpPr>
        <p:grpSpPr>
          <a:xfrm>
            <a:off x="6487481" y="2043861"/>
            <a:ext cx="470899" cy="463465"/>
            <a:chOff x="683125" y="1955275"/>
            <a:chExt cx="299325" cy="294600"/>
          </a:xfrm>
        </p:grpSpPr>
        <p:sp>
          <p:nvSpPr>
            <p:cNvPr id="6849" name="Google Shape;6849;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3" name="Google Shape;6853;p73"/>
          <p:cNvGrpSpPr/>
          <p:nvPr/>
        </p:nvGrpSpPr>
        <p:grpSpPr>
          <a:xfrm>
            <a:off x="6488722" y="2644604"/>
            <a:ext cx="468420" cy="465981"/>
            <a:chOff x="685475" y="2318350"/>
            <a:chExt cx="297750" cy="296200"/>
          </a:xfrm>
        </p:grpSpPr>
        <p:sp>
          <p:nvSpPr>
            <p:cNvPr id="6854" name="Google Shape;6854;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57" name="Google Shape;6857;p73"/>
          <p:cNvSpPr/>
          <p:nvPr/>
        </p:nvSpPr>
        <p:spPr>
          <a:xfrm>
            <a:off x="6490566" y="3233673"/>
            <a:ext cx="464684" cy="465903"/>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58" name="Google Shape;6858;p73"/>
          <p:cNvGrpSpPr/>
          <p:nvPr/>
        </p:nvGrpSpPr>
        <p:grpSpPr>
          <a:xfrm>
            <a:off x="9459600" y="2043546"/>
            <a:ext cx="412689" cy="464095"/>
            <a:chOff x="2523000" y="1954875"/>
            <a:chExt cx="262325" cy="295000"/>
          </a:xfrm>
        </p:grpSpPr>
        <p:sp>
          <p:nvSpPr>
            <p:cNvPr id="6859" name="Google Shape;6859;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1" name="Google Shape;6861;p73"/>
          <p:cNvGrpSpPr/>
          <p:nvPr/>
        </p:nvGrpSpPr>
        <p:grpSpPr>
          <a:xfrm>
            <a:off x="9431734" y="2645233"/>
            <a:ext cx="468420" cy="464723"/>
            <a:chOff x="2508825" y="2318350"/>
            <a:chExt cx="297750" cy="295400"/>
          </a:xfrm>
        </p:grpSpPr>
        <p:sp>
          <p:nvSpPr>
            <p:cNvPr id="6862" name="Google Shape;6862;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4" name="Google Shape;6864;p73"/>
          <p:cNvSpPr/>
          <p:nvPr/>
        </p:nvSpPr>
        <p:spPr>
          <a:xfrm>
            <a:off x="9432885" y="3233673"/>
            <a:ext cx="465943" cy="465903"/>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5" name="Google Shape;6865;p73"/>
          <p:cNvGrpSpPr/>
          <p:nvPr/>
        </p:nvGrpSpPr>
        <p:grpSpPr>
          <a:xfrm>
            <a:off x="7663165" y="3863971"/>
            <a:ext cx="463465" cy="464684"/>
            <a:chOff x="4321150" y="1946600"/>
            <a:chExt cx="294600" cy="295375"/>
          </a:xfrm>
        </p:grpSpPr>
        <p:sp>
          <p:nvSpPr>
            <p:cNvPr id="6866" name="Google Shape;6866;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9" name="Google Shape;6869;p73"/>
          <p:cNvSpPr/>
          <p:nvPr/>
        </p:nvSpPr>
        <p:spPr>
          <a:xfrm>
            <a:off x="7658667" y="4530747"/>
            <a:ext cx="472156" cy="434989"/>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73"/>
          <p:cNvSpPr/>
          <p:nvPr/>
        </p:nvSpPr>
        <p:spPr>
          <a:xfrm>
            <a:off x="7659296" y="5114967"/>
            <a:ext cx="470899" cy="46468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73"/>
          <p:cNvSpPr/>
          <p:nvPr/>
        </p:nvSpPr>
        <p:spPr>
          <a:xfrm>
            <a:off x="10693461" y="3865161"/>
            <a:ext cx="298672" cy="46220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73"/>
          <p:cNvSpPr/>
          <p:nvPr/>
        </p:nvSpPr>
        <p:spPr>
          <a:xfrm>
            <a:off x="7080487" y="2042573"/>
            <a:ext cx="468381" cy="465943"/>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73" name="Google Shape;6873;p73"/>
          <p:cNvGrpSpPr/>
          <p:nvPr/>
        </p:nvGrpSpPr>
        <p:grpSpPr>
          <a:xfrm>
            <a:off x="7079895" y="2645233"/>
            <a:ext cx="469640" cy="464723"/>
            <a:chOff x="1049375" y="2318350"/>
            <a:chExt cx="298525" cy="295400"/>
          </a:xfrm>
        </p:grpSpPr>
        <p:sp>
          <p:nvSpPr>
            <p:cNvPr id="6874" name="Google Shape;6874;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8" name="Google Shape;6878;p73"/>
          <p:cNvGrpSpPr/>
          <p:nvPr/>
        </p:nvGrpSpPr>
        <p:grpSpPr>
          <a:xfrm>
            <a:off x="7080524" y="3232502"/>
            <a:ext cx="468381" cy="468381"/>
            <a:chOff x="1049375" y="2680675"/>
            <a:chExt cx="297725" cy="297725"/>
          </a:xfrm>
        </p:grpSpPr>
        <p:sp>
          <p:nvSpPr>
            <p:cNvPr id="6879" name="Google Shape;6879;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1" name="Google Shape;6881;p73"/>
          <p:cNvGrpSpPr/>
          <p:nvPr/>
        </p:nvGrpSpPr>
        <p:grpSpPr>
          <a:xfrm>
            <a:off x="10031794" y="2043231"/>
            <a:ext cx="464684" cy="464723"/>
            <a:chOff x="2872725" y="1954475"/>
            <a:chExt cx="295375" cy="295400"/>
          </a:xfrm>
        </p:grpSpPr>
        <p:sp>
          <p:nvSpPr>
            <p:cNvPr id="6882" name="Google Shape;6882;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5" name="Google Shape;6885;p73"/>
          <p:cNvGrpSpPr/>
          <p:nvPr/>
        </p:nvGrpSpPr>
        <p:grpSpPr>
          <a:xfrm>
            <a:off x="10060289" y="2643996"/>
            <a:ext cx="407695" cy="467201"/>
            <a:chOff x="2890050" y="2318350"/>
            <a:chExt cx="259150" cy="296975"/>
          </a:xfrm>
        </p:grpSpPr>
        <p:sp>
          <p:nvSpPr>
            <p:cNvPr id="6886" name="Google Shape;6886;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8" name="Google Shape;6888;p73"/>
          <p:cNvSpPr/>
          <p:nvPr/>
        </p:nvSpPr>
        <p:spPr>
          <a:xfrm>
            <a:off x="10113458" y="3233044"/>
            <a:ext cx="301149" cy="46716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9" name="Google Shape;6889;p73"/>
          <p:cNvGrpSpPr/>
          <p:nvPr/>
        </p:nvGrpSpPr>
        <p:grpSpPr>
          <a:xfrm>
            <a:off x="8250310" y="3864601"/>
            <a:ext cx="463425" cy="463425"/>
            <a:chOff x="4685050" y="1945825"/>
            <a:chExt cx="294575" cy="294575"/>
          </a:xfrm>
        </p:grpSpPr>
        <p:sp>
          <p:nvSpPr>
            <p:cNvPr id="6890" name="Google Shape;6890;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95" name="Google Shape;6895;p73"/>
          <p:cNvSpPr/>
          <p:nvPr/>
        </p:nvSpPr>
        <p:spPr>
          <a:xfrm>
            <a:off x="8249517" y="4516510"/>
            <a:ext cx="464684" cy="463465"/>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73"/>
          <p:cNvSpPr/>
          <p:nvPr/>
        </p:nvSpPr>
        <p:spPr>
          <a:xfrm>
            <a:off x="8277400" y="5113729"/>
            <a:ext cx="408915" cy="46716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97" name="Google Shape;6897;p73"/>
          <p:cNvGrpSpPr/>
          <p:nvPr/>
        </p:nvGrpSpPr>
        <p:grpSpPr>
          <a:xfrm>
            <a:off x="10610673" y="4516568"/>
            <a:ext cx="464684" cy="463465"/>
            <a:chOff x="6131900" y="2301825"/>
            <a:chExt cx="295375" cy="294600"/>
          </a:xfrm>
        </p:grpSpPr>
        <p:sp>
          <p:nvSpPr>
            <p:cNvPr id="6898" name="Google Shape;6898;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2" name="Google Shape;6902;p73"/>
          <p:cNvGrpSpPr/>
          <p:nvPr/>
        </p:nvGrpSpPr>
        <p:grpSpPr>
          <a:xfrm>
            <a:off x="7671997" y="2042622"/>
            <a:ext cx="468420" cy="465943"/>
            <a:chOff x="1412450" y="1954475"/>
            <a:chExt cx="297750" cy="296175"/>
          </a:xfrm>
        </p:grpSpPr>
        <p:sp>
          <p:nvSpPr>
            <p:cNvPr id="6903" name="Google Shape;6903;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5" name="Google Shape;6905;p73"/>
          <p:cNvSpPr/>
          <p:nvPr/>
        </p:nvSpPr>
        <p:spPr>
          <a:xfrm>
            <a:off x="7673795" y="2647043"/>
            <a:ext cx="464723" cy="460987"/>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06" name="Google Shape;6906;p73"/>
          <p:cNvGrpSpPr/>
          <p:nvPr/>
        </p:nvGrpSpPr>
        <p:grpSpPr>
          <a:xfrm>
            <a:off x="7671997" y="3232659"/>
            <a:ext cx="468420" cy="468067"/>
            <a:chOff x="1413250" y="2680675"/>
            <a:chExt cx="297750" cy="297525"/>
          </a:xfrm>
        </p:grpSpPr>
        <p:sp>
          <p:nvSpPr>
            <p:cNvPr id="6907" name="Google Shape;6907;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1" name="Google Shape;6911;p73"/>
          <p:cNvSpPr/>
          <p:nvPr/>
        </p:nvSpPr>
        <p:spPr>
          <a:xfrm>
            <a:off x="10683144" y="2042593"/>
            <a:ext cx="360617" cy="465903"/>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73"/>
          <p:cNvSpPr/>
          <p:nvPr/>
        </p:nvSpPr>
        <p:spPr>
          <a:xfrm>
            <a:off x="10619331" y="2645509"/>
            <a:ext cx="488243" cy="464055"/>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73"/>
          <p:cNvSpPr/>
          <p:nvPr/>
        </p:nvSpPr>
        <p:spPr>
          <a:xfrm>
            <a:off x="10629242" y="3233673"/>
            <a:ext cx="468420" cy="465903"/>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4" name="Google Shape;6914;p73"/>
          <p:cNvGrpSpPr/>
          <p:nvPr/>
        </p:nvGrpSpPr>
        <p:grpSpPr>
          <a:xfrm>
            <a:off x="8840544" y="3864149"/>
            <a:ext cx="467161" cy="464329"/>
            <a:chOff x="5045775" y="1946400"/>
            <a:chExt cx="296950" cy="295150"/>
          </a:xfrm>
        </p:grpSpPr>
        <p:sp>
          <p:nvSpPr>
            <p:cNvPr id="6915" name="Google Shape;6915;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17" name="Google Shape;6917;p73"/>
          <p:cNvGrpSpPr/>
          <p:nvPr/>
        </p:nvGrpSpPr>
        <p:grpSpPr>
          <a:xfrm>
            <a:off x="8838675" y="4542585"/>
            <a:ext cx="470899" cy="411431"/>
            <a:chOff x="5046550" y="2327025"/>
            <a:chExt cx="299325" cy="261525"/>
          </a:xfrm>
        </p:grpSpPr>
        <p:sp>
          <p:nvSpPr>
            <p:cNvPr id="6918" name="Google Shape;6918;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21" name="Google Shape;6921;p73"/>
          <p:cNvSpPr/>
          <p:nvPr/>
        </p:nvSpPr>
        <p:spPr>
          <a:xfrm>
            <a:off x="8943822" y="5113729"/>
            <a:ext cx="260247" cy="46716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22" name="Google Shape;6922;p73"/>
          <p:cNvGrpSpPr/>
          <p:nvPr/>
        </p:nvGrpSpPr>
        <p:grpSpPr>
          <a:xfrm>
            <a:off x="10608806" y="5115035"/>
            <a:ext cx="468420" cy="464684"/>
            <a:chOff x="6167350" y="2672800"/>
            <a:chExt cx="297750" cy="295375"/>
          </a:xfrm>
        </p:grpSpPr>
        <p:sp>
          <p:nvSpPr>
            <p:cNvPr id="6923" name="Google Shape;6923;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8" name="Google Shape;6928;p73"/>
          <p:cNvGrpSpPr/>
          <p:nvPr/>
        </p:nvGrpSpPr>
        <p:grpSpPr>
          <a:xfrm>
            <a:off x="8263469" y="2042013"/>
            <a:ext cx="463465" cy="467161"/>
            <a:chOff x="1777925" y="1953700"/>
            <a:chExt cx="294600" cy="296950"/>
          </a:xfrm>
        </p:grpSpPr>
        <p:sp>
          <p:nvSpPr>
            <p:cNvPr id="6929" name="Google Shape;6929;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3" name="Google Shape;6933;p73"/>
          <p:cNvGrpSpPr/>
          <p:nvPr/>
        </p:nvGrpSpPr>
        <p:grpSpPr>
          <a:xfrm>
            <a:off x="8284549" y="2645864"/>
            <a:ext cx="421303" cy="463465"/>
            <a:chOff x="1790525" y="2319150"/>
            <a:chExt cx="267800" cy="294600"/>
          </a:xfrm>
        </p:grpSpPr>
        <p:sp>
          <p:nvSpPr>
            <p:cNvPr id="6934" name="Google Shape;6934;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36" name="Google Shape;6936;p73"/>
          <p:cNvSpPr/>
          <p:nvPr/>
        </p:nvSpPr>
        <p:spPr>
          <a:xfrm>
            <a:off x="8261538" y="3233044"/>
            <a:ext cx="467201" cy="46716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37" name="Google Shape;6937;p73"/>
          <p:cNvGrpSpPr/>
          <p:nvPr/>
        </p:nvGrpSpPr>
        <p:grpSpPr>
          <a:xfrm>
            <a:off x="6488515" y="3863951"/>
            <a:ext cx="465943" cy="464723"/>
            <a:chOff x="3599700" y="1954475"/>
            <a:chExt cx="296175" cy="295400"/>
          </a:xfrm>
        </p:grpSpPr>
        <p:sp>
          <p:nvSpPr>
            <p:cNvPr id="6938" name="Google Shape;6938;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1" name="Google Shape;6941;p73"/>
          <p:cNvGrpSpPr/>
          <p:nvPr/>
        </p:nvGrpSpPr>
        <p:grpSpPr>
          <a:xfrm>
            <a:off x="6489756" y="4516569"/>
            <a:ext cx="463465" cy="463465"/>
            <a:chOff x="3601275" y="2319150"/>
            <a:chExt cx="294600" cy="294600"/>
          </a:xfrm>
        </p:grpSpPr>
        <p:sp>
          <p:nvSpPr>
            <p:cNvPr id="6942" name="Google Shape;6942;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44" name="Google Shape;6944;p73"/>
          <p:cNvSpPr/>
          <p:nvPr/>
        </p:nvSpPr>
        <p:spPr>
          <a:xfrm>
            <a:off x="6488999" y="5114967"/>
            <a:ext cx="464723" cy="46468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45" name="Google Shape;6945;p73"/>
          <p:cNvGrpSpPr/>
          <p:nvPr/>
        </p:nvGrpSpPr>
        <p:grpSpPr>
          <a:xfrm>
            <a:off x="9449359" y="3863362"/>
            <a:ext cx="437428" cy="465903"/>
            <a:chOff x="5421475" y="1945825"/>
            <a:chExt cx="278050" cy="296150"/>
          </a:xfrm>
        </p:grpSpPr>
        <p:sp>
          <p:nvSpPr>
            <p:cNvPr id="6946" name="Google Shape;6946;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54" name="Google Shape;6954;p73"/>
          <p:cNvSpPr/>
          <p:nvPr/>
        </p:nvSpPr>
        <p:spPr>
          <a:xfrm>
            <a:off x="9432435" y="4514031"/>
            <a:ext cx="470899" cy="468420"/>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55" name="Google Shape;6955;p73"/>
          <p:cNvGrpSpPr/>
          <p:nvPr/>
        </p:nvGrpSpPr>
        <p:grpSpPr>
          <a:xfrm>
            <a:off x="9434493" y="5197431"/>
            <a:ext cx="467161" cy="299891"/>
            <a:chOff x="5411225" y="2726350"/>
            <a:chExt cx="296950" cy="190625"/>
          </a:xfrm>
        </p:grpSpPr>
        <p:sp>
          <p:nvSpPr>
            <p:cNvPr id="6956" name="Google Shape;6956;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8" name="Google Shape;6958;p73"/>
          <p:cNvGrpSpPr/>
          <p:nvPr/>
        </p:nvGrpSpPr>
        <p:grpSpPr>
          <a:xfrm>
            <a:off x="8247872" y="5716461"/>
            <a:ext cx="468381" cy="435187"/>
            <a:chOff x="6524150" y="1938725"/>
            <a:chExt cx="297725" cy="276625"/>
          </a:xfrm>
        </p:grpSpPr>
        <p:sp>
          <p:nvSpPr>
            <p:cNvPr id="6959" name="Google Shape;6959;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3" name="Google Shape;6963;p73"/>
          <p:cNvGrpSpPr/>
          <p:nvPr/>
        </p:nvGrpSpPr>
        <p:grpSpPr>
          <a:xfrm>
            <a:off x="8850049" y="2042622"/>
            <a:ext cx="467201" cy="465943"/>
            <a:chOff x="2141000" y="1954475"/>
            <a:chExt cx="296975" cy="296175"/>
          </a:xfrm>
        </p:grpSpPr>
        <p:sp>
          <p:nvSpPr>
            <p:cNvPr id="6964" name="Google Shape;6964;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8" name="Google Shape;6968;p73"/>
          <p:cNvGrpSpPr/>
          <p:nvPr/>
        </p:nvGrpSpPr>
        <p:grpSpPr>
          <a:xfrm>
            <a:off x="8841396" y="2645076"/>
            <a:ext cx="484507" cy="465037"/>
            <a:chOff x="2140225" y="2318650"/>
            <a:chExt cx="307975" cy="295600"/>
          </a:xfrm>
        </p:grpSpPr>
        <p:sp>
          <p:nvSpPr>
            <p:cNvPr id="6969" name="Google Shape;6969;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1" name="Google Shape;6971;p73"/>
          <p:cNvGrpSpPr/>
          <p:nvPr/>
        </p:nvGrpSpPr>
        <p:grpSpPr>
          <a:xfrm>
            <a:off x="8848810" y="3233741"/>
            <a:ext cx="469679" cy="465903"/>
            <a:chOff x="2139425" y="2682250"/>
            <a:chExt cx="298550" cy="296150"/>
          </a:xfrm>
        </p:grpSpPr>
        <p:sp>
          <p:nvSpPr>
            <p:cNvPr id="6972" name="Google Shape;6972;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6" name="Google Shape;6976;p73"/>
          <p:cNvGrpSpPr/>
          <p:nvPr/>
        </p:nvGrpSpPr>
        <p:grpSpPr>
          <a:xfrm>
            <a:off x="7068293" y="3919721"/>
            <a:ext cx="467201" cy="353184"/>
            <a:chOff x="3962775" y="1990700"/>
            <a:chExt cx="296975" cy="224500"/>
          </a:xfrm>
        </p:grpSpPr>
        <p:sp>
          <p:nvSpPr>
            <p:cNvPr id="6977" name="Google Shape;6977;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73"/>
          <p:cNvGrpSpPr/>
          <p:nvPr/>
        </p:nvGrpSpPr>
        <p:grpSpPr>
          <a:xfrm>
            <a:off x="7068922" y="4515330"/>
            <a:ext cx="465943" cy="465943"/>
            <a:chOff x="3963575" y="2317575"/>
            <a:chExt cx="296175" cy="296175"/>
          </a:xfrm>
        </p:grpSpPr>
        <p:sp>
          <p:nvSpPr>
            <p:cNvPr id="6982" name="Google Shape;6982;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8" name="Google Shape;6998;p73"/>
          <p:cNvGrpSpPr/>
          <p:nvPr/>
        </p:nvGrpSpPr>
        <p:grpSpPr>
          <a:xfrm>
            <a:off x="7068922" y="5115035"/>
            <a:ext cx="465943" cy="464684"/>
            <a:chOff x="3962775" y="2683025"/>
            <a:chExt cx="296175" cy="295375"/>
          </a:xfrm>
        </p:grpSpPr>
        <p:sp>
          <p:nvSpPr>
            <p:cNvPr id="6999" name="Google Shape;6999;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2" name="Google Shape;7002;p73"/>
          <p:cNvSpPr/>
          <p:nvPr/>
        </p:nvSpPr>
        <p:spPr>
          <a:xfrm>
            <a:off x="10017701" y="3863922"/>
            <a:ext cx="472156" cy="46468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3" name="Google Shape;7003;p73"/>
          <p:cNvGrpSpPr/>
          <p:nvPr/>
        </p:nvGrpSpPr>
        <p:grpSpPr>
          <a:xfrm>
            <a:off x="10021638" y="4515958"/>
            <a:ext cx="464684" cy="464684"/>
            <a:chOff x="5775900" y="2308125"/>
            <a:chExt cx="295375" cy="295375"/>
          </a:xfrm>
        </p:grpSpPr>
        <p:sp>
          <p:nvSpPr>
            <p:cNvPr id="7004" name="Google Shape;7004;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9" name="Google Shape;7009;p73"/>
          <p:cNvGrpSpPr/>
          <p:nvPr/>
        </p:nvGrpSpPr>
        <p:grpSpPr>
          <a:xfrm>
            <a:off x="10049523" y="5114406"/>
            <a:ext cx="408915" cy="465943"/>
            <a:chOff x="5794025" y="2673575"/>
            <a:chExt cx="259925" cy="296175"/>
          </a:xfrm>
        </p:grpSpPr>
        <p:sp>
          <p:nvSpPr>
            <p:cNvPr id="7010" name="Google Shape;7010;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12" name="Google Shape;7012;p73"/>
          <p:cNvSpPr/>
          <p:nvPr/>
        </p:nvSpPr>
        <p:spPr>
          <a:xfrm>
            <a:off x="8850637" y="5742425"/>
            <a:ext cx="465943" cy="46468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7" name="Group 346">
            <a:extLst>
              <a:ext uri="{FF2B5EF4-FFF2-40B4-BE49-F238E27FC236}">
                <a16:creationId xmlns:a16="http://schemas.microsoft.com/office/drawing/2014/main" id="{38E2D9F9-D623-4108-9ADE-CCAE58D87682}"/>
              </a:ext>
            </a:extLst>
          </p:cNvPr>
          <p:cNvGrpSpPr/>
          <p:nvPr/>
        </p:nvGrpSpPr>
        <p:grpSpPr>
          <a:xfrm>
            <a:off x="3586298" y="601433"/>
            <a:ext cx="6719086" cy="1870787"/>
            <a:chOff x="1209676" y="-11126947"/>
            <a:chExt cx="10492578" cy="2921436"/>
          </a:xfrm>
        </p:grpSpPr>
        <p:sp>
          <p:nvSpPr>
            <p:cNvPr id="165" name="Freeform 6">
              <a:extLst>
                <a:ext uri="{FF2B5EF4-FFF2-40B4-BE49-F238E27FC236}">
                  <a16:creationId xmlns:a16="http://schemas.microsoft.com/office/drawing/2014/main" id="{34DF36E0-91E0-42B0-93F6-4B9B7D2E05A9}"/>
                </a:ext>
              </a:extLst>
            </p:cNvPr>
            <p:cNvSpPr>
              <a:spLocks/>
            </p:cNvSpPr>
            <p:nvPr/>
          </p:nvSpPr>
          <p:spPr bwMode="auto">
            <a:xfrm>
              <a:off x="1209676" y="-11126947"/>
              <a:ext cx="10492578" cy="1659578"/>
            </a:xfrm>
            <a:custGeom>
              <a:avLst/>
              <a:gdLst>
                <a:gd name="T0" fmla="*/ 1542 w 1542"/>
                <a:gd name="T1" fmla="*/ 29 h 244"/>
                <a:gd name="T2" fmla="*/ 1542 w 1542"/>
                <a:gd name="T3" fmla="*/ 34 h 244"/>
                <a:gd name="T4" fmla="*/ 1512 w 1542"/>
                <a:gd name="T5" fmla="*/ 63 h 244"/>
                <a:gd name="T6" fmla="*/ 608 w 1542"/>
                <a:gd name="T7" fmla="*/ 63 h 244"/>
                <a:gd name="T8" fmla="*/ 582 w 1542"/>
                <a:gd name="T9" fmla="*/ 92 h 244"/>
                <a:gd name="T10" fmla="*/ 582 w 1542"/>
                <a:gd name="T11" fmla="*/ 94 h 244"/>
                <a:gd name="T12" fmla="*/ 611 w 1542"/>
                <a:gd name="T13" fmla="*/ 123 h 244"/>
                <a:gd name="T14" fmla="*/ 1045 w 1542"/>
                <a:gd name="T15" fmla="*/ 123 h 244"/>
                <a:gd name="T16" fmla="*/ 1074 w 1542"/>
                <a:gd name="T17" fmla="*/ 152 h 244"/>
                <a:gd name="T18" fmla="*/ 1074 w 1542"/>
                <a:gd name="T19" fmla="*/ 157 h 244"/>
                <a:gd name="T20" fmla="*/ 1047 w 1542"/>
                <a:gd name="T21" fmla="*/ 186 h 244"/>
                <a:gd name="T22" fmla="*/ 1045 w 1542"/>
                <a:gd name="T23" fmla="*/ 186 h 244"/>
                <a:gd name="T24" fmla="*/ 986 w 1542"/>
                <a:gd name="T25" fmla="*/ 186 h 244"/>
                <a:gd name="T26" fmla="*/ 961 w 1542"/>
                <a:gd name="T27" fmla="*/ 214 h 244"/>
                <a:gd name="T28" fmla="*/ 961 w 1542"/>
                <a:gd name="T29" fmla="*/ 216 h 244"/>
                <a:gd name="T30" fmla="*/ 989 w 1542"/>
                <a:gd name="T31" fmla="*/ 243 h 244"/>
                <a:gd name="T32" fmla="*/ 998 w 1542"/>
                <a:gd name="T33" fmla="*/ 243 h 244"/>
                <a:gd name="T34" fmla="*/ 998 w 1542"/>
                <a:gd name="T35" fmla="*/ 244 h 244"/>
                <a:gd name="T36" fmla="*/ 415 w 1542"/>
                <a:gd name="T37" fmla="*/ 244 h 244"/>
                <a:gd name="T38" fmla="*/ 442 w 1542"/>
                <a:gd name="T39" fmla="*/ 216 h 244"/>
                <a:gd name="T40" fmla="*/ 442 w 1542"/>
                <a:gd name="T41" fmla="*/ 214 h 244"/>
                <a:gd name="T42" fmla="*/ 417 w 1542"/>
                <a:gd name="T43" fmla="*/ 186 h 244"/>
                <a:gd name="T44" fmla="*/ 79 w 1542"/>
                <a:gd name="T45" fmla="*/ 186 h 244"/>
                <a:gd name="T46" fmla="*/ 50 w 1542"/>
                <a:gd name="T47" fmla="*/ 157 h 244"/>
                <a:gd name="T48" fmla="*/ 50 w 1542"/>
                <a:gd name="T49" fmla="*/ 152 h 244"/>
                <a:gd name="T50" fmla="*/ 79 w 1542"/>
                <a:gd name="T51" fmla="*/ 123 h 244"/>
                <a:gd name="T52" fmla="*/ 150 w 1542"/>
                <a:gd name="T53" fmla="*/ 123 h 244"/>
                <a:gd name="T54" fmla="*/ 179 w 1542"/>
                <a:gd name="T55" fmla="*/ 94 h 244"/>
                <a:gd name="T56" fmla="*/ 179 w 1542"/>
                <a:gd name="T57" fmla="*/ 92 h 244"/>
                <a:gd name="T58" fmla="*/ 153 w 1542"/>
                <a:gd name="T59" fmla="*/ 63 h 244"/>
                <a:gd name="T60" fmla="*/ 29 w 1542"/>
                <a:gd name="T61" fmla="*/ 63 h 244"/>
                <a:gd name="T62" fmla="*/ 26 w 1542"/>
                <a:gd name="T63" fmla="*/ 63 h 244"/>
                <a:gd name="T64" fmla="*/ 0 w 1542"/>
                <a:gd name="T65" fmla="*/ 34 h 244"/>
                <a:gd name="T66" fmla="*/ 0 w 1542"/>
                <a:gd name="T67" fmla="*/ 29 h 244"/>
                <a:gd name="T68" fmla="*/ 29 w 1542"/>
                <a:gd name="T69" fmla="*/ 0 h 244"/>
                <a:gd name="T70" fmla="*/ 1512 w 1542"/>
                <a:gd name="T71" fmla="*/ 0 h 244"/>
                <a:gd name="T72" fmla="*/ 1542 w 1542"/>
                <a:gd name="T73" fmla="*/ 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2" h="244">
                  <a:moveTo>
                    <a:pt x="1542" y="29"/>
                  </a:moveTo>
                  <a:cubicBezTo>
                    <a:pt x="1542" y="34"/>
                    <a:pt x="1542" y="34"/>
                    <a:pt x="1542" y="34"/>
                  </a:cubicBezTo>
                  <a:cubicBezTo>
                    <a:pt x="1542" y="50"/>
                    <a:pt x="1528" y="63"/>
                    <a:pt x="1512" y="63"/>
                  </a:cubicBezTo>
                  <a:cubicBezTo>
                    <a:pt x="608" y="63"/>
                    <a:pt x="608" y="63"/>
                    <a:pt x="608" y="63"/>
                  </a:cubicBezTo>
                  <a:cubicBezTo>
                    <a:pt x="593" y="64"/>
                    <a:pt x="582" y="77"/>
                    <a:pt x="582" y="92"/>
                  </a:cubicBezTo>
                  <a:cubicBezTo>
                    <a:pt x="582" y="94"/>
                    <a:pt x="582" y="94"/>
                    <a:pt x="582" y="94"/>
                  </a:cubicBezTo>
                  <a:cubicBezTo>
                    <a:pt x="582" y="110"/>
                    <a:pt x="595" y="123"/>
                    <a:pt x="611" y="123"/>
                  </a:cubicBezTo>
                  <a:cubicBezTo>
                    <a:pt x="1045" y="123"/>
                    <a:pt x="1045" y="123"/>
                    <a:pt x="1045" y="123"/>
                  </a:cubicBezTo>
                  <a:cubicBezTo>
                    <a:pt x="1061" y="123"/>
                    <a:pt x="1074" y="136"/>
                    <a:pt x="1074" y="152"/>
                  </a:cubicBezTo>
                  <a:cubicBezTo>
                    <a:pt x="1074" y="157"/>
                    <a:pt x="1074" y="157"/>
                    <a:pt x="1074" y="157"/>
                  </a:cubicBezTo>
                  <a:cubicBezTo>
                    <a:pt x="1074" y="173"/>
                    <a:pt x="1062" y="185"/>
                    <a:pt x="1047" y="186"/>
                  </a:cubicBezTo>
                  <a:cubicBezTo>
                    <a:pt x="1046" y="186"/>
                    <a:pt x="1046" y="186"/>
                    <a:pt x="1045" y="186"/>
                  </a:cubicBezTo>
                  <a:cubicBezTo>
                    <a:pt x="986" y="186"/>
                    <a:pt x="986" y="186"/>
                    <a:pt x="986" y="186"/>
                  </a:cubicBezTo>
                  <a:cubicBezTo>
                    <a:pt x="972" y="188"/>
                    <a:pt x="961" y="199"/>
                    <a:pt x="961" y="214"/>
                  </a:cubicBezTo>
                  <a:cubicBezTo>
                    <a:pt x="961" y="216"/>
                    <a:pt x="961" y="216"/>
                    <a:pt x="961" y="216"/>
                  </a:cubicBezTo>
                  <a:cubicBezTo>
                    <a:pt x="961" y="231"/>
                    <a:pt x="973" y="243"/>
                    <a:pt x="989" y="243"/>
                  </a:cubicBezTo>
                  <a:cubicBezTo>
                    <a:pt x="998" y="243"/>
                    <a:pt x="998" y="243"/>
                    <a:pt x="998" y="243"/>
                  </a:cubicBezTo>
                  <a:cubicBezTo>
                    <a:pt x="998" y="244"/>
                    <a:pt x="998" y="244"/>
                    <a:pt x="998" y="244"/>
                  </a:cubicBezTo>
                  <a:cubicBezTo>
                    <a:pt x="415" y="244"/>
                    <a:pt x="415" y="244"/>
                    <a:pt x="415" y="244"/>
                  </a:cubicBezTo>
                  <a:cubicBezTo>
                    <a:pt x="430" y="244"/>
                    <a:pt x="442" y="231"/>
                    <a:pt x="442" y="216"/>
                  </a:cubicBezTo>
                  <a:cubicBezTo>
                    <a:pt x="442" y="214"/>
                    <a:pt x="442" y="214"/>
                    <a:pt x="442" y="214"/>
                  </a:cubicBezTo>
                  <a:cubicBezTo>
                    <a:pt x="442" y="199"/>
                    <a:pt x="431" y="188"/>
                    <a:pt x="417" y="186"/>
                  </a:cubicBezTo>
                  <a:cubicBezTo>
                    <a:pt x="79" y="186"/>
                    <a:pt x="79" y="186"/>
                    <a:pt x="79" y="186"/>
                  </a:cubicBezTo>
                  <a:cubicBezTo>
                    <a:pt x="63" y="186"/>
                    <a:pt x="50" y="173"/>
                    <a:pt x="50" y="157"/>
                  </a:cubicBezTo>
                  <a:cubicBezTo>
                    <a:pt x="50" y="152"/>
                    <a:pt x="50" y="152"/>
                    <a:pt x="50" y="152"/>
                  </a:cubicBezTo>
                  <a:cubicBezTo>
                    <a:pt x="50" y="136"/>
                    <a:pt x="63" y="123"/>
                    <a:pt x="79" y="123"/>
                  </a:cubicBezTo>
                  <a:cubicBezTo>
                    <a:pt x="150" y="123"/>
                    <a:pt x="150" y="123"/>
                    <a:pt x="150" y="123"/>
                  </a:cubicBezTo>
                  <a:cubicBezTo>
                    <a:pt x="166" y="123"/>
                    <a:pt x="179" y="110"/>
                    <a:pt x="179" y="94"/>
                  </a:cubicBezTo>
                  <a:cubicBezTo>
                    <a:pt x="179" y="92"/>
                    <a:pt x="179" y="92"/>
                    <a:pt x="179" y="92"/>
                  </a:cubicBezTo>
                  <a:cubicBezTo>
                    <a:pt x="179" y="77"/>
                    <a:pt x="168" y="64"/>
                    <a:pt x="153" y="63"/>
                  </a:cubicBezTo>
                  <a:cubicBezTo>
                    <a:pt x="29" y="63"/>
                    <a:pt x="29" y="63"/>
                    <a:pt x="29" y="63"/>
                  </a:cubicBezTo>
                  <a:cubicBezTo>
                    <a:pt x="28" y="63"/>
                    <a:pt x="27" y="63"/>
                    <a:pt x="26" y="63"/>
                  </a:cubicBezTo>
                  <a:cubicBezTo>
                    <a:pt x="11" y="61"/>
                    <a:pt x="0" y="49"/>
                    <a:pt x="0" y="34"/>
                  </a:cubicBezTo>
                  <a:cubicBezTo>
                    <a:pt x="0" y="29"/>
                    <a:pt x="0" y="29"/>
                    <a:pt x="0" y="29"/>
                  </a:cubicBezTo>
                  <a:cubicBezTo>
                    <a:pt x="0" y="13"/>
                    <a:pt x="13" y="0"/>
                    <a:pt x="29" y="0"/>
                  </a:cubicBezTo>
                  <a:cubicBezTo>
                    <a:pt x="1512" y="0"/>
                    <a:pt x="1512" y="0"/>
                    <a:pt x="1512" y="0"/>
                  </a:cubicBezTo>
                  <a:cubicBezTo>
                    <a:pt x="1528" y="0"/>
                    <a:pt x="1542" y="13"/>
                    <a:pt x="1542" y="29"/>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7">
              <a:extLst>
                <a:ext uri="{FF2B5EF4-FFF2-40B4-BE49-F238E27FC236}">
                  <a16:creationId xmlns:a16="http://schemas.microsoft.com/office/drawing/2014/main" id="{A444AEAB-104A-4BAB-AE07-0268231B344A}"/>
                </a:ext>
              </a:extLst>
            </p:cNvPr>
            <p:cNvSpPr>
              <a:spLocks/>
            </p:cNvSpPr>
            <p:nvPr/>
          </p:nvSpPr>
          <p:spPr bwMode="auto">
            <a:xfrm>
              <a:off x="3570688" y="-9467369"/>
              <a:ext cx="8048408" cy="1261858"/>
            </a:xfrm>
            <a:custGeom>
              <a:avLst/>
              <a:gdLst>
                <a:gd name="T0" fmla="*/ 29 w 1183"/>
                <a:gd name="T1" fmla="*/ 0 h 186"/>
                <a:gd name="T2" fmla="*/ 1153 w 1183"/>
                <a:gd name="T3" fmla="*/ 0 h 186"/>
                <a:gd name="T4" fmla="*/ 1183 w 1183"/>
                <a:gd name="T5" fmla="*/ 29 h 186"/>
                <a:gd name="T6" fmla="*/ 1183 w 1183"/>
                <a:gd name="T7" fmla="*/ 34 h 186"/>
                <a:gd name="T8" fmla="*/ 1153 w 1183"/>
                <a:gd name="T9" fmla="*/ 63 h 186"/>
                <a:gd name="T10" fmla="*/ 710 w 1183"/>
                <a:gd name="T11" fmla="*/ 63 h 186"/>
                <a:gd name="T12" fmla="*/ 685 w 1183"/>
                <a:gd name="T13" fmla="*/ 90 h 186"/>
                <a:gd name="T14" fmla="*/ 685 w 1183"/>
                <a:gd name="T15" fmla="*/ 95 h 186"/>
                <a:gd name="T16" fmla="*/ 712 w 1183"/>
                <a:gd name="T17" fmla="*/ 123 h 186"/>
                <a:gd name="T18" fmla="*/ 716 w 1183"/>
                <a:gd name="T19" fmla="*/ 123 h 186"/>
                <a:gd name="T20" fmla="*/ 716 w 1183"/>
                <a:gd name="T21" fmla="*/ 123 h 186"/>
                <a:gd name="T22" fmla="*/ 818 w 1183"/>
                <a:gd name="T23" fmla="*/ 123 h 186"/>
                <a:gd name="T24" fmla="*/ 847 w 1183"/>
                <a:gd name="T25" fmla="*/ 152 h 186"/>
                <a:gd name="T26" fmla="*/ 847 w 1183"/>
                <a:gd name="T27" fmla="*/ 157 h 186"/>
                <a:gd name="T28" fmla="*/ 818 w 1183"/>
                <a:gd name="T29" fmla="*/ 186 h 186"/>
                <a:gd name="T30" fmla="*/ 222 w 1183"/>
                <a:gd name="T31" fmla="*/ 186 h 186"/>
                <a:gd name="T32" fmla="*/ 193 w 1183"/>
                <a:gd name="T33" fmla="*/ 157 h 186"/>
                <a:gd name="T34" fmla="*/ 193 w 1183"/>
                <a:gd name="T35" fmla="*/ 152 h 186"/>
                <a:gd name="T36" fmla="*/ 222 w 1183"/>
                <a:gd name="T37" fmla="*/ 123 h 186"/>
                <a:gd name="T38" fmla="*/ 279 w 1183"/>
                <a:gd name="T39" fmla="*/ 123 h 186"/>
                <a:gd name="T40" fmla="*/ 279 w 1183"/>
                <a:gd name="T41" fmla="*/ 123 h 186"/>
                <a:gd name="T42" fmla="*/ 293 w 1183"/>
                <a:gd name="T43" fmla="*/ 123 h 186"/>
                <a:gd name="T44" fmla="*/ 320 w 1183"/>
                <a:gd name="T45" fmla="*/ 95 h 186"/>
                <a:gd name="T46" fmla="*/ 320 w 1183"/>
                <a:gd name="T47" fmla="*/ 90 h 186"/>
                <a:gd name="T48" fmla="*/ 295 w 1183"/>
                <a:gd name="T49" fmla="*/ 63 h 186"/>
                <a:gd name="T50" fmla="*/ 29 w 1183"/>
                <a:gd name="T51" fmla="*/ 63 h 186"/>
                <a:gd name="T52" fmla="*/ 0 w 1183"/>
                <a:gd name="T53" fmla="*/ 34 h 186"/>
                <a:gd name="T54" fmla="*/ 0 w 1183"/>
                <a:gd name="T55" fmla="*/ 29 h 186"/>
                <a:gd name="T56" fmla="*/ 29 w 1183"/>
                <a:gd name="T5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3" h="186">
                  <a:moveTo>
                    <a:pt x="29" y="0"/>
                  </a:moveTo>
                  <a:cubicBezTo>
                    <a:pt x="1153" y="0"/>
                    <a:pt x="1153" y="0"/>
                    <a:pt x="1153" y="0"/>
                  </a:cubicBezTo>
                  <a:cubicBezTo>
                    <a:pt x="1169" y="0"/>
                    <a:pt x="1183" y="13"/>
                    <a:pt x="1183" y="29"/>
                  </a:cubicBezTo>
                  <a:cubicBezTo>
                    <a:pt x="1183" y="34"/>
                    <a:pt x="1183" y="34"/>
                    <a:pt x="1183" y="34"/>
                  </a:cubicBezTo>
                  <a:cubicBezTo>
                    <a:pt x="1183" y="50"/>
                    <a:pt x="1169" y="63"/>
                    <a:pt x="1153" y="63"/>
                  </a:cubicBezTo>
                  <a:cubicBezTo>
                    <a:pt x="710" y="63"/>
                    <a:pt x="710" y="63"/>
                    <a:pt x="710" y="63"/>
                  </a:cubicBezTo>
                  <a:cubicBezTo>
                    <a:pt x="696" y="64"/>
                    <a:pt x="685" y="76"/>
                    <a:pt x="685" y="90"/>
                  </a:cubicBezTo>
                  <a:cubicBezTo>
                    <a:pt x="685" y="95"/>
                    <a:pt x="685" y="95"/>
                    <a:pt x="685" y="95"/>
                  </a:cubicBezTo>
                  <a:cubicBezTo>
                    <a:pt x="685" y="110"/>
                    <a:pt x="697" y="123"/>
                    <a:pt x="712" y="123"/>
                  </a:cubicBezTo>
                  <a:cubicBezTo>
                    <a:pt x="716" y="123"/>
                    <a:pt x="716" y="123"/>
                    <a:pt x="716" y="123"/>
                  </a:cubicBezTo>
                  <a:cubicBezTo>
                    <a:pt x="716" y="123"/>
                    <a:pt x="716" y="123"/>
                    <a:pt x="716" y="123"/>
                  </a:cubicBezTo>
                  <a:cubicBezTo>
                    <a:pt x="818" y="123"/>
                    <a:pt x="818" y="123"/>
                    <a:pt x="818" y="123"/>
                  </a:cubicBezTo>
                  <a:cubicBezTo>
                    <a:pt x="834" y="123"/>
                    <a:pt x="847" y="136"/>
                    <a:pt x="847" y="152"/>
                  </a:cubicBezTo>
                  <a:cubicBezTo>
                    <a:pt x="847" y="157"/>
                    <a:pt x="847" y="157"/>
                    <a:pt x="847" y="157"/>
                  </a:cubicBezTo>
                  <a:cubicBezTo>
                    <a:pt x="847" y="173"/>
                    <a:pt x="834" y="186"/>
                    <a:pt x="818" y="186"/>
                  </a:cubicBezTo>
                  <a:cubicBezTo>
                    <a:pt x="222" y="186"/>
                    <a:pt x="222" y="186"/>
                    <a:pt x="222" y="186"/>
                  </a:cubicBezTo>
                  <a:cubicBezTo>
                    <a:pt x="206" y="186"/>
                    <a:pt x="193" y="173"/>
                    <a:pt x="193" y="157"/>
                  </a:cubicBezTo>
                  <a:cubicBezTo>
                    <a:pt x="193" y="152"/>
                    <a:pt x="193" y="152"/>
                    <a:pt x="193" y="152"/>
                  </a:cubicBezTo>
                  <a:cubicBezTo>
                    <a:pt x="193" y="136"/>
                    <a:pt x="206" y="123"/>
                    <a:pt x="222" y="123"/>
                  </a:cubicBezTo>
                  <a:cubicBezTo>
                    <a:pt x="279" y="123"/>
                    <a:pt x="279" y="123"/>
                    <a:pt x="279" y="123"/>
                  </a:cubicBezTo>
                  <a:cubicBezTo>
                    <a:pt x="279" y="123"/>
                    <a:pt x="279" y="123"/>
                    <a:pt x="279" y="123"/>
                  </a:cubicBezTo>
                  <a:cubicBezTo>
                    <a:pt x="293" y="123"/>
                    <a:pt x="293" y="123"/>
                    <a:pt x="293" y="123"/>
                  </a:cubicBezTo>
                  <a:cubicBezTo>
                    <a:pt x="308" y="123"/>
                    <a:pt x="320" y="110"/>
                    <a:pt x="320" y="95"/>
                  </a:cubicBezTo>
                  <a:cubicBezTo>
                    <a:pt x="320" y="90"/>
                    <a:pt x="320" y="90"/>
                    <a:pt x="320" y="90"/>
                  </a:cubicBezTo>
                  <a:cubicBezTo>
                    <a:pt x="320" y="76"/>
                    <a:pt x="309" y="64"/>
                    <a:pt x="295" y="63"/>
                  </a:cubicBezTo>
                  <a:cubicBezTo>
                    <a:pt x="29" y="63"/>
                    <a:pt x="29" y="63"/>
                    <a:pt x="29" y="63"/>
                  </a:cubicBezTo>
                  <a:cubicBezTo>
                    <a:pt x="13" y="63"/>
                    <a:pt x="0" y="50"/>
                    <a:pt x="0" y="34"/>
                  </a:cubicBezTo>
                  <a:cubicBezTo>
                    <a:pt x="0" y="29"/>
                    <a:pt x="0" y="29"/>
                    <a:pt x="0" y="29"/>
                  </a:cubicBezTo>
                  <a:cubicBezTo>
                    <a:pt x="0" y="13"/>
                    <a:pt x="13" y="0"/>
                    <a:pt x="29" y="0"/>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8">
              <a:extLst>
                <a:ext uri="{FF2B5EF4-FFF2-40B4-BE49-F238E27FC236}">
                  <a16:creationId xmlns:a16="http://schemas.microsoft.com/office/drawing/2014/main" id="{3AC032FD-FC8C-4928-B7BC-F42534BB8D58}"/>
                </a:ext>
              </a:extLst>
            </p:cNvPr>
            <p:cNvSpPr>
              <a:spLocks/>
            </p:cNvSpPr>
            <p:nvPr/>
          </p:nvSpPr>
          <p:spPr bwMode="auto">
            <a:xfrm>
              <a:off x="8722969" y="-10291734"/>
              <a:ext cx="1446255" cy="430262"/>
            </a:xfrm>
            <a:custGeom>
              <a:avLst/>
              <a:gdLst>
                <a:gd name="T0" fmla="*/ 184 w 213"/>
                <a:gd name="T1" fmla="*/ 63 h 63"/>
                <a:gd name="T2" fmla="*/ 30 w 213"/>
                <a:gd name="T3" fmla="*/ 63 h 63"/>
                <a:gd name="T4" fmla="*/ 0 w 213"/>
                <a:gd name="T5" fmla="*/ 34 h 63"/>
                <a:gd name="T6" fmla="*/ 0 w 213"/>
                <a:gd name="T7" fmla="*/ 29 h 63"/>
                <a:gd name="T8" fmla="*/ 30 w 213"/>
                <a:gd name="T9" fmla="*/ 0 h 63"/>
                <a:gd name="T10" fmla="*/ 184 w 213"/>
                <a:gd name="T11" fmla="*/ 0 h 63"/>
                <a:gd name="T12" fmla="*/ 213 w 213"/>
                <a:gd name="T13" fmla="*/ 29 h 63"/>
                <a:gd name="T14" fmla="*/ 213 w 213"/>
                <a:gd name="T15" fmla="*/ 34 h 63"/>
                <a:gd name="T16" fmla="*/ 184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184" y="63"/>
                  </a:moveTo>
                  <a:cubicBezTo>
                    <a:pt x="30" y="63"/>
                    <a:pt x="30" y="63"/>
                    <a:pt x="30" y="63"/>
                  </a:cubicBezTo>
                  <a:cubicBezTo>
                    <a:pt x="13" y="63"/>
                    <a:pt x="0" y="50"/>
                    <a:pt x="0" y="34"/>
                  </a:cubicBezTo>
                  <a:cubicBezTo>
                    <a:pt x="0" y="29"/>
                    <a:pt x="0" y="29"/>
                    <a:pt x="0" y="29"/>
                  </a:cubicBezTo>
                  <a:cubicBezTo>
                    <a:pt x="0" y="13"/>
                    <a:pt x="13" y="0"/>
                    <a:pt x="30" y="0"/>
                  </a:cubicBezTo>
                  <a:cubicBezTo>
                    <a:pt x="184" y="0"/>
                    <a:pt x="184" y="0"/>
                    <a:pt x="184" y="0"/>
                  </a:cubicBezTo>
                  <a:cubicBezTo>
                    <a:pt x="200" y="0"/>
                    <a:pt x="213" y="13"/>
                    <a:pt x="213" y="29"/>
                  </a:cubicBezTo>
                  <a:cubicBezTo>
                    <a:pt x="213" y="34"/>
                    <a:pt x="213" y="34"/>
                    <a:pt x="213" y="34"/>
                  </a:cubicBezTo>
                  <a:cubicBezTo>
                    <a:pt x="213" y="50"/>
                    <a:pt x="200" y="63"/>
                    <a:pt x="184"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
              <a:extLst>
                <a:ext uri="{FF2B5EF4-FFF2-40B4-BE49-F238E27FC236}">
                  <a16:creationId xmlns:a16="http://schemas.microsoft.com/office/drawing/2014/main" id="{23C3AD2E-5AF5-4D1F-9DA4-DDE153DF56E9}"/>
                </a:ext>
              </a:extLst>
            </p:cNvPr>
            <p:cNvSpPr>
              <a:spLocks/>
            </p:cNvSpPr>
            <p:nvPr/>
          </p:nvSpPr>
          <p:spPr bwMode="auto">
            <a:xfrm>
              <a:off x="3147657" y="-8632157"/>
              <a:ext cx="1442640" cy="426645"/>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9" name="Group 198">
            <a:extLst>
              <a:ext uri="{FF2B5EF4-FFF2-40B4-BE49-F238E27FC236}">
                <a16:creationId xmlns:a16="http://schemas.microsoft.com/office/drawing/2014/main" id="{5FB25BF0-7335-4A44-851E-5578126EDEFC}"/>
              </a:ext>
            </a:extLst>
          </p:cNvPr>
          <p:cNvGrpSpPr/>
          <p:nvPr/>
        </p:nvGrpSpPr>
        <p:grpSpPr>
          <a:xfrm>
            <a:off x="4953809" y="3073997"/>
            <a:ext cx="7506891" cy="3863347"/>
            <a:chOff x="13019088" y="1409700"/>
            <a:chExt cx="4608512" cy="2371725"/>
          </a:xfrm>
          <a:solidFill>
            <a:schemeClr val="accent2">
              <a:lumMod val="20000"/>
              <a:lumOff val="80000"/>
              <a:alpha val="46000"/>
            </a:schemeClr>
          </a:solidFill>
        </p:grpSpPr>
        <p:sp>
          <p:nvSpPr>
            <p:cNvPr id="200" name="Freeform 293">
              <a:extLst>
                <a:ext uri="{FF2B5EF4-FFF2-40B4-BE49-F238E27FC236}">
                  <a16:creationId xmlns:a16="http://schemas.microsoft.com/office/drawing/2014/main" id="{0B36E152-34F7-4E73-9A20-C3F4E8F0AD1F}"/>
                </a:ext>
              </a:extLst>
            </p:cNvPr>
            <p:cNvSpPr>
              <a:spLocks/>
            </p:cNvSpPr>
            <p:nvPr/>
          </p:nvSpPr>
          <p:spPr bwMode="auto">
            <a:xfrm>
              <a:off x="13131800" y="1409700"/>
              <a:ext cx="4379912" cy="2184400"/>
            </a:xfrm>
            <a:custGeom>
              <a:avLst/>
              <a:gdLst>
                <a:gd name="T0" fmla="*/ 1466 w 1466"/>
                <a:gd name="T1" fmla="*/ 727 h 731"/>
                <a:gd name="T2" fmla="*/ 1466 w 1466"/>
                <a:gd name="T3" fmla="*/ 731 h 731"/>
                <a:gd name="T4" fmla="*/ 0 w 1466"/>
                <a:gd name="T5" fmla="*/ 731 h 731"/>
                <a:gd name="T6" fmla="*/ 0 w 1466"/>
                <a:gd name="T7" fmla="*/ 727 h 731"/>
                <a:gd name="T8" fmla="*/ 733 w 1466"/>
                <a:gd name="T9" fmla="*/ 0 h 731"/>
                <a:gd name="T10" fmla="*/ 1466 w 1466"/>
                <a:gd name="T11" fmla="*/ 727 h 731"/>
              </a:gdLst>
              <a:ahLst/>
              <a:cxnLst>
                <a:cxn ang="0">
                  <a:pos x="T0" y="T1"/>
                </a:cxn>
                <a:cxn ang="0">
                  <a:pos x="T2" y="T3"/>
                </a:cxn>
                <a:cxn ang="0">
                  <a:pos x="T4" y="T5"/>
                </a:cxn>
                <a:cxn ang="0">
                  <a:pos x="T6" y="T7"/>
                </a:cxn>
                <a:cxn ang="0">
                  <a:pos x="T8" y="T9"/>
                </a:cxn>
                <a:cxn ang="0">
                  <a:pos x="T10" y="T11"/>
                </a:cxn>
              </a:cxnLst>
              <a:rect l="0" t="0" r="r" b="b"/>
              <a:pathLst>
                <a:path w="1466" h="731">
                  <a:moveTo>
                    <a:pt x="1466" y="727"/>
                  </a:moveTo>
                  <a:cubicBezTo>
                    <a:pt x="1466" y="731"/>
                    <a:pt x="1466" y="731"/>
                    <a:pt x="1466" y="731"/>
                  </a:cubicBezTo>
                  <a:cubicBezTo>
                    <a:pt x="0" y="731"/>
                    <a:pt x="0" y="731"/>
                    <a:pt x="0" y="731"/>
                  </a:cubicBezTo>
                  <a:cubicBezTo>
                    <a:pt x="0" y="727"/>
                    <a:pt x="0" y="727"/>
                    <a:pt x="0" y="727"/>
                  </a:cubicBezTo>
                  <a:cubicBezTo>
                    <a:pt x="0" y="326"/>
                    <a:pt x="328" y="0"/>
                    <a:pt x="733" y="0"/>
                  </a:cubicBezTo>
                  <a:cubicBezTo>
                    <a:pt x="1138" y="0"/>
                    <a:pt x="1466" y="326"/>
                    <a:pt x="1466" y="727"/>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94">
              <a:extLst>
                <a:ext uri="{FF2B5EF4-FFF2-40B4-BE49-F238E27FC236}">
                  <a16:creationId xmlns:a16="http://schemas.microsoft.com/office/drawing/2014/main" id="{3673A37E-7CC5-4B1A-A1AF-C70FD6F4869D}"/>
                </a:ext>
              </a:extLst>
            </p:cNvPr>
            <p:cNvSpPr>
              <a:spLocks/>
            </p:cNvSpPr>
            <p:nvPr/>
          </p:nvSpPr>
          <p:spPr bwMode="auto">
            <a:xfrm>
              <a:off x="13019088" y="3594100"/>
              <a:ext cx="4608512" cy="187325"/>
            </a:xfrm>
            <a:custGeom>
              <a:avLst/>
              <a:gdLst>
                <a:gd name="T0" fmla="*/ 1511 w 1543"/>
                <a:gd name="T1" fmla="*/ 63 h 63"/>
                <a:gd name="T2" fmla="*/ 32 w 1543"/>
                <a:gd name="T3" fmla="*/ 63 h 63"/>
                <a:gd name="T4" fmla="*/ 0 w 1543"/>
                <a:gd name="T5" fmla="*/ 31 h 63"/>
                <a:gd name="T6" fmla="*/ 0 w 1543"/>
                <a:gd name="T7" fmla="*/ 31 h 63"/>
                <a:gd name="T8" fmla="*/ 32 w 1543"/>
                <a:gd name="T9" fmla="*/ 0 h 63"/>
                <a:gd name="T10" fmla="*/ 1511 w 1543"/>
                <a:gd name="T11" fmla="*/ 0 h 63"/>
                <a:gd name="T12" fmla="*/ 1543 w 1543"/>
                <a:gd name="T13" fmla="*/ 31 h 63"/>
                <a:gd name="T14" fmla="*/ 1543 w 1543"/>
                <a:gd name="T15" fmla="*/ 31 h 63"/>
                <a:gd name="T16" fmla="*/ 1511 w 154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3" h="63">
                  <a:moveTo>
                    <a:pt x="1511" y="63"/>
                  </a:moveTo>
                  <a:cubicBezTo>
                    <a:pt x="32" y="63"/>
                    <a:pt x="32" y="63"/>
                    <a:pt x="32" y="63"/>
                  </a:cubicBezTo>
                  <a:cubicBezTo>
                    <a:pt x="14" y="63"/>
                    <a:pt x="0" y="49"/>
                    <a:pt x="0" y="31"/>
                  </a:cubicBezTo>
                  <a:cubicBezTo>
                    <a:pt x="0" y="31"/>
                    <a:pt x="0" y="31"/>
                    <a:pt x="0" y="31"/>
                  </a:cubicBezTo>
                  <a:cubicBezTo>
                    <a:pt x="0" y="14"/>
                    <a:pt x="14" y="0"/>
                    <a:pt x="32" y="0"/>
                  </a:cubicBezTo>
                  <a:cubicBezTo>
                    <a:pt x="1511" y="0"/>
                    <a:pt x="1511" y="0"/>
                    <a:pt x="1511" y="0"/>
                  </a:cubicBezTo>
                  <a:cubicBezTo>
                    <a:pt x="1528" y="0"/>
                    <a:pt x="1543" y="14"/>
                    <a:pt x="1543" y="31"/>
                  </a:cubicBezTo>
                  <a:cubicBezTo>
                    <a:pt x="1543" y="31"/>
                    <a:pt x="1543" y="31"/>
                    <a:pt x="1543" y="31"/>
                  </a:cubicBezTo>
                  <a:cubicBezTo>
                    <a:pt x="1543" y="49"/>
                    <a:pt x="1528" y="63"/>
                    <a:pt x="1511"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89" name="Slide Number Placeholder 188">
            <a:extLst>
              <a:ext uri="{FF2B5EF4-FFF2-40B4-BE49-F238E27FC236}">
                <a16:creationId xmlns:a16="http://schemas.microsoft.com/office/drawing/2014/main" id="{07889A1F-0EE5-463A-8E35-1E32A2890B6C}"/>
              </a:ext>
            </a:extLst>
          </p:cNvPr>
          <p:cNvSpPr>
            <a:spLocks noGrp="1"/>
          </p:cNvSpPr>
          <p:nvPr>
            <p:ph type="sldNum" sz="quarter" idx="12"/>
          </p:nvPr>
        </p:nvSpPr>
        <p:spPr>
          <a:xfrm>
            <a:off x="509587" y="6308725"/>
            <a:ext cx="485776" cy="262418"/>
          </a:xfrm>
          <a:gradFill>
            <a:gsLst>
              <a:gs pos="0">
                <a:schemeClr val="accent1">
                  <a:lumMod val="75000"/>
                </a:schemeClr>
              </a:gs>
              <a:gs pos="100000">
                <a:schemeClr val="accent2">
                  <a:lumMod val="75000"/>
                </a:schemeClr>
              </a:gs>
            </a:gsLst>
          </a:gradFill>
        </p:spPr>
        <p:txBody>
          <a:bodyPr/>
          <a:lstStyle/>
          <a:p>
            <a:pPr algn="ctr"/>
            <a:fld id="{1F409F94-D0DA-4FE9-B158-B846944F9E53}" type="slidenum">
              <a:rPr lang="en-US" smtClean="0"/>
              <a:pPr algn="ctr"/>
              <a:t>2</a:t>
            </a:fld>
            <a:endParaRPr lang="en-US" dirty="0"/>
          </a:p>
        </p:txBody>
      </p:sp>
      <p:grpSp>
        <p:nvGrpSpPr>
          <p:cNvPr id="198" name="Group 197">
            <a:extLst>
              <a:ext uri="{FF2B5EF4-FFF2-40B4-BE49-F238E27FC236}">
                <a16:creationId xmlns:a16="http://schemas.microsoft.com/office/drawing/2014/main" id="{896D55F1-A0F1-4EC9-B00F-B699074D02DF}"/>
              </a:ext>
            </a:extLst>
          </p:cNvPr>
          <p:cNvGrpSpPr/>
          <p:nvPr/>
        </p:nvGrpSpPr>
        <p:grpSpPr>
          <a:xfrm>
            <a:off x="523414" y="1582420"/>
            <a:ext cx="3953336" cy="2786640"/>
            <a:chOff x="523414" y="900890"/>
            <a:chExt cx="3953336" cy="2786640"/>
          </a:xfrm>
        </p:grpSpPr>
        <p:sp>
          <p:nvSpPr>
            <p:cNvPr id="190" name="Rectangle 189">
              <a:extLst>
                <a:ext uri="{FF2B5EF4-FFF2-40B4-BE49-F238E27FC236}">
                  <a16:creationId xmlns:a16="http://schemas.microsoft.com/office/drawing/2014/main" id="{E43C05AC-DD42-41E7-9AFA-A02382894031}"/>
                </a:ext>
              </a:extLst>
            </p:cNvPr>
            <p:cNvSpPr/>
            <p:nvPr/>
          </p:nvSpPr>
          <p:spPr>
            <a:xfrm>
              <a:off x="523414" y="900890"/>
              <a:ext cx="3953336" cy="1231106"/>
            </a:xfrm>
            <a:prstGeom prst="rect">
              <a:avLst/>
            </a:prstGeom>
          </p:spPr>
          <p:txBody>
            <a:bodyPr wrap="square" lIns="0" tIns="0" rIns="0" bIns="0">
              <a:spAutoFit/>
            </a:bodyPr>
            <a:lstStyle/>
            <a:p>
              <a:r>
                <a:rPr lang="en-US" sz="4000" b="1" dirty="0">
                  <a:gradFill>
                    <a:gsLst>
                      <a:gs pos="0">
                        <a:srgbClr val="3B40A3"/>
                      </a:gs>
                      <a:gs pos="100000">
                        <a:srgbClr val="531B96"/>
                      </a:gs>
                    </a:gsLst>
                    <a:lin ang="2700000" scaled="0"/>
                  </a:gradFill>
                </a:rPr>
                <a:t>A SCHOOL YEAR IN REVIEW</a:t>
              </a:r>
            </a:p>
          </p:txBody>
        </p:sp>
        <p:sp>
          <p:nvSpPr>
            <p:cNvPr id="197" name="Rectangle 196">
              <a:extLst>
                <a:ext uri="{FF2B5EF4-FFF2-40B4-BE49-F238E27FC236}">
                  <a16:creationId xmlns:a16="http://schemas.microsoft.com/office/drawing/2014/main" id="{78E78550-A70A-42D8-92BD-D7CB708B6CE6}"/>
                </a:ext>
              </a:extLst>
            </p:cNvPr>
            <p:cNvSpPr/>
            <p:nvPr/>
          </p:nvSpPr>
          <p:spPr>
            <a:xfrm>
              <a:off x="523414" y="2302535"/>
              <a:ext cx="3407096" cy="1384995"/>
            </a:xfrm>
            <a:prstGeom prst="rect">
              <a:avLst/>
            </a:prstGeom>
          </p:spPr>
          <p:txBody>
            <a:bodyPr wrap="square" lIns="0" tIns="0" rIns="0" bIns="0">
              <a:spAutoFit/>
            </a:bodyPr>
            <a:lstStyle/>
            <a:p>
              <a:r>
                <a:rPr lang="en-US" dirty="0">
                  <a:solidFill>
                    <a:schemeClr val="tx1">
                      <a:lumMod val="75000"/>
                      <a:lumOff val="25000"/>
                    </a:schemeClr>
                  </a:solidFill>
                </a:rPr>
                <a:t>Lorem ipsum dolor sit </a:t>
              </a:r>
              <a:r>
                <a:rPr lang="en-US" dirty="0" err="1">
                  <a:solidFill>
                    <a:schemeClr val="tx1">
                      <a:lumMod val="75000"/>
                      <a:lumOff val="25000"/>
                    </a:schemeClr>
                  </a:solidFill>
                </a:rPr>
                <a:t>amet</a:t>
              </a:r>
              <a:r>
                <a:rPr lang="en-US" dirty="0">
                  <a:solidFill>
                    <a:schemeClr val="tx1">
                      <a:lumMod val="75000"/>
                      <a:lumOff val="25000"/>
                    </a:schemeClr>
                  </a:solidFill>
                </a:rPr>
                <a:t>, </a:t>
              </a:r>
              <a:r>
                <a:rPr lang="en-US" dirty="0" err="1">
                  <a:solidFill>
                    <a:schemeClr val="tx1">
                      <a:lumMod val="75000"/>
                      <a:lumOff val="25000"/>
                    </a:schemeClr>
                  </a:solidFill>
                </a:rPr>
                <a:t>consectetur</a:t>
              </a:r>
              <a:r>
                <a:rPr lang="en-US" dirty="0">
                  <a:solidFill>
                    <a:schemeClr val="tx1">
                      <a:lumMod val="75000"/>
                      <a:lumOff val="25000"/>
                    </a:schemeClr>
                  </a:solidFill>
                </a:rPr>
                <a:t> </a:t>
              </a:r>
              <a:r>
                <a:rPr lang="en-US" dirty="0" err="1">
                  <a:solidFill>
                    <a:schemeClr val="tx1">
                      <a:lumMod val="75000"/>
                      <a:lumOff val="25000"/>
                    </a:schemeClr>
                  </a:solidFill>
                </a:rPr>
                <a:t>adipiscing</a:t>
              </a:r>
              <a:r>
                <a:rPr lang="en-US" dirty="0">
                  <a:solidFill>
                    <a:schemeClr val="tx1">
                      <a:lumMod val="75000"/>
                      <a:lumOff val="25000"/>
                    </a:schemeClr>
                  </a:solidFill>
                </a:rPr>
                <a:t> </a:t>
              </a:r>
              <a:r>
                <a:rPr lang="en-US" dirty="0" err="1">
                  <a:solidFill>
                    <a:schemeClr val="tx1">
                      <a:lumMod val="75000"/>
                      <a:lumOff val="25000"/>
                    </a:schemeClr>
                  </a:solidFill>
                </a:rPr>
                <a:t>elit</a:t>
              </a:r>
              <a:r>
                <a:rPr lang="en-US" dirty="0">
                  <a:solidFill>
                    <a:schemeClr val="tx1">
                      <a:lumMod val="75000"/>
                      <a:lumOff val="25000"/>
                    </a:schemeClr>
                  </a:solidFill>
                </a:rPr>
                <a:t>. Nunc in </a:t>
              </a:r>
              <a:r>
                <a:rPr lang="en-US" dirty="0" err="1">
                  <a:solidFill>
                    <a:schemeClr val="tx1">
                      <a:lumMod val="75000"/>
                      <a:lumOff val="25000"/>
                    </a:schemeClr>
                  </a:solidFill>
                </a:rPr>
                <a:t>aliquet</a:t>
              </a:r>
              <a:r>
                <a:rPr lang="en-US" dirty="0">
                  <a:solidFill>
                    <a:schemeClr val="tx1">
                      <a:lumMod val="75000"/>
                      <a:lumOff val="25000"/>
                    </a:schemeClr>
                  </a:solidFill>
                </a:rPr>
                <a:t> </a:t>
              </a:r>
              <a:r>
                <a:rPr lang="en-US" dirty="0" err="1">
                  <a:solidFill>
                    <a:schemeClr val="tx1">
                      <a:lumMod val="75000"/>
                      <a:lumOff val="25000"/>
                    </a:schemeClr>
                  </a:solidFill>
                </a:rPr>
                <a:t>nunc</a:t>
              </a:r>
              <a:r>
                <a:rPr lang="en-US" dirty="0">
                  <a:solidFill>
                    <a:schemeClr val="tx1">
                      <a:lumMod val="75000"/>
                      <a:lumOff val="25000"/>
                    </a:schemeClr>
                  </a:solidFill>
                </a:rPr>
                <a:t>. Morbi </a:t>
              </a:r>
              <a:r>
                <a:rPr lang="en-US" dirty="0" err="1">
                  <a:solidFill>
                    <a:schemeClr val="tx1">
                      <a:lumMod val="75000"/>
                      <a:lumOff val="25000"/>
                    </a:schemeClr>
                  </a:solidFill>
                </a:rPr>
                <a:t>efficitur</a:t>
              </a:r>
              <a:r>
                <a:rPr lang="en-US" dirty="0">
                  <a:solidFill>
                    <a:schemeClr val="tx1">
                      <a:lumMod val="75000"/>
                      <a:lumOff val="25000"/>
                    </a:schemeClr>
                  </a:solidFill>
                </a:rPr>
                <a:t> libero at </a:t>
              </a:r>
              <a:r>
                <a:rPr lang="en-US" dirty="0" err="1">
                  <a:solidFill>
                    <a:schemeClr val="tx1">
                      <a:lumMod val="75000"/>
                      <a:lumOff val="25000"/>
                    </a:schemeClr>
                  </a:solidFill>
                </a:rPr>
                <a:t>lectus</a:t>
              </a:r>
              <a:r>
                <a:rPr lang="en-US" dirty="0">
                  <a:solidFill>
                    <a:schemeClr val="tx1">
                      <a:lumMod val="75000"/>
                      <a:lumOff val="25000"/>
                    </a:schemeClr>
                  </a:solidFill>
                </a:rPr>
                <a:t> </a:t>
              </a:r>
              <a:r>
                <a:rPr lang="en-US" dirty="0" err="1">
                  <a:solidFill>
                    <a:schemeClr val="tx1">
                      <a:lumMod val="75000"/>
                      <a:lumOff val="25000"/>
                    </a:schemeClr>
                  </a:solidFill>
                </a:rPr>
                <a:t>laoreet</a:t>
              </a:r>
              <a:r>
                <a:rPr lang="en-US" dirty="0">
                  <a:solidFill>
                    <a:schemeClr val="tx1">
                      <a:lumMod val="75000"/>
                      <a:lumOff val="25000"/>
                    </a:schemeClr>
                  </a:solidFill>
                </a:rPr>
                <a:t>, et </a:t>
              </a:r>
              <a:r>
                <a:rPr lang="en-US" dirty="0" err="1">
                  <a:solidFill>
                    <a:schemeClr val="tx1">
                      <a:lumMod val="75000"/>
                      <a:lumOff val="25000"/>
                    </a:schemeClr>
                  </a:solidFill>
                </a:rPr>
                <a:t>malesuada</a:t>
              </a:r>
              <a:r>
                <a:rPr lang="en-US" dirty="0">
                  <a:solidFill>
                    <a:schemeClr val="tx1">
                      <a:lumMod val="75000"/>
                      <a:lumOff val="25000"/>
                    </a:schemeClr>
                  </a:solidFill>
                </a:rPr>
                <a:t> </a:t>
              </a:r>
              <a:r>
                <a:rPr lang="en-US" dirty="0" err="1">
                  <a:solidFill>
                    <a:schemeClr val="tx1">
                      <a:lumMod val="75000"/>
                      <a:lumOff val="25000"/>
                    </a:schemeClr>
                  </a:solidFill>
                </a:rPr>
                <a:t>tortor</a:t>
              </a:r>
              <a:r>
                <a:rPr lang="en-US" dirty="0">
                  <a:solidFill>
                    <a:schemeClr val="tx1">
                      <a:lumMod val="75000"/>
                      <a:lumOff val="25000"/>
                    </a:schemeClr>
                  </a:solidFill>
                </a:rPr>
                <a:t> </a:t>
              </a:r>
              <a:r>
                <a:rPr lang="en-US" dirty="0" err="1">
                  <a:solidFill>
                    <a:schemeClr val="tx1">
                      <a:lumMod val="75000"/>
                      <a:lumOff val="25000"/>
                    </a:schemeClr>
                  </a:solidFill>
                </a:rPr>
                <a:t>sodales</a:t>
              </a:r>
              <a:r>
                <a:rPr lang="en-US" dirty="0">
                  <a:solidFill>
                    <a:schemeClr val="tx1">
                      <a:lumMod val="75000"/>
                      <a:lumOff val="25000"/>
                    </a:schemeClr>
                  </a:solidFill>
                </a:rPr>
                <a:t>. </a:t>
              </a:r>
            </a:p>
          </p:txBody>
        </p:sp>
      </p:grpSp>
      <p:grpSp>
        <p:nvGrpSpPr>
          <p:cNvPr id="283" name="Group 282">
            <a:extLst>
              <a:ext uri="{FF2B5EF4-FFF2-40B4-BE49-F238E27FC236}">
                <a16:creationId xmlns:a16="http://schemas.microsoft.com/office/drawing/2014/main" id="{0CFCA30B-8930-435A-88BC-17E8660F73DE}"/>
              </a:ext>
            </a:extLst>
          </p:cNvPr>
          <p:cNvGrpSpPr/>
          <p:nvPr/>
        </p:nvGrpSpPr>
        <p:grpSpPr>
          <a:xfrm>
            <a:off x="4907087" y="599014"/>
            <a:ext cx="7084732" cy="5591453"/>
            <a:chOff x="5605463" y="1211263"/>
            <a:chExt cx="5392737" cy="4256087"/>
          </a:xfrm>
          <a:effectLst>
            <a:outerShdw blurRad="571500" dist="38100" dir="5400000" algn="t" rotWithShape="0">
              <a:schemeClr val="accent1">
                <a:lumMod val="50000"/>
                <a:alpha val="40000"/>
              </a:schemeClr>
            </a:outerShdw>
          </a:effectLst>
        </p:grpSpPr>
        <p:sp>
          <p:nvSpPr>
            <p:cNvPr id="272" name="Freeform 68">
              <a:extLst>
                <a:ext uri="{FF2B5EF4-FFF2-40B4-BE49-F238E27FC236}">
                  <a16:creationId xmlns:a16="http://schemas.microsoft.com/office/drawing/2014/main" id="{2CD786B1-F45E-4478-A893-70D439D43361}"/>
                </a:ext>
              </a:extLst>
            </p:cNvPr>
            <p:cNvSpPr>
              <a:spLocks noEditPoints="1"/>
            </p:cNvSpPr>
            <p:nvPr/>
          </p:nvSpPr>
          <p:spPr bwMode="auto">
            <a:xfrm>
              <a:off x="5605463" y="1211263"/>
              <a:ext cx="5392737" cy="4256087"/>
            </a:xfrm>
            <a:custGeom>
              <a:avLst/>
              <a:gdLst>
                <a:gd name="T0" fmla="*/ 0 w 1806"/>
                <a:gd name="T1" fmla="*/ 1136 h 1426"/>
                <a:gd name="T2" fmla="*/ 290 w 1806"/>
                <a:gd name="T3" fmla="*/ 845 h 1426"/>
                <a:gd name="T4" fmla="*/ 413 w 1806"/>
                <a:gd name="T5" fmla="*/ 723 h 1426"/>
                <a:gd name="T6" fmla="*/ 290 w 1806"/>
                <a:gd name="T7" fmla="*/ 600 h 1426"/>
                <a:gd name="T8" fmla="*/ 148 w 1806"/>
                <a:gd name="T9" fmla="*/ 472 h 1426"/>
                <a:gd name="T10" fmla="*/ 276 w 1806"/>
                <a:gd name="T11" fmla="*/ 344 h 1426"/>
                <a:gd name="T12" fmla="*/ 370 w 1806"/>
                <a:gd name="T13" fmla="*/ 295 h 1426"/>
                <a:gd name="T14" fmla="*/ 320 w 1806"/>
                <a:gd name="T15" fmla="*/ 245 h 1426"/>
                <a:gd name="T16" fmla="*/ 253 w 1806"/>
                <a:gd name="T17" fmla="*/ 211 h 1426"/>
                <a:gd name="T18" fmla="*/ 288 w 1806"/>
                <a:gd name="T19" fmla="*/ 176 h 1426"/>
                <a:gd name="T20" fmla="*/ 563 w 1806"/>
                <a:gd name="T21" fmla="*/ 123 h 1426"/>
                <a:gd name="T22" fmla="*/ 509 w 1806"/>
                <a:gd name="T23" fmla="*/ 69 h 1426"/>
                <a:gd name="T24" fmla="*/ 408 w 1806"/>
                <a:gd name="T25" fmla="*/ 34 h 1426"/>
                <a:gd name="T26" fmla="*/ 443 w 1806"/>
                <a:gd name="T27" fmla="*/ 0 h 1426"/>
                <a:gd name="T28" fmla="*/ 1429 w 1806"/>
                <a:gd name="T29" fmla="*/ 45 h 1426"/>
                <a:gd name="T30" fmla="*/ 1384 w 1806"/>
                <a:gd name="T31" fmla="*/ 90 h 1426"/>
                <a:gd name="T32" fmla="*/ 1246 w 1806"/>
                <a:gd name="T33" fmla="*/ 160 h 1426"/>
                <a:gd name="T34" fmla="*/ 1316 w 1806"/>
                <a:gd name="T35" fmla="*/ 230 h 1426"/>
                <a:gd name="T36" fmla="*/ 1652 w 1806"/>
                <a:gd name="T37" fmla="*/ 275 h 1426"/>
                <a:gd name="T38" fmla="*/ 1607 w 1806"/>
                <a:gd name="T39" fmla="*/ 320 h 1426"/>
                <a:gd name="T40" fmla="*/ 1499 w 1806"/>
                <a:gd name="T41" fmla="*/ 385 h 1426"/>
                <a:gd name="T42" fmla="*/ 1564 w 1806"/>
                <a:gd name="T43" fmla="*/ 449 h 1426"/>
                <a:gd name="T44" fmla="*/ 1789 w 1806"/>
                <a:gd name="T45" fmla="*/ 616 h 1426"/>
                <a:gd name="T46" fmla="*/ 1623 w 1806"/>
                <a:gd name="T47" fmla="*/ 783 h 1426"/>
                <a:gd name="T48" fmla="*/ 1443 w 1806"/>
                <a:gd name="T49" fmla="*/ 943 h 1426"/>
                <a:gd name="T50" fmla="*/ 1604 w 1806"/>
                <a:gd name="T51" fmla="*/ 1103 h 1426"/>
                <a:gd name="T52" fmla="*/ 1806 w 1806"/>
                <a:gd name="T53" fmla="*/ 1265 h 1426"/>
                <a:gd name="T54" fmla="*/ 1645 w 1806"/>
                <a:gd name="T55" fmla="*/ 1426 h 1426"/>
                <a:gd name="T56" fmla="*/ 1499 w 1806"/>
                <a:gd name="T57" fmla="*/ 90 h 1426"/>
                <a:gd name="T58" fmla="*/ 1499 w 1806"/>
                <a:gd name="T59" fmla="*/ 0 h 1426"/>
                <a:gd name="T60" fmla="*/ 1499 w 1806"/>
                <a:gd name="T61" fmla="*/ 90 h 1426"/>
                <a:gd name="T62" fmla="*/ 226 w 1806"/>
                <a:gd name="T63" fmla="*/ 211 h 1426"/>
                <a:gd name="T64" fmla="*/ 157 w 1806"/>
                <a:gd name="T65" fmla="*/ 211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6" h="1426">
                  <a:moveTo>
                    <a:pt x="290" y="1426"/>
                  </a:moveTo>
                  <a:cubicBezTo>
                    <a:pt x="131" y="1426"/>
                    <a:pt x="0" y="1295"/>
                    <a:pt x="0" y="1136"/>
                  </a:cubicBezTo>
                  <a:cubicBezTo>
                    <a:pt x="0" y="1136"/>
                    <a:pt x="0" y="1136"/>
                    <a:pt x="0" y="1136"/>
                  </a:cubicBezTo>
                  <a:cubicBezTo>
                    <a:pt x="0" y="976"/>
                    <a:pt x="131" y="845"/>
                    <a:pt x="290" y="845"/>
                  </a:cubicBezTo>
                  <a:cubicBezTo>
                    <a:pt x="290" y="845"/>
                    <a:pt x="290" y="845"/>
                    <a:pt x="290" y="845"/>
                  </a:cubicBezTo>
                  <a:cubicBezTo>
                    <a:pt x="358" y="845"/>
                    <a:pt x="413" y="790"/>
                    <a:pt x="413" y="723"/>
                  </a:cubicBezTo>
                  <a:cubicBezTo>
                    <a:pt x="413" y="723"/>
                    <a:pt x="413" y="723"/>
                    <a:pt x="413" y="723"/>
                  </a:cubicBezTo>
                  <a:cubicBezTo>
                    <a:pt x="413" y="655"/>
                    <a:pt x="358" y="600"/>
                    <a:pt x="290" y="600"/>
                  </a:cubicBezTo>
                  <a:cubicBezTo>
                    <a:pt x="276" y="600"/>
                    <a:pt x="276" y="600"/>
                    <a:pt x="276" y="600"/>
                  </a:cubicBezTo>
                  <a:cubicBezTo>
                    <a:pt x="205" y="600"/>
                    <a:pt x="148" y="542"/>
                    <a:pt x="148" y="472"/>
                  </a:cubicBezTo>
                  <a:cubicBezTo>
                    <a:pt x="148" y="472"/>
                    <a:pt x="148" y="472"/>
                    <a:pt x="148" y="472"/>
                  </a:cubicBezTo>
                  <a:cubicBezTo>
                    <a:pt x="148" y="402"/>
                    <a:pt x="205" y="344"/>
                    <a:pt x="276" y="344"/>
                  </a:cubicBezTo>
                  <a:cubicBezTo>
                    <a:pt x="320" y="344"/>
                    <a:pt x="320" y="344"/>
                    <a:pt x="320" y="344"/>
                  </a:cubicBezTo>
                  <a:cubicBezTo>
                    <a:pt x="348" y="344"/>
                    <a:pt x="370" y="322"/>
                    <a:pt x="370" y="295"/>
                  </a:cubicBezTo>
                  <a:cubicBezTo>
                    <a:pt x="370" y="295"/>
                    <a:pt x="370" y="295"/>
                    <a:pt x="370" y="295"/>
                  </a:cubicBezTo>
                  <a:cubicBezTo>
                    <a:pt x="370" y="267"/>
                    <a:pt x="348" y="245"/>
                    <a:pt x="320" y="245"/>
                  </a:cubicBezTo>
                  <a:cubicBezTo>
                    <a:pt x="288" y="245"/>
                    <a:pt x="288" y="245"/>
                    <a:pt x="288" y="245"/>
                  </a:cubicBezTo>
                  <a:cubicBezTo>
                    <a:pt x="269" y="245"/>
                    <a:pt x="253" y="230"/>
                    <a:pt x="253" y="211"/>
                  </a:cubicBezTo>
                  <a:cubicBezTo>
                    <a:pt x="253" y="211"/>
                    <a:pt x="253" y="211"/>
                    <a:pt x="253" y="211"/>
                  </a:cubicBezTo>
                  <a:cubicBezTo>
                    <a:pt x="253" y="192"/>
                    <a:pt x="269" y="176"/>
                    <a:pt x="288" y="176"/>
                  </a:cubicBezTo>
                  <a:cubicBezTo>
                    <a:pt x="509" y="176"/>
                    <a:pt x="509" y="176"/>
                    <a:pt x="509" y="176"/>
                  </a:cubicBezTo>
                  <a:cubicBezTo>
                    <a:pt x="539" y="176"/>
                    <a:pt x="563" y="152"/>
                    <a:pt x="563" y="123"/>
                  </a:cubicBezTo>
                  <a:cubicBezTo>
                    <a:pt x="563" y="123"/>
                    <a:pt x="563" y="123"/>
                    <a:pt x="563" y="123"/>
                  </a:cubicBezTo>
                  <a:cubicBezTo>
                    <a:pt x="563" y="93"/>
                    <a:pt x="539" y="69"/>
                    <a:pt x="509" y="69"/>
                  </a:cubicBezTo>
                  <a:cubicBezTo>
                    <a:pt x="443" y="69"/>
                    <a:pt x="443" y="69"/>
                    <a:pt x="443" y="69"/>
                  </a:cubicBezTo>
                  <a:cubicBezTo>
                    <a:pt x="424" y="69"/>
                    <a:pt x="408" y="53"/>
                    <a:pt x="408" y="34"/>
                  </a:cubicBezTo>
                  <a:cubicBezTo>
                    <a:pt x="408" y="34"/>
                    <a:pt x="408" y="34"/>
                    <a:pt x="408" y="34"/>
                  </a:cubicBezTo>
                  <a:cubicBezTo>
                    <a:pt x="408" y="16"/>
                    <a:pt x="424" y="0"/>
                    <a:pt x="443" y="0"/>
                  </a:cubicBezTo>
                  <a:cubicBezTo>
                    <a:pt x="1384" y="0"/>
                    <a:pt x="1384" y="0"/>
                    <a:pt x="1384" y="0"/>
                  </a:cubicBezTo>
                  <a:cubicBezTo>
                    <a:pt x="1409" y="0"/>
                    <a:pt x="1429" y="20"/>
                    <a:pt x="1429" y="45"/>
                  </a:cubicBezTo>
                  <a:cubicBezTo>
                    <a:pt x="1429" y="45"/>
                    <a:pt x="1429" y="45"/>
                    <a:pt x="1429" y="45"/>
                  </a:cubicBezTo>
                  <a:cubicBezTo>
                    <a:pt x="1429" y="69"/>
                    <a:pt x="1409" y="90"/>
                    <a:pt x="1384" y="90"/>
                  </a:cubicBezTo>
                  <a:cubicBezTo>
                    <a:pt x="1316" y="90"/>
                    <a:pt x="1316" y="90"/>
                    <a:pt x="1316" y="90"/>
                  </a:cubicBezTo>
                  <a:cubicBezTo>
                    <a:pt x="1278" y="90"/>
                    <a:pt x="1246" y="121"/>
                    <a:pt x="1246" y="160"/>
                  </a:cubicBezTo>
                  <a:cubicBezTo>
                    <a:pt x="1246" y="160"/>
                    <a:pt x="1246" y="160"/>
                    <a:pt x="1246" y="160"/>
                  </a:cubicBezTo>
                  <a:cubicBezTo>
                    <a:pt x="1246" y="199"/>
                    <a:pt x="1278" y="230"/>
                    <a:pt x="1316" y="230"/>
                  </a:cubicBezTo>
                  <a:cubicBezTo>
                    <a:pt x="1607" y="230"/>
                    <a:pt x="1607" y="230"/>
                    <a:pt x="1607" y="230"/>
                  </a:cubicBezTo>
                  <a:cubicBezTo>
                    <a:pt x="1632" y="230"/>
                    <a:pt x="1652" y="250"/>
                    <a:pt x="1652" y="275"/>
                  </a:cubicBezTo>
                  <a:cubicBezTo>
                    <a:pt x="1652" y="275"/>
                    <a:pt x="1652" y="275"/>
                    <a:pt x="1652" y="275"/>
                  </a:cubicBezTo>
                  <a:cubicBezTo>
                    <a:pt x="1652" y="300"/>
                    <a:pt x="1632" y="320"/>
                    <a:pt x="1607" y="320"/>
                  </a:cubicBezTo>
                  <a:cubicBezTo>
                    <a:pt x="1564" y="320"/>
                    <a:pt x="1564" y="320"/>
                    <a:pt x="1564" y="320"/>
                  </a:cubicBezTo>
                  <a:cubicBezTo>
                    <a:pt x="1528" y="320"/>
                    <a:pt x="1499" y="349"/>
                    <a:pt x="1499" y="385"/>
                  </a:cubicBezTo>
                  <a:cubicBezTo>
                    <a:pt x="1499" y="385"/>
                    <a:pt x="1499" y="385"/>
                    <a:pt x="1499" y="385"/>
                  </a:cubicBezTo>
                  <a:cubicBezTo>
                    <a:pt x="1499" y="420"/>
                    <a:pt x="1528" y="449"/>
                    <a:pt x="1564" y="449"/>
                  </a:cubicBezTo>
                  <a:cubicBezTo>
                    <a:pt x="1623" y="449"/>
                    <a:pt x="1623" y="449"/>
                    <a:pt x="1623" y="449"/>
                  </a:cubicBezTo>
                  <a:cubicBezTo>
                    <a:pt x="1714" y="449"/>
                    <a:pt x="1789" y="524"/>
                    <a:pt x="1789" y="616"/>
                  </a:cubicBezTo>
                  <a:cubicBezTo>
                    <a:pt x="1789" y="616"/>
                    <a:pt x="1789" y="616"/>
                    <a:pt x="1789" y="616"/>
                  </a:cubicBezTo>
                  <a:cubicBezTo>
                    <a:pt x="1789" y="708"/>
                    <a:pt x="1714" y="783"/>
                    <a:pt x="1623" y="783"/>
                  </a:cubicBezTo>
                  <a:cubicBezTo>
                    <a:pt x="1604" y="783"/>
                    <a:pt x="1604" y="783"/>
                    <a:pt x="1604" y="783"/>
                  </a:cubicBezTo>
                  <a:cubicBezTo>
                    <a:pt x="1515" y="783"/>
                    <a:pt x="1443" y="855"/>
                    <a:pt x="1443" y="943"/>
                  </a:cubicBezTo>
                  <a:cubicBezTo>
                    <a:pt x="1443" y="943"/>
                    <a:pt x="1443" y="943"/>
                    <a:pt x="1443" y="943"/>
                  </a:cubicBezTo>
                  <a:cubicBezTo>
                    <a:pt x="1443" y="1031"/>
                    <a:pt x="1515" y="1103"/>
                    <a:pt x="1604" y="1103"/>
                  </a:cubicBezTo>
                  <a:cubicBezTo>
                    <a:pt x="1645" y="1103"/>
                    <a:pt x="1645" y="1103"/>
                    <a:pt x="1645" y="1103"/>
                  </a:cubicBezTo>
                  <a:cubicBezTo>
                    <a:pt x="1734" y="1103"/>
                    <a:pt x="1806" y="1176"/>
                    <a:pt x="1806" y="1265"/>
                  </a:cubicBezTo>
                  <a:cubicBezTo>
                    <a:pt x="1806" y="1265"/>
                    <a:pt x="1806" y="1265"/>
                    <a:pt x="1806" y="1265"/>
                  </a:cubicBezTo>
                  <a:cubicBezTo>
                    <a:pt x="1806" y="1353"/>
                    <a:pt x="1734" y="1426"/>
                    <a:pt x="1645" y="1426"/>
                  </a:cubicBezTo>
                  <a:cubicBezTo>
                    <a:pt x="1185" y="1426"/>
                    <a:pt x="750" y="1426"/>
                    <a:pt x="290" y="1426"/>
                  </a:cubicBezTo>
                  <a:close/>
                  <a:moveTo>
                    <a:pt x="1499" y="90"/>
                  </a:moveTo>
                  <a:cubicBezTo>
                    <a:pt x="1524" y="90"/>
                    <a:pt x="1544" y="70"/>
                    <a:pt x="1544" y="45"/>
                  </a:cubicBezTo>
                  <a:cubicBezTo>
                    <a:pt x="1544" y="20"/>
                    <a:pt x="1524" y="0"/>
                    <a:pt x="1499" y="0"/>
                  </a:cubicBezTo>
                  <a:cubicBezTo>
                    <a:pt x="1474" y="0"/>
                    <a:pt x="1454" y="20"/>
                    <a:pt x="1454" y="45"/>
                  </a:cubicBezTo>
                  <a:cubicBezTo>
                    <a:pt x="1454" y="70"/>
                    <a:pt x="1474" y="90"/>
                    <a:pt x="1499" y="90"/>
                  </a:cubicBezTo>
                  <a:close/>
                  <a:moveTo>
                    <a:pt x="191" y="245"/>
                  </a:moveTo>
                  <a:cubicBezTo>
                    <a:pt x="210" y="245"/>
                    <a:pt x="226" y="230"/>
                    <a:pt x="226" y="211"/>
                  </a:cubicBezTo>
                  <a:cubicBezTo>
                    <a:pt x="226" y="192"/>
                    <a:pt x="210" y="176"/>
                    <a:pt x="191" y="176"/>
                  </a:cubicBezTo>
                  <a:cubicBezTo>
                    <a:pt x="172" y="176"/>
                    <a:pt x="157" y="192"/>
                    <a:pt x="157" y="211"/>
                  </a:cubicBezTo>
                  <a:cubicBezTo>
                    <a:pt x="157" y="230"/>
                    <a:pt x="172" y="245"/>
                    <a:pt x="191" y="245"/>
                  </a:cubicBezTo>
                  <a:close/>
                </a:path>
              </a:pathLst>
            </a:custGeom>
            <a:gradFill>
              <a:gsLst>
                <a:gs pos="0">
                  <a:srgbClr val="3B40A3"/>
                </a:gs>
                <a:gs pos="100000">
                  <a:srgbClr val="531B96"/>
                </a:gs>
              </a:gsLst>
              <a:lin ang="27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69">
              <a:extLst>
                <a:ext uri="{FF2B5EF4-FFF2-40B4-BE49-F238E27FC236}">
                  <a16:creationId xmlns:a16="http://schemas.microsoft.com/office/drawing/2014/main" id="{79C337D7-0D5C-485A-A29F-BDC804FE4D17}"/>
                </a:ext>
              </a:extLst>
            </p:cNvPr>
            <p:cNvSpPr>
              <a:spLocks/>
            </p:cNvSpPr>
            <p:nvPr/>
          </p:nvSpPr>
          <p:spPr bwMode="auto">
            <a:xfrm>
              <a:off x="6846714" y="1859052"/>
              <a:ext cx="103535" cy="101422"/>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4" name="Freeform 70">
              <a:extLst>
                <a:ext uri="{FF2B5EF4-FFF2-40B4-BE49-F238E27FC236}">
                  <a16:creationId xmlns:a16="http://schemas.microsoft.com/office/drawing/2014/main" id="{4D097385-2460-4A7D-B330-7CE21027BD21}"/>
                </a:ext>
              </a:extLst>
            </p:cNvPr>
            <p:cNvSpPr>
              <a:spLocks/>
            </p:cNvSpPr>
            <p:nvPr/>
          </p:nvSpPr>
          <p:spPr bwMode="auto">
            <a:xfrm>
              <a:off x="9185627" y="2876376"/>
              <a:ext cx="99308" cy="103535"/>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5" name="Freeform 71">
              <a:extLst>
                <a:ext uri="{FF2B5EF4-FFF2-40B4-BE49-F238E27FC236}">
                  <a16:creationId xmlns:a16="http://schemas.microsoft.com/office/drawing/2014/main" id="{1E38442B-8A49-494E-9C24-117A8EB88FD4}"/>
                </a:ext>
              </a:extLst>
            </p:cNvPr>
            <p:cNvSpPr>
              <a:spLocks/>
            </p:cNvSpPr>
            <p:nvPr/>
          </p:nvSpPr>
          <p:spPr bwMode="auto">
            <a:xfrm>
              <a:off x="8931101" y="1351315"/>
              <a:ext cx="103535" cy="99308"/>
            </a:xfrm>
            <a:custGeom>
              <a:avLst/>
              <a:gdLst>
                <a:gd name="T0" fmla="*/ 16 w 26"/>
                <a:gd name="T1" fmla="*/ 3 h 25"/>
                <a:gd name="T2" fmla="*/ 13 w 26"/>
                <a:gd name="T3" fmla="*/ 0 h 25"/>
                <a:gd name="T4" fmla="*/ 10 w 26"/>
                <a:gd name="T5" fmla="*/ 3 h 25"/>
                <a:gd name="T6" fmla="*/ 10 w 26"/>
                <a:gd name="T7" fmla="*/ 10 h 25"/>
                <a:gd name="T8" fmla="*/ 3 w 26"/>
                <a:gd name="T9" fmla="*/ 10 h 25"/>
                <a:gd name="T10" fmla="*/ 0 w 26"/>
                <a:gd name="T11" fmla="*/ 13 h 25"/>
                <a:gd name="T12" fmla="*/ 3 w 26"/>
                <a:gd name="T13" fmla="*/ 16 h 25"/>
                <a:gd name="T14" fmla="*/ 10 w 26"/>
                <a:gd name="T15" fmla="*/ 16 h 25"/>
                <a:gd name="T16" fmla="*/ 10 w 26"/>
                <a:gd name="T17" fmla="*/ 23 h 25"/>
                <a:gd name="T18" fmla="*/ 13 w 26"/>
                <a:gd name="T19" fmla="*/ 25 h 25"/>
                <a:gd name="T20" fmla="*/ 16 w 26"/>
                <a:gd name="T21" fmla="*/ 23 h 25"/>
                <a:gd name="T22" fmla="*/ 16 w 26"/>
                <a:gd name="T23" fmla="*/ 16 h 25"/>
                <a:gd name="T24" fmla="*/ 23 w 26"/>
                <a:gd name="T25" fmla="*/ 16 h 25"/>
                <a:gd name="T26" fmla="*/ 26 w 26"/>
                <a:gd name="T27" fmla="*/ 13 h 25"/>
                <a:gd name="T28" fmla="*/ 23 w 26"/>
                <a:gd name="T29" fmla="*/ 10 h 25"/>
                <a:gd name="T30" fmla="*/ 16 w 26"/>
                <a:gd name="T31" fmla="*/ 10 h 25"/>
                <a:gd name="T32" fmla="*/ 16 w 26"/>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16" y="3"/>
                  </a:moveTo>
                  <a:cubicBezTo>
                    <a:pt x="16" y="1"/>
                    <a:pt x="15" y="0"/>
                    <a:pt x="13" y="0"/>
                  </a:cubicBezTo>
                  <a:cubicBezTo>
                    <a:pt x="12" y="0"/>
                    <a:pt x="10" y="1"/>
                    <a:pt x="10" y="3"/>
                  </a:cubicBezTo>
                  <a:cubicBezTo>
                    <a:pt x="10" y="10"/>
                    <a:pt x="10" y="10"/>
                    <a:pt x="10" y="10"/>
                  </a:cubicBezTo>
                  <a:cubicBezTo>
                    <a:pt x="3" y="10"/>
                    <a:pt x="3" y="10"/>
                    <a:pt x="3" y="10"/>
                  </a:cubicBezTo>
                  <a:cubicBezTo>
                    <a:pt x="2" y="10"/>
                    <a:pt x="0" y="11"/>
                    <a:pt x="0" y="13"/>
                  </a:cubicBezTo>
                  <a:cubicBezTo>
                    <a:pt x="0" y="14"/>
                    <a:pt x="2" y="16"/>
                    <a:pt x="3" y="16"/>
                  </a:cubicBezTo>
                  <a:cubicBezTo>
                    <a:pt x="10" y="16"/>
                    <a:pt x="10" y="16"/>
                    <a:pt x="10" y="16"/>
                  </a:cubicBezTo>
                  <a:cubicBezTo>
                    <a:pt x="10" y="23"/>
                    <a:pt x="10" y="23"/>
                    <a:pt x="10" y="23"/>
                  </a:cubicBezTo>
                  <a:cubicBezTo>
                    <a:pt x="10" y="24"/>
                    <a:pt x="12" y="25"/>
                    <a:pt x="13" y="25"/>
                  </a:cubicBezTo>
                  <a:cubicBezTo>
                    <a:pt x="15" y="25"/>
                    <a:pt x="16" y="24"/>
                    <a:pt x="16" y="23"/>
                  </a:cubicBezTo>
                  <a:cubicBezTo>
                    <a:pt x="16" y="16"/>
                    <a:pt x="16" y="16"/>
                    <a:pt x="16" y="16"/>
                  </a:cubicBezTo>
                  <a:cubicBezTo>
                    <a:pt x="23" y="16"/>
                    <a:pt x="23" y="16"/>
                    <a:pt x="23" y="16"/>
                  </a:cubicBezTo>
                  <a:cubicBezTo>
                    <a:pt x="25" y="16"/>
                    <a:pt x="26" y="14"/>
                    <a:pt x="26" y="13"/>
                  </a:cubicBezTo>
                  <a:cubicBezTo>
                    <a:pt x="26" y="11"/>
                    <a:pt x="25" y="10"/>
                    <a:pt x="23" y="10"/>
                  </a:cubicBezTo>
                  <a:cubicBezTo>
                    <a:pt x="16" y="10"/>
                    <a:pt x="16" y="10"/>
                    <a:pt x="16" y="10"/>
                  </a:cubicBezTo>
                  <a:lnTo>
                    <a:pt x="16"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6" name="Freeform 72">
              <a:extLst>
                <a:ext uri="{FF2B5EF4-FFF2-40B4-BE49-F238E27FC236}">
                  <a16:creationId xmlns:a16="http://schemas.microsoft.com/office/drawing/2014/main" id="{90F9B0F3-DBD8-4FA9-9A3A-A178C1251AB4}"/>
                </a:ext>
              </a:extLst>
            </p:cNvPr>
            <p:cNvSpPr>
              <a:spLocks/>
            </p:cNvSpPr>
            <p:nvPr/>
          </p:nvSpPr>
          <p:spPr bwMode="auto">
            <a:xfrm>
              <a:off x="7761640" y="1523826"/>
              <a:ext cx="99308" cy="103535"/>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1"/>
                    <a:pt x="14" y="0"/>
                    <a:pt x="12" y="0"/>
                  </a:cubicBezTo>
                  <a:cubicBezTo>
                    <a:pt x="11" y="0"/>
                    <a:pt x="9" y="1"/>
                    <a:pt x="9" y="3"/>
                  </a:cubicBezTo>
                  <a:cubicBezTo>
                    <a:pt x="9" y="10"/>
                    <a:pt x="9" y="10"/>
                    <a:pt x="9" y="10"/>
                  </a:cubicBezTo>
                  <a:cubicBezTo>
                    <a:pt x="2" y="10"/>
                    <a:pt x="2" y="10"/>
                    <a:pt x="2" y="10"/>
                  </a:cubicBezTo>
                  <a:cubicBezTo>
                    <a:pt x="1" y="10"/>
                    <a:pt x="0" y="11"/>
                    <a:pt x="0" y="13"/>
                  </a:cubicBezTo>
                  <a:cubicBezTo>
                    <a:pt x="0" y="15"/>
                    <a:pt x="1" y="16"/>
                    <a:pt x="2" y="16"/>
                  </a:cubicBezTo>
                  <a:cubicBezTo>
                    <a:pt x="9" y="16"/>
                    <a:pt x="9" y="16"/>
                    <a:pt x="9" y="16"/>
                  </a:cubicBezTo>
                  <a:cubicBezTo>
                    <a:pt x="9" y="23"/>
                    <a:pt x="9" y="23"/>
                    <a:pt x="9" y="23"/>
                  </a:cubicBezTo>
                  <a:cubicBezTo>
                    <a:pt x="9" y="24"/>
                    <a:pt x="11" y="26"/>
                    <a:pt x="12" y="26"/>
                  </a:cubicBezTo>
                  <a:cubicBezTo>
                    <a:pt x="14" y="26"/>
                    <a:pt x="15" y="24"/>
                    <a:pt x="15" y="23"/>
                  </a:cubicBezTo>
                  <a:cubicBezTo>
                    <a:pt x="15" y="16"/>
                    <a:pt x="15" y="16"/>
                    <a:pt x="15" y="16"/>
                  </a:cubicBezTo>
                  <a:cubicBezTo>
                    <a:pt x="22" y="16"/>
                    <a:pt x="22" y="16"/>
                    <a:pt x="22" y="16"/>
                  </a:cubicBezTo>
                  <a:cubicBezTo>
                    <a:pt x="24" y="16"/>
                    <a:pt x="25" y="15"/>
                    <a:pt x="25" y="13"/>
                  </a:cubicBezTo>
                  <a:cubicBezTo>
                    <a:pt x="25" y="11"/>
                    <a:pt x="24" y="10"/>
                    <a:pt x="22" y="10"/>
                  </a:cubicBezTo>
                  <a:cubicBezTo>
                    <a:pt x="15" y="10"/>
                    <a:pt x="15" y="10"/>
                    <a:pt x="15" y="10"/>
                  </a:cubicBezTo>
                  <a:lnTo>
                    <a:pt x="15"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7" name="Freeform 73">
              <a:extLst>
                <a:ext uri="{FF2B5EF4-FFF2-40B4-BE49-F238E27FC236}">
                  <a16:creationId xmlns:a16="http://schemas.microsoft.com/office/drawing/2014/main" id="{90BF404B-02A8-4632-BD6E-E9F4B034DF90}"/>
                </a:ext>
              </a:extLst>
            </p:cNvPr>
            <p:cNvSpPr>
              <a:spLocks/>
            </p:cNvSpPr>
            <p:nvPr/>
          </p:nvSpPr>
          <p:spPr bwMode="auto">
            <a:xfrm>
              <a:off x="10472827" y="2998614"/>
              <a:ext cx="101422" cy="103535"/>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8" name="Freeform 74">
              <a:extLst>
                <a:ext uri="{FF2B5EF4-FFF2-40B4-BE49-F238E27FC236}">
                  <a16:creationId xmlns:a16="http://schemas.microsoft.com/office/drawing/2014/main" id="{E760B31E-7279-4826-A5A0-9979A827EA14}"/>
                </a:ext>
              </a:extLst>
            </p:cNvPr>
            <p:cNvSpPr>
              <a:spLocks/>
            </p:cNvSpPr>
            <p:nvPr/>
          </p:nvSpPr>
          <p:spPr bwMode="auto">
            <a:xfrm>
              <a:off x="7212102" y="3433589"/>
              <a:ext cx="101422" cy="103535"/>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1"/>
                    <a:pt x="14" y="0"/>
                    <a:pt x="13" y="0"/>
                  </a:cubicBezTo>
                  <a:cubicBezTo>
                    <a:pt x="11" y="0"/>
                    <a:pt x="10" y="1"/>
                    <a:pt x="10" y="3"/>
                  </a:cubicBezTo>
                  <a:cubicBezTo>
                    <a:pt x="10" y="10"/>
                    <a:pt x="10" y="10"/>
                    <a:pt x="10" y="10"/>
                  </a:cubicBezTo>
                  <a:cubicBezTo>
                    <a:pt x="3" y="10"/>
                    <a:pt x="3" y="10"/>
                    <a:pt x="3" y="10"/>
                  </a:cubicBezTo>
                  <a:cubicBezTo>
                    <a:pt x="1" y="10"/>
                    <a:pt x="0" y="11"/>
                    <a:pt x="0" y="13"/>
                  </a:cubicBezTo>
                  <a:cubicBezTo>
                    <a:pt x="0" y="14"/>
                    <a:pt x="1" y="16"/>
                    <a:pt x="3" y="16"/>
                  </a:cubicBezTo>
                  <a:cubicBezTo>
                    <a:pt x="10" y="16"/>
                    <a:pt x="10" y="16"/>
                    <a:pt x="10" y="16"/>
                  </a:cubicBezTo>
                  <a:cubicBezTo>
                    <a:pt x="10" y="23"/>
                    <a:pt x="10" y="23"/>
                    <a:pt x="10" y="23"/>
                  </a:cubicBezTo>
                  <a:cubicBezTo>
                    <a:pt x="10" y="24"/>
                    <a:pt x="11" y="26"/>
                    <a:pt x="13" y="26"/>
                  </a:cubicBezTo>
                  <a:cubicBezTo>
                    <a:pt x="14" y="26"/>
                    <a:pt x="16" y="24"/>
                    <a:pt x="16" y="23"/>
                  </a:cubicBezTo>
                  <a:cubicBezTo>
                    <a:pt x="16" y="16"/>
                    <a:pt x="16" y="16"/>
                    <a:pt x="16" y="16"/>
                  </a:cubicBezTo>
                  <a:cubicBezTo>
                    <a:pt x="23" y="16"/>
                    <a:pt x="23" y="16"/>
                    <a:pt x="23" y="16"/>
                  </a:cubicBezTo>
                  <a:cubicBezTo>
                    <a:pt x="24" y="16"/>
                    <a:pt x="26" y="14"/>
                    <a:pt x="26" y="13"/>
                  </a:cubicBezTo>
                  <a:cubicBezTo>
                    <a:pt x="26" y="11"/>
                    <a:pt x="24" y="10"/>
                    <a:pt x="23" y="10"/>
                  </a:cubicBezTo>
                  <a:cubicBezTo>
                    <a:pt x="16" y="10"/>
                    <a:pt x="16" y="10"/>
                    <a:pt x="16" y="10"/>
                  </a:cubicBezTo>
                  <a:lnTo>
                    <a:pt x="16"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9" name="Freeform 75">
              <a:extLst>
                <a:ext uri="{FF2B5EF4-FFF2-40B4-BE49-F238E27FC236}">
                  <a16:creationId xmlns:a16="http://schemas.microsoft.com/office/drawing/2014/main" id="{FDEE6B29-C58B-4E1C-94EF-3F86340B8021}"/>
                </a:ext>
              </a:extLst>
            </p:cNvPr>
            <p:cNvSpPr>
              <a:spLocks/>
            </p:cNvSpPr>
            <p:nvPr/>
          </p:nvSpPr>
          <p:spPr bwMode="auto">
            <a:xfrm>
              <a:off x="8120063" y="1773238"/>
              <a:ext cx="77787" cy="7620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1" y="10"/>
                    <a:pt x="0" y="12"/>
                    <a:pt x="0" y="13"/>
                  </a:cubicBezTo>
                  <a:cubicBezTo>
                    <a:pt x="0" y="15"/>
                    <a:pt x="1"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4" y="16"/>
                    <a:pt x="26" y="15"/>
                    <a:pt x="26" y="13"/>
                  </a:cubicBezTo>
                  <a:cubicBezTo>
                    <a:pt x="26" y="12"/>
                    <a:pt x="24" y="10"/>
                    <a:pt x="23" y="10"/>
                  </a:cubicBezTo>
                  <a:cubicBezTo>
                    <a:pt x="16" y="10"/>
                    <a:pt x="16" y="10"/>
                    <a:pt x="16" y="10"/>
                  </a:cubicBezTo>
                  <a:lnTo>
                    <a:pt x="16"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76">
              <a:extLst>
                <a:ext uri="{FF2B5EF4-FFF2-40B4-BE49-F238E27FC236}">
                  <a16:creationId xmlns:a16="http://schemas.microsoft.com/office/drawing/2014/main" id="{BCBAA10B-0FB0-40E2-8410-8A9879A2587E}"/>
                </a:ext>
              </a:extLst>
            </p:cNvPr>
            <p:cNvSpPr>
              <a:spLocks/>
            </p:cNvSpPr>
            <p:nvPr/>
          </p:nvSpPr>
          <p:spPr bwMode="auto">
            <a:xfrm>
              <a:off x="8982075" y="2662238"/>
              <a:ext cx="77787" cy="77787"/>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77">
              <a:extLst>
                <a:ext uri="{FF2B5EF4-FFF2-40B4-BE49-F238E27FC236}">
                  <a16:creationId xmlns:a16="http://schemas.microsoft.com/office/drawing/2014/main" id="{8A53C9BD-009A-444E-BB7A-4043E8DF1546}"/>
                </a:ext>
              </a:extLst>
            </p:cNvPr>
            <p:cNvSpPr>
              <a:spLocks/>
            </p:cNvSpPr>
            <p:nvPr/>
          </p:nvSpPr>
          <p:spPr bwMode="auto">
            <a:xfrm>
              <a:off x="7212013" y="2865438"/>
              <a:ext cx="74612" cy="76200"/>
            </a:xfrm>
            <a:custGeom>
              <a:avLst/>
              <a:gdLst>
                <a:gd name="T0" fmla="*/ 15 w 25"/>
                <a:gd name="T1" fmla="*/ 3 h 26"/>
                <a:gd name="T2" fmla="*/ 13 w 25"/>
                <a:gd name="T3" fmla="*/ 0 h 26"/>
                <a:gd name="T4" fmla="*/ 10 w 25"/>
                <a:gd name="T5" fmla="*/ 3 h 26"/>
                <a:gd name="T6" fmla="*/ 10 w 25"/>
                <a:gd name="T7" fmla="*/ 10 h 26"/>
                <a:gd name="T8" fmla="*/ 3 w 25"/>
                <a:gd name="T9" fmla="*/ 10 h 26"/>
                <a:gd name="T10" fmla="*/ 0 w 25"/>
                <a:gd name="T11" fmla="*/ 13 h 26"/>
                <a:gd name="T12" fmla="*/ 3 w 25"/>
                <a:gd name="T13" fmla="*/ 16 h 26"/>
                <a:gd name="T14" fmla="*/ 10 w 25"/>
                <a:gd name="T15" fmla="*/ 16 h 26"/>
                <a:gd name="T16" fmla="*/ 10 w 25"/>
                <a:gd name="T17" fmla="*/ 23 h 26"/>
                <a:gd name="T18" fmla="*/ 13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1"/>
                    <a:pt x="14" y="0"/>
                    <a:pt x="13" y="0"/>
                  </a:cubicBezTo>
                  <a:cubicBezTo>
                    <a:pt x="11" y="0"/>
                    <a:pt x="10" y="1"/>
                    <a:pt x="10" y="3"/>
                  </a:cubicBezTo>
                  <a:cubicBezTo>
                    <a:pt x="10" y="10"/>
                    <a:pt x="10" y="10"/>
                    <a:pt x="10" y="10"/>
                  </a:cubicBezTo>
                  <a:cubicBezTo>
                    <a:pt x="3" y="10"/>
                    <a:pt x="3" y="10"/>
                    <a:pt x="3" y="10"/>
                  </a:cubicBezTo>
                  <a:cubicBezTo>
                    <a:pt x="1" y="10"/>
                    <a:pt x="0" y="11"/>
                    <a:pt x="0" y="13"/>
                  </a:cubicBezTo>
                  <a:cubicBezTo>
                    <a:pt x="0" y="14"/>
                    <a:pt x="1" y="16"/>
                    <a:pt x="3" y="16"/>
                  </a:cubicBezTo>
                  <a:cubicBezTo>
                    <a:pt x="10" y="16"/>
                    <a:pt x="10" y="16"/>
                    <a:pt x="10" y="16"/>
                  </a:cubicBezTo>
                  <a:cubicBezTo>
                    <a:pt x="10" y="23"/>
                    <a:pt x="10" y="23"/>
                    <a:pt x="10" y="23"/>
                  </a:cubicBezTo>
                  <a:cubicBezTo>
                    <a:pt x="10" y="24"/>
                    <a:pt x="11" y="26"/>
                    <a:pt x="13" y="26"/>
                  </a:cubicBezTo>
                  <a:cubicBezTo>
                    <a:pt x="14" y="26"/>
                    <a:pt x="15" y="24"/>
                    <a:pt x="15" y="23"/>
                  </a:cubicBezTo>
                  <a:cubicBezTo>
                    <a:pt x="15" y="16"/>
                    <a:pt x="15" y="16"/>
                    <a:pt x="15" y="16"/>
                  </a:cubicBezTo>
                  <a:cubicBezTo>
                    <a:pt x="22" y="16"/>
                    <a:pt x="22" y="16"/>
                    <a:pt x="22" y="16"/>
                  </a:cubicBezTo>
                  <a:cubicBezTo>
                    <a:pt x="24" y="16"/>
                    <a:pt x="25" y="14"/>
                    <a:pt x="25" y="13"/>
                  </a:cubicBezTo>
                  <a:cubicBezTo>
                    <a:pt x="25" y="11"/>
                    <a:pt x="24" y="10"/>
                    <a:pt x="22" y="10"/>
                  </a:cubicBezTo>
                  <a:cubicBezTo>
                    <a:pt x="15" y="10"/>
                    <a:pt x="15" y="10"/>
                    <a:pt x="15" y="10"/>
                  </a:cubicBezTo>
                  <a:lnTo>
                    <a:pt x="15"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78">
              <a:extLst>
                <a:ext uri="{FF2B5EF4-FFF2-40B4-BE49-F238E27FC236}">
                  <a16:creationId xmlns:a16="http://schemas.microsoft.com/office/drawing/2014/main" id="{B2CF318B-2F0F-4533-B487-A66E6A0FF1BF}"/>
                </a:ext>
              </a:extLst>
            </p:cNvPr>
            <p:cNvSpPr>
              <a:spLocks/>
            </p:cNvSpPr>
            <p:nvPr/>
          </p:nvSpPr>
          <p:spPr bwMode="auto">
            <a:xfrm>
              <a:off x="7558088" y="4040188"/>
              <a:ext cx="77787" cy="77787"/>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4" y="0"/>
                    <a:pt x="13" y="0"/>
                  </a:cubicBezTo>
                  <a:cubicBezTo>
                    <a:pt x="11" y="0"/>
                    <a:pt x="10" y="2"/>
                    <a:pt x="10" y="3"/>
                  </a:cubicBezTo>
                  <a:cubicBezTo>
                    <a:pt x="10" y="10"/>
                    <a:pt x="10" y="10"/>
                    <a:pt x="10" y="10"/>
                  </a:cubicBezTo>
                  <a:cubicBezTo>
                    <a:pt x="3" y="10"/>
                    <a:pt x="3" y="10"/>
                    <a:pt x="3" y="10"/>
                  </a:cubicBezTo>
                  <a:cubicBezTo>
                    <a:pt x="1" y="10"/>
                    <a:pt x="0" y="11"/>
                    <a:pt x="0" y="13"/>
                  </a:cubicBezTo>
                  <a:cubicBezTo>
                    <a:pt x="0" y="15"/>
                    <a:pt x="1" y="16"/>
                    <a:pt x="3" y="16"/>
                  </a:cubicBezTo>
                  <a:cubicBezTo>
                    <a:pt x="10" y="16"/>
                    <a:pt x="10" y="16"/>
                    <a:pt x="10" y="16"/>
                  </a:cubicBezTo>
                  <a:cubicBezTo>
                    <a:pt x="10" y="23"/>
                    <a:pt x="10" y="23"/>
                    <a:pt x="10" y="23"/>
                  </a:cubicBezTo>
                  <a:cubicBezTo>
                    <a:pt x="10" y="25"/>
                    <a:pt x="11" y="26"/>
                    <a:pt x="13" y="26"/>
                  </a:cubicBezTo>
                  <a:cubicBezTo>
                    <a:pt x="14" y="26"/>
                    <a:pt x="16" y="25"/>
                    <a:pt x="16" y="23"/>
                  </a:cubicBezTo>
                  <a:cubicBezTo>
                    <a:pt x="16" y="16"/>
                    <a:pt x="16" y="16"/>
                    <a:pt x="16" y="16"/>
                  </a:cubicBezTo>
                  <a:cubicBezTo>
                    <a:pt x="23" y="16"/>
                    <a:pt x="23" y="16"/>
                    <a:pt x="23" y="16"/>
                  </a:cubicBezTo>
                  <a:cubicBezTo>
                    <a:pt x="24" y="16"/>
                    <a:pt x="26" y="15"/>
                    <a:pt x="26" y="13"/>
                  </a:cubicBezTo>
                  <a:cubicBezTo>
                    <a:pt x="26" y="11"/>
                    <a:pt x="24" y="10"/>
                    <a:pt x="23" y="10"/>
                  </a:cubicBezTo>
                  <a:cubicBezTo>
                    <a:pt x="16" y="10"/>
                    <a:pt x="16" y="10"/>
                    <a:pt x="16" y="10"/>
                  </a:cubicBezTo>
                  <a:lnTo>
                    <a:pt x="16"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85" name="Group 284">
            <a:extLst>
              <a:ext uri="{FF2B5EF4-FFF2-40B4-BE49-F238E27FC236}">
                <a16:creationId xmlns:a16="http://schemas.microsoft.com/office/drawing/2014/main" id="{7EC105B0-F11C-4858-9458-64BFE3B19537}"/>
              </a:ext>
            </a:extLst>
          </p:cNvPr>
          <p:cNvGrpSpPr/>
          <p:nvPr/>
        </p:nvGrpSpPr>
        <p:grpSpPr>
          <a:xfrm flipH="1">
            <a:off x="3868611" y="4322071"/>
            <a:ext cx="3282693" cy="2129161"/>
            <a:chOff x="7827963" y="-5399088"/>
            <a:chExt cx="4598988" cy="2982913"/>
          </a:xfrm>
        </p:grpSpPr>
        <p:sp>
          <p:nvSpPr>
            <p:cNvPr id="286" name="Freeform 18">
              <a:extLst>
                <a:ext uri="{FF2B5EF4-FFF2-40B4-BE49-F238E27FC236}">
                  <a16:creationId xmlns:a16="http://schemas.microsoft.com/office/drawing/2014/main" id="{C95611B3-CD4E-48EE-BFE0-4E82DD9F3ABF}"/>
                </a:ext>
              </a:extLst>
            </p:cNvPr>
            <p:cNvSpPr>
              <a:spLocks/>
            </p:cNvSpPr>
            <p:nvPr/>
          </p:nvSpPr>
          <p:spPr bwMode="auto">
            <a:xfrm>
              <a:off x="7827963" y="-4533900"/>
              <a:ext cx="4598988" cy="1735137"/>
            </a:xfrm>
            <a:custGeom>
              <a:avLst/>
              <a:gdLst>
                <a:gd name="T0" fmla="*/ 1845 w 1899"/>
                <a:gd name="T1" fmla="*/ 716 h 716"/>
                <a:gd name="T2" fmla="*/ 1717 w 1899"/>
                <a:gd name="T3" fmla="*/ 619 h 716"/>
                <a:gd name="T4" fmla="*/ 1343 w 1899"/>
                <a:gd name="T5" fmla="*/ 625 h 716"/>
                <a:gd name="T6" fmla="*/ 1631 w 1899"/>
                <a:gd name="T7" fmla="*/ 320 h 716"/>
                <a:gd name="T8" fmla="*/ 1272 w 1899"/>
                <a:gd name="T9" fmla="*/ 406 h 716"/>
                <a:gd name="T10" fmla="*/ 1431 w 1899"/>
                <a:gd name="T11" fmla="*/ 154 h 716"/>
                <a:gd name="T12" fmla="*/ 955 w 1899"/>
                <a:gd name="T13" fmla="*/ 367 h 716"/>
                <a:gd name="T14" fmla="*/ 1090 w 1899"/>
                <a:gd name="T15" fmla="*/ 102 h 716"/>
                <a:gd name="T16" fmla="*/ 859 w 1899"/>
                <a:gd name="T17" fmla="*/ 185 h 716"/>
                <a:gd name="T18" fmla="*/ 765 w 1899"/>
                <a:gd name="T19" fmla="*/ 72 h 716"/>
                <a:gd name="T20" fmla="*/ 599 w 1899"/>
                <a:gd name="T21" fmla="*/ 264 h 716"/>
                <a:gd name="T22" fmla="*/ 202 w 1899"/>
                <a:gd name="T23" fmla="*/ 43 h 716"/>
                <a:gd name="T24" fmla="*/ 233 w 1899"/>
                <a:gd name="T25" fmla="*/ 665 h 716"/>
                <a:gd name="T26" fmla="*/ 1845 w 1899"/>
                <a:gd name="T2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9" h="716">
                  <a:moveTo>
                    <a:pt x="1845" y="716"/>
                  </a:moveTo>
                  <a:cubicBezTo>
                    <a:pt x="1873" y="676"/>
                    <a:pt x="1841" y="641"/>
                    <a:pt x="1717" y="619"/>
                  </a:cubicBezTo>
                  <a:cubicBezTo>
                    <a:pt x="1581" y="594"/>
                    <a:pt x="1451" y="604"/>
                    <a:pt x="1343" y="625"/>
                  </a:cubicBezTo>
                  <a:cubicBezTo>
                    <a:pt x="1599" y="511"/>
                    <a:pt x="1899" y="348"/>
                    <a:pt x="1631" y="320"/>
                  </a:cubicBezTo>
                  <a:cubicBezTo>
                    <a:pt x="1548" y="311"/>
                    <a:pt x="1417" y="348"/>
                    <a:pt x="1272" y="406"/>
                  </a:cubicBezTo>
                  <a:cubicBezTo>
                    <a:pt x="1436" y="281"/>
                    <a:pt x="1527" y="177"/>
                    <a:pt x="1431" y="154"/>
                  </a:cubicBezTo>
                  <a:cubicBezTo>
                    <a:pt x="1342" y="133"/>
                    <a:pt x="1155" y="233"/>
                    <a:pt x="955" y="367"/>
                  </a:cubicBezTo>
                  <a:cubicBezTo>
                    <a:pt x="1070" y="253"/>
                    <a:pt x="1138" y="152"/>
                    <a:pt x="1090" y="102"/>
                  </a:cubicBezTo>
                  <a:cubicBezTo>
                    <a:pt x="1050" y="62"/>
                    <a:pt x="962" y="104"/>
                    <a:pt x="859" y="185"/>
                  </a:cubicBezTo>
                  <a:cubicBezTo>
                    <a:pt x="866" y="111"/>
                    <a:pt x="836" y="66"/>
                    <a:pt x="765" y="72"/>
                  </a:cubicBezTo>
                  <a:cubicBezTo>
                    <a:pt x="698" y="79"/>
                    <a:pt x="641" y="163"/>
                    <a:pt x="599" y="264"/>
                  </a:cubicBezTo>
                  <a:cubicBezTo>
                    <a:pt x="540" y="103"/>
                    <a:pt x="374" y="0"/>
                    <a:pt x="202" y="43"/>
                  </a:cubicBezTo>
                  <a:cubicBezTo>
                    <a:pt x="0" y="93"/>
                    <a:pt x="149" y="480"/>
                    <a:pt x="233" y="665"/>
                  </a:cubicBezTo>
                  <a:lnTo>
                    <a:pt x="1845" y="716"/>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7">
              <a:extLst>
                <a:ext uri="{FF2B5EF4-FFF2-40B4-BE49-F238E27FC236}">
                  <a16:creationId xmlns:a16="http://schemas.microsoft.com/office/drawing/2014/main" id="{3A89CEA9-1EE1-42E6-8081-822603009CDE}"/>
                </a:ext>
              </a:extLst>
            </p:cNvPr>
            <p:cNvSpPr>
              <a:spLocks/>
            </p:cNvSpPr>
            <p:nvPr/>
          </p:nvSpPr>
          <p:spPr bwMode="auto">
            <a:xfrm>
              <a:off x="8793163" y="-5399088"/>
              <a:ext cx="1376363" cy="2038350"/>
            </a:xfrm>
            <a:custGeom>
              <a:avLst/>
              <a:gdLst>
                <a:gd name="T0" fmla="*/ 62 w 568"/>
                <a:gd name="T1" fmla="*/ 342 h 841"/>
                <a:gd name="T2" fmla="*/ 135 w 568"/>
                <a:gd name="T3" fmla="*/ 841 h 841"/>
                <a:gd name="T4" fmla="*/ 506 w 568"/>
                <a:gd name="T5" fmla="*/ 499 h 841"/>
                <a:gd name="T6" fmla="*/ 433 w 568"/>
                <a:gd name="T7" fmla="*/ 0 h 841"/>
                <a:gd name="T8" fmla="*/ 62 w 568"/>
                <a:gd name="T9" fmla="*/ 342 h 841"/>
              </a:gdLst>
              <a:ahLst/>
              <a:cxnLst>
                <a:cxn ang="0">
                  <a:pos x="T0" y="T1"/>
                </a:cxn>
                <a:cxn ang="0">
                  <a:pos x="T2" y="T3"/>
                </a:cxn>
                <a:cxn ang="0">
                  <a:pos x="T4" y="T5"/>
                </a:cxn>
                <a:cxn ang="0">
                  <a:pos x="T6" y="T7"/>
                </a:cxn>
                <a:cxn ang="0">
                  <a:pos x="T8" y="T9"/>
                </a:cxn>
              </a:cxnLst>
              <a:rect l="0" t="0" r="r" b="b"/>
              <a:pathLst>
                <a:path w="568" h="841">
                  <a:moveTo>
                    <a:pt x="62" y="342"/>
                  </a:moveTo>
                  <a:cubicBezTo>
                    <a:pt x="0" y="516"/>
                    <a:pt x="34" y="701"/>
                    <a:pt x="135" y="841"/>
                  </a:cubicBezTo>
                  <a:cubicBezTo>
                    <a:pt x="303" y="796"/>
                    <a:pt x="445" y="673"/>
                    <a:pt x="506" y="499"/>
                  </a:cubicBezTo>
                  <a:cubicBezTo>
                    <a:pt x="568" y="325"/>
                    <a:pt x="534" y="140"/>
                    <a:pt x="433" y="0"/>
                  </a:cubicBezTo>
                  <a:cubicBezTo>
                    <a:pt x="266" y="45"/>
                    <a:pt x="123" y="168"/>
                    <a:pt x="62" y="34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Line 28">
              <a:extLst>
                <a:ext uri="{FF2B5EF4-FFF2-40B4-BE49-F238E27FC236}">
                  <a16:creationId xmlns:a16="http://schemas.microsoft.com/office/drawing/2014/main" id="{6788F91D-E6C2-49B8-9F0F-BFA5A9704B7B}"/>
                </a:ext>
              </a:extLst>
            </p:cNvPr>
            <p:cNvSpPr>
              <a:spLocks noChangeShapeType="1"/>
            </p:cNvSpPr>
            <p:nvPr/>
          </p:nvSpPr>
          <p:spPr bwMode="auto">
            <a:xfrm flipH="1">
              <a:off x="9142413" y="-5240338"/>
              <a:ext cx="636588" cy="1800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 name="Line 29">
              <a:extLst>
                <a:ext uri="{FF2B5EF4-FFF2-40B4-BE49-F238E27FC236}">
                  <a16:creationId xmlns:a16="http://schemas.microsoft.com/office/drawing/2014/main" id="{7B80E80D-6874-45B5-9B14-1DF3CFD3A0EB}"/>
                </a:ext>
              </a:extLst>
            </p:cNvPr>
            <p:cNvSpPr>
              <a:spLocks noChangeShapeType="1"/>
            </p:cNvSpPr>
            <p:nvPr/>
          </p:nvSpPr>
          <p:spPr bwMode="auto">
            <a:xfrm flipV="1">
              <a:off x="9648826" y="-4986338"/>
              <a:ext cx="303213" cy="1190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 name="Line 30">
              <a:extLst>
                <a:ext uri="{FF2B5EF4-FFF2-40B4-BE49-F238E27FC236}">
                  <a16:creationId xmlns:a16="http://schemas.microsoft.com/office/drawing/2014/main" id="{1DFA7FB7-65F4-4772-9D4F-9B377FA32996}"/>
                </a:ext>
              </a:extLst>
            </p:cNvPr>
            <p:cNvSpPr>
              <a:spLocks noChangeShapeType="1"/>
            </p:cNvSpPr>
            <p:nvPr/>
          </p:nvSpPr>
          <p:spPr bwMode="auto">
            <a:xfrm flipV="1">
              <a:off x="9542463" y="-4708525"/>
              <a:ext cx="369888" cy="149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Line 31">
              <a:extLst>
                <a:ext uri="{FF2B5EF4-FFF2-40B4-BE49-F238E27FC236}">
                  <a16:creationId xmlns:a16="http://schemas.microsoft.com/office/drawing/2014/main" id="{C8C79022-408A-494D-9D3C-31D8DB25F8B5}"/>
                </a:ext>
              </a:extLst>
            </p:cNvPr>
            <p:cNvSpPr>
              <a:spLocks noChangeShapeType="1"/>
            </p:cNvSpPr>
            <p:nvPr/>
          </p:nvSpPr>
          <p:spPr bwMode="auto">
            <a:xfrm flipV="1">
              <a:off x="9432926" y="-4497388"/>
              <a:ext cx="620713" cy="2428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Line 32">
              <a:extLst>
                <a:ext uri="{FF2B5EF4-FFF2-40B4-BE49-F238E27FC236}">
                  <a16:creationId xmlns:a16="http://schemas.microsoft.com/office/drawing/2014/main" id="{0FB950E7-45C1-4F20-AD0F-93189D0C0EC1}"/>
                </a:ext>
              </a:extLst>
            </p:cNvPr>
            <p:cNvSpPr>
              <a:spLocks noChangeShapeType="1"/>
            </p:cNvSpPr>
            <p:nvPr/>
          </p:nvSpPr>
          <p:spPr bwMode="auto">
            <a:xfrm flipV="1">
              <a:off x="9323388" y="-4184650"/>
              <a:ext cx="606425" cy="238125"/>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Line 33">
              <a:extLst>
                <a:ext uri="{FF2B5EF4-FFF2-40B4-BE49-F238E27FC236}">
                  <a16:creationId xmlns:a16="http://schemas.microsoft.com/office/drawing/2014/main" id="{21AE7B11-81C1-4F1C-BA8E-E6B136826890}"/>
                </a:ext>
              </a:extLst>
            </p:cNvPr>
            <p:cNvSpPr>
              <a:spLocks noChangeShapeType="1"/>
            </p:cNvSpPr>
            <p:nvPr/>
          </p:nvSpPr>
          <p:spPr bwMode="auto">
            <a:xfrm flipV="1">
              <a:off x="9215438" y="-3771900"/>
              <a:ext cx="336550" cy="133350"/>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Line 34">
              <a:extLst>
                <a:ext uri="{FF2B5EF4-FFF2-40B4-BE49-F238E27FC236}">
                  <a16:creationId xmlns:a16="http://schemas.microsoft.com/office/drawing/2014/main" id="{FEE9B388-A2E5-4D8B-AA38-A7DB0E096E44}"/>
                </a:ext>
              </a:extLst>
            </p:cNvPr>
            <p:cNvSpPr>
              <a:spLocks noChangeShapeType="1"/>
            </p:cNvSpPr>
            <p:nvPr/>
          </p:nvSpPr>
          <p:spPr bwMode="auto">
            <a:xfrm flipH="1" flipV="1">
              <a:off x="9496426" y="-5187950"/>
              <a:ext cx="161925" cy="2809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 name="Line 35">
              <a:extLst>
                <a:ext uri="{FF2B5EF4-FFF2-40B4-BE49-F238E27FC236}">
                  <a16:creationId xmlns:a16="http://schemas.microsoft.com/office/drawing/2014/main" id="{05D5CA02-A3C7-4784-BE6B-7C61C81C797E}"/>
                </a:ext>
              </a:extLst>
            </p:cNvPr>
            <p:cNvSpPr>
              <a:spLocks noChangeShapeType="1"/>
            </p:cNvSpPr>
            <p:nvPr/>
          </p:nvSpPr>
          <p:spPr bwMode="auto">
            <a:xfrm flipH="1" flipV="1">
              <a:off x="9299576" y="-5040313"/>
              <a:ext cx="249238" cy="4413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Line 36">
              <a:extLst>
                <a:ext uri="{FF2B5EF4-FFF2-40B4-BE49-F238E27FC236}">
                  <a16:creationId xmlns:a16="http://schemas.microsoft.com/office/drawing/2014/main" id="{6DE2A20A-0065-4ED5-9A2A-B256F20189D1}"/>
                </a:ext>
              </a:extLst>
            </p:cNvPr>
            <p:cNvSpPr>
              <a:spLocks noChangeShapeType="1"/>
            </p:cNvSpPr>
            <p:nvPr/>
          </p:nvSpPr>
          <p:spPr bwMode="auto">
            <a:xfrm flipH="1" flipV="1">
              <a:off x="9128126" y="-4843463"/>
              <a:ext cx="312738" cy="5492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 name="Line 37">
              <a:extLst>
                <a:ext uri="{FF2B5EF4-FFF2-40B4-BE49-F238E27FC236}">
                  <a16:creationId xmlns:a16="http://schemas.microsoft.com/office/drawing/2014/main" id="{49C56A22-ACA9-42E7-88C7-076B0041460E}"/>
                </a:ext>
              </a:extLst>
            </p:cNvPr>
            <p:cNvSpPr>
              <a:spLocks noChangeShapeType="1"/>
            </p:cNvSpPr>
            <p:nvPr/>
          </p:nvSpPr>
          <p:spPr bwMode="auto">
            <a:xfrm flipH="1" flipV="1">
              <a:off x="9012238" y="-4549775"/>
              <a:ext cx="319088" cy="563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Line 38">
              <a:extLst>
                <a:ext uri="{FF2B5EF4-FFF2-40B4-BE49-F238E27FC236}">
                  <a16:creationId xmlns:a16="http://schemas.microsoft.com/office/drawing/2014/main" id="{A55104CA-57BE-43F1-B954-83F821658AE3}"/>
                </a:ext>
              </a:extLst>
            </p:cNvPr>
            <p:cNvSpPr>
              <a:spLocks noChangeShapeType="1"/>
            </p:cNvSpPr>
            <p:nvPr/>
          </p:nvSpPr>
          <p:spPr bwMode="auto">
            <a:xfrm flipH="1" flipV="1">
              <a:off x="8948738" y="-4165600"/>
              <a:ext cx="273050" cy="4873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 name="Freeform 40">
              <a:extLst>
                <a:ext uri="{FF2B5EF4-FFF2-40B4-BE49-F238E27FC236}">
                  <a16:creationId xmlns:a16="http://schemas.microsoft.com/office/drawing/2014/main" id="{48B5A13C-DBFC-48BC-9595-8389CC42D4AC}"/>
                </a:ext>
              </a:extLst>
            </p:cNvPr>
            <p:cNvSpPr>
              <a:spLocks/>
            </p:cNvSpPr>
            <p:nvPr/>
          </p:nvSpPr>
          <p:spPr bwMode="auto">
            <a:xfrm>
              <a:off x="9164638" y="-3997325"/>
              <a:ext cx="1912938" cy="1268412"/>
            </a:xfrm>
            <a:custGeom>
              <a:avLst/>
              <a:gdLst>
                <a:gd name="T0" fmla="*/ 327 w 790"/>
                <a:gd name="T1" fmla="*/ 53 h 524"/>
                <a:gd name="T2" fmla="*/ 0 w 790"/>
                <a:gd name="T3" fmla="*/ 391 h 524"/>
                <a:gd name="T4" fmla="*/ 463 w 790"/>
                <a:gd name="T5" fmla="*/ 471 h 524"/>
                <a:gd name="T6" fmla="*/ 790 w 790"/>
                <a:gd name="T7" fmla="*/ 134 h 524"/>
                <a:gd name="T8" fmla="*/ 327 w 790"/>
                <a:gd name="T9" fmla="*/ 53 h 524"/>
              </a:gdLst>
              <a:ahLst/>
              <a:cxnLst>
                <a:cxn ang="0">
                  <a:pos x="T0" y="T1"/>
                </a:cxn>
                <a:cxn ang="0">
                  <a:pos x="T2" y="T3"/>
                </a:cxn>
                <a:cxn ang="0">
                  <a:pos x="T4" y="T5"/>
                </a:cxn>
                <a:cxn ang="0">
                  <a:pos x="T6" y="T7"/>
                </a:cxn>
                <a:cxn ang="0">
                  <a:pos x="T8" y="T9"/>
                </a:cxn>
              </a:cxnLst>
              <a:rect l="0" t="0" r="r" b="b"/>
              <a:pathLst>
                <a:path w="790" h="524">
                  <a:moveTo>
                    <a:pt x="327" y="53"/>
                  </a:moveTo>
                  <a:cubicBezTo>
                    <a:pt x="164" y="107"/>
                    <a:pt x="46" y="236"/>
                    <a:pt x="0" y="391"/>
                  </a:cubicBezTo>
                  <a:cubicBezTo>
                    <a:pt x="128" y="489"/>
                    <a:pt x="300" y="524"/>
                    <a:pt x="463" y="471"/>
                  </a:cubicBezTo>
                  <a:cubicBezTo>
                    <a:pt x="627" y="418"/>
                    <a:pt x="744" y="288"/>
                    <a:pt x="790" y="134"/>
                  </a:cubicBezTo>
                  <a:cubicBezTo>
                    <a:pt x="662" y="36"/>
                    <a:pt x="491" y="0"/>
                    <a:pt x="327" y="53"/>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Line 41">
              <a:extLst>
                <a:ext uri="{FF2B5EF4-FFF2-40B4-BE49-F238E27FC236}">
                  <a16:creationId xmlns:a16="http://schemas.microsoft.com/office/drawing/2014/main" id="{B2A794ED-D0EC-4439-B34B-7AE77FA75CF2}"/>
                </a:ext>
              </a:extLst>
            </p:cNvPr>
            <p:cNvSpPr>
              <a:spLocks noChangeShapeType="1"/>
            </p:cNvSpPr>
            <p:nvPr/>
          </p:nvSpPr>
          <p:spPr bwMode="auto">
            <a:xfrm flipH="1">
              <a:off x="9234488" y="-3632200"/>
              <a:ext cx="1690688" cy="550862"/>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 name="Line 42">
              <a:extLst>
                <a:ext uri="{FF2B5EF4-FFF2-40B4-BE49-F238E27FC236}">
                  <a16:creationId xmlns:a16="http://schemas.microsoft.com/office/drawing/2014/main" id="{2B96E168-D071-431B-B7AF-BA51D48F3019}"/>
                </a:ext>
              </a:extLst>
            </p:cNvPr>
            <p:cNvSpPr>
              <a:spLocks noChangeShapeType="1"/>
            </p:cNvSpPr>
            <p:nvPr/>
          </p:nvSpPr>
          <p:spPr bwMode="auto">
            <a:xfrm>
              <a:off x="10575926" y="-3516313"/>
              <a:ext cx="258763" cy="15557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Line 43">
              <a:extLst>
                <a:ext uri="{FF2B5EF4-FFF2-40B4-BE49-F238E27FC236}">
                  <a16:creationId xmlns:a16="http://schemas.microsoft.com/office/drawing/2014/main" id="{C43D54D0-88AD-4E20-8E91-FB0855B22C1C}"/>
                </a:ext>
              </a:extLst>
            </p:cNvPr>
            <p:cNvSpPr>
              <a:spLocks noChangeShapeType="1"/>
            </p:cNvSpPr>
            <p:nvPr/>
          </p:nvSpPr>
          <p:spPr bwMode="auto">
            <a:xfrm>
              <a:off x="10288588" y="-3421063"/>
              <a:ext cx="319088" cy="190500"/>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 name="Line 44">
              <a:extLst>
                <a:ext uri="{FF2B5EF4-FFF2-40B4-BE49-F238E27FC236}">
                  <a16:creationId xmlns:a16="http://schemas.microsoft.com/office/drawing/2014/main" id="{446F8138-7995-4868-A66B-EBDE486CC12F}"/>
                </a:ext>
              </a:extLst>
            </p:cNvPr>
            <p:cNvSpPr>
              <a:spLocks noChangeShapeType="1"/>
            </p:cNvSpPr>
            <p:nvPr/>
          </p:nvSpPr>
          <p:spPr bwMode="auto">
            <a:xfrm>
              <a:off x="9999663" y="-3328988"/>
              <a:ext cx="533400" cy="32226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 name="Line 45">
              <a:extLst>
                <a:ext uri="{FF2B5EF4-FFF2-40B4-BE49-F238E27FC236}">
                  <a16:creationId xmlns:a16="http://schemas.microsoft.com/office/drawing/2014/main" id="{20CF2340-9BB6-4F9C-A90A-5AAB58795965}"/>
                </a:ext>
              </a:extLst>
            </p:cNvPr>
            <p:cNvSpPr>
              <a:spLocks noChangeShapeType="1"/>
            </p:cNvSpPr>
            <p:nvPr/>
          </p:nvSpPr>
          <p:spPr bwMode="auto">
            <a:xfrm>
              <a:off x="9712326" y="-3235325"/>
              <a:ext cx="517525" cy="312737"/>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 name="Line 46">
              <a:extLst>
                <a:ext uri="{FF2B5EF4-FFF2-40B4-BE49-F238E27FC236}">
                  <a16:creationId xmlns:a16="http://schemas.microsoft.com/office/drawing/2014/main" id="{743E4ED8-F133-471F-ABFB-101F60C17D44}"/>
                </a:ext>
              </a:extLst>
            </p:cNvPr>
            <p:cNvSpPr>
              <a:spLocks noChangeShapeType="1"/>
            </p:cNvSpPr>
            <p:nvPr/>
          </p:nvSpPr>
          <p:spPr bwMode="auto">
            <a:xfrm>
              <a:off x="9426576" y="-3140075"/>
              <a:ext cx="287338" cy="174625"/>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 name="Line 47">
              <a:extLst>
                <a:ext uri="{FF2B5EF4-FFF2-40B4-BE49-F238E27FC236}">
                  <a16:creationId xmlns:a16="http://schemas.microsoft.com/office/drawing/2014/main" id="{69F88431-7946-40DE-BEF8-8C49ECA03F2C}"/>
                </a:ext>
              </a:extLst>
            </p:cNvPr>
            <p:cNvSpPr>
              <a:spLocks noChangeShapeType="1"/>
            </p:cNvSpPr>
            <p:nvPr/>
          </p:nvSpPr>
          <p:spPr bwMode="auto">
            <a:xfrm flipV="1">
              <a:off x="10610851" y="-3808413"/>
              <a:ext cx="115888" cy="2762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 name="Line 48">
              <a:extLst>
                <a:ext uri="{FF2B5EF4-FFF2-40B4-BE49-F238E27FC236}">
                  <a16:creationId xmlns:a16="http://schemas.microsoft.com/office/drawing/2014/main" id="{82DFF033-6536-467C-8356-8DA249211968}"/>
                </a:ext>
              </a:extLst>
            </p:cNvPr>
            <p:cNvSpPr>
              <a:spLocks noChangeShapeType="1"/>
            </p:cNvSpPr>
            <p:nvPr/>
          </p:nvSpPr>
          <p:spPr bwMode="auto">
            <a:xfrm flipV="1">
              <a:off x="10321926" y="-3871913"/>
              <a:ext cx="180975" cy="433387"/>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 name="Line 49">
              <a:extLst>
                <a:ext uri="{FF2B5EF4-FFF2-40B4-BE49-F238E27FC236}">
                  <a16:creationId xmlns:a16="http://schemas.microsoft.com/office/drawing/2014/main" id="{30ABF533-F36B-42E1-8C70-3C66617AFFA0}"/>
                </a:ext>
              </a:extLst>
            </p:cNvPr>
            <p:cNvSpPr>
              <a:spLocks noChangeShapeType="1"/>
            </p:cNvSpPr>
            <p:nvPr/>
          </p:nvSpPr>
          <p:spPr bwMode="auto">
            <a:xfrm flipV="1">
              <a:off x="10033001" y="-3886200"/>
              <a:ext cx="228600" cy="5429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 name="Line 50">
              <a:extLst>
                <a:ext uri="{FF2B5EF4-FFF2-40B4-BE49-F238E27FC236}">
                  <a16:creationId xmlns:a16="http://schemas.microsoft.com/office/drawing/2014/main" id="{4EBC733D-EC38-4D67-8247-CBB6E916232A}"/>
                </a:ext>
              </a:extLst>
            </p:cNvPr>
            <p:cNvSpPr>
              <a:spLocks noChangeShapeType="1"/>
            </p:cNvSpPr>
            <p:nvPr/>
          </p:nvSpPr>
          <p:spPr bwMode="auto">
            <a:xfrm flipV="1">
              <a:off x="9745663" y="-3808413"/>
              <a:ext cx="234950" cy="55721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 name="Line 51">
              <a:extLst>
                <a:ext uri="{FF2B5EF4-FFF2-40B4-BE49-F238E27FC236}">
                  <a16:creationId xmlns:a16="http://schemas.microsoft.com/office/drawing/2014/main" id="{41573E81-B4E0-47EF-AEC1-B8BAD4A44229}"/>
                </a:ext>
              </a:extLst>
            </p:cNvPr>
            <p:cNvSpPr>
              <a:spLocks noChangeShapeType="1"/>
            </p:cNvSpPr>
            <p:nvPr/>
          </p:nvSpPr>
          <p:spPr bwMode="auto">
            <a:xfrm flipV="1">
              <a:off x="9456738" y="-3633788"/>
              <a:ext cx="201613" cy="47625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 name="Freeform 52">
              <a:extLst>
                <a:ext uri="{FF2B5EF4-FFF2-40B4-BE49-F238E27FC236}">
                  <a16:creationId xmlns:a16="http://schemas.microsoft.com/office/drawing/2014/main" id="{A99EFE15-0866-4852-AEB9-80BA107234AD}"/>
                </a:ext>
              </a:extLst>
            </p:cNvPr>
            <p:cNvSpPr>
              <a:spLocks/>
            </p:cNvSpPr>
            <p:nvPr/>
          </p:nvSpPr>
          <p:spPr bwMode="auto">
            <a:xfrm>
              <a:off x="9985376" y="-5008563"/>
              <a:ext cx="174625" cy="211137"/>
            </a:xfrm>
            <a:custGeom>
              <a:avLst/>
              <a:gdLst>
                <a:gd name="T0" fmla="*/ 3 w 72"/>
                <a:gd name="T1" fmla="*/ 87 h 87"/>
                <a:gd name="T2" fmla="*/ 60 w 72"/>
                <a:gd name="T3" fmla="*/ 51 h 87"/>
                <a:gd name="T4" fmla="*/ 61 w 72"/>
                <a:gd name="T5" fmla="*/ 8 h 87"/>
                <a:gd name="T6" fmla="*/ 21 w 72"/>
                <a:gd name="T7" fmla="*/ 22 h 87"/>
                <a:gd name="T8" fmla="*/ 3 w 72"/>
                <a:gd name="T9" fmla="*/ 87 h 87"/>
              </a:gdLst>
              <a:ahLst/>
              <a:cxnLst>
                <a:cxn ang="0">
                  <a:pos x="T0" y="T1"/>
                </a:cxn>
                <a:cxn ang="0">
                  <a:pos x="T2" y="T3"/>
                </a:cxn>
                <a:cxn ang="0">
                  <a:pos x="T4" y="T5"/>
                </a:cxn>
                <a:cxn ang="0">
                  <a:pos x="T6" y="T7"/>
                </a:cxn>
                <a:cxn ang="0">
                  <a:pos x="T8" y="T9"/>
                </a:cxn>
              </a:cxnLst>
              <a:rect l="0" t="0" r="r" b="b"/>
              <a:pathLst>
                <a:path w="72" h="87">
                  <a:moveTo>
                    <a:pt x="3" y="87"/>
                  </a:moveTo>
                  <a:cubicBezTo>
                    <a:pt x="3" y="87"/>
                    <a:pt x="39" y="79"/>
                    <a:pt x="60" y="51"/>
                  </a:cubicBezTo>
                  <a:cubicBezTo>
                    <a:pt x="68" y="40"/>
                    <a:pt x="72" y="16"/>
                    <a:pt x="61" y="8"/>
                  </a:cubicBezTo>
                  <a:cubicBezTo>
                    <a:pt x="51" y="0"/>
                    <a:pt x="33" y="7"/>
                    <a:pt x="21" y="22"/>
                  </a:cubicBezTo>
                  <a:cubicBezTo>
                    <a:pt x="0" y="50"/>
                    <a:pt x="3" y="87"/>
                    <a:pt x="3" y="8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53">
              <a:extLst>
                <a:ext uri="{FF2B5EF4-FFF2-40B4-BE49-F238E27FC236}">
                  <a16:creationId xmlns:a16="http://schemas.microsoft.com/office/drawing/2014/main" id="{C538D1A5-904F-4939-BE16-F77C29FB3AD5}"/>
                </a:ext>
              </a:extLst>
            </p:cNvPr>
            <p:cNvSpPr>
              <a:spLocks/>
            </p:cNvSpPr>
            <p:nvPr/>
          </p:nvSpPr>
          <p:spPr bwMode="auto">
            <a:xfrm>
              <a:off x="9813926" y="-4897438"/>
              <a:ext cx="122238" cy="209550"/>
            </a:xfrm>
            <a:custGeom>
              <a:avLst/>
              <a:gdLst>
                <a:gd name="T0" fmla="*/ 35 w 51"/>
                <a:gd name="T1" fmla="*/ 86 h 86"/>
                <a:gd name="T2" fmla="*/ 45 w 51"/>
                <a:gd name="T3" fmla="*/ 28 h 86"/>
                <a:gd name="T4" fmla="*/ 18 w 51"/>
                <a:gd name="T5" fmla="*/ 3 h 86"/>
                <a:gd name="T6" fmla="*/ 3 w 51"/>
                <a:gd name="T7" fmla="*/ 36 h 86"/>
                <a:gd name="T8" fmla="*/ 35 w 51"/>
                <a:gd name="T9" fmla="*/ 86 h 86"/>
              </a:gdLst>
              <a:ahLst/>
              <a:cxnLst>
                <a:cxn ang="0">
                  <a:pos x="T0" y="T1"/>
                </a:cxn>
                <a:cxn ang="0">
                  <a:pos x="T2" y="T3"/>
                </a:cxn>
                <a:cxn ang="0">
                  <a:pos x="T4" y="T5"/>
                </a:cxn>
                <a:cxn ang="0">
                  <a:pos x="T6" y="T7"/>
                </a:cxn>
                <a:cxn ang="0">
                  <a:pos x="T8" y="T9"/>
                </a:cxn>
              </a:cxnLst>
              <a:rect l="0" t="0" r="r" b="b"/>
              <a:pathLst>
                <a:path w="51" h="86">
                  <a:moveTo>
                    <a:pt x="35" y="86"/>
                  </a:moveTo>
                  <a:cubicBezTo>
                    <a:pt x="35" y="86"/>
                    <a:pt x="51" y="58"/>
                    <a:pt x="45" y="28"/>
                  </a:cubicBezTo>
                  <a:cubicBezTo>
                    <a:pt x="43" y="17"/>
                    <a:pt x="30" y="0"/>
                    <a:pt x="18" y="3"/>
                  </a:cubicBezTo>
                  <a:cubicBezTo>
                    <a:pt x="7" y="5"/>
                    <a:pt x="0" y="21"/>
                    <a:pt x="3" y="36"/>
                  </a:cubicBezTo>
                  <a:cubicBezTo>
                    <a:pt x="9" y="66"/>
                    <a:pt x="35" y="86"/>
                    <a:pt x="35" y="8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54">
              <a:extLst>
                <a:ext uri="{FF2B5EF4-FFF2-40B4-BE49-F238E27FC236}">
                  <a16:creationId xmlns:a16="http://schemas.microsoft.com/office/drawing/2014/main" id="{94F3C2CA-4B13-4C20-98B4-47E9E91CA8D6}"/>
                </a:ext>
              </a:extLst>
            </p:cNvPr>
            <p:cNvSpPr>
              <a:spLocks/>
            </p:cNvSpPr>
            <p:nvPr/>
          </p:nvSpPr>
          <p:spPr bwMode="auto">
            <a:xfrm>
              <a:off x="9672638" y="-4727575"/>
              <a:ext cx="150813" cy="184150"/>
            </a:xfrm>
            <a:custGeom>
              <a:avLst/>
              <a:gdLst>
                <a:gd name="T0" fmla="*/ 59 w 62"/>
                <a:gd name="T1" fmla="*/ 76 h 76"/>
                <a:gd name="T2" fmla="*/ 45 w 62"/>
                <a:gd name="T3" fmla="*/ 18 h 76"/>
                <a:gd name="T4" fmla="*/ 10 w 62"/>
                <a:gd name="T5" fmla="*/ 6 h 76"/>
                <a:gd name="T6" fmla="*/ 10 w 62"/>
                <a:gd name="T7" fmla="*/ 43 h 76"/>
                <a:gd name="T8" fmla="*/ 59 w 62"/>
                <a:gd name="T9" fmla="*/ 76 h 76"/>
              </a:gdLst>
              <a:ahLst/>
              <a:cxnLst>
                <a:cxn ang="0">
                  <a:pos x="T0" y="T1"/>
                </a:cxn>
                <a:cxn ang="0">
                  <a:pos x="T2" y="T3"/>
                </a:cxn>
                <a:cxn ang="0">
                  <a:pos x="T4" y="T5"/>
                </a:cxn>
                <a:cxn ang="0">
                  <a:pos x="T6" y="T7"/>
                </a:cxn>
                <a:cxn ang="0">
                  <a:pos x="T8" y="T9"/>
                </a:cxn>
              </a:cxnLst>
              <a:rect l="0" t="0" r="r" b="b"/>
              <a:pathLst>
                <a:path w="62" h="76">
                  <a:moveTo>
                    <a:pt x="59" y="76"/>
                  </a:moveTo>
                  <a:cubicBezTo>
                    <a:pt x="59" y="76"/>
                    <a:pt x="62" y="43"/>
                    <a:pt x="45" y="18"/>
                  </a:cubicBezTo>
                  <a:cubicBezTo>
                    <a:pt x="38" y="9"/>
                    <a:pt x="19" y="0"/>
                    <a:pt x="10" y="6"/>
                  </a:cubicBezTo>
                  <a:cubicBezTo>
                    <a:pt x="0" y="13"/>
                    <a:pt x="1" y="30"/>
                    <a:pt x="10" y="43"/>
                  </a:cubicBezTo>
                  <a:cubicBezTo>
                    <a:pt x="28" y="68"/>
                    <a:pt x="59" y="76"/>
                    <a:pt x="59" y="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55">
              <a:extLst>
                <a:ext uri="{FF2B5EF4-FFF2-40B4-BE49-F238E27FC236}">
                  <a16:creationId xmlns:a16="http://schemas.microsoft.com/office/drawing/2014/main" id="{B504C428-6E88-4B46-B709-9A08A5A07444}"/>
                </a:ext>
              </a:extLst>
            </p:cNvPr>
            <p:cNvSpPr>
              <a:spLocks/>
            </p:cNvSpPr>
            <p:nvPr/>
          </p:nvSpPr>
          <p:spPr bwMode="auto">
            <a:xfrm>
              <a:off x="9898063" y="-4724400"/>
              <a:ext cx="206375" cy="84137"/>
            </a:xfrm>
            <a:custGeom>
              <a:avLst/>
              <a:gdLst>
                <a:gd name="T0" fmla="*/ 0 w 85"/>
                <a:gd name="T1" fmla="*/ 17 h 35"/>
                <a:gd name="T2" fmla="*/ 55 w 85"/>
                <a:gd name="T3" fmla="*/ 35 h 35"/>
                <a:gd name="T4" fmla="*/ 85 w 85"/>
                <a:gd name="T5" fmla="*/ 18 h 35"/>
                <a:gd name="T6" fmla="*/ 55 w 85"/>
                <a:gd name="T7" fmla="*/ 0 h 35"/>
                <a:gd name="T8" fmla="*/ 0 w 85"/>
                <a:gd name="T9" fmla="*/ 17 h 35"/>
              </a:gdLst>
              <a:ahLst/>
              <a:cxnLst>
                <a:cxn ang="0">
                  <a:pos x="T0" y="T1"/>
                </a:cxn>
                <a:cxn ang="0">
                  <a:pos x="T2" y="T3"/>
                </a:cxn>
                <a:cxn ang="0">
                  <a:pos x="T4" y="T5"/>
                </a:cxn>
                <a:cxn ang="0">
                  <a:pos x="T6" y="T7"/>
                </a:cxn>
                <a:cxn ang="0">
                  <a:pos x="T8" y="T9"/>
                </a:cxn>
              </a:cxnLst>
              <a:rect l="0" t="0" r="r" b="b"/>
              <a:pathLst>
                <a:path w="85" h="35">
                  <a:moveTo>
                    <a:pt x="0" y="17"/>
                  </a:moveTo>
                  <a:cubicBezTo>
                    <a:pt x="0" y="17"/>
                    <a:pt x="24" y="35"/>
                    <a:pt x="55" y="35"/>
                  </a:cubicBezTo>
                  <a:cubicBezTo>
                    <a:pt x="66" y="35"/>
                    <a:pt x="85" y="28"/>
                    <a:pt x="85" y="18"/>
                  </a:cubicBezTo>
                  <a:cubicBezTo>
                    <a:pt x="85" y="8"/>
                    <a:pt x="71" y="0"/>
                    <a:pt x="55" y="0"/>
                  </a:cubicBezTo>
                  <a:cubicBezTo>
                    <a:pt x="25" y="0"/>
                    <a:pt x="0" y="17"/>
                    <a:pt x="0"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56">
              <a:extLst>
                <a:ext uri="{FF2B5EF4-FFF2-40B4-BE49-F238E27FC236}">
                  <a16:creationId xmlns:a16="http://schemas.microsoft.com/office/drawing/2014/main" id="{0AA5E8C1-97D7-4B22-98EB-08A0EC110705}"/>
                </a:ext>
              </a:extLst>
            </p:cNvPr>
            <p:cNvSpPr>
              <a:spLocks/>
            </p:cNvSpPr>
            <p:nvPr/>
          </p:nvSpPr>
          <p:spPr bwMode="auto">
            <a:xfrm>
              <a:off x="9809163" y="-4594225"/>
              <a:ext cx="204788" cy="92075"/>
            </a:xfrm>
            <a:custGeom>
              <a:avLst/>
              <a:gdLst>
                <a:gd name="T0" fmla="*/ 0 w 85"/>
                <a:gd name="T1" fmla="*/ 18 h 38"/>
                <a:gd name="T2" fmla="*/ 54 w 85"/>
                <a:gd name="T3" fmla="*/ 38 h 38"/>
                <a:gd name="T4" fmla="*/ 85 w 85"/>
                <a:gd name="T5" fmla="*/ 20 h 38"/>
                <a:gd name="T6" fmla="*/ 55 w 85"/>
                <a:gd name="T7" fmla="*/ 1 h 38"/>
                <a:gd name="T8" fmla="*/ 0 w 85"/>
                <a:gd name="T9" fmla="*/ 18 h 38"/>
              </a:gdLst>
              <a:ahLst/>
              <a:cxnLst>
                <a:cxn ang="0">
                  <a:pos x="T0" y="T1"/>
                </a:cxn>
                <a:cxn ang="0">
                  <a:pos x="T2" y="T3"/>
                </a:cxn>
                <a:cxn ang="0">
                  <a:pos x="T4" y="T5"/>
                </a:cxn>
                <a:cxn ang="0">
                  <a:pos x="T6" y="T7"/>
                </a:cxn>
                <a:cxn ang="0">
                  <a:pos x="T8" y="T9"/>
                </a:cxn>
              </a:cxnLst>
              <a:rect l="0" t="0" r="r" b="b"/>
              <a:pathLst>
                <a:path w="85" h="38">
                  <a:moveTo>
                    <a:pt x="0" y="18"/>
                  </a:moveTo>
                  <a:cubicBezTo>
                    <a:pt x="0" y="18"/>
                    <a:pt x="24" y="37"/>
                    <a:pt x="54" y="38"/>
                  </a:cubicBezTo>
                  <a:cubicBezTo>
                    <a:pt x="65" y="38"/>
                    <a:pt x="84" y="30"/>
                    <a:pt x="85" y="20"/>
                  </a:cubicBezTo>
                  <a:cubicBezTo>
                    <a:pt x="85" y="9"/>
                    <a:pt x="71" y="1"/>
                    <a:pt x="55" y="1"/>
                  </a:cubicBezTo>
                  <a:cubicBezTo>
                    <a:pt x="24"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57">
              <a:extLst>
                <a:ext uri="{FF2B5EF4-FFF2-40B4-BE49-F238E27FC236}">
                  <a16:creationId xmlns:a16="http://schemas.microsoft.com/office/drawing/2014/main" id="{B6EFAFF9-7256-4D1D-BAA2-6CEAD685FFBB}"/>
                </a:ext>
              </a:extLst>
            </p:cNvPr>
            <p:cNvSpPr>
              <a:spLocks/>
            </p:cNvSpPr>
            <p:nvPr/>
          </p:nvSpPr>
          <p:spPr bwMode="auto">
            <a:xfrm>
              <a:off x="9718676" y="-4387850"/>
              <a:ext cx="157163" cy="88900"/>
            </a:xfrm>
            <a:custGeom>
              <a:avLst/>
              <a:gdLst>
                <a:gd name="T0" fmla="*/ 0 w 65"/>
                <a:gd name="T1" fmla="*/ 18 h 37"/>
                <a:gd name="T2" fmla="*/ 42 w 65"/>
                <a:gd name="T3" fmla="*/ 37 h 37"/>
                <a:gd name="T4" fmla="*/ 65 w 65"/>
                <a:gd name="T5" fmla="*/ 19 h 37"/>
                <a:gd name="T6" fmla="*/ 42 w 65"/>
                <a:gd name="T7" fmla="*/ 0 h 37"/>
                <a:gd name="T8" fmla="*/ 0 w 65"/>
                <a:gd name="T9" fmla="*/ 18 h 37"/>
              </a:gdLst>
              <a:ahLst/>
              <a:cxnLst>
                <a:cxn ang="0">
                  <a:pos x="T0" y="T1"/>
                </a:cxn>
                <a:cxn ang="0">
                  <a:pos x="T2" y="T3"/>
                </a:cxn>
                <a:cxn ang="0">
                  <a:pos x="T4" y="T5"/>
                </a:cxn>
                <a:cxn ang="0">
                  <a:pos x="T6" y="T7"/>
                </a:cxn>
                <a:cxn ang="0">
                  <a:pos x="T8" y="T9"/>
                </a:cxn>
              </a:cxnLst>
              <a:rect l="0" t="0" r="r" b="b"/>
              <a:pathLst>
                <a:path w="65" h="37">
                  <a:moveTo>
                    <a:pt x="0" y="18"/>
                  </a:moveTo>
                  <a:cubicBezTo>
                    <a:pt x="0" y="18"/>
                    <a:pt x="18" y="37"/>
                    <a:pt x="42" y="37"/>
                  </a:cubicBezTo>
                  <a:cubicBezTo>
                    <a:pt x="50" y="37"/>
                    <a:pt x="65" y="29"/>
                    <a:pt x="65" y="19"/>
                  </a:cubicBezTo>
                  <a:cubicBezTo>
                    <a:pt x="65" y="9"/>
                    <a:pt x="54" y="0"/>
                    <a:pt x="42" y="0"/>
                  </a:cubicBezTo>
                  <a:cubicBezTo>
                    <a:pt x="19"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58">
              <a:extLst>
                <a:ext uri="{FF2B5EF4-FFF2-40B4-BE49-F238E27FC236}">
                  <a16:creationId xmlns:a16="http://schemas.microsoft.com/office/drawing/2014/main" id="{15CE5E32-BDEA-48A6-817B-AF62C9F0119F}"/>
                </a:ext>
              </a:extLst>
            </p:cNvPr>
            <p:cNvSpPr>
              <a:spLocks/>
            </p:cNvSpPr>
            <p:nvPr/>
          </p:nvSpPr>
          <p:spPr bwMode="auto">
            <a:xfrm>
              <a:off x="9615488" y="-4506913"/>
              <a:ext cx="106363" cy="157162"/>
            </a:xfrm>
            <a:custGeom>
              <a:avLst/>
              <a:gdLst>
                <a:gd name="T0" fmla="*/ 40 w 44"/>
                <a:gd name="T1" fmla="*/ 65 h 65"/>
                <a:gd name="T2" fmla="*/ 33 w 44"/>
                <a:gd name="T3" fmla="*/ 18 h 65"/>
                <a:gd name="T4" fmla="*/ 8 w 44"/>
                <a:gd name="T5" fmla="*/ 4 h 65"/>
                <a:gd name="T6" fmla="*/ 6 w 44"/>
                <a:gd name="T7" fmla="*/ 32 h 65"/>
                <a:gd name="T8" fmla="*/ 40 w 44"/>
                <a:gd name="T9" fmla="*/ 65 h 65"/>
              </a:gdLst>
              <a:ahLst/>
              <a:cxnLst>
                <a:cxn ang="0">
                  <a:pos x="T0" y="T1"/>
                </a:cxn>
                <a:cxn ang="0">
                  <a:pos x="T2" y="T3"/>
                </a:cxn>
                <a:cxn ang="0">
                  <a:pos x="T4" y="T5"/>
                </a:cxn>
                <a:cxn ang="0">
                  <a:pos x="T6" y="T7"/>
                </a:cxn>
                <a:cxn ang="0">
                  <a:pos x="T8" y="T9"/>
                </a:cxn>
              </a:cxnLst>
              <a:rect l="0" t="0" r="r" b="b"/>
              <a:pathLst>
                <a:path w="44" h="65">
                  <a:moveTo>
                    <a:pt x="40" y="65"/>
                  </a:moveTo>
                  <a:cubicBezTo>
                    <a:pt x="40" y="65"/>
                    <a:pt x="44" y="40"/>
                    <a:pt x="33" y="18"/>
                  </a:cubicBezTo>
                  <a:cubicBezTo>
                    <a:pt x="29" y="11"/>
                    <a:pt x="16" y="0"/>
                    <a:pt x="8" y="4"/>
                  </a:cubicBezTo>
                  <a:cubicBezTo>
                    <a:pt x="1" y="8"/>
                    <a:pt x="0" y="21"/>
                    <a:pt x="6" y="32"/>
                  </a:cubicBezTo>
                  <a:cubicBezTo>
                    <a:pt x="17" y="54"/>
                    <a:pt x="40" y="65"/>
                    <a:pt x="40" y="6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59">
              <a:extLst>
                <a:ext uri="{FF2B5EF4-FFF2-40B4-BE49-F238E27FC236}">
                  <a16:creationId xmlns:a16="http://schemas.microsoft.com/office/drawing/2014/main" id="{A632F8D4-EF12-403E-90F0-F745F6810818}"/>
                </a:ext>
              </a:extLst>
            </p:cNvPr>
            <p:cNvSpPr>
              <a:spLocks/>
            </p:cNvSpPr>
            <p:nvPr/>
          </p:nvSpPr>
          <p:spPr bwMode="auto">
            <a:xfrm>
              <a:off x="9159876" y="-4833938"/>
              <a:ext cx="863600" cy="1225550"/>
            </a:xfrm>
            <a:custGeom>
              <a:avLst/>
              <a:gdLst>
                <a:gd name="T0" fmla="*/ 12 w 357"/>
                <a:gd name="T1" fmla="*/ 504 h 506"/>
                <a:gd name="T2" fmla="*/ 0 w 357"/>
                <a:gd name="T3" fmla="*/ 498 h 506"/>
                <a:gd name="T4" fmla="*/ 4 w 357"/>
                <a:gd name="T5" fmla="*/ 493 h 506"/>
                <a:gd name="T6" fmla="*/ 2 w 357"/>
                <a:gd name="T7" fmla="*/ 496 h 506"/>
                <a:gd name="T8" fmla="*/ 4 w 357"/>
                <a:gd name="T9" fmla="*/ 493 h 506"/>
                <a:gd name="T10" fmla="*/ 35 w 357"/>
                <a:gd name="T11" fmla="*/ 497 h 506"/>
                <a:gd name="T12" fmla="*/ 109 w 357"/>
                <a:gd name="T13" fmla="*/ 436 h 506"/>
                <a:gd name="T14" fmla="*/ 219 w 357"/>
                <a:gd name="T15" fmla="*/ 218 h 506"/>
                <a:gd name="T16" fmla="*/ 334 w 357"/>
                <a:gd name="T17" fmla="*/ 22 h 506"/>
                <a:gd name="T18" fmla="*/ 352 w 357"/>
                <a:gd name="T19" fmla="*/ 0 h 506"/>
                <a:gd name="T20" fmla="*/ 357 w 357"/>
                <a:gd name="T21" fmla="*/ 4 h 506"/>
                <a:gd name="T22" fmla="*/ 339 w 357"/>
                <a:gd name="T23" fmla="*/ 26 h 506"/>
                <a:gd name="T24" fmla="*/ 225 w 357"/>
                <a:gd name="T25" fmla="*/ 220 h 506"/>
                <a:gd name="T26" fmla="*/ 37 w 357"/>
                <a:gd name="T27" fmla="*/ 503 h 506"/>
                <a:gd name="T28" fmla="*/ 12 w 357"/>
                <a:gd name="T29" fmla="*/ 5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7" h="506">
                  <a:moveTo>
                    <a:pt x="12" y="504"/>
                  </a:moveTo>
                  <a:cubicBezTo>
                    <a:pt x="4" y="502"/>
                    <a:pt x="0" y="498"/>
                    <a:pt x="0" y="498"/>
                  </a:cubicBezTo>
                  <a:cubicBezTo>
                    <a:pt x="4" y="493"/>
                    <a:pt x="4" y="493"/>
                    <a:pt x="4" y="493"/>
                  </a:cubicBezTo>
                  <a:cubicBezTo>
                    <a:pt x="2" y="496"/>
                    <a:pt x="2" y="496"/>
                    <a:pt x="2" y="496"/>
                  </a:cubicBezTo>
                  <a:cubicBezTo>
                    <a:pt x="4" y="493"/>
                    <a:pt x="4" y="493"/>
                    <a:pt x="4" y="493"/>
                  </a:cubicBezTo>
                  <a:cubicBezTo>
                    <a:pt x="4" y="494"/>
                    <a:pt x="15" y="502"/>
                    <a:pt x="35" y="497"/>
                  </a:cubicBezTo>
                  <a:cubicBezTo>
                    <a:pt x="58" y="491"/>
                    <a:pt x="83" y="471"/>
                    <a:pt x="109" y="436"/>
                  </a:cubicBezTo>
                  <a:cubicBezTo>
                    <a:pt x="145" y="388"/>
                    <a:pt x="182" y="315"/>
                    <a:pt x="219" y="218"/>
                  </a:cubicBezTo>
                  <a:cubicBezTo>
                    <a:pt x="263" y="105"/>
                    <a:pt x="306" y="55"/>
                    <a:pt x="334" y="22"/>
                  </a:cubicBezTo>
                  <a:cubicBezTo>
                    <a:pt x="341" y="14"/>
                    <a:pt x="348" y="7"/>
                    <a:pt x="352" y="0"/>
                  </a:cubicBezTo>
                  <a:cubicBezTo>
                    <a:pt x="357" y="4"/>
                    <a:pt x="357" y="4"/>
                    <a:pt x="357" y="4"/>
                  </a:cubicBezTo>
                  <a:cubicBezTo>
                    <a:pt x="352" y="10"/>
                    <a:pt x="346" y="18"/>
                    <a:pt x="339" y="26"/>
                  </a:cubicBezTo>
                  <a:cubicBezTo>
                    <a:pt x="311" y="59"/>
                    <a:pt x="268" y="109"/>
                    <a:pt x="225" y="220"/>
                  </a:cubicBezTo>
                  <a:cubicBezTo>
                    <a:pt x="142" y="436"/>
                    <a:pt x="76" y="493"/>
                    <a:pt x="37" y="503"/>
                  </a:cubicBezTo>
                  <a:cubicBezTo>
                    <a:pt x="26" y="506"/>
                    <a:pt x="18" y="505"/>
                    <a:pt x="12" y="50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60">
              <a:extLst>
                <a:ext uri="{FF2B5EF4-FFF2-40B4-BE49-F238E27FC236}">
                  <a16:creationId xmlns:a16="http://schemas.microsoft.com/office/drawing/2014/main" id="{4B6EE409-B1FE-4C3B-9772-328068B4102F}"/>
                </a:ext>
              </a:extLst>
            </p:cNvPr>
            <p:cNvSpPr>
              <a:spLocks/>
            </p:cNvSpPr>
            <p:nvPr/>
          </p:nvSpPr>
          <p:spPr bwMode="auto">
            <a:xfrm>
              <a:off x="8713788" y="-4278313"/>
              <a:ext cx="1608138" cy="1538287"/>
            </a:xfrm>
            <a:custGeom>
              <a:avLst/>
              <a:gdLst>
                <a:gd name="T0" fmla="*/ 198 w 664"/>
                <a:gd name="T1" fmla="*/ 171 h 635"/>
                <a:gd name="T2" fmla="*/ 11 w 664"/>
                <a:gd name="T3" fmla="*/ 611 h 635"/>
                <a:gd name="T4" fmla="*/ 466 w 664"/>
                <a:gd name="T5" fmla="*/ 465 h 635"/>
                <a:gd name="T6" fmla="*/ 653 w 664"/>
                <a:gd name="T7" fmla="*/ 24 h 635"/>
                <a:gd name="T8" fmla="*/ 198 w 664"/>
                <a:gd name="T9" fmla="*/ 171 h 635"/>
              </a:gdLst>
              <a:ahLst/>
              <a:cxnLst>
                <a:cxn ang="0">
                  <a:pos x="T0" y="T1"/>
                </a:cxn>
                <a:cxn ang="0">
                  <a:pos x="T2" y="T3"/>
                </a:cxn>
                <a:cxn ang="0">
                  <a:pos x="T4" y="T5"/>
                </a:cxn>
                <a:cxn ang="0">
                  <a:pos x="T6" y="T7"/>
                </a:cxn>
                <a:cxn ang="0">
                  <a:pos x="T8" y="T9"/>
                </a:cxn>
              </a:cxnLst>
              <a:rect l="0" t="0" r="r" b="b"/>
              <a:pathLst>
                <a:path w="664" h="635">
                  <a:moveTo>
                    <a:pt x="198" y="171"/>
                  </a:moveTo>
                  <a:cubicBezTo>
                    <a:pt x="65" y="292"/>
                    <a:pt x="0" y="458"/>
                    <a:pt x="11" y="611"/>
                  </a:cubicBezTo>
                  <a:cubicBezTo>
                    <a:pt x="163" y="635"/>
                    <a:pt x="333" y="586"/>
                    <a:pt x="466" y="465"/>
                  </a:cubicBezTo>
                  <a:cubicBezTo>
                    <a:pt x="599" y="343"/>
                    <a:pt x="664" y="178"/>
                    <a:pt x="653" y="24"/>
                  </a:cubicBezTo>
                  <a:cubicBezTo>
                    <a:pt x="501" y="0"/>
                    <a:pt x="331" y="49"/>
                    <a:pt x="198" y="171"/>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Line 61">
              <a:extLst>
                <a:ext uri="{FF2B5EF4-FFF2-40B4-BE49-F238E27FC236}">
                  <a16:creationId xmlns:a16="http://schemas.microsoft.com/office/drawing/2014/main" id="{DBDE87C2-C985-4484-B1C6-B020767F78E0}"/>
                </a:ext>
              </a:extLst>
            </p:cNvPr>
            <p:cNvSpPr>
              <a:spLocks noChangeShapeType="1"/>
            </p:cNvSpPr>
            <p:nvPr/>
          </p:nvSpPr>
          <p:spPr bwMode="auto">
            <a:xfrm flipH="1">
              <a:off x="8793163" y="-4111625"/>
              <a:ext cx="1376363" cy="1254125"/>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 name="Line 62">
              <a:extLst>
                <a:ext uri="{FF2B5EF4-FFF2-40B4-BE49-F238E27FC236}">
                  <a16:creationId xmlns:a16="http://schemas.microsoft.com/office/drawing/2014/main" id="{1F2990AC-5B44-4568-B074-A58FE48F8FE7}"/>
                </a:ext>
              </a:extLst>
            </p:cNvPr>
            <p:cNvSpPr>
              <a:spLocks noChangeShapeType="1"/>
            </p:cNvSpPr>
            <p:nvPr/>
          </p:nvSpPr>
          <p:spPr bwMode="auto">
            <a:xfrm>
              <a:off x="9885363" y="-3852863"/>
              <a:ext cx="293688"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 name="Line 63">
              <a:extLst>
                <a:ext uri="{FF2B5EF4-FFF2-40B4-BE49-F238E27FC236}">
                  <a16:creationId xmlns:a16="http://schemas.microsoft.com/office/drawing/2014/main" id="{047BBF3A-B5AD-41A3-85B9-F1409AA977D3}"/>
                </a:ext>
              </a:extLst>
            </p:cNvPr>
            <p:cNvSpPr>
              <a:spLocks noChangeShapeType="1"/>
            </p:cNvSpPr>
            <p:nvPr/>
          </p:nvSpPr>
          <p:spPr bwMode="auto">
            <a:xfrm>
              <a:off x="9653588" y="-3636963"/>
              <a:ext cx="35877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 name="Line 64">
              <a:extLst>
                <a:ext uri="{FF2B5EF4-FFF2-40B4-BE49-F238E27FC236}">
                  <a16:creationId xmlns:a16="http://schemas.microsoft.com/office/drawing/2014/main" id="{67FA8291-7598-49B3-B087-16D425378E04}"/>
                </a:ext>
              </a:extLst>
            </p:cNvPr>
            <p:cNvSpPr>
              <a:spLocks noChangeShapeType="1"/>
            </p:cNvSpPr>
            <p:nvPr/>
          </p:nvSpPr>
          <p:spPr bwMode="auto">
            <a:xfrm>
              <a:off x="9418638" y="-3424238"/>
              <a:ext cx="600075" cy="269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 name="Line 65">
              <a:extLst>
                <a:ext uri="{FF2B5EF4-FFF2-40B4-BE49-F238E27FC236}">
                  <a16:creationId xmlns:a16="http://schemas.microsoft.com/office/drawing/2014/main" id="{E62C3F83-9608-4D67-85F1-AEB2D5AE8CBE}"/>
                </a:ext>
              </a:extLst>
            </p:cNvPr>
            <p:cNvSpPr>
              <a:spLocks noChangeShapeType="1"/>
            </p:cNvSpPr>
            <p:nvPr/>
          </p:nvSpPr>
          <p:spPr bwMode="auto">
            <a:xfrm>
              <a:off x="9183688" y="-3209925"/>
              <a:ext cx="585788" cy="25400"/>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 name="Line 66">
              <a:extLst>
                <a:ext uri="{FF2B5EF4-FFF2-40B4-BE49-F238E27FC236}">
                  <a16:creationId xmlns:a16="http://schemas.microsoft.com/office/drawing/2014/main" id="{1B01182A-323B-4B39-8208-7541C9A80864}"/>
                </a:ext>
              </a:extLst>
            </p:cNvPr>
            <p:cNvSpPr>
              <a:spLocks noChangeShapeType="1"/>
            </p:cNvSpPr>
            <p:nvPr/>
          </p:nvSpPr>
          <p:spPr bwMode="auto">
            <a:xfrm>
              <a:off x="8948738" y="-2994025"/>
              <a:ext cx="32702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Line 67">
              <a:extLst>
                <a:ext uri="{FF2B5EF4-FFF2-40B4-BE49-F238E27FC236}">
                  <a16:creationId xmlns:a16="http://schemas.microsoft.com/office/drawing/2014/main" id="{099AB843-70CC-4B5F-9C99-6E7A3F36D8A3}"/>
                </a:ext>
              </a:extLst>
            </p:cNvPr>
            <p:cNvSpPr>
              <a:spLocks noChangeShapeType="1"/>
            </p:cNvSpPr>
            <p:nvPr/>
          </p:nvSpPr>
          <p:spPr bwMode="auto">
            <a:xfrm flipV="1">
              <a:off x="9912351" y="-4171950"/>
              <a:ext cx="12700" cy="2905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 name="Line 68">
              <a:extLst>
                <a:ext uri="{FF2B5EF4-FFF2-40B4-BE49-F238E27FC236}">
                  <a16:creationId xmlns:a16="http://schemas.microsoft.com/office/drawing/2014/main" id="{CC320084-7542-42F9-9D43-05036F92AAE6}"/>
                </a:ext>
              </a:extLst>
            </p:cNvPr>
            <p:cNvSpPr>
              <a:spLocks noChangeShapeType="1"/>
            </p:cNvSpPr>
            <p:nvPr/>
          </p:nvSpPr>
          <p:spPr bwMode="auto">
            <a:xfrm flipV="1">
              <a:off x="9677401" y="-4121150"/>
              <a:ext cx="19050" cy="455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Line 69">
              <a:extLst>
                <a:ext uri="{FF2B5EF4-FFF2-40B4-BE49-F238E27FC236}">
                  <a16:creationId xmlns:a16="http://schemas.microsoft.com/office/drawing/2014/main" id="{E7D8EE19-1F9E-4A1E-BE72-F4F406E48F30}"/>
                </a:ext>
              </a:extLst>
            </p:cNvPr>
            <p:cNvSpPr>
              <a:spLocks noChangeShapeType="1"/>
            </p:cNvSpPr>
            <p:nvPr/>
          </p:nvSpPr>
          <p:spPr bwMode="auto">
            <a:xfrm flipV="1">
              <a:off x="9442451" y="-4022725"/>
              <a:ext cx="26988" cy="5699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 name="Line 70">
              <a:extLst>
                <a:ext uri="{FF2B5EF4-FFF2-40B4-BE49-F238E27FC236}">
                  <a16:creationId xmlns:a16="http://schemas.microsoft.com/office/drawing/2014/main" id="{0FF8C6D6-D3F9-4090-B2CD-C925B07EB679}"/>
                </a:ext>
              </a:extLst>
            </p:cNvPr>
            <p:cNvSpPr>
              <a:spLocks noChangeShapeType="1"/>
            </p:cNvSpPr>
            <p:nvPr/>
          </p:nvSpPr>
          <p:spPr bwMode="auto">
            <a:xfrm flipV="1">
              <a:off x="9207501" y="-3822700"/>
              <a:ext cx="26988" cy="582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Line 71">
              <a:extLst>
                <a:ext uri="{FF2B5EF4-FFF2-40B4-BE49-F238E27FC236}">
                  <a16:creationId xmlns:a16="http://schemas.microsoft.com/office/drawing/2014/main" id="{AFC7A666-2A40-4ED8-ADE1-070B44D5808B}"/>
                </a:ext>
              </a:extLst>
            </p:cNvPr>
            <p:cNvSpPr>
              <a:spLocks noChangeShapeType="1"/>
            </p:cNvSpPr>
            <p:nvPr/>
          </p:nvSpPr>
          <p:spPr bwMode="auto">
            <a:xfrm flipV="1">
              <a:off x="8975726" y="-3527425"/>
              <a:ext cx="20638" cy="50323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 name="Freeform 144">
              <a:extLst>
                <a:ext uri="{FF2B5EF4-FFF2-40B4-BE49-F238E27FC236}">
                  <a16:creationId xmlns:a16="http://schemas.microsoft.com/office/drawing/2014/main" id="{102EF835-C492-419B-A802-B398F7A6B891}"/>
                </a:ext>
              </a:extLst>
            </p:cNvPr>
            <p:cNvSpPr>
              <a:spLocks/>
            </p:cNvSpPr>
            <p:nvPr/>
          </p:nvSpPr>
          <p:spPr bwMode="auto">
            <a:xfrm>
              <a:off x="9045576" y="-3600450"/>
              <a:ext cx="1709738" cy="1184275"/>
            </a:xfrm>
            <a:custGeom>
              <a:avLst/>
              <a:gdLst>
                <a:gd name="T0" fmla="*/ 516 w 706"/>
                <a:gd name="T1" fmla="*/ 421 h 489"/>
                <a:gd name="T2" fmla="*/ 541 w 706"/>
                <a:gd name="T3" fmla="*/ 489 h 489"/>
                <a:gd name="T4" fmla="*/ 706 w 706"/>
                <a:gd name="T5" fmla="*/ 472 h 489"/>
                <a:gd name="T6" fmla="*/ 680 w 706"/>
                <a:gd name="T7" fmla="*/ 319 h 489"/>
                <a:gd name="T8" fmla="*/ 0 w 706"/>
                <a:gd name="T9" fmla="*/ 277 h 489"/>
                <a:gd name="T10" fmla="*/ 365 w 706"/>
                <a:gd name="T11" fmla="*/ 472 h 489"/>
                <a:gd name="T12" fmla="*/ 491 w 706"/>
                <a:gd name="T13" fmla="*/ 488 h 489"/>
                <a:gd name="T14" fmla="*/ 516 w 706"/>
                <a:gd name="T15" fmla="*/ 421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6" h="489">
                  <a:moveTo>
                    <a:pt x="516" y="421"/>
                  </a:moveTo>
                  <a:cubicBezTo>
                    <a:pt x="541" y="489"/>
                    <a:pt x="541" y="489"/>
                    <a:pt x="541" y="489"/>
                  </a:cubicBezTo>
                  <a:cubicBezTo>
                    <a:pt x="599" y="489"/>
                    <a:pt x="655" y="483"/>
                    <a:pt x="706" y="472"/>
                  </a:cubicBezTo>
                  <a:cubicBezTo>
                    <a:pt x="704" y="421"/>
                    <a:pt x="695" y="369"/>
                    <a:pt x="680" y="319"/>
                  </a:cubicBezTo>
                  <a:cubicBezTo>
                    <a:pt x="604" y="70"/>
                    <a:pt x="199" y="0"/>
                    <a:pt x="0" y="277"/>
                  </a:cubicBezTo>
                  <a:cubicBezTo>
                    <a:pt x="69" y="365"/>
                    <a:pt x="200" y="439"/>
                    <a:pt x="365" y="472"/>
                  </a:cubicBezTo>
                  <a:cubicBezTo>
                    <a:pt x="407" y="480"/>
                    <a:pt x="450" y="486"/>
                    <a:pt x="491" y="488"/>
                  </a:cubicBezTo>
                  <a:lnTo>
                    <a:pt x="516" y="421"/>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45">
              <a:extLst>
                <a:ext uri="{FF2B5EF4-FFF2-40B4-BE49-F238E27FC236}">
                  <a16:creationId xmlns:a16="http://schemas.microsoft.com/office/drawing/2014/main" id="{A19837B8-467B-4F01-8CEE-06A52D013D9A}"/>
                </a:ext>
              </a:extLst>
            </p:cNvPr>
            <p:cNvSpPr>
              <a:spLocks/>
            </p:cNvSpPr>
            <p:nvPr/>
          </p:nvSpPr>
          <p:spPr bwMode="auto">
            <a:xfrm>
              <a:off x="9045576" y="-3346450"/>
              <a:ext cx="1709738" cy="889000"/>
            </a:xfrm>
            <a:custGeom>
              <a:avLst/>
              <a:gdLst>
                <a:gd name="T0" fmla="*/ 706 w 706"/>
                <a:gd name="T1" fmla="*/ 367 h 367"/>
                <a:gd name="T2" fmla="*/ 0 w 706"/>
                <a:gd name="T3" fmla="*/ 172 h 367"/>
              </a:gdLst>
              <a:ahLst/>
              <a:cxnLst>
                <a:cxn ang="0">
                  <a:pos x="T0" y="T1"/>
                </a:cxn>
                <a:cxn ang="0">
                  <a:pos x="T2" y="T3"/>
                </a:cxn>
              </a:cxnLst>
              <a:rect l="0" t="0" r="r" b="b"/>
              <a:pathLst>
                <a:path w="706" h="367">
                  <a:moveTo>
                    <a:pt x="706" y="367"/>
                  </a:moveTo>
                  <a:cubicBezTo>
                    <a:pt x="706" y="367"/>
                    <a:pt x="433" y="0"/>
                    <a:pt x="0" y="172"/>
                  </a:cubicBezTo>
                </a:path>
              </a:pathLst>
            </a:custGeom>
            <a:noFill/>
            <a:ln w="22225"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Line 146">
              <a:extLst>
                <a:ext uri="{FF2B5EF4-FFF2-40B4-BE49-F238E27FC236}">
                  <a16:creationId xmlns:a16="http://schemas.microsoft.com/office/drawing/2014/main" id="{9FEF11B6-ED2A-4BC8-87BA-AF1FFBE94575}"/>
                </a:ext>
              </a:extLst>
            </p:cNvPr>
            <p:cNvSpPr>
              <a:spLocks noChangeShapeType="1"/>
            </p:cNvSpPr>
            <p:nvPr/>
          </p:nvSpPr>
          <p:spPr bwMode="auto">
            <a:xfrm flipH="1">
              <a:off x="10510838" y="-2740025"/>
              <a:ext cx="206375" cy="428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 name="Line 147">
              <a:extLst>
                <a:ext uri="{FF2B5EF4-FFF2-40B4-BE49-F238E27FC236}">
                  <a16:creationId xmlns:a16="http://schemas.microsoft.com/office/drawing/2014/main" id="{9EC0411C-CA08-47C9-8CC1-F1D95522F1C2}"/>
                </a:ext>
              </a:extLst>
            </p:cNvPr>
            <p:cNvSpPr>
              <a:spLocks noChangeShapeType="1"/>
            </p:cNvSpPr>
            <p:nvPr/>
          </p:nvSpPr>
          <p:spPr bwMode="auto">
            <a:xfrm flipH="1">
              <a:off x="10321926" y="-2933700"/>
              <a:ext cx="323850" cy="984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 name="Line 148">
              <a:extLst>
                <a:ext uri="{FF2B5EF4-FFF2-40B4-BE49-F238E27FC236}">
                  <a16:creationId xmlns:a16="http://schemas.microsoft.com/office/drawing/2014/main" id="{86CA5CC2-ECF2-4D3A-8757-95DCCCB0FBF6}"/>
                </a:ext>
              </a:extLst>
            </p:cNvPr>
            <p:cNvSpPr>
              <a:spLocks noChangeShapeType="1"/>
            </p:cNvSpPr>
            <p:nvPr/>
          </p:nvSpPr>
          <p:spPr bwMode="auto">
            <a:xfrm flipH="1">
              <a:off x="10110788" y="-3103563"/>
              <a:ext cx="412750" cy="165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 name="Line 149">
              <a:extLst>
                <a:ext uri="{FF2B5EF4-FFF2-40B4-BE49-F238E27FC236}">
                  <a16:creationId xmlns:a16="http://schemas.microsoft.com/office/drawing/2014/main" id="{33041063-9CA8-416B-B42D-B696873F2BCB}"/>
                </a:ext>
              </a:extLst>
            </p:cNvPr>
            <p:cNvSpPr>
              <a:spLocks noChangeShapeType="1"/>
            </p:cNvSpPr>
            <p:nvPr/>
          </p:nvSpPr>
          <p:spPr bwMode="auto">
            <a:xfrm flipH="1">
              <a:off x="9902826" y="-3255963"/>
              <a:ext cx="415925" cy="2508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 name="Line 150">
              <a:extLst>
                <a:ext uri="{FF2B5EF4-FFF2-40B4-BE49-F238E27FC236}">
                  <a16:creationId xmlns:a16="http://schemas.microsoft.com/office/drawing/2014/main" id="{EB700A87-7529-4C2A-8DBB-4E32D70AB907}"/>
                </a:ext>
              </a:extLst>
            </p:cNvPr>
            <p:cNvSpPr>
              <a:spLocks noChangeShapeType="1"/>
            </p:cNvSpPr>
            <p:nvPr/>
          </p:nvSpPr>
          <p:spPr bwMode="auto">
            <a:xfrm flipH="1">
              <a:off x="9718676" y="-3333750"/>
              <a:ext cx="381000" cy="2984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 name="Line 151">
              <a:extLst>
                <a:ext uri="{FF2B5EF4-FFF2-40B4-BE49-F238E27FC236}">
                  <a16:creationId xmlns:a16="http://schemas.microsoft.com/office/drawing/2014/main" id="{C6D2EEB1-6F11-4253-B881-07EE4EB4FB93}"/>
                </a:ext>
              </a:extLst>
            </p:cNvPr>
            <p:cNvSpPr>
              <a:spLocks noChangeShapeType="1"/>
            </p:cNvSpPr>
            <p:nvPr/>
          </p:nvSpPr>
          <p:spPr bwMode="auto">
            <a:xfrm flipH="1">
              <a:off x="9471026" y="-3357563"/>
              <a:ext cx="349250" cy="3238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 name="Line 152">
              <a:extLst>
                <a:ext uri="{FF2B5EF4-FFF2-40B4-BE49-F238E27FC236}">
                  <a16:creationId xmlns:a16="http://schemas.microsoft.com/office/drawing/2014/main" id="{ECEAFB81-8A6C-433F-9FA8-0E7BC636C1B9}"/>
                </a:ext>
              </a:extLst>
            </p:cNvPr>
            <p:cNvSpPr>
              <a:spLocks noChangeShapeType="1"/>
            </p:cNvSpPr>
            <p:nvPr/>
          </p:nvSpPr>
          <p:spPr bwMode="auto">
            <a:xfrm flipH="1">
              <a:off x="9244013" y="-3302000"/>
              <a:ext cx="293688" cy="309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 name="Line 153">
              <a:extLst>
                <a:ext uri="{FF2B5EF4-FFF2-40B4-BE49-F238E27FC236}">
                  <a16:creationId xmlns:a16="http://schemas.microsoft.com/office/drawing/2014/main" id="{C60C0AC7-9815-4E82-9254-49881843D856}"/>
                </a:ext>
              </a:extLst>
            </p:cNvPr>
            <p:cNvSpPr>
              <a:spLocks noChangeShapeType="1"/>
            </p:cNvSpPr>
            <p:nvPr/>
          </p:nvSpPr>
          <p:spPr bwMode="auto">
            <a:xfrm flipH="1" flipV="1">
              <a:off x="10518776" y="-2697163"/>
              <a:ext cx="15875" cy="2714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 name="Line 154">
              <a:extLst>
                <a:ext uri="{FF2B5EF4-FFF2-40B4-BE49-F238E27FC236}">
                  <a16:creationId xmlns:a16="http://schemas.microsoft.com/office/drawing/2014/main" id="{810C4127-480C-4EF7-B05A-09A3AA230D53}"/>
                </a:ext>
              </a:extLst>
            </p:cNvPr>
            <p:cNvSpPr>
              <a:spLocks noChangeShapeType="1"/>
            </p:cNvSpPr>
            <p:nvPr/>
          </p:nvSpPr>
          <p:spPr bwMode="auto">
            <a:xfrm>
              <a:off x="10321926" y="-2835275"/>
              <a:ext cx="53975" cy="419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 name="Line 155">
              <a:extLst>
                <a:ext uri="{FF2B5EF4-FFF2-40B4-BE49-F238E27FC236}">
                  <a16:creationId xmlns:a16="http://schemas.microsoft.com/office/drawing/2014/main" id="{6A5461E8-B036-4FBB-8367-D367DB9C3328}"/>
                </a:ext>
              </a:extLst>
            </p:cNvPr>
            <p:cNvSpPr>
              <a:spLocks noChangeShapeType="1"/>
            </p:cNvSpPr>
            <p:nvPr/>
          </p:nvSpPr>
          <p:spPr bwMode="auto">
            <a:xfrm>
              <a:off x="10110788" y="-2938463"/>
              <a:ext cx="30163" cy="5111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 name="Line 156">
              <a:extLst>
                <a:ext uri="{FF2B5EF4-FFF2-40B4-BE49-F238E27FC236}">
                  <a16:creationId xmlns:a16="http://schemas.microsoft.com/office/drawing/2014/main" id="{3814E9E2-103A-4003-987E-FB90EAF982B2}"/>
                </a:ext>
              </a:extLst>
            </p:cNvPr>
            <p:cNvSpPr>
              <a:spLocks noChangeShapeType="1"/>
            </p:cNvSpPr>
            <p:nvPr/>
          </p:nvSpPr>
          <p:spPr bwMode="auto">
            <a:xfrm>
              <a:off x="9902826" y="-3005138"/>
              <a:ext cx="0" cy="5429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 name="Line 157">
              <a:extLst>
                <a:ext uri="{FF2B5EF4-FFF2-40B4-BE49-F238E27FC236}">
                  <a16:creationId xmlns:a16="http://schemas.microsoft.com/office/drawing/2014/main" id="{88F0D006-EA39-41BC-B3B0-5B31949659E8}"/>
                </a:ext>
              </a:extLst>
            </p:cNvPr>
            <p:cNvSpPr>
              <a:spLocks noChangeShapeType="1"/>
            </p:cNvSpPr>
            <p:nvPr/>
          </p:nvSpPr>
          <p:spPr bwMode="auto">
            <a:xfrm flipH="1">
              <a:off x="9701213" y="-3035300"/>
              <a:ext cx="17463" cy="517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 name="Line 158">
              <a:extLst>
                <a:ext uri="{FF2B5EF4-FFF2-40B4-BE49-F238E27FC236}">
                  <a16:creationId xmlns:a16="http://schemas.microsoft.com/office/drawing/2014/main" id="{99EC4086-7788-4DCE-896F-70B47E7E0B89}"/>
                </a:ext>
              </a:extLst>
            </p:cNvPr>
            <p:cNvSpPr>
              <a:spLocks noChangeShapeType="1"/>
            </p:cNvSpPr>
            <p:nvPr/>
          </p:nvSpPr>
          <p:spPr bwMode="auto">
            <a:xfrm>
              <a:off x="9471026" y="-3033713"/>
              <a:ext cx="3175" cy="4286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 name="Line 159">
              <a:extLst>
                <a:ext uri="{FF2B5EF4-FFF2-40B4-BE49-F238E27FC236}">
                  <a16:creationId xmlns:a16="http://schemas.microsoft.com/office/drawing/2014/main" id="{F2C3285E-86CC-44EE-8963-89F351E28E3D}"/>
                </a:ext>
              </a:extLst>
            </p:cNvPr>
            <p:cNvSpPr>
              <a:spLocks noChangeShapeType="1"/>
            </p:cNvSpPr>
            <p:nvPr/>
          </p:nvSpPr>
          <p:spPr bwMode="auto">
            <a:xfrm>
              <a:off x="9244013" y="-2992438"/>
              <a:ext cx="23813" cy="263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7" name="Group 266">
            <a:extLst>
              <a:ext uri="{FF2B5EF4-FFF2-40B4-BE49-F238E27FC236}">
                <a16:creationId xmlns:a16="http://schemas.microsoft.com/office/drawing/2014/main" id="{357DB4A3-3846-4874-A71B-D0C904377626}"/>
              </a:ext>
            </a:extLst>
          </p:cNvPr>
          <p:cNvGrpSpPr/>
          <p:nvPr/>
        </p:nvGrpSpPr>
        <p:grpSpPr>
          <a:xfrm>
            <a:off x="5731009" y="992146"/>
            <a:ext cx="1943386" cy="5262709"/>
            <a:chOff x="6448425" y="1189038"/>
            <a:chExt cx="1843088" cy="4991100"/>
          </a:xfrm>
        </p:grpSpPr>
        <p:sp>
          <p:nvSpPr>
            <p:cNvPr id="207" name="Freeform 5">
              <a:extLst>
                <a:ext uri="{FF2B5EF4-FFF2-40B4-BE49-F238E27FC236}">
                  <a16:creationId xmlns:a16="http://schemas.microsoft.com/office/drawing/2014/main" id="{43F6C3D8-964F-45B1-9BB2-477268828267}"/>
                </a:ext>
              </a:extLst>
            </p:cNvPr>
            <p:cNvSpPr>
              <a:spLocks/>
            </p:cNvSpPr>
            <p:nvPr/>
          </p:nvSpPr>
          <p:spPr bwMode="auto">
            <a:xfrm>
              <a:off x="7215188" y="4664075"/>
              <a:ext cx="560388" cy="1516063"/>
            </a:xfrm>
            <a:custGeom>
              <a:avLst/>
              <a:gdLst>
                <a:gd name="T0" fmla="*/ 186 w 187"/>
                <a:gd name="T1" fmla="*/ 483 h 508"/>
                <a:gd name="T2" fmla="*/ 111 w 187"/>
                <a:gd name="T3" fmla="*/ 457 h 508"/>
                <a:gd name="T4" fmla="*/ 87 w 187"/>
                <a:gd name="T5" fmla="*/ 449 h 508"/>
                <a:gd name="T6" fmla="*/ 72 w 187"/>
                <a:gd name="T7" fmla="*/ 438 h 508"/>
                <a:gd name="T8" fmla="*/ 126 w 187"/>
                <a:gd name="T9" fmla="*/ 22 h 508"/>
                <a:gd name="T10" fmla="*/ 129 w 187"/>
                <a:gd name="T11" fmla="*/ 10 h 508"/>
                <a:gd name="T12" fmla="*/ 17 w 187"/>
                <a:gd name="T13" fmla="*/ 27 h 508"/>
                <a:gd name="T14" fmla="*/ 18 w 187"/>
                <a:gd name="T15" fmla="*/ 436 h 508"/>
                <a:gd name="T16" fmla="*/ 13 w 187"/>
                <a:gd name="T17" fmla="*/ 488 h 508"/>
                <a:gd name="T18" fmla="*/ 184 w 187"/>
                <a:gd name="T19" fmla="*/ 489 h 508"/>
                <a:gd name="T20" fmla="*/ 186 w 187"/>
                <a:gd name="T21" fmla="*/ 48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7" h="508">
                  <a:moveTo>
                    <a:pt x="186" y="483"/>
                  </a:moveTo>
                  <a:cubicBezTo>
                    <a:pt x="174" y="460"/>
                    <a:pt x="131" y="458"/>
                    <a:pt x="111" y="457"/>
                  </a:cubicBezTo>
                  <a:cubicBezTo>
                    <a:pt x="103" y="457"/>
                    <a:pt x="94" y="454"/>
                    <a:pt x="87" y="449"/>
                  </a:cubicBezTo>
                  <a:cubicBezTo>
                    <a:pt x="72" y="438"/>
                    <a:pt x="72" y="438"/>
                    <a:pt x="72" y="438"/>
                  </a:cubicBezTo>
                  <a:cubicBezTo>
                    <a:pt x="126" y="22"/>
                    <a:pt x="126" y="22"/>
                    <a:pt x="126" y="22"/>
                  </a:cubicBezTo>
                  <a:cubicBezTo>
                    <a:pt x="129" y="10"/>
                    <a:pt x="129" y="10"/>
                    <a:pt x="129" y="10"/>
                  </a:cubicBezTo>
                  <a:cubicBezTo>
                    <a:pt x="119" y="0"/>
                    <a:pt x="17" y="27"/>
                    <a:pt x="17" y="27"/>
                  </a:cubicBezTo>
                  <a:cubicBezTo>
                    <a:pt x="18" y="436"/>
                    <a:pt x="18" y="436"/>
                    <a:pt x="18" y="436"/>
                  </a:cubicBezTo>
                  <a:cubicBezTo>
                    <a:pt x="18" y="436"/>
                    <a:pt x="0" y="481"/>
                    <a:pt x="13" y="488"/>
                  </a:cubicBezTo>
                  <a:cubicBezTo>
                    <a:pt x="18" y="491"/>
                    <a:pt x="151" y="508"/>
                    <a:pt x="184" y="489"/>
                  </a:cubicBezTo>
                  <a:cubicBezTo>
                    <a:pt x="186" y="488"/>
                    <a:pt x="187" y="486"/>
                    <a:pt x="186" y="483"/>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6">
              <a:extLst>
                <a:ext uri="{FF2B5EF4-FFF2-40B4-BE49-F238E27FC236}">
                  <a16:creationId xmlns:a16="http://schemas.microsoft.com/office/drawing/2014/main" id="{198FA492-37FF-4049-9088-4F9A8484BF85}"/>
                </a:ext>
              </a:extLst>
            </p:cNvPr>
            <p:cNvSpPr>
              <a:spLocks/>
            </p:cNvSpPr>
            <p:nvPr/>
          </p:nvSpPr>
          <p:spPr bwMode="auto">
            <a:xfrm>
              <a:off x="6648450" y="4664075"/>
              <a:ext cx="560388" cy="1516063"/>
            </a:xfrm>
            <a:custGeom>
              <a:avLst/>
              <a:gdLst>
                <a:gd name="T0" fmla="*/ 169 w 187"/>
                <a:gd name="T1" fmla="*/ 436 h 508"/>
                <a:gd name="T2" fmla="*/ 170 w 187"/>
                <a:gd name="T3" fmla="*/ 27 h 508"/>
                <a:gd name="T4" fmla="*/ 58 w 187"/>
                <a:gd name="T5" fmla="*/ 10 h 508"/>
                <a:gd name="T6" fmla="*/ 61 w 187"/>
                <a:gd name="T7" fmla="*/ 22 h 508"/>
                <a:gd name="T8" fmla="*/ 115 w 187"/>
                <a:gd name="T9" fmla="*/ 438 h 508"/>
                <a:gd name="T10" fmla="*/ 100 w 187"/>
                <a:gd name="T11" fmla="*/ 449 h 508"/>
                <a:gd name="T12" fmla="*/ 76 w 187"/>
                <a:gd name="T13" fmla="*/ 457 h 508"/>
                <a:gd name="T14" fmla="*/ 1 w 187"/>
                <a:gd name="T15" fmla="*/ 483 h 508"/>
                <a:gd name="T16" fmla="*/ 3 w 187"/>
                <a:gd name="T17" fmla="*/ 489 h 508"/>
                <a:gd name="T18" fmla="*/ 174 w 187"/>
                <a:gd name="T19" fmla="*/ 488 h 508"/>
                <a:gd name="T20" fmla="*/ 169 w 187"/>
                <a:gd name="T21" fmla="*/ 43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7" h="508">
                  <a:moveTo>
                    <a:pt x="169" y="436"/>
                  </a:moveTo>
                  <a:cubicBezTo>
                    <a:pt x="170" y="27"/>
                    <a:pt x="170" y="27"/>
                    <a:pt x="170" y="27"/>
                  </a:cubicBezTo>
                  <a:cubicBezTo>
                    <a:pt x="170" y="27"/>
                    <a:pt x="68" y="0"/>
                    <a:pt x="58" y="10"/>
                  </a:cubicBezTo>
                  <a:cubicBezTo>
                    <a:pt x="61" y="22"/>
                    <a:pt x="61" y="22"/>
                    <a:pt x="61" y="22"/>
                  </a:cubicBezTo>
                  <a:cubicBezTo>
                    <a:pt x="115" y="438"/>
                    <a:pt x="115" y="438"/>
                    <a:pt x="115" y="438"/>
                  </a:cubicBezTo>
                  <a:cubicBezTo>
                    <a:pt x="100" y="449"/>
                    <a:pt x="100" y="449"/>
                    <a:pt x="100" y="449"/>
                  </a:cubicBezTo>
                  <a:cubicBezTo>
                    <a:pt x="93" y="454"/>
                    <a:pt x="84" y="457"/>
                    <a:pt x="76" y="457"/>
                  </a:cubicBezTo>
                  <a:cubicBezTo>
                    <a:pt x="56" y="458"/>
                    <a:pt x="13" y="460"/>
                    <a:pt x="1" y="483"/>
                  </a:cubicBezTo>
                  <a:cubicBezTo>
                    <a:pt x="0" y="486"/>
                    <a:pt x="1" y="488"/>
                    <a:pt x="3" y="489"/>
                  </a:cubicBezTo>
                  <a:cubicBezTo>
                    <a:pt x="36" y="508"/>
                    <a:pt x="169" y="491"/>
                    <a:pt x="174" y="488"/>
                  </a:cubicBezTo>
                  <a:cubicBezTo>
                    <a:pt x="187" y="481"/>
                    <a:pt x="169" y="436"/>
                    <a:pt x="169" y="436"/>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7">
              <a:extLst>
                <a:ext uri="{FF2B5EF4-FFF2-40B4-BE49-F238E27FC236}">
                  <a16:creationId xmlns:a16="http://schemas.microsoft.com/office/drawing/2014/main" id="{5F52E90E-B574-4A65-8D1F-B38A523842B1}"/>
                </a:ext>
              </a:extLst>
            </p:cNvPr>
            <p:cNvSpPr>
              <a:spLocks/>
            </p:cNvSpPr>
            <p:nvPr/>
          </p:nvSpPr>
          <p:spPr bwMode="auto">
            <a:xfrm>
              <a:off x="6648450" y="6000750"/>
              <a:ext cx="549275" cy="179388"/>
            </a:xfrm>
            <a:custGeom>
              <a:avLst/>
              <a:gdLst>
                <a:gd name="T0" fmla="*/ 158 w 183"/>
                <a:gd name="T1" fmla="*/ 24 h 60"/>
                <a:gd name="T2" fmla="*/ 112 w 183"/>
                <a:gd name="T3" fmla="*/ 23 h 60"/>
                <a:gd name="T4" fmla="*/ 103 w 183"/>
                <a:gd name="T5" fmla="*/ 24 h 60"/>
                <a:gd name="T6" fmla="*/ 97 w 183"/>
                <a:gd name="T7" fmla="*/ 21 h 60"/>
                <a:gd name="T8" fmla="*/ 71 w 183"/>
                <a:gd name="T9" fmla="*/ 9 h 60"/>
                <a:gd name="T10" fmla="*/ 1 w 183"/>
                <a:gd name="T11" fmla="*/ 35 h 60"/>
                <a:gd name="T12" fmla="*/ 3 w 183"/>
                <a:gd name="T13" fmla="*/ 41 h 60"/>
                <a:gd name="T14" fmla="*/ 174 w 183"/>
                <a:gd name="T15" fmla="*/ 40 h 60"/>
                <a:gd name="T16" fmla="*/ 174 w 183"/>
                <a:gd name="T17" fmla="*/ 0 h 60"/>
                <a:gd name="T18" fmla="*/ 158 w 183"/>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60">
                  <a:moveTo>
                    <a:pt x="158" y="24"/>
                  </a:moveTo>
                  <a:cubicBezTo>
                    <a:pt x="143" y="21"/>
                    <a:pt x="127" y="21"/>
                    <a:pt x="112" y="23"/>
                  </a:cubicBezTo>
                  <a:cubicBezTo>
                    <a:pt x="109" y="24"/>
                    <a:pt x="106" y="24"/>
                    <a:pt x="103" y="24"/>
                  </a:cubicBezTo>
                  <a:cubicBezTo>
                    <a:pt x="101" y="23"/>
                    <a:pt x="99" y="22"/>
                    <a:pt x="97" y="21"/>
                  </a:cubicBezTo>
                  <a:cubicBezTo>
                    <a:pt x="88" y="16"/>
                    <a:pt x="80" y="12"/>
                    <a:pt x="71" y="9"/>
                  </a:cubicBezTo>
                  <a:cubicBezTo>
                    <a:pt x="50" y="11"/>
                    <a:pt x="12" y="13"/>
                    <a:pt x="1" y="35"/>
                  </a:cubicBezTo>
                  <a:cubicBezTo>
                    <a:pt x="0" y="38"/>
                    <a:pt x="1" y="40"/>
                    <a:pt x="3" y="41"/>
                  </a:cubicBezTo>
                  <a:cubicBezTo>
                    <a:pt x="36" y="60"/>
                    <a:pt x="169" y="43"/>
                    <a:pt x="174" y="40"/>
                  </a:cubicBezTo>
                  <a:cubicBezTo>
                    <a:pt x="183" y="35"/>
                    <a:pt x="178" y="14"/>
                    <a:pt x="174" y="0"/>
                  </a:cubicBezTo>
                  <a:cubicBezTo>
                    <a:pt x="167" y="7"/>
                    <a:pt x="161" y="15"/>
                    <a:pt x="158" y="24"/>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8">
              <a:extLst>
                <a:ext uri="{FF2B5EF4-FFF2-40B4-BE49-F238E27FC236}">
                  <a16:creationId xmlns:a16="http://schemas.microsoft.com/office/drawing/2014/main" id="{EB759FD1-C3AB-4B55-BF23-7491E9BBFBAD}"/>
                </a:ext>
              </a:extLst>
            </p:cNvPr>
            <p:cNvSpPr>
              <a:spLocks/>
            </p:cNvSpPr>
            <p:nvPr/>
          </p:nvSpPr>
          <p:spPr bwMode="auto">
            <a:xfrm>
              <a:off x="7227888" y="6000750"/>
              <a:ext cx="547688" cy="179388"/>
            </a:xfrm>
            <a:custGeom>
              <a:avLst/>
              <a:gdLst>
                <a:gd name="T0" fmla="*/ 25 w 183"/>
                <a:gd name="T1" fmla="*/ 24 h 60"/>
                <a:gd name="T2" fmla="*/ 71 w 183"/>
                <a:gd name="T3" fmla="*/ 23 h 60"/>
                <a:gd name="T4" fmla="*/ 80 w 183"/>
                <a:gd name="T5" fmla="*/ 24 h 60"/>
                <a:gd name="T6" fmla="*/ 87 w 183"/>
                <a:gd name="T7" fmla="*/ 21 h 60"/>
                <a:gd name="T8" fmla="*/ 112 w 183"/>
                <a:gd name="T9" fmla="*/ 9 h 60"/>
                <a:gd name="T10" fmla="*/ 182 w 183"/>
                <a:gd name="T11" fmla="*/ 35 h 60"/>
                <a:gd name="T12" fmla="*/ 180 w 183"/>
                <a:gd name="T13" fmla="*/ 41 h 60"/>
                <a:gd name="T14" fmla="*/ 9 w 183"/>
                <a:gd name="T15" fmla="*/ 40 h 60"/>
                <a:gd name="T16" fmla="*/ 9 w 183"/>
                <a:gd name="T17" fmla="*/ 0 h 60"/>
                <a:gd name="T18" fmla="*/ 25 w 183"/>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60">
                  <a:moveTo>
                    <a:pt x="25" y="24"/>
                  </a:moveTo>
                  <a:cubicBezTo>
                    <a:pt x="41" y="21"/>
                    <a:pt x="56" y="21"/>
                    <a:pt x="71" y="23"/>
                  </a:cubicBezTo>
                  <a:cubicBezTo>
                    <a:pt x="74" y="24"/>
                    <a:pt x="77" y="24"/>
                    <a:pt x="80" y="24"/>
                  </a:cubicBezTo>
                  <a:cubicBezTo>
                    <a:pt x="82" y="23"/>
                    <a:pt x="84" y="22"/>
                    <a:pt x="87" y="21"/>
                  </a:cubicBezTo>
                  <a:cubicBezTo>
                    <a:pt x="95" y="16"/>
                    <a:pt x="103" y="12"/>
                    <a:pt x="112" y="9"/>
                  </a:cubicBezTo>
                  <a:cubicBezTo>
                    <a:pt x="133" y="11"/>
                    <a:pt x="171" y="13"/>
                    <a:pt x="182" y="35"/>
                  </a:cubicBezTo>
                  <a:cubicBezTo>
                    <a:pt x="183" y="38"/>
                    <a:pt x="182" y="40"/>
                    <a:pt x="180" y="41"/>
                  </a:cubicBezTo>
                  <a:cubicBezTo>
                    <a:pt x="147" y="60"/>
                    <a:pt x="14" y="43"/>
                    <a:pt x="9" y="40"/>
                  </a:cubicBezTo>
                  <a:cubicBezTo>
                    <a:pt x="0" y="35"/>
                    <a:pt x="5" y="14"/>
                    <a:pt x="9" y="0"/>
                  </a:cubicBezTo>
                  <a:cubicBezTo>
                    <a:pt x="16" y="7"/>
                    <a:pt x="22" y="15"/>
                    <a:pt x="25" y="24"/>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9">
              <a:extLst>
                <a:ext uri="{FF2B5EF4-FFF2-40B4-BE49-F238E27FC236}">
                  <a16:creationId xmlns:a16="http://schemas.microsoft.com/office/drawing/2014/main" id="{18AA9F41-CCD3-4145-A299-A983348B0E98}"/>
                </a:ext>
              </a:extLst>
            </p:cNvPr>
            <p:cNvSpPr>
              <a:spLocks/>
            </p:cNvSpPr>
            <p:nvPr/>
          </p:nvSpPr>
          <p:spPr bwMode="auto">
            <a:xfrm>
              <a:off x="7265988" y="4721225"/>
              <a:ext cx="327025" cy="149225"/>
            </a:xfrm>
            <a:custGeom>
              <a:avLst/>
              <a:gdLst>
                <a:gd name="T0" fmla="*/ 109 w 109"/>
                <a:gd name="T1" fmla="*/ 0 h 50"/>
                <a:gd name="T2" fmla="*/ 0 w 109"/>
                <a:gd name="T3" fmla="*/ 12 h 50"/>
                <a:gd name="T4" fmla="*/ 0 w 109"/>
                <a:gd name="T5" fmla="*/ 50 h 50"/>
                <a:gd name="T6" fmla="*/ 104 w 109"/>
                <a:gd name="T7" fmla="*/ 41 h 50"/>
                <a:gd name="T8" fmla="*/ 109 w 109"/>
                <a:gd name="T9" fmla="*/ 3 h 50"/>
                <a:gd name="T10" fmla="*/ 109 w 109"/>
                <a:gd name="T11" fmla="*/ 0 h 50"/>
              </a:gdLst>
              <a:ahLst/>
              <a:cxnLst>
                <a:cxn ang="0">
                  <a:pos x="T0" y="T1"/>
                </a:cxn>
                <a:cxn ang="0">
                  <a:pos x="T2" y="T3"/>
                </a:cxn>
                <a:cxn ang="0">
                  <a:pos x="T4" y="T5"/>
                </a:cxn>
                <a:cxn ang="0">
                  <a:pos x="T6" y="T7"/>
                </a:cxn>
                <a:cxn ang="0">
                  <a:pos x="T8" y="T9"/>
                </a:cxn>
                <a:cxn ang="0">
                  <a:pos x="T10" y="T11"/>
                </a:cxn>
              </a:cxnLst>
              <a:rect l="0" t="0" r="r" b="b"/>
              <a:pathLst>
                <a:path w="109" h="50">
                  <a:moveTo>
                    <a:pt x="109" y="0"/>
                  </a:moveTo>
                  <a:cubicBezTo>
                    <a:pt x="74" y="6"/>
                    <a:pt x="37" y="10"/>
                    <a:pt x="0" y="12"/>
                  </a:cubicBezTo>
                  <a:cubicBezTo>
                    <a:pt x="0" y="50"/>
                    <a:pt x="0" y="50"/>
                    <a:pt x="0" y="50"/>
                  </a:cubicBezTo>
                  <a:cubicBezTo>
                    <a:pt x="35" y="49"/>
                    <a:pt x="69" y="46"/>
                    <a:pt x="104" y="41"/>
                  </a:cubicBezTo>
                  <a:cubicBezTo>
                    <a:pt x="109" y="3"/>
                    <a:pt x="109" y="3"/>
                    <a:pt x="109" y="3"/>
                  </a:cubicBezTo>
                  <a:cubicBezTo>
                    <a:pt x="109" y="0"/>
                    <a:pt x="109" y="0"/>
                    <a:pt x="109"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10">
              <a:extLst>
                <a:ext uri="{FF2B5EF4-FFF2-40B4-BE49-F238E27FC236}">
                  <a16:creationId xmlns:a16="http://schemas.microsoft.com/office/drawing/2014/main" id="{7B4203F5-6211-4AD6-949C-C543260BAE9C}"/>
                </a:ext>
              </a:extLst>
            </p:cNvPr>
            <p:cNvSpPr>
              <a:spLocks noEditPoints="1"/>
            </p:cNvSpPr>
            <p:nvPr/>
          </p:nvSpPr>
          <p:spPr bwMode="auto">
            <a:xfrm>
              <a:off x="6832600" y="4729163"/>
              <a:ext cx="325438" cy="141288"/>
            </a:xfrm>
            <a:custGeom>
              <a:avLst/>
              <a:gdLst>
                <a:gd name="T0" fmla="*/ 205 w 205"/>
                <a:gd name="T1" fmla="*/ 17 h 89"/>
                <a:gd name="T2" fmla="*/ 205 w 205"/>
                <a:gd name="T3" fmla="*/ 89 h 89"/>
                <a:gd name="T4" fmla="*/ 205 w 205"/>
                <a:gd name="T5" fmla="*/ 89 h 89"/>
                <a:gd name="T6" fmla="*/ 205 w 205"/>
                <a:gd name="T7" fmla="*/ 17 h 89"/>
                <a:gd name="T8" fmla="*/ 205 w 205"/>
                <a:gd name="T9" fmla="*/ 17 h 89"/>
                <a:gd name="T10" fmla="*/ 0 w 205"/>
                <a:gd name="T11" fmla="*/ 0 h 89"/>
                <a:gd name="T12" fmla="*/ 9 w 205"/>
                <a:gd name="T13" fmla="*/ 64 h 89"/>
                <a:gd name="T14" fmla="*/ 9 w 205"/>
                <a:gd name="T15" fmla="*/ 64 h 89"/>
                <a:gd name="T16" fmla="*/ 0 w 205"/>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89">
                  <a:moveTo>
                    <a:pt x="205" y="17"/>
                  </a:moveTo>
                  <a:lnTo>
                    <a:pt x="205" y="89"/>
                  </a:lnTo>
                  <a:lnTo>
                    <a:pt x="205" y="89"/>
                  </a:lnTo>
                  <a:lnTo>
                    <a:pt x="205" y="17"/>
                  </a:lnTo>
                  <a:lnTo>
                    <a:pt x="205" y="17"/>
                  </a:lnTo>
                  <a:close/>
                  <a:moveTo>
                    <a:pt x="0" y="0"/>
                  </a:moveTo>
                  <a:lnTo>
                    <a:pt x="9" y="64"/>
                  </a:lnTo>
                  <a:lnTo>
                    <a:pt x="9" y="64"/>
                  </a:lnTo>
                  <a:lnTo>
                    <a:pt x="0" y="0"/>
                  </a:lnTo>
                  <a:close/>
                </a:path>
              </a:pathLst>
            </a:custGeom>
            <a:solidFill>
              <a:srgbClr val="F8DF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1">
              <a:extLst>
                <a:ext uri="{FF2B5EF4-FFF2-40B4-BE49-F238E27FC236}">
                  <a16:creationId xmlns:a16="http://schemas.microsoft.com/office/drawing/2014/main" id="{C8E1B0A7-C9F9-4D7E-ABE2-6475FB4A8BF1}"/>
                </a:ext>
              </a:extLst>
            </p:cNvPr>
            <p:cNvSpPr>
              <a:spLocks noEditPoints="1"/>
            </p:cNvSpPr>
            <p:nvPr/>
          </p:nvSpPr>
          <p:spPr bwMode="auto">
            <a:xfrm>
              <a:off x="6832600" y="4729163"/>
              <a:ext cx="325438" cy="141288"/>
            </a:xfrm>
            <a:custGeom>
              <a:avLst/>
              <a:gdLst>
                <a:gd name="T0" fmla="*/ 205 w 205"/>
                <a:gd name="T1" fmla="*/ 17 h 89"/>
                <a:gd name="T2" fmla="*/ 205 w 205"/>
                <a:gd name="T3" fmla="*/ 89 h 89"/>
                <a:gd name="T4" fmla="*/ 205 w 205"/>
                <a:gd name="T5" fmla="*/ 89 h 89"/>
                <a:gd name="T6" fmla="*/ 205 w 205"/>
                <a:gd name="T7" fmla="*/ 17 h 89"/>
                <a:gd name="T8" fmla="*/ 205 w 205"/>
                <a:gd name="T9" fmla="*/ 17 h 89"/>
                <a:gd name="T10" fmla="*/ 0 w 205"/>
                <a:gd name="T11" fmla="*/ 0 h 89"/>
                <a:gd name="T12" fmla="*/ 9 w 205"/>
                <a:gd name="T13" fmla="*/ 64 h 89"/>
                <a:gd name="T14" fmla="*/ 9 w 205"/>
                <a:gd name="T15" fmla="*/ 64 h 89"/>
                <a:gd name="T16" fmla="*/ 0 w 205"/>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89">
                  <a:moveTo>
                    <a:pt x="205" y="17"/>
                  </a:moveTo>
                  <a:lnTo>
                    <a:pt x="205" y="89"/>
                  </a:lnTo>
                  <a:lnTo>
                    <a:pt x="205" y="89"/>
                  </a:lnTo>
                  <a:lnTo>
                    <a:pt x="205" y="17"/>
                  </a:lnTo>
                  <a:lnTo>
                    <a:pt x="205" y="17"/>
                  </a:lnTo>
                  <a:moveTo>
                    <a:pt x="0" y="0"/>
                  </a:moveTo>
                  <a:lnTo>
                    <a:pt x="9" y="64"/>
                  </a:lnTo>
                  <a:lnTo>
                    <a:pt x="9" y="6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2">
              <a:extLst>
                <a:ext uri="{FF2B5EF4-FFF2-40B4-BE49-F238E27FC236}">
                  <a16:creationId xmlns:a16="http://schemas.microsoft.com/office/drawing/2014/main" id="{621847A9-2099-48C0-B417-4F4802653599}"/>
                </a:ext>
              </a:extLst>
            </p:cNvPr>
            <p:cNvSpPr>
              <a:spLocks/>
            </p:cNvSpPr>
            <p:nvPr/>
          </p:nvSpPr>
          <p:spPr bwMode="auto">
            <a:xfrm>
              <a:off x="6832600" y="4725988"/>
              <a:ext cx="325438" cy="144463"/>
            </a:xfrm>
            <a:custGeom>
              <a:avLst/>
              <a:gdLst>
                <a:gd name="T0" fmla="*/ 0 w 109"/>
                <a:gd name="T1" fmla="*/ 0 h 48"/>
                <a:gd name="T2" fmla="*/ 0 w 109"/>
                <a:gd name="T3" fmla="*/ 1 h 48"/>
                <a:gd name="T4" fmla="*/ 5 w 109"/>
                <a:gd name="T5" fmla="*/ 35 h 48"/>
                <a:gd name="T6" fmla="*/ 21 w 109"/>
                <a:gd name="T7" fmla="*/ 39 h 48"/>
                <a:gd name="T8" fmla="*/ 109 w 109"/>
                <a:gd name="T9" fmla="*/ 48 h 48"/>
                <a:gd name="T10" fmla="*/ 109 w 109"/>
                <a:gd name="T11" fmla="*/ 10 h 48"/>
                <a:gd name="T12" fmla="*/ 0 w 109"/>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09" h="48">
                  <a:moveTo>
                    <a:pt x="0" y="0"/>
                  </a:moveTo>
                  <a:cubicBezTo>
                    <a:pt x="0" y="1"/>
                    <a:pt x="0" y="1"/>
                    <a:pt x="0" y="1"/>
                  </a:cubicBezTo>
                  <a:cubicBezTo>
                    <a:pt x="5" y="35"/>
                    <a:pt x="5" y="35"/>
                    <a:pt x="5" y="35"/>
                  </a:cubicBezTo>
                  <a:cubicBezTo>
                    <a:pt x="10" y="37"/>
                    <a:pt x="16" y="38"/>
                    <a:pt x="21" y="39"/>
                  </a:cubicBezTo>
                  <a:cubicBezTo>
                    <a:pt x="50" y="44"/>
                    <a:pt x="79" y="47"/>
                    <a:pt x="109" y="48"/>
                  </a:cubicBezTo>
                  <a:cubicBezTo>
                    <a:pt x="109" y="10"/>
                    <a:pt x="109" y="10"/>
                    <a:pt x="109" y="10"/>
                  </a:cubicBezTo>
                  <a:cubicBezTo>
                    <a:pt x="72" y="9"/>
                    <a:pt x="35" y="6"/>
                    <a:pt x="0"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13">
              <a:extLst>
                <a:ext uri="{FF2B5EF4-FFF2-40B4-BE49-F238E27FC236}">
                  <a16:creationId xmlns:a16="http://schemas.microsoft.com/office/drawing/2014/main" id="{ACDB2CC5-28AA-4903-B13B-B2D21B9F4AB1}"/>
                </a:ext>
              </a:extLst>
            </p:cNvPr>
            <p:cNvSpPr>
              <a:spLocks/>
            </p:cNvSpPr>
            <p:nvPr/>
          </p:nvSpPr>
          <p:spPr bwMode="auto">
            <a:xfrm>
              <a:off x="6556375" y="2778125"/>
              <a:ext cx="712788" cy="534988"/>
            </a:xfrm>
            <a:custGeom>
              <a:avLst/>
              <a:gdLst>
                <a:gd name="T0" fmla="*/ 19 w 238"/>
                <a:gd name="T1" fmla="*/ 0 h 179"/>
                <a:gd name="T2" fmla="*/ 0 w 238"/>
                <a:gd name="T3" fmla="*/ 158 h 179"/>
                <a:gd name="T4" fmla="*/ 1 w 238"/>
                <a:gd name="T5" fmla="*/ 163 h 179"/>
                <a:gd name="T6" fmla="*/ 8 w 238"/>
                <a:gd name="T7" fmla="*/ 167 h 179"/>
                <a:gd name="T8" fmla="*/ 132 w 238"/>
                <a:gd name="T9" fmla="*/ 176 h 179"/>
                <a:gd name="T10" fmla="*/ 238 w 238"/>
                <a:gd name="T11" fmla="*/ 160 h 179"/>
                <a:gd name="T12" fmla="*/ 235 w 238"/>
                <a:gd name="T13" fmla="*/ 119 h 179"/>
                <a:gd name="T14" fmla="*/ 94 w 238"/>
                <a:gd name="T15" fmla="*/ 95 h 179"/>
                <a:gd name="T16" fmla="*/ 90 w 238"/>
                <a:gd name="T17" fmla="*/ 22 h 179"/>
                <a:gd name="T18" fmla="*/ 19 w 238"/>
                <a:gd name="T1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79">
                  <a:moveTo>
                    <a:pt x="19" y="0"/>
                  </a:moveTo>
                  <a:cubicBezTo>
                    <a:pt x="4" y="53"/>
                    <a:pt x="1" y="105"/>
                    <a:pt x="0" y="158"/>
                  </a:cubicBezTo>
                  <a:cubicBezTo>
                    <a:pt x="0" y="160"/>
                    <a:pt x="0" y="162"/>
                    <a:pt x="1" y="163"/>
                  </a:cubicBezTo>
                  <a:cubicBezTo>
                    <a:pt x="2" y="166"/>
                    <a:pt x="5" y="167"/>
                    <a:pt x="8" y="167"/>
                  </a:cubicBezTo>
                  <a:cubicBezTo>
                    <a:pt x="48" y="177"/>
                    <a:pt x="90" y="179"/>
                    <a:pt x="132" y="176"/>
                  </a:cubicBezTo>
                  <a:cubicBezTo>
                    <a:pt x="168" y="174"/>
                    <a:pt x="202" y="164"/>
                    <a:pt x="238" y="160"/>
                  </a:cubicBezTo>
                  <a:cubicBezTo>
                    <a:pt x="236" y="146"/>
                    <a:pt x="235" y="133"/>
                    <a:pt x="235" y="119"/>
                  </a:cubicBezTo>
                  <a:cubicBezTo>
                    <a:pt x="223" y="117"/>
                    <a:pt x="94" y="94"/>
                    <a:pt x="94" y="95"/>
                  </a:cubicBezTo>
                  <a:cubicBezTo>
                    <a:pt x="96" y="72"/>
                    <a:pt x="92" y="53"/>
                    <a:pt x="90" y="22"/>
                  </a:cubicBezTo>
                  <a:cubicBezTo>
                    <a:pt x="19" y="0"/>
                    <a:pt x="19" y="0"/>
                    <a:pt x="19"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14">
              <a:extLst>
                <a:ext uri="{FF2B5EF4-FFF2-40B4-BE49-F238E27FC236}">
                  <a16:creationId xmlns:a16="http://schemas.microsoft.com/office/drawing/2014/main" id="{B0BC78B6-0167-4F25-989F-74479D5F7E81}"/>
                </a:ext>
              </a:extLst>
            </p:cNvPr>
            <p:cNvSpPr>
              <a:spLocks/>
            </p:cNvSpPr>
            <p:nvPr/>
          </p:nvSpPr>
          <p:spPr bwMode="auto">
            <a:xfrm>
              <a:off x="7188200" y="2784475"/>
              <a:ext cx="712788" cy="528638"/>
            </a:xfrm>
            <a:custGeom>
              <a:avLst/>
              <a:gdLst>
                <a:gd name="T0" fmla="*/ 219 w 238"/>
                <a:gd name="T1" fmla="*/ 0 h 177"/>
                <a:gd name="T2" fmla="*/ 238 w 238"/>
                <a:gd name="T3" fmla="*/ 156 h 177"/>
                <a:gd name="T4" fmla="*/ 237 w 238"/>
                <a:gd name="T5" fmla="*/ 161 h 177"/>
                <a:gd name="T6" fmla="*/ 230 w 238"/>
                <a:gd name="T7" fmla="*/ 165 h 177"/>
                <a:gd name="T8" fmla="*/ 106 w 238"/>
                <a:gd name="T9" fmla="*/ 174 h 177"/>
                <a:gd name="T10" fmla="*/ 0 w 238"/>
                <a:gd name="T11" fmla="*/ 158 h 177"/>
                <a:gd name="T12" fmla="*/ 3 w 238"/>
                <a:gd name="T13" fmla="*/ 117 h 177"/>
                <a:gd name="T14" fmla="*/ 143 w 238"/>
                <a:gd name="T15" fmla="*/ 93 h 177"/>
                <a:gd name="T16" fmla="*/ 143 w 238"/>
                <a:gd name="T17" fmla="*/ 23 h 177"/>
                <a:gd name="T18" fmla="*/ 219 w 238"/>
                <a:gd name="T1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77">
                  <a:moveTo>
                    <a:pt x="219" y="0"/>
                  </a:moveTo>
                  <a:cubicBezTo>
                    <a:pt x="233" y="50"/>
                    <a:pt x="237" y="103"/>
                    <a:pt x="238" y="156"/>
                  </a:cubicBezTo>
                  <a:cubicBezTo>
                    <a:pt x="238" y="158"/>
                    <a:pt x="238" y="160"/>
                    <a:pt x="237" y="161"/>
                  </a:cubicBezTo>
                  <a:cubicBezTo>
                    <a:pt x="235" y="164"/>
                    <a:pt x="233" y="165"/>
                    <a:pt x="230" y="165"/>
                  </a:cubicBezTo>
                  <a:cubicBezTo>
                    <a:pt x="190" y="175"/>
                    <a:pt x="147" y="177"/>
                    <a:pt x="106" y="174"/>
                  </a:cubicBezTo>
                  <a:cubicBezTo>
                    <a:pt x="69" y="172"/>
                    <a:pt x="35" y="162"/>
                    <a:pt x="0" y="158"/>
                  </a:cubicBezTo>
                  <a:cubicBezTo>
                    <a:pt x="1" y="144"/>
                    <a:pt x="3" y="131"/>
                    <a:pt x="3" y="117"/>
                  </a:cubicBezTo>
                  <a:cubicBezTo>
                    <a:pt x="15" y="115"/>
                    <a:pt x="143" y="92"/>
                    <a:pt x="143" y="93"/>
                  </a:cubicBezTo>
                  <a:cubicBezTo>
                    <a:pt x="146" y="68"/>
                    <a:pt x="140" y="49"/>
                    <a:pt x="143" y="23"/>
                  </a:cubicBezTo>
                  <a:cubicBezTo>
                    <a:pt x="219" y="0"/>
                    <a:pt x="219" y="0"/>
                    <a:pt x="219"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15">
              <a:extLst>
                <a:ext uri="{FF2B5EF4-FFF2-40B4-BE49-F238E27FC236}">
                  <a16:creationId xmlns:a16="http://schemas.microsoft.com/office/drawing/2014/main" id="{189E679A-7EBC-489E-8842-7CD4785F3343}"/>
                </a:ext>
              </a:extLst>
            </p:cNvPr>
            <p:cNvSpPr>
              <a:spLocks/>
            </p:cNvSpPr>
            <p:nvPr/>
          </p:nvSpPr>
          <p:spPr bwMode="auto">
            <a:xfrm>
              <a:off x="7685088" y="2593975"/>
              <a:ext cx="238125" cy="873125"/>
            </a:xfrm>
            <a:custGeom>
              <a:avLst/>
              <a:gdLst>
                <a:gd name="T0" fmla="*/ 8 w 79"/>
                <a:gd name="T1" fmla="*/ 0 h 293"/>
                <a:gd name="T2" fmla="*/ 79 w 79"/>
                <a:gd name="T3" fmla="*/ 283 h 293"/>
                <a:gd name="T4" fmla="*/ 49 w 79"/>
                <a:gd name="T5" fmla="*/ 293 h 293"/>
                <a:gd name="T6" fmla="*/ 0 w 79"/>
                <a:gd name="T7" fmla="*/ 76 h 293"/>
              </a:gdLst>
              <a:ahLst/>
              <a:cxnLst>
                <a:cxn ang="0">
                  <a:pos x="T0" y="T1"/>
                </a:cxn>
                <a:cxn ang="0">
                  <a:pos x="T2" y="T3"/>
                </a:cxn>
                <a:cxn ang="0">
                  <a:pos x="T4" y="T5"/>
                </a:cxn>
                <a:cxn ang="0">
                  <a:pos x="T6" y="T7"/>
                </a:cxn>
              </a:cxnLst>
              <a:rect l="0" t="0" r="r" b="b"/>
              <a:pathLst>
                <a:path w="79" h="293">
                  <a:moveTo>
                    <a:pt x="8" y="0"/>
                  </a:moveTo>
                  <a:cubicBezTo>
                    <a:pt x="37" y="93"/>
                    <a:pt x="61" y="187"/>
                    <a:pt x="79" y="283"/>
                  </a:cubicBezTo>
                  <a:cubicBezTo>
                    <a:pt x="69" y="286"/>
                    <a:pt x="59" y="290"/>
                    <a:pt x="49" y="293"/>
                  </a:cubicBezTo>
                  <a:cubicBezTo>
                    <a:pt x="32" y="221"/>
                    <a:pt x="16" y="148"/>
                    <a:pt x="0" y="76"/>
                  </a:cubicBezTo>
                </a:path>
              </a:pathLst>
            </a:custGeom>
            <a:solidFill>
              <a:srgbClr val="A52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6">
              <a:extLst>
                <a:ext uri="{FF2B5EF4-FFF2-40B4-BE49-F238E27FC236}">
                  <a16:creationId xmlns:a16="http://schemas.microsoft.com/office/drawing/2014/main" id="{C35E7046-B6AB-4E96-8041-ED400FDF2FAC}"/>
                </a:ext>
              </a:extLst>
            </p:cNvPr>
            <p:cNvSpPr>
              <a:spLocks/>
            </p:cNvSpPr>
            <p:nvPr/>
          </p:nvSpPr>
          <p:spPr bwMode="auto">
            <a:xfrm>
              <a:off x="6448425" y="1189038"/>
              <a:ext cx="1522413" cy="1577975"/>
            </a:xfrm>
            <a:custGeom>
              <a:avLst/>
              <a:gdLst>
                <a:gd name="T0" fmla="*/ 405 w 508"/>
                <a:gd name="T1" fmla="*/ 519 h 529"/>
                <a:gd name="T2" fmla="*/ 479 w 508"/>
                <a:gd name="T3" fmla="*/ 501 h 529"/>
                <a:gd name="T4" fmla="*/ 496 w 508"/>
                <a:gd name="T5" fmla="*/ 431 h 529"/>
                <a:gd name="T6" fmla="*/ 465 w 508"/>
                <a:gd name="T7" fmla="*/ 384 h 529"/>
                <a:gd name="T8" fmla="*/ 483 w 508"/>
                <a:gd name="T9" fmla="*/ 318 h 529"/>
                <a:gd name="T10" fmla="*/ 420 w 508"/>
                <a:gd name="T11" fmla="*/ 239 h 529"/>
                <a:gd name="T12" fmla="*/ 385 w 508"/>
                <a:gd name="T13" fmla="*/ 126 h 529"/>
                <a:gd name="T14" fmla="*/ 322 w 508"/>
                <a:gd name="T15" fmla="*/ 20 h 529"/>
                <a:gd name="T16" fmla="*/ 176 w 508"/>
                <a:gd name="T17" fmla="*/ 22 h 529"/>
                <a:gd name="T18" fmla="*/ 101 w 508"/>
                <a:gd name="T19" fmla="*/ 164 h 529"/>
                <a:gd name="T20" fmla="*/ 78 w 508"/>
                <a:gd name="T21" fmla="*/ 230 h 529"/>
                <a:gd name="T22" fmla="*/ 32 w 508"/>
                <a:gd name="T23" fmla="*/ 260 h 529"/>
                <a:gd name="T24" fmla="*/ 2 w 508"/>
                <a:gd name="T25" fmla="*/ 314 h 529"/>
                <a:gd name="T26" fmla="*/ 22 w 508"/>
                <a:gd name="T27" fmla="*/ 373 h 529"/>
                <a:gd name="T28" fmla="*/ 34 w 508"/>
                <a:gd name="T29" fmla="*/ 393 h 529"/>
                <a:gd name="T30" fmla="*/ 25 w 508"/>
                <a:gd name="T31" fmla="*/ 414 h 529"/>
                <a:gd name="T32" fmla="*/ 21 w 508"/>
                <a:gd name="T33" fmla="*/ 469 h 529"/>
                <a:gd name="T34" fmla="*/ 56 w 508"/>
                <a:gd name="T35" fmla="*/ 512 h 529"/>
                <a:gd name="T36" fmla="*/ 97 w 508"/>
                <a:gd name="T37" fmla="*/ 527 h 529"/>
                <a:gd name="T38" fmla="*/ 152 w 508"/>
                <a:gd name="T39" fmla="*/ 501 h 529"/>
                <a:gd name="T40" fmla="*/ 405 w 508"/>
                <a:gd name="T41" fmla="*/ 51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8" h="529">
                  <a:moveTo>
                    <a:pt x="405" y="519"/>
                  </a:moveTo>
                  <a:cubicBezTo>
                    <a:pt x="431" y="523"/>
                    <a:pt x="459" y="518"/>
                    <a:pt x="479" y="501"/>
                  </a:cubicBezTo>
                  <a:cubicBezTo>
                    <a:pt x="499" y="485"/>
                    <a:pt x="508" y="454"/>
                    <a:pt x="496" y="431"/>
                  </a:cubicBezTo>
                  <a:cubicBezTo>
                    <a:pt x="487" y="414"/>
                    <a:pt x="469" y="403"/>
                    <a:pt x="465" y="384"/>
                  </a:cubicBezTo>
                  <a:cubicBezTo>
                    <a:pt x="460" y="361"/>
                    <a:pt x="479" y="341"/>
                    <a:pt x="483" y="318"/>
                  </a:cubicBezTo>
                  <a:cubicBezTo>
                    <a:pt x="489" y="275"/>
                    <a:pt x="448" y="258"/>
                    <a:pt x="420" y="239"/>
                  </a:cubicBezTo>
                  <a:cubicBezTo>
                    <a:pt x="383" y="214"/>
                    <a:pt x="390" y="164"/>
                    <a:pt x="385" y="126"/>
                  </a:cubicBezTo>
                  <a:cubicBezTo>
                    <a:pt x="380" y="86"/>
                    <a:pt x="363" y="35"/>
                    <a:pt x="322" y="20"/>
                  </a:cubicBezTo>
                  <a:cubicBezTo>
                    <a:pt x="274" y="3"/>
                    <a:pt x="223" y="0"/>
                    <a:pt x="176" y="22"/>
                  </a:cubicBezTo>
                  <a:cubicBezTo>
                    <a:pt x="121" y="49"/>
                    <a:pt x="104" y="107"/>
                    <a:pt x="101" y="164"/>
                  </a:cubicBezTo>
                  <a:cubicBezTo>
                    <a:pt x="100" y="188"/>
                    <a:pt x="95" y="213"/>
                    <a:pt x="78" y="230"/>
                  </a:cubicBezTo>
                  <a:cubicBezTo>
                    <a:pt x="65" y="243"/>
                    <a:pt x="46" y="249"/>
                    <a:pt x="32" y="260"/>
                  </a:cubicBezTo>
                  <a:cubicBezTo>
                    <a:pt x="15" y="273"/>
                    <a:pt x="4" y="293"/>
                    <a:pt x="2" y="314"/>
                  </a:cubicBezTo>
                  <a:cubicBezTo>
                    <a:pt x="0" y="335"/>
                    <a:pt x="7" y="357"/>
                    <a:pt x="22" y="373"/>
                  </a:cubicBezTo>
                  <a:cubicBezTo>
                    <a:pt x="27" y="379"/>
                    <a:pt x="34" y="385"/>
                    <a:pt x="34" y="393"/>
                  </a:cubicBezTo>
                  <a:cubicBezTo>
                    <a:pt x="35" y="401"/>
                    <a:pt x="29" y="408"/>
                    <a:pt x="25" y="414"/>
                  </a:cubicBezTo>
                  <a:cubicBezTo>
                    <a:pt x="15" y="430"/>
                    <a:pt x="14" y="451"/>
                    <a:pt x="21" y="469"/>
                  </a:cubicBezTo>
                  <a:cubicBezTo>
                    <a:pt x="27" y="487"/>
                    <a:pt x="41" y="501"/>
                    <a:pt x="56" y="512"/>
                  </a:cubicBezTo>
                  <a:cubicBezTo>
                    <a:pt x="69" y="520"/>
                    <a:pt x="83" y="527"/>
                    <a:pt x="97" y="527"/>
                  </a:cubicBezTo>
                  <a:cubicBezTo>
                    <a:pt x="119" y="529"/>
                    <a:pt x="138" y="516"/>
                    <a:pt x="152" y="501"/>
                  </a:cubicBezTo>
                  <a:cubicBezTo>
                    <a:pt x="405" y="519"/>
                    <a:pt x="405" y="519"/>
                    <a:pt x="405" y="519"/>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17">
              <a:extLst>
                <a:ext uri="{FF2B5EF4-FFF2-40B4-BE49-F238E27FC236}">
                  <a16:creationId xmlns:a16="http://schemas.microsoft.com/office/drawing/2014/main" id="{C414EF15-9B86-47B5-BF95-3D20EAE71CFE}"/>
                </a:ext>
              </a:extLst>
            </p:cNvPr>
            <p:cNvSpPr>
              <a:spLocks/>
            </p:cNvSpPr>
            <p:nvPr/>
          </p:nvSpPr>
          <p:spPr bwMode="auto">
            <a:xfrm>
              <a:off x="7113588" y="2068513"/>
              <a:ext cx="161925" cy="307975"/>
            </a:xfrm>
            <a:custGeom>
              <a:avLst/>
              <a:gdLst>
                <a:gd name="T0" fmla="*/ 29 w 54"/>
                <a:gd name="T1" fmla="*/ 103 h 103"/>
                <a:gd name="T2" fmla="*/ 25 w 54"/>
                <a:gd name="T3" fmla="*/ 103 h 103"/>
                <a:gd name="T4" fmla="*/ 0 w 54"/>
                <a:gd name="T5" fmla="*/ 79 h 103"/>
                <a:gd name="T6" fmla="*/ 0 w 54"/>
                <a:gd name="T7" fmla="*/ 0 h 103"/>
                <a:gd name="T8" fmla="*/ 54 w 54"/>
                <a:gd name="T9" fmla="*/ 0 h 103"/>
                <a:gd name="T10" fmla="*/ 54 w 54"/>
                <a:gd name="T11" fmla="*/ 79 h 103"/>
                <a:gd name="T12" fmla="*/ 29 w 54"/>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54" h="103">
                  <a:moveTo>
                    <a:pt x="29" y="103"/>
                  </a:moveTo>
                  <a:cubicBezTo>
                    <a:pt x="25" y="103"/>
                    <a:pt x="25" y="103"/>
                    <a:pt x="25" y="103"/>
                  </a:cubicBezTo>
                  <a:cubicBezTo>
                    <a:pt x="11" y="103"/>
                    <a:pt x="0" y="92"/>
                    <a:pt x="0" y="79"/>
                  </a:cubicBezTo>
                  <a:cubicBezTo>
                    <a:pt x="0" y="0"/>
                    <a:pt x="0" y="0"/>
                    <a:pt x="0" y="0"/>
                  </a:cubicBezTo>
                  <a:cubicBezTo>
                    <a:pt x="54" y="0"/>
                    <a:pt x="54" y="0"/>
                    <a:pt x="54" y="0"/>
                  </a:cubicBezTo>
                  <a:cubicBezTo>
                    <a:pt x="54" y="79"/>
                    <a:pt x="54" y="79"/>
                    <a:pt x="54" y="79"/>
                  </a:cubicBezTo>
                  <a:cubicBezTo>
                    <a:pt x="54" y="92"/>
                    <a:pt x="43" y="103"/>
                    <a:pt x="29" y="103"/>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18">
              <a:extLst>
                <a:ext uri="{FF2B5EF4-FFF2-40B4-BE49-F238E27FC236}">
                  <a16:creationId xmlns:a16="http://schemas.microsoft.com/office/drawing/2014/main" id="{853BB940-C82C-4EAF-8DAD-041B00AF8775}"/>
                </a:ext>
              </a:extLst>
            </p:cNvPr>
            <p:cNvSpPr>
              <a:spLocks/>
            </p:cNvSpPr>
            <p:nvPr/>
          </p:nvSpPr>
          <p:spPr bwMode="auto">
            <a:xfrm>
              <a:off x="6594475" y="2289175"/>
              <a:ext cx="1268413" cy="579438"/>
            </a:xfrm>
            <a:custGeom>
              <a:avLst/>
              <a:gdLst>
                <a:gd name="T0" fmla="*/ 419 w 423"/>
                <a:gd name="T1" fmla="*/ 170 h 194"/>
                <a:gd name="T2" fmla="*/ 323 w 423"/>
                <a:gd name="T3" fmla="*/ 13 h 194"/>
                <a:gd name="T4" fmla="*/ 309 w 423"/>
                <a:gd name="T5" fmla="*/ 5 h 194"/>
                <a:gd name="T6" fmla="*/ 282 w 423"/>
                <a:gd name="T7" fmla="*/ 0 h 194"/>
                <a:gd name="T8" fmla="*/ 230 w 423"/>
                <a:gd name="T9" fmla="*/ 0 h 194"/>
                <a:gd name="T10" fmla="*/ 212 w 423"/>
                <a:gd name="T11" fmla="*/ 4 h 194"/>
                <a:gd name="T12" fmla="*/ 194 w 423"/>
                <a:gd name="T13" fmla="*/ 0 h 194"/>
                <a:gd name="T14" fmla="*/ 132 w 423"/>
                <a:gd name="T15" fmla="*/ 0 h 194"/>
                <a:gd name="T16" fmla="*/ 120 w 423"/>
                <a:gd name="T17" fmla="*/ 2 h 194"/>
                <a:gd name="T18" fmla="*/ 93 w 423"/>
                <a:gd name="T19" fmla="*/ 13 h 194"/>
                <a:gd name="T20" fmla="*/ 5 w 423"/>
                <a:gd name="T21" fmla="*/ 170 h 194"/>
                <a:gd name="T22" fmla="*/ 212 w 423"/>
                <a:gd name="T23" fmla="*/ 192 h 194"/>
                <a:gd name="T24" fmla="*/ 419 w 423"/>
                <a:gd name="T25" fmla="*/ 17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194">
                  <a:moveTo>
                    <a:pt x="419" y="170"/>
                  </a:moveTo>
                  <a:cubicBezTo>
                    <a:pt x="408" y="128"/>
                    <a:pt x="350" y="34"/>
                    <a:pt x="323" y="13"/>
                  </a:cubicBezTo>
                  <a:cubicBezTo>
                    <a:pt x="319" y="10"/>
                    <a:pt x="314" y="7"/>
                    <a:pt x="309" y="5"/>
                  </a:cubicBezTo>
                  <a:cubicBezTo>
                    <a:pt x="300" y="2"/>
                    <a:pt x="291" y="0"/>
                    <a:pt x="282" y="0"/>
                  </a:cubicBezTo>
                  <a:cubicBezTo>
                    <a:pt x="230" y="0"/>
                    <a:pt x="230" y="0"/>
                    <a:pt x="230" y="0"/>
                  </a:cubicBezTo>
                  <a:cubicBezTo>
                    <a:pt x="212" y="4"/>
                    <a:pt x="212" y="4"/>
                    <a:pt x="212" y="4"/>
                  </a:cubicBezTo>
                  <a:cubicBezTo>
                    <a:pt x="194" y="0"/>
                    <a:pt x="194" y="0"/>
                    <a:pt x="194" y="0"/>
                  </a:cubicBezTo>
                  <a:cubicBezTo>
                    <a:pt x="132" y="0"/>
                    <a:pt x="132" y="0"/>
                    <a:pt x="132" y="0"/>
                  </a:cubicBezTo>
                  <a:cubicBezTo>
                    <a:pt x="128" y="0"/>
                    <a:pt x="124" y="1"/>
                    <a:pt x="120" y="2"/>
                  </a:cubicBezTo>
                  <a:cubicBezTo>
                    <a:pt x="109" y="4"/>
                    <a:pt x="100" y="7"/>
                    <a:pt x="93" y="13"/>
                  </a:cubicBezTo>
                  <a:cubicBezTo>
                    <a:pt x="67" y="34"/>
                    <a:pt x="15" y="128"/>
                    <a:pt x="5" y="170"/>
                  </a:cubicBezTo>
                  <a:cubicBezTo>
                    <a:pt x="0" y="190"/>
                    <a:pt x="102" y="194"/>
                    <a:pt x="212" y="192"/>
                  </a:cubicBezTo>
                  <a:cubicBezTo>
                    <a:pt x="322" y="194"/>
                    <a:pt x="423" y="190"/>
                    <a:pt x="419" y="170"/>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19">
              <a:extLst>
                <a:ext uri="{FF2B5EF4-FFF2-40B4-BE49-F238E27FC236}">
                  <a16:creationId xmlns:a16="http://schemas.microsoft.com/office/drawing/2014/main" id="{DF792712-4680-49F2-95BF-8B85881B85E0}"/>
                </a:ext>
              </a:extLst>
            </p:cNvPr>
            <p:cNvSpPr>
              <a:spLocks/>
            </p:cNvSpPr>
            <p:nvPr/>
          </p:nvSpPr>
          <p:spPr bwMode="auto">
            <a:xfrm>
              <a:off x="6488113" y="3279775"/>
              <a:ext cx="1485900" cy="1524000"/>
            </a:xfrm>
            <a:custGeom>
              <a:avLst/>
              <a:gdLst>
                <a:gd name="T0" fmla="*/ 104 w 496"/>
                <a:gd name="T1" fmla="*/ 6 h 511"/>
                <a:gd name="T2" fmla="*/ 0 w 496"/>
                <a:gd name="T3" fmla="*/ 454 h 511"/>
                <a:gd name="T4" fmla="*/ 496 w 496"/>
                <a:gd name="T5" fmla="*/ 443 h 511"/>
                <a:gd name="T6" fmla="*/ 369 w 496"/>
                <a:gd name="T7" fmla="*/ 0 h 511"/>
                <a:gd name="T8" fmla="*/ 104 w 496"/>
                <a:gd name="T9" fmla="*/ 6 h 511"/>
              </a:gdLst>
              <a:ahLst/>
              <a:cxnLst>
                <a:cxn ang="0">
                  <a:pos x="T0" y="T1"/>
                </a:cxn>
                <a:cxn ang="0">
                  <a:pos x="T2" y="T3"/>
                </a:cxn>
                <a:cxn ang="0">
                  <a:pos x="T4" y="T5"/>
                </a:cxn>
                <a:cxn ang="0">
                  <a:pos x="T6" y="T7"/>
                </a:cxn>
                <a:cxn ang="0">
                  <a:pos x="T8" y="T9"/>
                </a:cxn>
              </a:cxnLst>
              <a:rect l="0" t="0" r="r" b="b"/>
              <a:pathLst>
                <a:path w="496" h="511">
                  <a:moveTo>
                    <a:pt x="104" y="6"/>
                  </a:moveTo>
                  <a:cubicBezTo>
                    <a:pt x="104" y="6"/>
                    <a:pt x="17" y="178"/>
                    <a:pt x="0" y="454"/>
                  </a:cubicBezTo>
                  <a:cubicBezTo>
                    <a:pt x="147" y="510"/>
                    <a:pt x="347" y="511"/>
                    <a:pt x="496" y="443"/>
                  </a:cubicBezTo>
                  <a:cubicBezTo>
                    <a:pt x="474" y="299"/>
                    <a:pt x="425" y="55"/>
                    <a:pt x="369" y="0"/>
                  </a:cubicBezTo>
                  <a:cubicBezTo>
                    <a:pt x="104" y="6"/>
                    <a:pt x="104" y="6"/>
                    <a:pt x="104" y="6"/>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2" name="Freeform 20">
              <a:extLst>
                <a:ext uri="{FF2B5EF4-FFF2-40B4-BE49-F238E27FC236}">
                  <a16:creationId xmlns:a16="http://schemas.microsoft.com/office/drawing/2014/main" id="{FEDE351F-788E-46F5-8610-ADD214B3FC30}"/>
                </a:ext>
              </a:extLst>
            </p:cNvPr>
            <p:cNvSpPr>
              <a:spLocks/>
            </p:cNvSpPr>
            <p:nvPr/>
          </p:nvSpPr>
          <p:spPr bwMode="auto">
            <a:xfrm>
              <a:off x="6924675" y="2292350"/>
              <a:ext cx="50800" cy="319088"/>
            </a:xfrm>
            <a:custGeom>
              <a:avLst/>
              <a:gdLst>
                <a:gd name="T0" fmla="*/ 19 w 32"/>
                <a:gd name="T1" fmla="*/ 2 h 201"/>
                <a:gd name="T2" fmla="*/ 0 w 32"/>
                <a:gd name="T3" fmla="*/ 199 h 201"/>
                <a:gd name="T4" fmla="*/ 32 w 32"/>
                <a:gd name="T5" fmla="*/ 201 h 201"/>
                <a:gd name="T6" fmla="*/ 32 w 32"/>
                <a:gd name="T7" fmla="*/ 0 h 201"/>
                <a:gd name="T8" fmla="*/ 19 w 32"/>
                <a:gd name="T9" fmla="*/ 2 h 201"/>
              </a:gdLst>
              <a:ahLst/>
              <a:cxnLst>
                <a:cxn ang="0">
                  <a:pos x="T0" y="T1"/>
                </a:cxn>
                <a:cxn ang="0">
                  <a:pos x="T2" y="T3"/>
                </a:cxn>
                <a:cxn ang="0">
                  <a:pos x="T4" y="T5"/>
                </a:cxn>
                <a:cxn ang="0">
                  <a:pos x="T6" y="T7"/>
                </a:cxn>
                <a:cxn ang="0">
                  <a:pos x="T8" y="T9"/>
                </a:cxn>
              </a:cxnLst>
              <a:rect l="0" t="0" r="r" b="b"/>
              <a:pathLst>
                <a:path w="32" h="201">
                  <a:moveTo>
                    <a:pt x="19" y="2"/>
                  </a:moveTo>
                  <a:lnTo>
                    <a:pt x="0" y="199"/>
                  </a:lnTo>
                  <a:lnTo>
                    <a:pt x="32" y="201"/>
                  </a:lnTo>
                  <a:lnTo>
                    <a:pt x="32" y="0"/>
                  </a:lnTo>
                  <a:lnTo>
                    <a:pt x="19" y="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21">
              <a:extLst>
                <a:ext uri="{FF2B5EF4-FFF2-40B4-BE49-F238E27FC236}">
                  <a16:creationId xmlns:a16="http://schemas.microsoft.com/office/drawing/2014/main" id="{B1DA2DF5-DDB5-45AF-A2BC-EB7E5B7826CA}"/>
                </a:ext>
              </a:extLst>
            </p:cNvPr>
            <p:cNvSpPr>
              <a:spLocks/>
            </p:cNvSpPr>
            <p:nvPr/>
          </p:nvSpPr>
          <p:spPr bwMode="auto">
            <a:xfrm>
              <a:off x="7434263" y="2292350"/>
              <a:ext cx="50800" cy="319088"/>
            </a:xfrm>
            <a:custGeom>
              <a:avLst/>
              <a:gdLst>
                <a:gd name="T0" fmla="*/ 13 w 32"/>
                <a:gd name="T1" fmla="*/ 2 h 201"/>
                <a:gd name="T2" fmla="*/ 32 w 32"/>
                <a:gd name="T3" fmla="*/ 199 h 201"/>
                <a:gd name="T4" fmla="*/ 0 w 32"/>
                <a:gd name="T5" fmla="*/ 201 h 201"/>
                <a:gd name="T6" fmla="*/ 0 w 32"/>
                <a:gd name="T7" fmla="*/ 0 h 201"/>
                <a:gd name="T8" fmla="*/ 13 w 32"/>
                <a:gd name="T9" fmla="*/ 2 h 201"/>
              </a:gdLst>
              <a:ahLst/>
              <a:cxnLst>
                <a:cxn ang="0">
                  <a:pos x="T0" y="T1"/>
                </a:cxn>
                <a:cxn ang="0">
                  <a:pos x="T2" y="T3"/>
                </a:cxn>
                <a:cxn ang="0">
                  <a:pos x="T4" y="T5"/>
                </a:cxn>
                <a:cxn ang="0">
                  <a:pos x="T6" y="T7"/>
                </a:cxn>
                <a:cxn ang="0">
                  <a:pos x="T8" y="T9"/>
                </a:cxn>
              </a:cxnLst>
              <a:rect l="0" t="0" r="r" b="b"/>
              <a:pathLst>
                <a:path w="32" h="201">
                  <a:moveTo>
                    <a:pt x="13" y="2"/>
                  </a:moveTo>
                  <a:lnTo>
                    <a:pt x="32" y="199"/>
                  </a:lnTo>
                  <a:lnTo>
                    <a:pt x="0" y="201"/>
                  </a:lnTo>
                  <a:lnTo>
                    <a:pt x="0" y="0"/>
                  </a:lnTo>
                  <a:lnTo>
                    <a:pt x="13" y="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22">
              <a:extLst>
                <a:ext uri="{FF2B5EF4-FFF2-40B4-BE49-F238E27FC236}">
                  <a16:creationId xmlns:a16="http://schemas.microsoft.com/office/drawing/2014/main" id="{A084E5AC-5864-474C-8C16-CFA036C02D14}"/>
                </a:ext>
              </a:extLst>
            </p:cNvPr>
            <p:cNvSpPr>
              <a:spLocks/>
            </p:cNvSpPr>
            <p:nvPr/>
          </p:nvSpPr>
          <p:spPr bwMode="auto">
            <a:xfrm>
              <a:off x="7386638" y="2268538"/>
              <a:ext cx="158750" cy="414338"/>
            </a:xfrm>
            <a:custGeom>
              <a:avLst/>
              <a:gdLst>
                <a:gd name="T0" fmla="*/ 35 w 53"/>
                <a:gd name="T1" fmla="*/ 127 h 139"/>
                <a:gd name="T2" fmla="*/ 23 w 53"/>
                <a:gd name="T3" fmla="*/ 30 h 139"/>
                <a:gd name="T4" fmla="*/ 29 w 53"/>
                <a:gd name="T5" fmla="*/ 12 h 139"/>
                <a:gd name="T6" fmla="*/ 37 w 53"/>
                <a:gd name="T7" fmla="*/ 9 h 139"/>
                <a:gd name="T8" fmla="*/ 53 w 53"/>
                <a:gd name="T9" fmla="*/ 14 h 139"/>
                <a:gd name="T10" fmla="*/ 47 w 53"/>
                <a:gd name="T11" fmla="*/ 7 h 139"/>
                <a:gd name="T12" fmla="*/ 26 w 53"/>
                <a:gd name="T13" fmla="*/ 1 h 139"/>
                <a:gd name="T14" fmla="*/ 0 w 53"/>
                <a:gd name="T15" fmla="*/ 40 h 139"/>
                <a:gd name="T16" fmla="*/ 3 w 53"/>
                <a:gd name="T17" fmla="*/ 137 h 139"/>
                <a:gd name="T18" fmla="*/ 33 w 53"/>
                <a:gd name="T19" fmla="*/ 139 h 139"/>
                <a:gd name="T20" fmla="*/ 36 w 53"/>
                <a:gd name="T21" fmla="*/ 138 h 139"/>
                <a:gd name="T22" fmla="*/ 36 w 53"/>
                <a:gd name="T23" fmla="*/ 135 h 139"/>
                <a:gd name="T24" fmla="*/ 35 w 53"/>
                <a:gd name="T25" fmla="*/ 1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139">
                  <a:moveTo>
                    <a:pt x="35" y="127"/>
                  </a:moveTo>
                  <a:cubicBezTo>
                    <a:pt x="29" y="95"/>
                    <a:pt x="23" y="62"/>
                    <a:pt x="23" y="30"/>
                  </a:cubicBezTo>
                  <a:cubicBezTo>
                    <a:pt x="23" y="23"/>
                    <a:pt x="23" y="15"/>
                    <a:pt x="29" y="12"/>
                  </a:cubicBezTo>
                  <a:cubicBezTo>
                    <a:pt x="31" y="10"/>
                    <a:pt x="34" y="9"/>
                    <a:pt x="37" y="9"/>
                  </a:cubicBezTo>
                  <a:cubicBezTo>
                    <a:pt x="43" y="9"/>
                    <a:pt x="48" y="11"/>
                    <a:pt x="53" y="14"/>
                  </a:cubicBezTo>
                  <a:cubicBezTo>
                    <a:pt x="51" y="12"/>
                    <a:pt x="49" y="10"/>
                    <a:pt x="47" y="7"/>
                  </a:cubicBezTo>
                  <a:cubicBezTo>
                    <a:pt x="42" y="1"/>
                    <a:pt x="33" y="0"/>
                    <a:pt x="26" y="1"/>
                  </a:cubicBezTo>
                  <a:cubicBezTo>
                    <a:pt x="7" y="3"/>
                    <a:pt x="0" y="25"/>
                    <a:pt x="0" y="40"/>
                  </a:cubicBezTo>
                  <a:cubicBezTo>
                    <a:pt x="0" y="73"/>
                    <a:pt x="0" y="105"/>
                    <a:pt x="3" y="137"/>
                  </a:cubicBezTo>
                  <a:cubicBezTo>
                    <a:pt x="13" y="138"/>
                    <a:pt x="23" y="139"/>
                    <a:pt x="33" y="139"/>
                  </a:cubicBezTo>
                  <a:cubicBezTo>
                    <a:pt x="34" y="139"/>
                    <a:pt x="35" y="138"/>
                    <a:pt x="36" y="138"/>
                  </a:cubicBezTo>
                  <a:cubicBezTo>
                    <a:pt x="36" y="137"/>
                    <a:pt x="36" y="136"/>
                    <a:pt x="36" y="135"/>
                  </a:cubicBezTo>
                  <a:cubicBezTo>
                    <a:pt x="36" y="133"/>
                    <a:pt x="35" y="130"/>
                    <a:pt x="35" y="127"/>
                  </a:cubicBezTo>
                  <a:close/>
                </a:path>
              </a:pathLst>
            </a:custGeom>
            <a:solidFill>
              <a:srgbClr val="A52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3">
              <a:extLst>
                <a:ext uri="{FF2B5EF4-FFF2-40B4-BE49-F238E27FC236}">
                  <a16:creationId xmlns:a16="http://schemas.microsoft.com/office/drawing/2014/main" id="{A133EEA7-3CDC-4937-BE7D-2603C615472A}"/>
                </a:ext>
              </a:extLst>
            </p:cNvPr>
            <p:cNvSpPr>
              <a:spLocks/>
            </p:cNvSpPr>
            <p:nvPr/>
          </p:nvSpPr>
          <p:spPr bwMode="auto">
            <a:xfrm>
              <a:off x="7299325" y="3306763"/>
              <a:ext cx="992188" cy="1044575"/>
            </a:xfrm>
            <a:custGeom>
              <a:avLst/>
              <a:gdLst>
                <a:gd name="T0" fmla="*/ 219 w 331"/>
                <a:gd name="T1" fmla="*/ 3 h 350"/>
                <a:gd name="T2" fmla="*/ 14 w 331"/>
                <a:gd name="T3" fmla="*/ 57 h 350"/>
                <a:gd name="T4" fmla="*/ 0 w 331"/>
                <a:gd name="T5" fmla="*/ 75 h 350"/>
                <a:gd name="T6" fmla="*/ 35 w 331"/>
                <a:gd name="T7" fmla="*/ 336 h 350"/>
                <a:gd name="T8" fmla="*/ 52 w 331"/>
                <a:gd name="T9" fmla="*/ 350 h 350"/>
                <a:gd name="T10" fmla="*/ 319 w 331"/>
                <a:gd name="T11" fmla="*/ 291 h 350"/>
                <a:gd name="T12" fmla="*/ 329 w 331"/>
                <a:gd name="T13" fmla="*/ 272 h 350"/>
                <a:gd name="T14" fmla="*/ 239 w 331"/>
                <a:gd name="T15" fmla="*/ 11 h 350"/>
                <a:gd name="T16" fmla="*/ 219 w 331"/>
                <a:gd name="T17" fmla="*/ 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50">
                  <a:moveTo>
                    <a:pt x="219" y="3"/>
                  </a:moveTo>
                  <a:cubicBezTo>
                    <a:pt x="184" y="14"/>
                    <a:pt x="86" y="44"/>
                    <a:pt x="14" y="57"/>
                  </a:cubicBezTo>
                  <a:cubicBezTo>
                    <a:pt x="5" y="59"/>
                    <a:pt x="0" y="67"/>
                    <a:pt x="0" y="75"/>
                  </a:cubicBezTo>
                  <a:cubicBezTo>
                    <a:pt x="5" y="136"/>
                    <a:pt x="24" y="285"/>
                    <a:pt x="35" y="336"/>
                  </a:cubicBezTo>
                  <a:cubicBezTo>
                    <a:pt x="37" y="344"/>
                    <a:pt x="44" y="350"/>
                    <a:pt x="52" y="350"/>
                  </a:cubicBezTo>
                  <a:cubicBezTo>
                    <a:pt x="93" y="348"/>
                    <a:pt x="215" y="339"/>
                    <a:pt x="319" y="291"/>
                  </a:cubicBezTo>
                  <a:cubicBezTo>
                    <a:pt x="327" y="288"/>
                    <a:pt x="331" y="280"/>
                    <a:pt x="329" y="272"/>
                  </a:cubicBezTo>
                  <a:cubicBezTo>
                    <a:pt x="310" y="184"/>
                    <a:pt x="269" y="65"/>
                    <a:pt x="239" y="11"/>
                  </a:cubicBezTo>
                  <a:cubicBezTo>
                    <a:pt x="235" y="4"/>
                    <a:pt x="227" y="0"/>
                    <a:pt x="219" y="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24">
              <a:extLst>
                <a:ext uri="{FF2B5EF4-FFF2-40B4-BE49-F238E27FC236}">
                  <a16:creationId xmlns:a16="http://schemas.microsoft.com/office/drawing/2014/main" id="{C237AA57-0529-4555-96F7-0018108D96A0}"/>
                </a:ext>
              </a:extLst>
            </p:cNvPr>
            <p:cNvSpPr>
              <a:spLocks/>
            </p:cNvSpPr>
            <p:nvPr/>
          </p:nvSpPr>
          <p:spPr bwMode="auto">
            <a:xfrm>
              <a:off x="7113588" y="2122488"/>
              <a:ext cx="161925" cy="88900"/>
            </a:xfrm>
            <a:custGeom>
              <a:avLst/>
              <a:gdLst>
                <a:gd name="T0" fmla="*/ 0 w 54"/>
                <a:gd name="T1" fmla="*/ 0 h 30"/>
                <a:gd name="T2" fmla="*/ 0 w 54"/>
                <a:gd name="T3" fmla="*/ 28 h 30"/>
                <a:gd name="T4" fmla="*/ 24 w 54"/>
                <a:gd name="T5" fmla="*/ 30 h 30"/>
                <a:gd name="T6" fmla="*/ 54 w 54"/>
                <a:gd name="T7" fmla="*/ 27 h 30"/>
                <a:gd name="T8" fmla="*/ 54 w 54"/>
                <a:gd name="T9" fmla="*/ 0 h 30"/>
                <a:gd name="T10" fmla="*/ 37 w 54"/>
                <a:gd name="T11" fmla="*/ 1 h 30"/>
                <a:gd name="T12" fmla="*/ 17 w 54"/>
                <a:gd name="T13" fmla="*/ 1 h 30"/>
                <a:gd name="T14" fmla="*/ 0 w 54"/>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0">
                  <a:moveTo>
                    <a:pt x="0" y="0"/>
                  </a:moveTo>
                  <a:cubicBezTo>
                    <a:pt x="0" y="28"/>
                    <a:pt x="0" y="28"/>
                    <a:pt x="0" y="28"/>
                  </a:cubicBezTo>
                  <a:cubicBezTo>
                    <a:pt x="8" y="29"/>
                    <a:pt x="16" y="30"/>
                    <a:pt x="24" y="30"/>
                  </a:cubicBezTo>
                  <a:cubicBezTo>
                    <a:pt x="34" y="30"/>
                    <a:pt x="44" y="29"/>
                    <a:pt x="54" y="27"/>
                  </a:cubicBezTo>
                  <a:cubicBezTo>
                    <a:pt x="54" y="0"/>
                    <a:pt x="54" y="0"/>
                    <a:pt x="54" y="0"/>
                  </a:cubicBezTo>
                  <a:cubicBezTo>
                    <a:pt x="48" y="1"/>
                    <a:pt x="43" y="1"/>
                    <a:pt x="37" y="1"/>
                  </a:cubicBezTo>
                  <a:cubicBezTo>
                    <a:pt x="17" y="1"/>
                    <a:pt x="17" y="1"/>
                    <a:pt x="17" y="1"/>
                  </a:cubicBezTo>
                  <a:cubicBezTo>
                    <a:pt x="12" y="1"/>
                    <a:pt x="6" y="1"/>
                    <a:pt x="0"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25">
              <a:extLst>
                <a:ext uri="{FF2B5EF4-FFF2-40B4-BE49-F238E27FC236}">
                  <a16:creationId xmlns:a16="http://schemas.microsoft.com/office/drawing/2014/main" id="{BF1F544B-3A7E-4E07-A039-CBFF1168856D}"/>
                </a:ext>
              </a:extLst>
            </p:cNvPr>
            <p:cNvSpPr>
              <a:spLocks/>
            </p:cNvSpPr>
            <p:nvPr/>
          </p:nvSpPr>
          <p:spPr bwMode="auto">
            <a:xfrm>
              <a:off x="6843713" y="1284288"/>
              <a:ext cx="701675" cy="841375"/>
            </a:xfrm>
            <a:custGeom>
              <a:avLst/>
              <a:gdLst>
                <a:gd name="T0" fmla="*/ 127 w 234"/>
                <a:gd name="T1" fmla="*/ 282 h 282"/>
                <a:gd name="T2" fmla="*/ 107 w 234"/>
                <a:gd name="T3" fmla="*/ 282 h 282"/>
                <a:gd name="T4" fmla="*/ 0 w 234"/>
                <a:gd name="T5" fmla="*/ 175 h 282"/>
                <a:gd name="T6" fmla="*/ 0 w 234"/>
                <a:gd name="T7" fmla="*/ 107 h 282"/>
                <a:gd name="T8" fmla="*/ 107 w 234"/>
                <a:gd name="T9" fmla="*/ 0 h 282"/>
                <a:gd name="T10" fmla="*/ 127 w 234"/>
                <a:gd name="T11" fmla="*/ 0 h 282"/>
                <a:gd name="T12" fmla="*/ 234 w 234"/>
                <a:gd name="T13" fmla="*/ 107 h 282"/>
                <a:gd name="T14" fmla="*/ 234 w 234"/>
                <a:gd name="T15" fmla="*/ 175 h 282"/>
                <a:gd name="T16" fmla="*/ 127 w 234"/>
                <a:gd name="T1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82">
                  <a:moveTo>
                    <a:pt x="127" y="282"/>
                  </a:moveTo>
                  <a:cubicBezTo>
                    <a:pt x="107" y="282"/>
                    <a:pt x="107" y="282"/>
                    <a:pt x="107" y="282"/>
                  </a:cubicBezTo>
                  <a:cubicBezTo>
                    <a:pt x="48" y="282"/>
                    <a:pt x="0" y="234"/>
                    <a:pt x="0" y="175"/>
                  </a:cubicBezTo>
                  <a:cubicBezTo>
                    <a:pt x="0" y="107"/>
                    <a:pt x="0" y="107"/>
                    <a:pt x="0" y="107"/>
                  </a:cubicBezTo>
                  <a:cubicBezTo>
                    <a:pt x="0" y="48"/>
                    <a:pt x="48" y="0"/>
                    <a:pt x="107" y="0"/>
                  </a:cubicBezTo>
                  <a:cubicBezTo>
                    <a:pt x="127" y="0"/>
                    <a:pt x="127" y="0"/>
                    <a:pt x="127" y="0"/>
                  </a:cubicBezTo>
                  <a:cubicBezTo>
                    <a:pt x="186" y="0"/>
                    <a:pt x="234" y="48"/>
                    <a:pt x="234" y="107"/>
                  </a:cubicBezTo>
                  <a:cubicBezTo>
                    <a:pt x="234" y="175"/>
                    <a:pt x="234" y="175"/>
                    <a:pt x="234" y="175"/>
                  </a:cubicBezTo>
                  <a:cubicBezTo>
                    <a:pt x="234" y="234"/>
                    <a:pt x="186" y="282"/>
                    <a:pt x="127" y="282"/>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6">
              <a:extLst>
                <a:ext uri="{FF2B5EF4-FFF2-40B4-BE49-F238E27FC236}">
                  <a16:creationId xmlns:a16="http://schemas.microsoft.com/office/drawing/2014/main" id="{2C1960F8-769B-4BE4-871C-666C064022A5}"/>
                </a:ext>
              </a:extLst>
            </p:cNvPr>
            <p:cNvSpPr>
              <a:spLocks/>
            </p:cNvSpPr>
            <p:nvPr/>
          </p:nvSpPr>
          <p:spPr bwMode="auto">
            <a:xfrm>
              <a:off x="7096125" y="1609725"/>
              <a:ext cx="92075" cy="250825"/>
            </a:xfrm>
            <a:custGeom>
              <a:avLst/>
              <a:gdLst>
                <a:gd name="T0" fmla="*/ 22 w 31"/>
                <a:gd name="T1" fmla="*/ 3 h 84"/>
                <a:gd name="T2" fmla="*/ 25 w 31"/>
                <a:gd name="T3" fmla="*/ 35 h 84"/>
                <a:gd name="T4" fmla="*/ 20 w 31"/>
                <a:gd name="T5" fmla="*/ 55 h 84"/>
                <a:gd name="T6" fmla="*/ 11 w 31"/>
                <a:gd name="T7" fmla="*/ 56 h 84"/>
                <a:gd name="T8" fmla="*/ 17 w 31"/>
                <a:gd name="T9" fmla="*/ 82 h 84"/>
                <a:gd name="T10" fmla="*/ 19 w 31"/>
                <a:gd name="T11" fmla="*/ 80 h 84"/>
                <a:gd name="T12" fmla="*/ 12 w 31"/>
                <a:gd name="T13" fmla="*/ 72 h 84"/>
                <a:gd name="T14" fmla="*/ 22 w 31"/>
                <a:gd name="T15" fmla="*/ 58 h 84"/>
                <a:gd name="T16" fmla="*/ 29 w 31"/>
                <a:gd name="T17" fmla="*/ 54 h 84"/>
                <a:gd name="T18" fmla="*/ 28 w 31"/>
                <a:gd name="T19" fmla="*/ 31 h 84"/>
                <a:gd name="T20" fmla="*/ 26 w 31"/>
                <a:gd name="T21" fmla="*/ 3 h 84"/>
                <a:gd name="T22" fmla="*/ 22 w 31"/>
                <a:gd name="T2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4">
                  <a:moveTo>
                    <a:pt x="22" y="3"/>
                  </a:moveTo>
                  <a:cubicBezTo>
                    <a:pt x="23" y="13"/>
                    <a:pt x="24" y="24"/>
                    <a:pt x="25" y="35"/>
                  </a:cubicBezTo>
                  <a:cubicBezTo>
                    <a:pt x="25" y="40"/>
                    <a:pt x="29" y="54"/>
                    <a:pt x="20" y="55"/>
                  </a:cubicBezTo>
                  <a:cubicBezTo>
                    <a:pt x="18" y="55"/>
                    <a:pt x="14" y="55"/>
                    <a:pt x="11" y="56"/>
                  </a:cubicBezTo>
                  <a:cubicBezTo>
                    <a:pt x="0" y="64"/>
                    <a:pt x="9" y="76"/>
                    <a:pt x="17" y="82"/>
                  </a:cubicBezTo>
                  <a:cubicBezTo>
                    <a:pt x="18" y="84"/>
                    <a:pt x="21" y="81"/>
                    <a:pt x="19" y="80"/>
                  </a:cubicBezTo>
                  <a:cubicBezTo>
                    <a:pt x="16" y="77"/>
                    <a:pt x="14" y="75"/>
                    <a:pt x="12" y="72"/>
                  </a:cubicBezTo>
                  <a:cubicBezTo>
                    <a:pt x="6" y="64"/>
                    <a:pt x="16" y="59"/>
                    <a:pt x="22" y="58"/>
                  </a:cubicBezTo>
                  <a:cubicBezTo>
                    <a:pt x="25" y="58"/>
                    <a:pt x="28" y="56"/>
                    <a:pt x="29" y="54"/>
                  </a:cubicBezTo>
                  <a:cubicBezTo>
                    <a:pt x="31" y="47"/>
                    <a:pt x="29" y="38"/>
                    <a:pt x="28" y="31"/>
                  </a:cubicBezTo>
                  <a:cubicBezTo>
                    <a:pt x="27" y="22"/>
                    <a:pt x="27" y="12"/>
                    <a:pt x="26" y="3"/>
                  </a:cubicBezTo>
                  <a:cubicBezTo>
                    <a:pt x="26" y="0"/>
                    <a:pt x="22" y="0"/>
                    <a:pt x="22" y="3"/>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27">
              <a:extLst>
                <a:ext uri="{FF2B5EF4-FFF2-40B4-BE49-F238E27FC236}">
                  <a16:creationId xmlns:a16="http://schemas.microsoft.com/office/drawing/2014/main" id="{779BEB0F-CD93-4196-823A-8D71C4840A25}"/>
                </a:ext>
              </a:extLst>
            </p:cNvPr>
            <p:cNvSpPr>
              <a:spLocks/>
            </p:cNvSpPr>
            <p:nvPr/>
          </p:nvSpPr>
          <p:spPr bwMode="auto">
            <a:xfrm>
              <a:off x="7104063" y="1838325"/>
              <a:ext cx="128588" cy="66675"/>
            </a:xfrm>
            <a:custGeom>
              <a:avLst/>
              <a:gdLst>
                <a:gd name="T0" fmla="*/ 1 w 43"/>
                <a:gd name="T1" fmla="*/ 9 h 22"/>
                <a:gd name="T2" fmla="*/ 24 w 43"/>
                <a:gd name="T3" fmla="*/ 20 h 22"/>
                <a:gd name="T4" fmla="*/ 43 w 43"/>
                <a:gd name="T5" fmla="*/ 3 h 22"/>
                <a:gd name="T6" fmla="*/ 39 w 43"/>
                <a:gd name="T7" fmla="*/ 2 h 22"/>
                <a:gd name="T8" fmla="*/ 22 w 43"/>
                <a:gd name="T9" fmla="*/ 17 h 22"/>
                <a:gd name="T10" fmla="*/ 4 w 43"/>
                <a:gd name="T11" fmla="*/ 6 h 22"/>
                <a:gd name="T12" fmla="*/ 1 w 43"/>
                <a:gd name="T13" fmla="*/ 9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1" y="9"/>
                  </a:moveTo>
                  <a:cubicBezTo>
                    <a:pt x="7" y="16"/>
                    <a:pt x="15" y="22"/>
                    <a:pt x="24" y="20"/>
                  </a:cubicBezTo>
                  <a:cubicBezTo>
                    <a:pt x="34" y="19"/>
                    <a:pt x="40" y="12"/>
                    <a:pt x="43" y="3"/>
                  </a:cubicBezTo>
                  <a:cubicBezTo>
                    <a:pt x="43" y="1"/>
                    <a:pt x="40" y="0"/>
                    <a:pt x="39" y="2"/>
                  </a:cubicBezTo>
                  <a:cubicBezTo>
                    <a:pt x="37" y="11"/>
                    <a:pt x="31" y="16"/>
                    <a:pt x="22" y="17"/>
                  </a:cubicBezTo>
                  <a:cubicBezTo>
                    <a:pt x="14" y="17"/>
                    <a:pt x="8" y="12"/>
                    <a:pt x="4" y="6"/>
                  </a:cubicBezTo>
                  <a:cubicBezTo>
                    <a:pt x="2" y="5"/>
                    <a:pt x="0" y="7"/>
                    <a:pt x="1" y="9"/>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8">
              <a:extLst>
                <a:ext uri="{FF2B5EF4-FFF2-40B4-BE49-F238E27FC236}">
                  <a16:creationId xmlns:a16="http://schemas.microsoft.com/office/drawing/2014/main" id="{0A4FB369-5A20-4248-9A67-361E4ED5147D}"/>
                </a:ext>
              </a:extLst>
            </p:cNvPr>
            <p:cNvSpPr>
              <a:spLocks/>
            </p:cNvSpPr>
            <p:nvPr/>
          </p:nvSpPr>
          <p:spPr bwMode="auto">
            <a:xfrm>
              <a:off x="6978650" y="1570038"/>
              <a:ext cx="107950" cy="60325"/>
            </a:xfrm>
            <a:custGeom>
              <a:avLst/>
              <a:gdLst>
                <a:gd name="T0" fmla="*/ 4 w 36"/>
                <a:gd name="T1" fmla="*/ 18 h 20"/>
                <a:gd name="T2" fmla="*/ 34 w 36"/>
                <a:gd name="T3" fmla="*/ 5 h 20"/>
                <a:gd name="T4" fmla="*/ 34 w 36"/>
                <a:gd name="T5" fmla="*/ 2 h 20"/>
                <a:gd name="T6" fmla="*/ 1 w 36"/>
                <a:gd name="T7" fmla="*/ 17 h 20"/>
                <a:gd name="T8" fmla="*/ 4 w 36"/>
                <a:gd name="T9" fmla="*/ 18 h 20"/>
              </a:gdLst>
              <a:ahLst/>
              <a:cxnLst>
                <a:cxn ang="0">
                  <a:pos x="T0" y="T1"/>
                </a:cxn>
                <a:cxn ang="0">
                  <a:pos x="T2" y="T3"/>
                </a:cxn>
                <a:cxn ang="0">
                  <a:pos x="T4" y="T5"/>
                </a:cxn>
                <a:cxn ang="0">
                  <a:pos x="T6" y="T7"/>
                </a:cxn>
                <a:cxn ang="0">
                  <a:pos x="T8" y="T9"/>
                </a:cxn>
              </a:cxnLst>
              <a:rect l="0" t="0" r="r" b="b"/>
              <a:pathLst>
                <a:path w="36" h="20">
                  <a:moveTo>
                    <a:pt x="4" y="18"/>
                  </a:moveTo>
                  <a:cubicBezTo>
                    <a:pt x="11" y="9"/>
                    <a:pt x="23" y="4"/>
                    <a:pt x="34" y="5"/>
                  </a:cubicBezTo>
                  <a:cubicBezTo>
                    <a:pt x="36" y="6"/>
                    <a:pt x="36" y="2"/>
                    <a:pt x="34" y="2"/>
                  </a:cubicBezTo>
                  <a:cubicBezTo>
                    <a:pt x="21" y="0"/>
                    <a:pt x="9" y="6"/>
                    <a:pt x="1" y="17"/>
                  </a:cubicBezTo>
                  <a:cubicBezTo>
                    <a:pt x="0" y="18"/>
                    <a:pt x="3" y="20"/>
                    <a:pt x="4" y="18"/>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9">
              <a:extLst>
                <a:ext uri="{FF2B5EF4-FFF2-40B4-BE49-F238E27FC236}">
                  <a16:creationId xmlns:a16="http://schemas.microsoft.com/office/drawing/2014/main" id="{2C7B0ADA-4F31-4DD5-AC69-175FEB105236}"/>
                </a:ext>
              </a:extLst>
            </p:cNvPr>
            <p:cNvSpPr>
              <a:spLocks/>
            </p:cNvSpPr>
            <p:nvPr/>
          </p:nvSpPr>
          <p:spPr bwMode="auto">
            <a:xfrm>
              <a:off x="7242175" y="1570038"/>
              <a:ext cx="111125" cy="60325"/>
            </a:xfrm>
            <a:custGeom>
              <a:avLst/>
              <a:gdLst>
                <a:gd name="T0" fmla="*/ 35 w 37"/>
                <a:gd name="T1" fmla="*/ 17 h 20"/>
                <a:gd name="T2" fmla="*/ 2 w 37"/>
                <a:gd name="T3" fmla="*/ 2 h 20"/>
                <a:gd name="T4" fmla="*/ 2 w 37"/>
                <a:gd name="T5" fmla="*/ 5 h 20"/>
                <a:gd name="T6" fmla="*/ 32 w 37"/>
                <a:gd name="T7" fmla="*/ 18 h 20"/>
                <a:gd name="T8" fmla="*/ 35 w 37"/>
                <a:gd name="T9" fmla="*/ 17 h 20"/>
              </a:gdLst>
              <a:ahLst/>
              <a:cxnLst>
                <a:cxn ang="0">
                  <a:pos x="T0" y="T1"/>
                </a:cxn>
                <a:cxn ang="0">
                  <a:pos x="T2" y="T3"/>
                </a:cxn>
                <a:cxn ang="0">
                  <a:pos x="T4" y="T5"/>
                </a:cxn>
                <a:cxn ang="0">
                  <a:pos x="T6" y="T7"/>
                </a:cxn>
                <a:cxn ang="0">
                  <a:pos x="T8" y="T9"/>
                </a:cxn>
              </a:cxnLst>
              <a:rect l="0" t="0" r="r" b="b"/>
              <a:pathLst>
                <a:path w="37" h="20">
                  <a:moveTo>
                    <a:pt x="35" y="17"/>
                  </a:moveTo>
                  <a:cubicBezTo>
                    <a:pt x="28" y="6"/>
                    <a:pt x="15" y="0"/>
                    <a:pt x="2" y="2"/>
                  </a:cubicBezTo>
                  <a:cubicBezTo>
                    <a:pt x="0" y="2"/>
                    <a:pt x="0" y="6"/>
                    <a:pt x="2" y="5"/>
                  </a:cubicBezTo>
                  <a:cubicBezTo>
                    <a:pt x="14" y="4"/>
                    <a:pt x="25" y="9"/>
                    <a:pt x="32" y="18"/>
                  </a:cubicBezTo>
                  <a:cubicBezTo>
                    <a:pt x="34" y="20"/>
                    <a:pt x="37" y="18"/>
                    <a:pt x="35" y="17"/>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Oval 30">
              <a:extLst>
                <a:ext uri="{FF2B5EF4-FFF2-40B4-BE49-F238E27FC236}">
                  <a16:creationId xmlns:a16="http://schemas.microsoft.com/office/drawing/2014/main" id="{2E05AB3A-2B95-4697-9C8A-5698F81552CE}"/>
                </a:ext>
              </a:extLst>
            </p:cNvPr>
            <p:cNvSpPr>
              <a:spLocks noChangeArrowheads="1"/>
            </p:cNvSpPr>
            <p:nvPr/>
          </p:nvSpPr>
          <p:spPr bwMode="auto">
            <a:xfrm>
              <a:off x="7026275" y="1689100"/>
              <a:ext cx="50800" cy="90488"/>
            </a:xfrm>
            <a:prstGeom prst="ellipse">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Oval 31">
              <a:extLst>
                <a:ext uri="{FF2B5EF4-FFF2-40B4-BE49-F238E27FC236}">
                  <a16:creationId xmlns:a16="http://schemas.microsoft.com/office/drawing/2014/main" id="{49CF1BA9-7F56-4951-B76E-A6A7B43B7F66}"/>
                </a:ext>
              </a:extLst>
            </p:cNvPr>
            <p:cNvSpPr>
              <a:spLocks noChangeArrowheads="1"/>
            </p:cNvSpPr>
            <p:nvPr/>
          </p:nvSpPr>
          <p:spPr bwMode="auto">
            <a:xfrm>
              <a:off x="7258050" y="1689100"/>
              <a:ext cx="50800" cy="90488"/>
            </a:xfrm>
            <a:prstGeom prst="ellipse">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32">
              <a:extLst>
                <a:ext uri="{FF2B5EF4-FFF2-40B4-BE49-F238E27FC236}">
                  <a16:creationId xmlns:a16="http://schemas.microsoft.com/office/drawing/2014/main" id="{B16A6949-9647-4D7D-965B-7FFCCCCF33B0}"/>
                </a:ext>
              </a:extLst>
            </p:cNvPr>
            <p:cNvSpPr>
              <a:spLocks/>
            </p:cNvSpPr>
            <p:nvPr/>
          </p:nvSpPr>
          <p:spPr bwMode="auto">
            <a:xfrm>
              <a:off x="6715125" y="1695450"/>
              <a:ext cx="200025" cy="223838"/>
            </a:xfrm>
            <a:custGeom>
              <a:avLst/>
              <a:gdLst>
                <a:gd name="T0" fmla="*/ 13 w 67"/>
                <a:gd name="T1" fmla="*/ 53 h 75"/>
                <a:gd name="T2" fmla="*/ 56 w 67"/>
                <a:gd name="T3" fmla="*/ 66 h 75"/>
                <a:gd name="T4" fmla="*/ 54 w 67"/>
                <a:gd name="T5" fmla="*/ 22 h 75"/>
                <a:gd name="T6" fmla="*/ 12 w 67"/>
                <a:gd name="T7" fmla="*/ 8 h 75"/>
                <a:gd name="T8" fmla="*/ 13 w 67"/>
                <a:gd name="T9" fmla="*/ 53 h 75"/>
              </a:gdLst>
              <a:ahLst/>
              <a:cxnLst>
                <a:cxn ang="0">
                  <a:pos x="T0" y="T1"/>
                </a:cxn>
                <a:cxn ang="0">
                  <a:pos x="T2" y="T3"/>
                </a:cxn>
                <a:cxn ang="0">
                  <a:pos x="T4" y="T5"/>
                </a:cxn>
                <a:cxn ang="0">
                  <a:pos x="T6" y="T7"/>
                </a:cxn>
                <a:cxn ang="0">
                  <a:pos x="T8" y="T9"/>
                </a:cxn>
              </a:cxnLst>
              <a:rect l="0" t="0" r="r" b="b"/>
              <a:pathLst>
                <a:path w="67" h="75">
                  <a:moveTo>
                    <a:pt x="13" y="53"/>
                  </a:moveTo>
                  <a:cubicBezTo>
                    <a:pt x="26" y="69"/>
                    <a:pt x="44" y="75"/>
                    <a:pt x="56" y="66"/>
                  </a:cubicBezTo>
                  <a:cubicBezTo>
                    <a:pt x="67" y="58"/>
                    <a:pt x="66" y="38"/>
                    <a:pt x="54" y="22"/>
                  </a:cubicBezTo>
                  <a:cubicBezTo>
                    <a:pt x="42" y="6"/>
                    <a:pt x="23" y="0"/>
                    <a:pt x="12" y="8"/>
                  </a:cubicBezTo>
                  <a:cubicBezTo>
                    <a:pt x="0" y="17"/>
                    <a:pt x="1" y="37"/>
                    <a:pt x="13" y="53"/>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35">
              <a:extLst>
                <a:ext uri="{FF2B5EF4-FFF2-40B4-BE49-F238E27FC236}">
                  <a16:creationId xmlns:a16="http://schemas.microsoft.com/office/drawing/2014/main" id="{A0B382BB-7BCE-4E9E-A785-B795A8CBA528}"/>
                </a:ext>
              </a:extLst>
            </p:cNvPr>
            <p:cNvSpPr>
              <a:spLocks/>
            </p:cNvSpPr>
            <p:nvPr/>
          </p:nvSpPr>
          <p:spPr bwMode="auto">
            <a:xfrm>
              <a:off x="6807200" y="1239838"/>
              <a:ext cx="492125" cy="336550"/>
            </a:xfrm>
            <a:custGeom>
              <a:avLst/>
              <a:gdLst>
                <a:gd name="T0" fmla="*/ 0 w 164"/>
                <a:gd name="T1" fmla="*/ 113 h 113"/>
                <a:gd name="T2" fmla="*/ 116 w 164"/>
                <a:gd name="T3" fmla="*/ 73 h 113"/>
                <a:gd name="T4" fmla="*/ 163 w 164"/>
                <a:gd name="T5" fmla="*/ 23 h 113"/>
                <a:gd name="T6" fmla="*/ 163 w 164"/>
                <a:gd name="T7" fmla="*/ 15 h 113"/>
                <a:gd name="T8" fmla="*/ 158 w 164"/>
                <a:gd name="T9" fmla="*/ 10 h 113"/>
                <a:gd name="T10" fmla="*/ 122 w 164"/>
                <a:gd name="T11" fmla="*/ 0 h 113"/>
                <a:gd name="T12" fmla="*/ 57 w 164"/>
                <a:gd name="T13" fmla="*/ 13 h 113"/>
                <a:gd name="T14" fmla="*/ 10 w 164"/>
                <a:gd name="T15" fmla="*/ 6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13">
                  <a:moveTo>
                    <a:pt x="0" y="113"/>
                  </a:moveTo>
                  <a:cubicBezTo>
                    <a:pt x="40" y="105"/>
                    <a:pt x="80" y="92"/>
                    <a:pt x="116" y="73"/>
                  </a:cubicBezTo>
                  <a:cubicBezTo>
                    <a:pt x="137" y="62"/>
                    <a:pt x="160" y="47"/>
                    <a:pt x="163" y="23"/>
                  </a:cubicBezTo>
                  <a:cubicBezTo>
                    <a:pt x="164" y="20"/>
                    <a:pt x="164" y="17"/>
                    <a:pt x="163" y="15"/>
                  </a:cubicBezTo>
                  <a:cubicBezTo>
                    <a:pt x="162" y="13"/>
                    <a:pt x="160" y="11"/>
                    <a:pt x="158" y="10"/>
                  </a:cubicBezTo>
                  <a:cubicBezTo>
                    <a:pt x="148" y="2"/>
                    <a:pt x="135" y="1"/>
                    <a:pt x="122" y="0"/>
                  </a:cubicBezTo>
                  <a:cubicBezTo>
                    <a:pt x="100" y="0"/>
                    <a:pt x="77" y="3"/>
                    <a:pt x="57" y="13"/>
                  </a:cubicBezTo>
                  <a:cubicBezTo>
                    <a:pt x="37" y="23"/>
                    <a:pt x="19" y="39"/>
                    <a:pt x="10" y="60"/>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36">
              <a:extLst>
                <a:ext uri="{FF2B5EF4-FFF2-40B4-BE49-F238E27FC236}">
                  <a16:creationId xmlns:a16="http://schemas.microsoft.com/office/drawing/2014/main" id="{74026023-2083-47A9-865A-C88D061FA838}"/>
                </a:ext>
              </a:extLst>
            </p:cNvPr>
            <p:cNvSpPr>
              <a:spLocks/>
            </p:cNvSpPr>
            <p:nvPr/>
          </p:nvSpPr>
          <p:spPr bwMode="auto">
            <a:xfrm>
              <a:off x="7218363" y="1236663"/>
              <a:ext cx="357188" cy="515938"/>
            </a:xfrm>
            <a:custGeom>
              <a:avLst/>
              <a:gdLst>
                <a:gd name="T0" fmla="*/ 4 w 119"/>
                <a:gd name="T1" fmla="*/ 4 h 173"/>
                <a:gd name="T2" fmla="*/ 14 w 119"/>
                <a:gd name="T3" fmla="*/ 69 h 173"/>
                <a:gd name="T4" fmla="*/ 64 w 119"/>
                <a:gd name="T5" fmla="*/ 113 h 173"/>
                <a:gd name="T6" fmla="*/ 113 w 119"/>
                <a:gd name="T7" fmla="*/ 173 h 173"/>
                <a:gd name="T8" fmla="*/ 103 w 119"/>
                <a:gd name="T9" fmla="*/ 63 h 173"/>
                <a:gd name="T10" fmla="*/ 18 w 119"/>
                <a:gd name="T11" fmla="*/ 0 h 173"/>
              </a:gdLst>
              <a:ahLst/>
              <a:cxnLst>
                <a:cxn ang="0">
                  <a:pos x="T0" y="T1"/>
                </a:cxn>
                <a:cxn ang="0">
                  <a:pos x="T2" y="T3"/>
                </a:cxn>
                <a:cxn ang="0">
                  <a:pos x="T4" y="T5"/>
                </a:cxn>
                <a:cxn ang="0">
                  <a:pos x="T6" y="T7"/>
                </a:cxn>
                <a:cxn ang="0">
                  <a:pos x="T8" y="T9"/>
                </a:cxn>
                <a:cxn ang="0">
                  <a:pos x="T10" y="T11"/>
                </a:cxn>
              </a:cxnLst>
              <a:rect l="0" t="0" r="r" b="b"/>
              <a:pathLst>
                <a:path w="119" h="173">
                  <a:moveTo>
                    <a:pt x="4" y="4"/>
                  </a:moveTo>
                  <a:cubicBezTo>
                    <a:pt x="0" y="26"/>
                    <a:pt x="3" y="50"/>
                    <a:pt x="14" y="69"/>
                  </a:cubicBezTo>
                  <a:cubicBezTo>
                    <a:pt x="25" y="89"/>
                    <a:pt x="43" y="105"/>
                    <a:pt x="64" y="113"/>
                  </a:cubicBezTo>
                  <a:cubicBezTo>
                    <a:pt x="65" y="141"/>
                    <a:pt x="86" y="166"/>
                    <a:pt x="113" y="173"/>
                  </a:cubicBezTo>
                  <a:cubicBezTo>
                    <a:pt x="119" y="136"/>
                    <a:pt x="119" y="97"/>
                    <a:pt x="103" y="63"/>
                  </a:cubicBezTo>
                  <a:cubicBezTo>
                    <a:pt x="88" y="29"/>
                    <a:pt x="55" y="2"/>
                    <a:pt x="18" y="0"/>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37">
              <a:extLst>
                <a:ext uri="{FF2B5EF4-FFF2-40B4-BE49-F238E27FC236}">
                  <a16:creationId xmlns:a16="http://schemas.microsoft.com/office/drawing/2014/main" id="{8E39C091-BACD-492B-B32C-5926BE4DAF7F}"/>
                </a:ext>
              </a:extLst>
            </p:cNvPr>
            <p:cNvSpPr>
              <a:spLocks/>
            </p:cNvSpPr>
            <p:nvPr/>
          </p:nvSpPr>
          <p:spPr bwMode="auto">
            <a:xfrm>
              <a:off x="7475538" y="1695450"/>
              <a:ext cx="198438" cy="223838"/>
            </a:xfrm>
            <a:custGeom>
              <a:avLst/>
              <a:gdLst>
                <a:gd name="T0" fmla="*/ 53 w 66"/>
                <a:gd name="T1" fmla="*/ 53 h 75"/>
                <a:gd name="T2" fmla="*/ 11 w 66"/>
                <a:gd name="T3" fmla="*/ 66 h 75"/>
                <a:gd name="T4" fmla="*/ 13 w 66"/>
                <a:gd name="T5" fmla="*/ 22 h 75"/>
                <a:gd name="T6" fmla="*/ 55 w 66"/>
                <a:gd name="T7" fmla="*/ 8 h 75"/>
                <a:gd name="T8" fmla="*/ 53 w 66"/>
                <a:gd name="T9" fmla="*/ 53 h 75"/>
              </a:gdLst>
              <a:ahLst/>
              <a:cxnLst>
                <a:cxn ang="0">
                  <a:pos x="T0" y="T1"/>
                </a:cxn>
                <a:cxn ang="0">
                  <a:pos x="T2" y="T3"/>
                </a:cxn>
                <a:cxn ang="0">
                  <a:pos x="T4" y="T5"/>
                </a:cxn>
                <a:cxn ang="0">
                  <a:pos x="T6" y="T7"/>
                </a:cxn>
                <a:cxn ang="0">
                  <a:pos x="T8" y="T9"/>
                </a:cxn>
              </a:cxnLst>
              <a:rect l="0" t="0" r="r" b="b"/>
              <a:pathLst>
                <a:path w="66" h="75">
                  <a:moveTo>
                    <a:pt x="53" y="53"/>
                  </a:moveTo>
                  <a:cubicBezTo>
                    <a:pt x="41" y="69"/>
                    <a:pt x="22" y="75"/>
                    <a:pt x="11" y="66"/>
                  </a:cubicBezTo>
                  <a:cubicBezTo>
                    <a:pt x="0" y="58"/>
                    <a:pt x="1" y="38"/>
                    <a:pt x="13" y="22"/>
                  </a:cubicBezTo>
                  <a:cubicBezTo>
                    <a:pt x="25" y="6"/>
                    <a:pt x="44" y="0"/>
                    <a:pt x="55" y="8"/>
                  </a:cubicBezTo>
                  <a:cubicBezTo>
                    <a:pt x="66" y="17"/>
                    <a:pt x="65" y="37"/>
                    <a:pt x="53" y="53"/>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38">
              <a:extLst>
                <a:ext uri="{FF2B5EF4-FFF2-40B4-BE49-F238E27FC236}">
                  <a16:creationId xmlns:a16="http://schemas.microsoft.com/office/drawing/2014/main" id="{BFD72B1E-C014-405F-A1CF-E40F11E0E345}"/>
                </a:ext>
              </a:extLst>
            </p:cNvPr>
            <p:cNvSpPr>
              <a:spLocks/>
            </p:cNvSpPr>
            <p:nvPr/>
          </p:nvSpPr>
          <p:spPr bwMode="auto">
            <a:xfrm>
              <a:off x="7518400" y="1731963"/>
              <a:ext cx="112713" cy="157163"/>
            </a:xfrm>
            <a:custGeom>
              <a:avLst/>
              <a:gdLst>
                <a:gd name="T0" fmla="*/ 4 w 38"/>
                <a:gd name="T1" fmla="*/ 51 h 53"/>
                <a:gd name="T2" fmla="*/ 36 w 38"/>
                <a:gd name="T3" fmla="*/ 4 h 53"/>
                <a:gd name="T4" fmla="*/ 35 w 38"/>
                <a:gd name="T5" fmla="*/ 1 h 53"/>
                <a:gd name="T6" fmla="*/ 0 w 38"/>
                <a:gd name="T7" fmla="*/ 51 h 53"/>
                <a:gd name="T8" fmla="*/ 4 w 38"/>
                <a:gd name="T9" fmla="*/ 51 h 53"/>
              </a:gdLst>
              <a:ahLst/>
              <a:cxnLst>
                <a:cxn ang="0">
                  <a:pos x="T0" y="T1"/>
                </a:cxn>
                <a:cxn ang="0">
                  <a:pos x="T2" y="T3"/>
                </a:cxn>
                <a:cxn ang="0">
                  <a:pos x="T4" y="T5"/>
                </a:cxn>
                <a:cxn ang="0">
                  <a:pos x="T6" y="T7"/>
                </a:cxn>
                <a:cxn ang="0">
                  <a:pos x="T8" y="T9"/>
                </a:cxn>
              </a:cxnLst>
              <a:rect l="0" t="0" r="r" b="b"/>
              <a:pathLst>
                <a:path w="38" h="53">
                  <a:moveTo>
                    <a:pt x="4" y="51"/>
                  </a:moveTo>
                  <a:cubicBezTo>
                    <a:pt x="6" y="31"/>
                    <a:pt x="14" y="10"/>
                    <a:pt x="36" y="4"/>
                  </a:cubicBezTo>
                  <a:cubicBezTo>
                    <a:pt x="38" y="4"/>
                    <a:pt x="37" y="0"/>
                    <a:pt x="35" y="1"/>
                  </a:cubicBezTo>
                  <a:cubicBezTo>
                    <a:pt x="12" y="6"/>
                    <a:pt x="3" y="29"/>
                    <a:pt x="0" y="51"/>
                  </a:cubicBezTo>
                  <a:cubicBezTo>
                    <a:pt x="0" y="53"/>
                    <a:pt x="3" y="53"/>
                    <a:pt x="4" y="51"/>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39">
              <a:extLst>
                <a:ext uri="{FF2B5EF4-FFF2-40B4-BE49-F238E27FC236}">
                  <a16:creationId xmlns:a16="http://schemas.microsoft.com/office/drawing/2014/main" id="{EAE6B6E2-9CB9-457E-9920-9AD76E4432A0}"/>
                </a:ext>
              </a:extLst>
            </p:cNvPr>
            <p:cNvSpPr>
              <a:spLocks/>
            </p:cNvSpPr>
            <p:nvPr/>
          </p:nvSpPr>
          <p:spPr bwMode="auto">
            <a:xfrm>
              <a:off x="7526338" y="1814513"/>
              <a:ext cx="80963" cy="26988"/>
            </a:xfrm>
            <a:custGeom>
              <a:avLst/>
              <a:gdLst>
                <a:gd name="T0" fmla="*/ 4 w 27"/>
                <a:gd name="T1" fmla="*/ 8 h 9"/>
                <a:gd name="T2" fmla="*/ 24 w 27"/>
                <a:gd name="T3" fmla="*/ 3 h 9"/>
                <a:gd name="T4" fmla="*/ 24 w 27"/>
                <a:gd name="T5" fmla="*/ 0 h 9"/>
                <a:gd name="T6" fmla="*/ 2 w 27"/>
                <a:gd name="T7" fmla="*/ 5 h 9"/>
                <a:gd name="T8" fmla="*/ 4 w 27"/>
                <a:gd name="T9" fmla="*/ 8 h 9"/>
              </a:gdLst>
              <a:ahLst/>
              <a:cxnLst>
                <a:cxn ang="0">
                  <a:pos x="T0" y="T1"/>
                </a:cxn>
                <a:cxn ang="0">
                  <a:pos x="T2" y="T3"/>
                </a:cxn>
                <a:cxn ang="0">
                  <a:pos x="T4" y="T5"/>
                </a:cxn>
                <a:cxn ang="0">
                  <a:pos x="T6" y="T7"/>
                </a:cxn>
                <a:cxn ang="0">
                  <a:pos x="T8" y="T9"/>
                </a:cxn>
              </a:cxnLst>
              <a:rect l="0" t="0" r="r" b="b"/>
              <a:pathLst>
                <a:path w="27" h="9">
                  <a:moveTo>
                    <a:pt x="4" y="8"/>
                  </a:moveTo>
                  <a:cubicBezTo>
                    <a:pt x="11" y="5"/>
                    <a:pt x="17" y="3"/>
                    <a:pt x="24" y="3"/>
                  </a:cubicBezTo>
                  <a:cubicBezTo>
                    <a:pt x="27" y="3"/>
                    <a:pt x="27" y="0"/>
                    <a:pt x="24" y="0"/>
                  </a:cubicBezTo>
                  <a:cubicBezTo>
                    <a:pt x="17" y="0"/>
                    <a:pt x="9" y="2"/>
                    <a:pt x="2" y="5"/>
                  </a:cubicBezTo>
                  <a:cubicBezTo>
                    <a:pt x="0" y="6"/>
                    <a:pt x="2" y="9"/>
                    <a:pt x="4" y="8"/>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40">
              <a:extLst>
                <a:ext uri="{FF2B5EF4-FFF2-40B4-BE49-F238E27FC236}">
                  <a16:creationId xmlns:a16="http://schemas.microsoft.com/office/drawing/2014/main" id="{E7A2331D-FACA-4271-940B-58AD148B5B60}"/>
                </a:ext>
              </a:extLst>
            </p:cNvPr>
            <p:cNvSpPr>
              <a:spLocks/>
            </p:cNvSpPr>
            <p:nvPr/>
          </p:nvSpPr>
          <p:spPr bwMode="auto">
            <a:xfrm>
              <a:off x="6756400" y="1739900"/>
              <a:ext cx="111125" cy="128588"/>
            </a:xfrm>
            <a:custGeom>
              <a:avLst/>
              <a:gdLst>
                <a:gd name="T0" fmla="*/ 2 w 37"/>
                <a:gd name="T1" fmla="*/ 4 h 43"/>
                <a:gd name="T2" fmla="*/ 33 w 37"/>
                <a:gd name="T3" fmla="*/ 41 h 43"/>
                <a:gd name="T4" fmla="*/ 36 w 37"/>
                <a:gd name="T5" fmla="*/ 40 h 43"/>
                <a:gd name="T6" fmla="*/ 2 w 37"/>
                <a:gd name="T7" fmla="*/ 0 h 43"/>
                <a:gd name="T8" fmla="*/ 2 w 37"/>
                <a:gd name="T9" fmla="*/ 4 h 43"/>
              </a:gdLst>
              <a:ahLst/>
              <a:cxnLst>
                <a:cxn ang="0">
                  <a:pos x="T0" y="T1"/>
                </a:cxn>
                <a:cxn ang="0">
                  <a:pos x="T2" y="T3"/>
                </a:cxn>
                <a:cxn ang="0">
                  <a:pos x="T4" y="T5"/>
                </a:cxn>
                <a:cxn ang="0">
                  <a:pos x="T6" y="T7"/>
                </a:cxn>
                <a:cxn ang="0">
                  <a:pos x="T8" y="T9"/>
                </a:cxn>
              </a:cxnLst>
              <a:rect l="0" t="0" r="r" b="b"/>
              <a:pathLst>
                <a:path w="37" h="43">
                  <a:moveTo>
                    <a:pt x="2" y="4"/>
                  </a:moveTo>
                  <a:cubicBezTo>
                    <a:pt x="18" y="6"/>
                    <a:pt x="29" y="28"/>
                    <a:pt x="33" y="41"/>
                  </a:cubicBezTo>
                  <a:cubicBezTo>
                    <a:pt x="34" y="43"/>
                    <a:pt x="37" y="42"/>
                    <a:pt x="36" y="40"/>
                  </a:cubicBezTo>
                  <a:cubicBezTo>
                    <a:pt x="32" y="25"/>
                    <a:pt x="20" y="2"/>
                    <a:pt x="2" y="0"/>
                  </a:cubicBezTo>
                  <a:cubicBezTo>
                    <a:pt x="0" y="0"/>
                    <a:pt x="0" y="4"/>
                    <a:pt x="2" y="4"/>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41">
              <a:extLst>
                <a:ext uri="{FF2B5EF4-FFF2-40B4-BE49-F238E27FC236}">
                  <a16:creationId xmlns:a16="http://schemas.microsoft.com/office/drawing/2014/main" id="{4BAE2EB8-EB5B-4428-936F-021DEEA1FBD0}"/>
                </a:ext>
              </a:extLst>
            </p:cNvPr>
            <p:cNvSpPr>
              <a:spLocks/>
            </p:cNvSpPr>
            <p:nvPr/>
          </p:nvSpPr>
          <p:spPr bwMode="auto">
            <a:xfrm>
              <a:off x="6775450" y="1803400"/>
              <a:ext cx="71438" cy="17463"/>
            </a:xfrm>
            <a:custGeom>
              <a:avLst/>
              <a:gdLst>
                <a:gd name="T0" fmla="*/ 3 w 24"/>
                <a:gd name="T1" fmla="*/ 6 h 6"/>
                <a:gd name="T2" fmla="*/ 21 w 24"/>
                <a:gd name="T3" fmla="*/ 5 h 6"/>
                <a:gd name="T4" fmla="*/ 22 w 24"/>
                <a:gd name="T5" fmla="*/ 2 h 6"/>
                <a:gd name="T6" fmla="*/ 2 w 24"/>
                <a:gd name="T7" fmla="*/ 2 h 6"/>
                <a:gd name="T8" fmla="*/ 3 w 24"/>
                <a:gd name="T9" fmla="*/ 6 h 6"/>
              </a:gdLst>
              <a:ahLst/>
              <a:cxnLst>
                <a:cxn ang="0">
                  <a:pos x="T0" y="T1"/>
                </a:cxn>
                <a:cxn ang="0">
                  <a:pos x="T2" y="T3"/>
                </a:cxn>
                <a:cxn ang="0">
                  <a:pos x="T4" y="T5"/>
                </a:cxn>
                <a:cxn ang="0">
                  <a:pos x="T6" y="T7"/>
                </a:cxn>
                <a:cxn ang="0">
                  <a:pos x="T8" y="T9"/>
                </a:cxn>
              </a:cxnLst>
              <a:rect l="0" t="0" r="r" b="b"/>
              <a:pathLst>
                <a:path w="24" h="6">
                  <a:moveTo>
                    <a:pt x="3" y="6"/>
                  </a:moveTo>
                  <a:cubicBezTo>
                    <a:pt x="9" y="4"/>
                    <a:pt x="15" y="4"/>
                    <a:pt x="21" y="5"/>
                  </a:cubicBezTo>
                  <a:cubicBezTo>
                    <a:pt x="23" y="5"/>
                    <a:pt x="24" y="2"/>
                    <a:pt x="22" y="2"/>
                  </a:cubicBezTo>
                  <a:cubicBezTo>
                    <a:pt x="15" y="0"/>
                    <a:pt x="8" y="0"/>
                    <a:pt x="2" y="2"/>
                  </a:cubicBezTo>
                  <a:cubicBezTo>
                    <a:pt x="0" y="3"/>
                    <a:pt x="1" y="6"/>
                    <a:pt x="3" y="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42">
              <a:extLst>
                <a:ext uri="{FF2B5EF4-FFF2-40B4-BE49-F238E27FC236}">
                  <a16:creationId xmlns:a16="http://schemas.microsoft.com/office/drawing/2014/main" id="{20A111A3-EB86-4A7C-B7B2-C627E5B243B5}"/>
                </a:ext>
              </a:extLst>
            </p:cNvPr>
            <p:cNvSpPr>
              <a:spLocks/>
            </p:cNvSpPr>
            <p:nvPr/>
          </p:nvSpPr>
          <p:spPr bwMode="auto">
            <a:xfrm>
              <a:off x="6796088" y="2573338"/>
              <a:ext cx="860425" cy="960438"/>
            </a:xfrm>
            <a:custGeom>
              <a:avLst/>
              <a:gdLst>
                <a:gd name="T0" fmla="*/ 279 w 287"/>
                <a:gd name="T1" fmla="*/ 5 h 322"/>
                <a:gd name="T2" fmla="*/ 170 w 287"/>
                <a:gd name="T3" fmla="*/ 1 h 322"/>
                <a:gd name="T4" fmla="*/ 170 w 287"/>
                <a:gd name="T5" fmla="*/ 0 h 322"/>
                <a:gd name="T6" fmla="*/ 143 w 287"/>
                <a:gd name="T7" fmla="*/ 0 h 322"/>
                <a:gd name="T8" fmla="*/ 116 w 287"/>
                <a:gd name="T9" fmla="*/ 0 h 322"/>
                <a:gd name="T10" fmla="*/ 116 w 287"/>
                <a:gd name="T11" fmla="*/ 1 h 322"/>
                <a:gd name="T12" fmla="*/ 7 w 287"/>
                <a:gd name="T13" fmla="*/ 5 h 322"/>
                <a:gd name="T14" fmla="*/ 32 w 287"/>
                <a:gd name="T15" fmla="*/ 314 h 322"/>
                <a:gd name="T16" fmla="*/ 116 w 287"/>
                <a:gd name="T17" fmla="*/ 321 h 322"/>
                <a:gd name="T18" fmla="*/ 116 w 287"/>
                <a:gd name="T19" fmla="*/ 321 h 322"/>
                <a:gd name="T20" fmla="*/ 143 w 287"/>
                <a:gd name="T21" fmla="*/ 321 h 322"/>
                <a:gd name="T22" fmla="*/ 170 w 287"/>
                <a:gd name="T23" fmla="*/ 321 h 322"/>
                <a:gd name="T24" fmla="*/ 170 w 287"/>
                <a:gd name="T25" fmla="*/ 321 h 322"/>
                <a:gd name="T26" fmla="*/ 255 w 287"/>
                <a:gd name="T27" fmla="*/ 314 h 322"/>
                <a:gd name="T28" fmla="*/ 279 w 287"/>
                <a:gd name="T29" fmla="*/ 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322">
                  <a:moveTo>
                    <a:pt x="279" y="5"/>
                  </a:moveTo>
                  <a:cubicBezTo>
                    <a:pt x="276" y="2"/>
                    <a:pt x="227" y="1"/>
                    <a:pt x="170" y="1"/>
                  </a:cubicBezTo>
                  <a:cubicBezTo>
                    <a:pt x="170" y="0"/>
                    <a:pt x="170" y="0"/>
                    <a:pt x="170" y="0"/>
                  </a:cubicBezTo>
                  <a:cubicBezTo>
                    <a:pt x="161" y="0"/>
                    <a:pt x="152" y="0"/>
                    <a:pt x="143" y="0"/>
                  </a:cubicBezTo>
                  <a:cubicBezTo>
                    <a:pt x="134" y="0"/>
                    <a:pt x="125" y="0"/>
                    <a:pt x="116" y="0"/>
                  </a:cubicBezTo>
                  <a:cubicBezTo>
                    <a:pt x="116" y="1"/>
                    <a:pt x="116" y="1"/>
                    <a:pt x="116" y="1"/>
                  </a:cubicBezTo>
                  <a:cubicBezTo>
                    <a:pt x="59" y="1"/>
                    <a:pt x="10" y="2"/>
                    <a:pt x="7" y="5"/>
                  </a:cubicBezTo>
                  <a:cubicBezTo>
                    <a:pt x="0" y="11"/>
                    <a:pt x="17" y="232"/>
                    <a:pt x="32" y="314"/>
                  </a:cubicBezTo>
                  <a:cubicBezTo>
                    <a:pt x="55" y="318"/>
                    <a:pt x="85" y="320"/>
                    <a:pt x="116" y="321"/>
                  </a:cubicBezTo>
                  <a:cubicBezTo>
                    <a:pt x="116" y="321"/>
                    <a:pt x="116" y="321"/>
                    <a:pt x="116" y="321"/>
                  </a:cubicBezTo>
                  <a:cubicBezTo>
                    <a:pt x="125" y="322"/>
                    <a:pt x="134" y="322"/>
                    <a:pt x="143" y="321"/>
                  </a:cubicBezTo>
                  <a:cubicBezTo>
                    <a:pt x="153" y="322"/>
                    <a:pt x="162" y="322"/>
                    <a:pt x="170" y="321"/>
                  </a:cubicBezTo>
                  <a:cubicBezTo>
                    <a:pt x="170" y="321"/>
                    <a:pt x="170" y="321"/>
                    <a:pt x="170" y="321"/>
                  </a:cubicBezTo>
                  <a:cubicBezTo>
                    <a:pt x="201" y="320"/>
                    <a:pt x="232" y="318"/>
                    <a:pt x="255" y="314"/>
                  </a:cubicBezTo>
                  <a:cubicBezTo>
                    <a:pt x="269" y="232"/>
                    <a:pt x="287" y="11"/>
                    <a:pt x="279" y="5"/>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43">
              <a:extLst>
                <a:ext uri="{FF2B5EF4-FFF2-40B4-BE49-F238E27FC236}">
                  <a16:creationId xmlns:a16="http://schemas.microsoft.com/office/drawing/2014/main" id="{4411C254-9EC0-4461-B791-8C063D03DA1E}"/>
                </a:ext>
              </a:extLst>
            </p:cNvPr>
            <p:cNvSpPr>
              <a:spLocks/>
            </p:cNvSpPr>
            <p:nvPr/>
          </p:nvSpPr>
          <p:spPr bwMode="auto">
            <a:xfrm>
              <a:off x="6937375" y="2733675"/>
              <a:ext cx="595313" cy="692150"/>
            </a:xfrm>
            <a:custGeom>
              <a:avLst/>
              <a:gdLst>
                <a:gd name="T0" fmla="*/ 89 w 199"/>
                <a:gd name="T1" fmla="*/ 0 h 232"/>
                <a:gd name="T2" fmla="*/ 0 w 199"/>
                <a:gd name="T3" fmla="*/ 11 h 232"/>
                <a:gd name="T4" fmla="*/ 10 w 199"/>
                <a:gd name="T5" fmla="*/ 220 h 232"/>
                <a:gd name="T6" fmla="*/ 138 w 199"/>
                <a:gd name="T7" fmla="*/ 232 h 232"/>
                <a:gd name="T8" fmla="*/ 152 w 199"/>
                <a:gd name="T9" fmla="*/ 232 h 232"/>
                <a:gd name="T10" fmla="*/ 171 w 199"/>
                <a:gd name="T11" fmla="*/ 231 h 232"/>
                <a:gd name="T12" fmla="*/ 174 w 199"/>
                <a:gd name="T13" fmla="*/ 230 h 232"/>
                <a:gd name="T14" fmla="*/ 182 w 199"/>
                <a:gd name="T15" fmla="*/ 191 h 232"/>
                <a:gd name="T16" fmla="*/ 133 w 199"/>
                <a:gd name="T17" fmla="*/ 183 h 232"/>
                <a:gd name="T18" fmla="*/ 106 w 199"/>
                <a:gd name="T19" fmla="*/ 178 h 232"/>
                <a:gd name="T20" fmla="*/ 106 w 199"/>
                <a:gd name="T21" fmla="*/ 178 h 232"/>
                <a:gd name="T22" fmla="*/ 84 w 199"/>
                <a:gd name="T23" fmla="*/ 175 h 232"/>
                <a:gd name="T24" fmla="*/ 87 w 199"/>
                <a:gd name="T25" fmla="*/ 134 h 232"/>
                <a:gd name="T26" fmla="*/ 97 w 199"/>
                <a:gd name="T27" fmla="*/ 132 h 232"/>
                <a:gd name="T28" fmla="*/ 97 w 199"/>
                <a:gd name="T29" fmla="*/ 132 h 232"/>
                <a:gd name="T30" fmla="*/ 100 w 199"/>
                <a:gd name="T31" fmla="*/ 132 h 232"/>
                <a:gd name="T32" fmla="*/ 191 w 199"/>
                <a:gd name="T33" fmla="*/ 116 h 232"/>
                <a:gd name="T34" fmla="*/ 199 w 199"/>
                <a:gd name="T35" fmla="*/ 8 h 232"/>
                <a:gd name="T36" fmla="*/ 149 w 199"/>
                <a:gd name="T37" fmla="*/ 3 h 232"/>
                <a:gd name="T38" fmla="*/ 89 w 199"/>
                <a:gd name="T3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232">
                  <a:moveTo>
                    <a:pt x="89" y="0"/>
                  </a:moveTo>
                  <a:cubicBezTo>
                    <a:pt x="59" y="0"/>
                    <a:pt x="29" y="3"/>
                    <a:pt x="0" y="11"/>
                  </a:cubicBezTo>
                  <a:cubicBezTo>
                    <a:pt x="10" y="220"/>
                    <a:pt x="10" y="220"/>
                    <a:pt x="10" y="220"/>
                  </a:cubicBezTo>
                  <a:cubicBezTo>
                    <a:pt x="52" y="226"/>
                    <a:pt x="95" y="232"/>
                    <a:pt x="138" y="232"/>
                  </a:cubicBezTo>
                  <a:cubicBezTo>
                    <a:pt x="143" y="232"/>
                    <a:pt x="147" y="232"/>
                    <a:pt x="152" y="232"/>
                  </a:cubicBezTo>
                  <a:cubicBezTo>
                    <a:pt x="159" y="232"/>
                    <a:pt x="165" y="231"/>
                    <a:pt x="171" y="231"/>
                  </a:cubicBezTo>
                  <a:cubicBezTo>
                    <a:pt x="172" y="231"/>
                    <a:pt x="173" y="231"/>
                    <a:pt x="174" y="230"/>
                  </a:cubicBezTo>
                  <a:cubicBezTo>
                    <a:pt x="177" y="219"/>
                    <a:pt x="180" y="206"/>
                    <a:pt x="182" y="191"/>
                  </a:cubicBezTo>
                  <a:cubicBezTo>
                    <a:pt x="165" y="189"/>
                    <a:pt x="149" y="186"/>
                    <a:pt x="133" y="183"/>
                  </a:cubicBezTo>
                  <a:cubicBezTo>
                    <a:pt x="124" y="181"/>
                    <a:pt x="115" y="180"/>
                    <a:pt x="106" y="178"/>
                  </a:cubicBezTo>
                  <a:cubicBezTo>
                    <a:pt x="106" y="178"/>
                    <a:pt x="106" y="178"/>
                    <a:pt x="106" y="178"/>
                  </a:cubicBezTo>
                  <a:cubicBezTo>
                    <a:pt x="99" y="177"/>
                    <a:pt x="91" y="176"/>
                    <a:pt x="84" y="175"/>
                  </a:cubicBezTo>
                  <a:cubicBezTo>
                    <a:pt x="85" y="161"/>
                    <a:pt x="87" y="148"/>
                    <a:pt x="87" y="134"/>
                  </a:cubicBezTo>
                  <a:cubicBezTo>
                    <a:pt x="89" y="134"/>
                    <a:pt x="92" y="133"/>
                    <a:pt x="97" y="132"/>
                  </a:cubicBezTo>
                  <a:cubicBezTo>
                    <a:pt x="97" y="132"/>
                    <a:pt x="97" y="132"/>
                    <a:pt x="97" y="132"/>
                  </a:cubicBezTo>
                  <a:cubicBezTo>
                    <a:pt x="98" y="132"/>
                    <a:pt x="99" y="132"/>
                    <a:pt x="100" y="132"/>
                  </a:cubicBezTo>
                  <a:cubicBezTo>
                    <a:pt x="122" y="128"/>
                    <a:pt x="162" y="121"/>
                    <a:pt x="191" y="116"/>
                  </a:cubicBezTo>
                  <a:cubicBezTo>
                    <a:pt x="196" y="65"/>
                    <a:pt x="198" y="18"/>
                    <a:pt x="199" y="8"/>
                  </a:cubicBezTo>
                  <a:cubicBezTo>
                    <a:pt x="182" y="5"/>
                    <a:pt x="165" y="4"/>
                    <a:pt x="149" y="3"/>
                  </a:cubicBezTo>
                  <a:cubicBezTo>
                    <a:pt x="129" y="1"/>
                    <a:pt x="109" y="0"/>
                    <a:pt x="89" y="0"/>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44">
              <a:extLst>
                <a:ext uri="{FF2B5EF4-FFF2-40B4-BE49-F238E27FC236}">
                  <a16:creationId xmlns:a16="http://schemas.microsoft.com/office/drawing/2014/main" id="{8A042CF8-F9FB-486B-A1BF-A36A3302923D}"/>
                </a:ext>
              </a:extLst>
            </p:cNvPr>
            <p:cNvSpPr>
              <a:spLocks/>
            </p:cNvSpPr>
            <p:nvPr/>
          </p:nvSpPr>
          <p:spPr bwMode="auto">
            <a:xfrm>
              <a:off x="6488113" y="4511675"/>
              <a:ext cx="1485900" cy="292100"/>
            </a:xfrm>
            <a:custGeom>
              <a:avLst/>
              <a:gdLst>
                <a:gd name="T0" fmla="*/ 15 w 496"/>
                <a:gd name="T1" fmla="*/ 16 h 98"/>
                <a:gd name="T2" fmla="*/ 2 w 496"/>
                <a:gd name="T3" fmla="*/ 12 h 98"/>
                <a:gd name="T4" fmla="*/ 0 w 496"/>
                <a:gd name="T5" fmla="*/ 41 h 98"/>
                <a:gd name="T6" fmla="*/ 496 w 496"/>
                <a:gd name="T7" fmla="*/ 30 h 98"/>
                <a:gd name="T8" fmla="*/ 491 w 496"/>
                <a:gd name="T9" fmla="*/ 0 h 98"/>
                <a:gd name="T10" fmla="*/ 470 w 496"/>
                <a:gd name="T11" fmla="*/ 7 h 98"/>
                <a:gd name="T12" fmla="*/ 15 w 496"/>
                <a:gd name="T13" fmla="*/ 16 h 98"/>
              </a:gdLst>
              <a:ahLst/>
              <a:cxnLst>
                <a:cxn ang="0">
                  <a:pos x="T0" y="T1"/>
                </a:cxn>
                <a:cxn ang="0">
                  <a:pos x="T2" y="T3"/>
                </a:cxn>
                <a:cxn ang="0">
                  <a:pos x="T4" y="T5"/>
                </a:cxn>
                <a:cxn ang="0">
                  <a:pos x="T6" y="T7"/>
                </a:cxn>
                <a:cxn ang="0">
                  <a:pos x="T8" y="T9"/>
                </a:cxn>
                <a:cxn ang="0">
                  <a:pos x="T10" y="T11"/>
                </a:cxn>
                <a:cxn ang="0">
                  <a:pos x="T12" y="T13"/>
                </a:cxn>
              </a:cxnLst>
              <a:rect l="0" t="0" r="r" b="b"/>
              <a:pathLst>
                <a:path w="496" h="98">
                  <a:moveTo>
                    <a:pt x="15" y="16"/>
                  </a:moveTo>
                  <a:cubicBezTo>
                    <a:pt x="11" y="15"/>
                    <a:pt x="6" y="13"/>
                    <a:pt x="2" y="12"/>
                  </a:cubicBezTo>
                  <a:cubicBezTo>
                    <a:pt x="1" y="22"/>
                    <a:pt x="0" y="31"/>
                    <a:pt x="0" y="41"/>
                  </a:cubicBezTo>
                  <a:cubicBezTo>
                    <a:pt x="147" y="97"/>
                    <a:pt x="347" y="98"/>
                    <a:pt x="496" y="30"/>
                  </a:cubicBezTo>
                  <a:cubicBezTo>
                    <a:pt x="494" y="21"/>
                    <a:pt x="493" y="11"/>
                    <a:pt x="491" y="0"/>
                  </a:cubicBezTo>
                  <a:cubicBezTo>
                    <a:pt x="484" y="2"/>
                    <a:pt x="477" y="5"/>
                    <a:pt x="470" y="7"/>
                  </a:cubicBezTo>
                  <a:cubicBezTo>
                    <a:pt x="323" y="51"/>
                    <a:pt x="163" y="60"/>
                    <a:pt x="15" y="16"/>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45">
              <a:extLst>
                <a:ext uri="{FF2B5EF4-FFF2-40B4-BE49-F238E27FC236}">
                  <a16:creationId xmlns:a16="http://schemas.microsoft.com/office/drawing/2014/main" id="{A45A7BB0-C4C4-4F57-B311-49B188B13188}"/>
                </a:ext>
              </a:extLst>
            </p:cNvPr>
            <p:cNvSpPr>
              <a:spLocks/>
            </p:cNvSpPr>
            <p:nvPr/>
          </p:nvSpPr>
          <p:spPr bwMode="auto">
            <a:xfrm>
              <a:off x="7188200" y="2784475"/>
              <a:ext cx="712788" cy="528638"/>
            </a:xfrm>
            <a:custGeom>
              <a:avLst/>
              <a:gdLst>
                <a:gd name="T0" fmla="*/ 219 w 238"/>
                <a:gd name="T1" fmla="*/ 0 h 177"/>
                <a:gd name="T2" fmla="*/ 159 w 238"/>
                <a:gd name="T3" fmla="*/ 18 h 177"/>
                <a:gd name="T4" fmla="*/ 157 w 238"/>
                <a:gd name="T5" fmla="*/ 23 h 177"/>
                <a:gd name="T6" fmla="*/ 157 w 238"/>
                <a:gd name="T7" fmla="*/ 26 h 177"/>
                <a:gd name="T8" fmla="*/ 153 w 238"/>
                <a:gd name="T9" fmla="*/ 41 h 177"/>
                <a:gd name="T10" fmla="*/ 146 w 238"/>
                <a:gd name="T11" fmla="*/ 68 h 177"/>
                <a:gd name="T12" fmla="*/ 144 w 238"/>
                <a:gd name="T13" fmla="*/ 71 h 177"/>
                <a:gd name="T14" fmla="*/ 143 w 238"/>
                <a:gd name="T15" fmla="*/ 93 h 177"/>
                <a:gd name="T16" fmla="*/ 3 w 238"/>
                <a:gd name="T17" fmla="*/ 117 h 177"/>
                <a:gd name="T18" fmla="*/ 0 w 238"/>
                <a:gd name="T19" fmla="*/ 158 h 177"/>
                <a:gd name="T20" fmla="*/ 106 w 238"/>
                <a:gd name="T21" fmla="*/ 174 h 177"/>
                <a:gd name="T22" fmla="*/ 230 w 238"/>
                <a:gd name="T23" fmla="*/ 165 h 177"/>
                <a:gd name="T24" fmla="*/ 237 w 238"/>
                <a:gd name="T25" fmla="*/ 161 h 177"/>
                <a:gd name="T26" fmla="*/ 238 w 238"/>
                <a:gd name="T27" fmla="*/ 156 h 177"/>
                <a:gd name="T28" fmla="*/ 219 w 238"/>
                <a:gd name="T2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177">
                  <a:moveTo>
                    <a:pt x="219" y="0"/>
                  </a:moveTo>
                  <a:cubicBezTo>
                    <a:pt x="159" y="18"/>
                    <a:pt x="159" y="18"/>
                    <a:pt x="159" y="18"/>
                  </a:cubicBezTo>
                  <a:cubicBezTo>
                    <a:pt x="158" y="20"/>
                    <a:pt x="158" y="22"/>
                    <a:pt x="157" y="23"/>
                  </a:cubicBezTo>
                  <a:cubicBezTo>
                    <a:pt x="157" y="25"/>
                    <a:pt x="157" y="26"/>
                    <a:pt x="157" y="26"/>
                  </a:cubicBezTo>
                  <a:cubicBezTo>
                    <a:pt x="156" y="31"/>
                    <a:pt x="155" y="36"/>
                    <a:pt x="153" y="41"/>
                  </a:cubicBezTo>
                  <a:cubicBezTo>
                    <a:pt x="151" y="50"/>
                    <a:pt x="149" y="59"/>
                    <a:pt x="146" y="68"/>
                  </a:cubicBezTo>
                  <a:cubicBezTo>
                    <a:pt x="145" y="69"/>
                    <a:pt x="145" y="70"/>
                    <a:pt x="144" y="71"/>
                  </a:cubicBezTo>
                  <a:cubicBezTo>
                    <a:pt x="144" y="78"/>
                    <a:pt x="144" y="85"/>
                    <a:pt x="143" y="93"/>
                  </a:cubicBezTo>
                  <a:cubicBezTo>
                    <a:pt x="143" y="92"/>
                    <a:pt x="15" y="115"/>
                    <a:pt x="3" y="117"/>
                  </a:cubicBezTo>
                  <a:cubicBezTo>
                    <a:pt x="3" y="131"/>
                    <a:pt x="1" y="144"/>
                    <a:pt x="0" y="158"/>
                  </a:cubicBezTo>
                  <a:cubicBezTo>
                    <a:pt x="35" y="162"/>
                    <a:pt x="69" y="172"/>
                    <a:pt x="106" y="174"/>
                  </a:cubicBezTo>
                  <a:cubicBezTo>
                    <a:pt x="147" y="177"/>
                    <a:pt x="190" y="175"/>
                    <a:pt x="230" y="165"/>
                  </a:cubicBezTo>
                  <a:cubicBezTo>
                    <a:pt x="233" y="165"/>
                    <a:pt x="235" y="164"/>
                    <a:pt x="237" y="161"/>
                  </a:cubicBezTo>
                  <a:cubicBezTo>
                    <a:pt x="238" y="160"/>
                    <a:pt x="238" y="158"/>
                    <a:pt x="238" y="156"/>
                  </a:cubicBezTo>
                  <a:cubicBezTo>
                    <a:pt x="237" y="103"/>
                    <a:pt x="233" y="50"/>
                    <a:pt x="219" y="0"/>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46">
              <a:extLst>
                <a:ext uri="{FF2B5EF4-FFF2-40B4-BE49-F238E27FC236}">
                  <a16:creationId xmlns:a16="http://schemas.microsoft.com/office/drawing/2014/main" id="{518ABE28-B3DB-4DB9-9D25-27FCCFD110DE}"/>
                </a:ext>
              </a:extLst>
            </p:cNvPr>
            <p:cNvSpPr>
              <a:spLocks/>
            </p:cNvSpPr>
            <p:nvPr/>
          </p:nvSpPr>
          <p:spPr bwMode="auto">
            <a:xfrm>
              <a:off x="7526338" y="3568700"/>
              <a:ext cx="573088" cy="522288"/>
            </a:xfrm>
            <a:custGeom>
              <a:avLst/>
              <a:gdLst>
                <a:gd name="T0" fmla="*/ 136 w 191"/>
                <a:gd name="T1" fmla="*/ 17 h 175"/>
                <a:gd name="T2" fmla="*/ 31 w 191"/>
                <a:gd name="T3" fmla="*/ 26 h 175"/>
                <a:gd name="T4" fmla="*/ 6 w 191"/>
                <a:gd name="T5" fmla="*/ 77 h 175"/>
                <a:gd name="T6" fmla="*/ 73 w 191"/>
                <a:gd name="T7" fmla="*/ 171 h 175"/>
                <a:gd name="T8" fmla="*/ 173 w 191"/>
                <a:gd name="T9" fmla="*/ 67 h 175"/>
                <a:gd name="T10" fmla="*/ 136 w 191"/>
                <a:gd name="T11" fmla="*/ 17 h 175"/>
              </a:gdLst>
              <a:ahLst/>
              <a:cxnLst>
                <a:cxn ang="0">
                  <a:pos x="T0" y="T1"/>
                </a:cxn>
                <a:cxn ang="0">
                  <a:pos x="T2" y="T3"/>
                </a:cxn>
                <a:cxn ang="0">
                  <a:pos x="T4" y="T5"/>
                </a:cxn>
                <a:cxn ang="0">
                  <a:pos x="T6" y="T7"/>
                </a:cxn>
                <a:cxn ang="0">
                  <a:pos x="T8" y="T9"/>
                </a:cxn>
                <a:cxn ang="0">
                  <a:pos x="T10" y="T11"/>
                </a:cxn>
              </a:cxnLst>
              <a:rect l="0" t="0" r="r" b="b"/>
              <a:pathLst>
                <a:path w="191" h="175">
                  <a:moveTo>
                    <a:pt x="136" y="17"/>
                  </a:moveTo>
                  <a:cubicBezTo>
                    <a:pt x="107" y="0"/>
                    <a:pt x="57" y="2"/>
                    <a:pt x="31" y="26"/>
                  </a:cubicBezTo>
                  <a:cubicBezTo>
                    <a:pt x="17" y="39"/>
                    <a:pt x="9" y="58"/>
                    <a:pt x="6" y="77"/>
                  </a:cubicBezTo>
                  <a:cubicBezTo>
                    <a:pt x="0" y="120"/>
                    <a:pt x="26" y="167"/>
                    <a:pt x="73" y="171"/>
                  </a:cubicBezTo>
                  <a:cubicBezTo>
                    <a:pt x="135" y="175"/>
                    <a:pt x="191" y="134"/>
                    <a:pt x="173" y="67"/>
                  </a:cubicBezTo>
                  <a:cubicBezTo>
                    <a:pt x="168" y="47"/>
                    <a:pt x="154" y="28"/>
                    <a:pt x="136" y="1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47">
              <a:extLst>
                <a:ext uri="{FF2B5EF4-FFF2-40B4-BE49-F238E27FC236}">
                  <a16:creationId xmlns:a16="http://schemas.microsoft.com/office/drawing/2014/main" id="{1A93DB78-71FB-415A-8936-89E6F66406A1}"/>
                </a:ext>
              </a:extLst>
            </p:cNvPr>
            <p:cNvSpPr>
              <a:spLocks/>
            </p:cNvSpPr>
            <p:nvPr/>
          </p:nvSpPr>
          <p:spPr bwMode="auto">
            <a:xfrm>
              <a:off x="7497763" y="3571875"/>
              <a:ext cx="44450" cy="57150"/>
            </a:xfrm>
            <a:custGeom>
              <a:avLst/>
              <a:gdLst>
                <a:gd name="T0" fmla="*/ 1 w 15"/>
                <a:gd name="T1" fmla="*/ 4 h 19"/>
                <a:gd name="T2" fmla="*/ 11 w 15"/>
                <a:gd name="T3" fmla="*/ 18 h 19"/>
                <a:gd name="T4" fmla="*/ 13 w 15"/>
                <a:gd name="T5" fmla="*/ 15 h 19"/>
                <a:gd name="T6" fmla="*/ 4 w 15"/>
                <a:gd name="T7" fmla="*/ 3 h 19"/>
                <a:gd name="T8" fmla="*/ 1 w 15"/>
                <a:gd name="T9" fmla="*/ 4 h 19"/>
              </a:gdLst>
              <a:ahLst/>
              <a:cxnLst>
                <a:cxn ang="0">
                  <a:pos x="T0" y="T1"/>
                </a:cxn>
                <a:cxn ang="0">
                  <a:pos x="T2" y="T3"/>
                </a:cxn>
                <a:cxn ang="0">
                  <a:pos x="T4" y="T5"/>
                </a:cxn>
                <a:cxn ang="0">
                  <a:pos x="T6" y="T7"/>
                </a:cxn>
                <a:cxn ang="0">
                  <a:pos x="T8" y="T9"/>
                </a:cxn>
              </a:cxnLst>
              <a:rect l="0" t="0" r="r" b="b"/>
              <a:pathLst>
                <a:path w="15" h="19">
                  <a:moveTo>
                    <a:pt x="1" y="4"/>
                  </a:moveTo>
                  <a:cubicBezTo>
                    <a:pt x="4" y="9"/>
                    <a:pt x="7" y="14"/>
                    <a:pt x="11" y="18"/>
                  </a:cubicBezTo>
                  <a:cubicBezTo>
                    <a:pt x="13" y="19"/>
                    <a:pt x="15" y="17"/>
                    <a:pt x="13" y="15"/>
                  </a:cubicBezTo>
                  <a:cubicBezTo>
                    <a:pt x="10" y="11"/>
                    <a:pt x="7" y="7"/>
                    <a:pt x="4" y="3"/>
                  </a:cubicBezTo>
                  <a:cubicBezTo>
                    <a:pt x="3" y="0"/>
                    <a:pt x="0" y="2"/>
                    <a:pt x="1"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48">
              <a:extLst>
                <a:ext uri="{FF2B5EF4-FFF2-40B4-BE49-F238E27FC236}">
                  <a16:creationId xmlns:a16="http://schemas.microsoft.com/office/drawing/2014/main" id="{3C9931E2-C292-4C92-A45C-072910A79111}"/>
                </a:ext>
              </a:extLst>
            </p:cNvPr>
            <p:cNvSpPr>
              <a:spLocks/>
            </p:cNvSpPr>
            <p:nvPr/>
          </p:nvSpPr>
          <p:spPr bwMode="auto">
            <a:xfrm>
              <a:off x="7392988" y="3733800"/>
              <a:ext cx="71438" cy="23813"/>
            </a:xfrm>
            <a:custGeom>
              <a:avLst/>
              <a:gdLst>
                <a:gd name="T0" fmla="*/ 2 w 24"/>
                <a:gd name="T1" fmla="*/ 4 h 8"/>
                <a:gd name="T2" fmla="*/ 21 w 24"/>
                <a:gd name="T3" fmla="*/ 8 h 8"/>
                <a:gd name="T4" fmla="*/ 22 w 24"/>
                <a:gd name="T5" fmla="*/ 4 h 8"/>
                <a:gd name="T6" fmla="*/ 3 w 24"/>
                <a:gd name="T7" fmla="*/ 0 h 8"/>
                <a:gd name="T8" fmla="*/ 2 w 24"/>
                <a:gd name="T9" fmla="*/ 4 h 8"/>
              </a:gdLst>
              <a:ahLst/>
              <a:cxnLst>
                <a:cxn ang="0">
                  <a:pos x="T0" y="T1"/>
                </a:cxn>
                <a:cxn ang="0">
                  <a:pos x="T2" y="T3"/>
                </a:cxn>
                <a:cxn ang="0">
                  <a:pos x="T4" y="T5"/>
                </a:cxn>
                <a:cxn ang="0">
                  <a:pos x="T6" y="T7"/>
                </a:cxn>
                <a:cxn ang="0">
                  <a:pos x="T8" y="T9"/>
                </a:cxn>
              </a:cxnLst>
              <a:rect l="0" t="0" r="r" b="b"/>
              <a:pathLst>
                <a:path w="24" h="8">
                  <a:moveTo>
                    <a:pt x="2" y="4"/>
                  </a:moveTo>
                  <a:cubicBezTo>
                    <a:pt x="8" y="5"/>
                    <a:pt x="14" y="6"/>
                    <a:pt x="21" y="8"/>
                  </a:cubicBezTo>
                  <a:cubicBezTo>
                    <a:pt x="23" y="8"/>
                    <a:pt x="24" y="5"/>
                    <a:pt x="22" y="4"/>
                  </a:cubicBezTo>
                  <a:cubicBezTo>
                    <a:pt x="15" y="3"/>
                    <a:pt x="9" y="1"/>
                    <a:pt x="3" y="0"/>
                  </a:cubicBezTo>
                  <a:cubicBezTo>
                    <a:pt x="1" y="0"/>
                    <a:pt x="0" y="3"/>
                    <a:pt x="2"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49">
              <a:extLst>
                <a:ext uri="{FF2B5EF4-FFF2-40B4-BE49-F238E27FC236}">
                  <a16:creationId xmlns:a16="http://schemas.microsoft.com/office/drawing/2014/main" id="{583A505B-EAA8-4C12-ADF3-792FDCB129B0}"/>
                </a:ext>
              </a:extLst>
            </p:cNvPr>
            <p:cNvSpPr>
              <a:spLocks/>
            </p:cNvSpPr>
            <p:nvPr/>
          </p:nvSpPr>
          <p:spPr bwMode="auto">
            <a:xfrm>
              <a:off x="7418388" y="3927475"/>
              <a:ext cx="69850" cy="47625"/>
            </a:xfrm>
            <a:custGeom>
              <a:avLst/>
              <a:gdLst>
                <a:gd name="T0" fmla="*/ 3 w 23"/>
                <a:gd name="T1" fmla="*/ 15 h 16"/>
                <a:gd name="T2" fmla="*/ 21 w 23"/>
                <a:gd name="T3" fmla="*/ 4 h 16"/>
                <a:gd name="T4" fmla="*/ 19 w 23"/>
                <a:gd name="T5" fmla="*/ 1 h 16"/>
                <a:gd name="T6" fmla="*/ 2 w 23"/>
                <a:gd name="T7" fmla="*/ 12 h 16"/>
                <a:gd name="T8" fmla="*/ 3 w 23"/>
                <a:gd name="T9" fmla="*/ 15 h 16"/>
              </a:gdLst>
              <a:ahLst/>
              <a:cxnLst>
                <a:cxn ang="0">
                  <a:pos x="T0" y="T1"/>
                </a:cxn>
                <a:cxn ang="0">
                  <a:pos x="T2" y="T3"/>
                </a:cxn>
                <a:cxn ang="0">
                  <a:pos x="T4" y="T5"/>
                </a:cxn>
                <a:cxn ang="0">
                  <a:pos x="T6" y="T7"/>
                </a:cxn>
                <a:cxn ang="0">
                  <a:pos x="T8" y="T9"/>
                </a:cxn>
              </a:cxnLst>
              <a:rect l="0" t="0" r="r" b="b"/>
              <a:pathLst>
                <a:path w="23" h="16">
                  <a:moveTo>
                    <a:pt x="3" y="15"/>
                  </a:moveTo>
                  <a:cubicBezTo>
                    <a:pt x="9" y="11"/>
                    <a:pt x="15" y="8"/>
                    <a:pt x="21" y="4"/>
                  </a:cubicBezTo>
                  <a:cubicBezTo>
                    <a:pt x="23" y="3"/>
                    <a:pt x="21" y="0"/>
                    <a:pt x="19" y="1"/>
                  </a:cubicBezTo>
                  <a:cubicBezTo>
                    <a:pt x="13" y="5"/>
                    <a:pt x="7" y="8"/>
                    <a:pt x="2" y="12"/>
                  </a:cubicBezTo>
                  <a:cubicBezTo>
                    <a:pt x="0" y="13"/>
                    <a:pt x="1" y="16"/>
                    <a:pt x="3"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50">
              <a:extLst>
                <a:ext uri="{FF2B5EF4-FFF2-40B4-BE49-F238E27FC236}">
                  <a16:creationId xmlns:a16="http://schemas.microsoft.com/office/drawing/2014/main" id="{16D1AD15-B012-4BA3-AF65-8B897E307684}"/>
                </a:ext>
              </a:extLst>
            </p:cNvPr>
            <p:cNvSpPr>
              <a:spLocks/>
            </p:cNvSpPr>
            <p:nvPr/>
          </p:nvSpPr>
          <p:spPr bwMode="auto">
            <a:xfrm>
              <a:off x="7502525" y="4067175"/>
              <a:ext cx="60325" cy="77788"/>
            </a:xfrm>
            <a:custGeom>
              <a:avLst/>
              <a:gdLst>
                <a:gd name="T0" fmla="*/ 4 w 20"/>
                <a:gd name="T1" fmla="*/ 24 h 26"/>
                <a:gd name="T2" fmla="*/ 18 w 20"/>
                <a:gd name="T3" fmla="*/ 3 h 26"/>
                <a:gd name="T4" fmla="*/ 15 w 20"/>
                <a:gd name="T5" fmla="*/ 1 h 26"/>
                <a:gd name="T6" fmla="*/ 1 w 20"/>
                <a:gd name="T7" fmla="*/ 22 h 26"/>
                <a:gd name="T8" fmla="*/ 4 w 20"/>
                <a:gd name="T9" fmla="*/ 24 h 26"/>
              </a:gdLst>
              <a:ahLst/>
              <a:cxnLst>
                <a:cxn ang="0">
                  <a:pos x="T0" y="T1"/>
                </a:cxn>
                <a:cxn ang="0">
                  <a:pos x="T2" y="T3"/>
                </a:cxn>
                <a:cxn ang="0">
                  <a:pos x="T4" y="T5"/>
                </a:cxn>
                <a:cxn ang="0">
                  <a:pos x="T6" y="T7"/>
                </a:cxn>
                <a:cxn ang="0">
                  <a:pos x="T8" y="T9"/>
                </a:cxn>
              </a:cxnLst>
              <a:rect l="0" t="0" r="r" b="b"/>
              <a:pathLst>
                <a:path w="20" h="26">
                  <a:moveTo>
                    <a:pt x="4" y="24"/>
                  </a:moveTo>
                  <a:cubicBezTo>
                    <a:pt x="9" y="17"/>
                    <a:pt x="14" y="10"/>
                    <a:pt x="18" y="3"/>
                  </a:cubicBezTo>
                  <a:cubicBezTo>
                    <a:pt x="20" y="1"/>
                    <a:pt x="17" y="0"/>
                    <a:pt x="15" y="1"/>
                  </a:cubicBezTo>
                  <a:cubicBezTo>
                    <a:pt x="11" y="8"/>
                    <a:pt x="6" y="15"/>
                    <a:pt x="1" y="22"/>
                  </a:cubicBezTo>
                  <a:cubicBezTo>
                    <a:pt x="0" y="24"/>
                    <a:pt x="3" y="26"/>
                    <a:pt x="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51">
              <a:extLst>
                <a:ext uri="{FF2B5EF4-FFF2-40B4-BE49-F238E27FC236}">
                  <a16:creationId xmlns:a16="http://schemas.microsoft.com/office/drawing/2014/main" id="{08492F50-4A73-4CDB-AE9A-3238E0B47EDC}"/>
                </a:ext>
              </a:extLst>
            </p:cNvPr>
            <p:cNvSpPr>
              <a:spLocks/>
            </p:cNvSpPr>
            <p:nvPr/>
          </p:nvSpPr>
          <p:spPr bwMode="auto">
            <a:xfrm>
              <a:off x="7661275" y="3489325"/>
              <a:ext cx="33338" cy="76200"/>
            </a:xfrm>
            <a:custGeom>
              <a:avLst/>
              <a:gdLst>
                <a:gd name="T0" fmla="*/ 0 w 11"/>
                <a:gd name="T1" fmla="*/ 4 h 26"/>
                <a:gd name="T2" fmla="*/ 7 w 11"/>
                <a:gd name="T3" fmla="*/ 24 h 26"/>
                <a:gd name="T4" fmla="*/ 10 w 11"/>
                <a:gd name="T5" fmla="*/ 22 h 26"/>
                <a:gd name="T6" fmla="*/ 3 w 11"/>
                <a:gd name="T7" fmla="*/ 3 h 26"/>
                <a:gd name="T8" fmla="*/ 0 w 11"/>
                <a:gd name="T9" fmla="*/ 4 h 26"/>
              </a:gdLst>
              <a:ahLst/>
              <a:cxnLst>
                <a:cxn ang="0">
                  <a:pos x="T0" y="T1"/>
                </a:cxn>
                <a:cxn ang="0">
                  <a:pos x="T2" y="T3"/>
                </a:cxn>
                <a:cxn ang="0">
                  <a:pos x="T4" y="T5"/>
                </a:cxn>
                <a:cxn ang="0">
                  <a:pos x="T6" y="T7"/>
                </a:cxn>
                <a:cxn ang="0">
                  <a:pos x="T8" y="T9"/>
                </a:cxn>
              </a:cxnLst>
              <a:rect l="0" t="0" r="r" b="b"/>
              <a:pathLst>
                <a:path w="11" h="26">
                  <a:moveTo>
                    <a:pt x="0" y="4"/>
                  </a:moveTo>
                  <a:cubicBezTo>
                    <a:pt x="1" y="11"/>
                    <a:pt x="3" y="17"/>
                    <a:pt x="7" y="24"/>
                  </a:cubicBezTo>
                  <a:cubicBezTo>
                    <a:pt x="8" y="26"/>
                    <a:pt x="11" y="24"/>
                    <a:pt x="10" y="22"/>
                  </a:cubicBezTo>
                  <a:cubicBezTo>
                    <a:pt x="7" y="16"/>
                    <a:pt x="5" y="9"/>
                    <a:pt x="3" y="3"/>
                  </a:cubicBezTo>
                  <a:cubicBezTo>
                    <a:pt x="3" y="0"/>
                    <a:pt x="0" y="1"/>
                    <a:pt x="0"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52">
              <a:extLst>
                <a:ext uri="{FF2B5EF4-FFF2-40B4-BE49-F238E27FC236}">
                  <a16:creationId xmlns:a16="http://schemas.microsoft.com/office/drawing/2014/main" id="{1B76AE9E-249A-443C-9647-E6ED8B30C06A}"/>
                </a:ext>
              </a:extLst>
            </p:cNvPr>
            <p:cNvSpPr>
              <a:spLocks/>
            </p:cNvSpPr>
            <p:nvPr/>
          </p:nvSpPr>
          <p:spPr bwMode="auto">
            <a:xfrm>
              <a:off x="7832725" y="3470275"/>
              <a:ext cx="38100" cy="74613"/>
            </a:xfrm>
            <a:custGeom>
              <a:avLst/>
              <a:gdLst>
                <a:gd name="T0" fmla="*/ 4 w 13"/>
                <a:gd name="T1" fmla="*/ 23 h 25"/>
                <a:gd name="T2" fmla="*/ 12 w 13"/>
                <a:gd name="T3" fmla="*/ 4 h 25"/>
                <a:gd name="T4" fmla="*/ 9 w 13"/>
                <a:gd name="T5" fmla="*/ 2 h 25"/>
                <a:gd name="T6" fmla="*/ 0 w 13"/>
                <a:gd name="T7" fmla="*/ 22 h 25"/>
                <a:gd name="T8" fmla="*/ 4 w 13"/>
                <a:gd name="T9" fmla="*/ 23 h 25"/>
              </a:gdLst>
              <a:ahLst/>
              <a:cxnLst>
                <a:cxn ang="0">
                  <a:pos x="T0" y="T1"/>
                </a:cxn>
                <a:cxn ang="0">
                  <a:pos x="T2" y="T3"/>
                </a:cxn>
                <a:cxn ang="0">
                  <a:pos x="T4" y="T5"/>
                </a:cxn>
                <a:cxn ang="0">
                  <a:pos x="T6" y="T7"/>
                </a:cxn>
                <a:cxn ang="0">
                  <a:pos x="T8" y="T9"/>
                </a:cxn>
              </a:cxnLst>
              <a:rect l="0" t="0" r="r" b="b"/>
              <a:pathLst>
                <a:path w="13" h="25">
                  <a:moveTo>
                    <a:pt x="4" y="23"/>
                  </a:moveTo>
                  <a:cubicBezTo>
                    <a:pt x="6" y="16"/>
                    <a:pt x="9" y="10"/>
                    <a:pt x="12" y="4"/>
                  </a:cubicBezTo>
                  <a:cubicBezTo>
                    <a:pt x="13" y="2"/>
                    <a:pt x="10" y="0"/>
                    <a:pt x="9" y="2"/>
                  </a:cubicBezTo>
                  <a:cubicBezTo>
                    <a:pt x="6" y="8"/>
                    <a:pt x="3" y="15"/>
                    <a:pt x="0" y="22"/>
                  </a:cubicBezTo>
                  <a:cubicBezTo>
                    <a:pt x="0" y="24"/>
                    <a:pt x="3" y="25"/>
                    <a:pt x="4" y="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53">
              <a:extLst>
                <a:ext uri="{FF2B5EF4-FFF2-40B4-BE49-F238E27FC236}">
                  <a16:creationId xmlns:a16="http://schemas.microsoft.com/office/drawing/2014/main" id="{33A1B4A0-37B2-473E-9354-3FD0DE5FC393}"/>
                </a:ext>
              </a:extLst>
            </p:cNvPr>
            <p:cNvSpPr>
              <a:spLocks/>
            </p:cNvSpPr>
            <p:nvPr/>
          </p:nvSpPr>
          <p:spPr bwMode="auto">
            <a:xfrm>
              <a:off x="7940675" y="3527425"/>
              <a:ext cx="57150" cy="60325"/>
            </a:xfrm>
            <a:custGeom>
              <a:avLst/>
              <a:gdLst>
                <a:gd name="T0" fmla="*/ 4 w 19"/>
                <a:gd name="T1" fmla="*/ 19 h 20"/>
                <a:gd name="T2" fmla="*/ 17 w 19"/>
                <a:gd name="T3" fmla="*/ 4 h 20"/>
                <a:gd name="T4" fmla="*/ 15 w 19"/>
                <a:gd name="T5" fmla="*/ 2 h 20"/>
                <a:gd name="T6" fmla="*/ 2 w 19"/>
                <a:gd name="T7" fmla="*/ 16 h 20"/>
                <a:gd name="T8" fmla="*/ 4 w 19"/>
                <a:gd name="T9" fmla="*/ 19 h 20"/>
              </a:gdLst>
              <a:ahLst/>
              <a:cxnLst>
                <a:cxn ang="0">
                  <a:pos x="T0" y="T1"/>
                </a:cxn>
                <a:cxn ang="0">
                  <a:pos x="T2" y="T3"/>
                </a:cxn>
                <a:cxn ang="0">
                  <a:pos x="T4" y="T5"/>
                </a:cxn>
                <a:cxn ang="0">
                  <a:pos x="T6" y="T7"/>
                </a:cxn>
                <a:cxn ang="0">
                  <a:pos x="T8" y="T9"/>
                </a:cxn>
              </a:cxnLst>
              <a:rect l="0" t="0" r="r" b="b"/>
              <a:pathLst>
                <a:path w="19" h="20">
                  <a:moveTo>
                    <a:pt x="4" y="19"/>
                  </a:moveTo>
                  <a:cubicBezTo>
                    <a:pt x="9" y="14"/>
                    <a:pt x="13" y="9"/>
                    <a:pt x="17" y="4"/>
                  </a:cubicBezTo>
                  <a:cubicBezTo>
                    <a:pt x="19" y="3"/>
                    <a:pt x="16" y="0"/>
                    <a:pt x="15" y="2"/>
                  </a:cubicBezTo>
                  <a:cubicBezTo>
                    <a:pt x="10" y="7"/>
                    <a:pt x="6" y="11"/>
                    <a:pt x="2" y="16"/>
                  </a:cubicBezTo>
                  <a:cubicBezTo>
                    <a:pt x="0" y="18"/>
                    <a:pt x="3" y="20"/>
                    <a:pt x="4"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54">
              <a:extLst>
                <a:ext uri="{FF2B5EF4-FFF2-40B4-BE49-F238E27FC236}">
                  <a16:creationId xmlns:a16="http://schemas.microsoft.com/office/drawing/2014/main" id="{C388C2EF-1AC8-4057-91FE-8D17183BF589}"/>
                </a:ext>
              </a:extLst>
            </p:cNvPr>
            <p:cNvSpPr>
              <a:spLocks/>
            </p:cNvSpPr>
            <p:nvPr/>
          </p:nvSpPr>
          <p:spPr bwMode="auto">
            <a:xfrm>
              <a:off x="8072438" y="3689350"/>
              <a:ext cx="41275" cy="20638"/>
            </a:xfrm>
            <a:custGeom>
              <a:avLst/>
              <a:gdLst>
                <a:gd name="T0" fmla="*/ 3 w 14"/>
                <a:gd name="T1" fmla="*/ 6 h 7"/>
                <a:gd name="T2" fmla="*/ 12 w 14"/>
                <a:gd name="T3" fmla="*/ 4 h 7"/>
                <a:gd name="T4" fmla="*/ 11 w 14"/>
                <a:gd name="T5" fmla="*/ 1 h 7"/>
                <a:gd name="T6" fmla="*/ 2 w 14"/>
                <a:gd name="T7" fmla="*/ 3 h 7"/>
                <a:gd name="T8" fmla="*/ 3 w 14"/>
                <a:gd name="T9" fmla="*/ 6 h 7"/>
              </a:gdLst>
              <a:ahLst/>
              <a:cxnLst>
                <a:cxn ang="0">
                  <a:pos x="T0" y="T1"/>
                </a:cxn>
                <a:cxn ang="0">
                  <a:pos x="T2" y="T3"/>
                </a:cxn>
                <a:cxn ang="0">
                  <a:pos x="T4" y="T5"/>
                </a:cxn>
                <a:cxn ang="0">
                  <a:pos x="T6" y="T7"/>
                </a:cxn>
                <a:cxn ang="0">
                  <a:pos x="T8" y="T9"/>
                </a:cxn>
              </a:cxnLst>
              <a:rect l="0" t="0" r="r" b="b"/>
              <a:pathLst>
                <a:path w="14" h="7">
                  <a:moveTo>
                    <a:pt x="3" y="6"/>
                  </a:moveTo>
                  <a:cubicBezTo>
                    <a:pt x="6" y="6"/>
                    <a:pt x="9" y="5"/>
                    <a:pt x="12" y="4"/>
                  </a:cubicBezTo>
                  <a:cubicBezTo>
                    <a:pt x="14" y="4"/>
                    <a:pt x="13" y="0"/>
                    <a:pt x="11" y="1"/>
                  </a:cubicBezTo>
                  <a:cubicBezTo>
                    <a:pt x="8" y="1"/>
                    <a:pt x="5" y="2"/>
                    <a:pt x="2" y="3"/>
                  </a:cubicBezTo>
                  <a:cubicBezTo>
                    <a:pt x="0" y="3"/>
                    <a:pt x="1" y="7"/>
                    <a:pt x="3"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55">
              <a:extLst>
                <a:ext uri="{FF2B5EF4-FFF2-40B4-BE49-F238E27FC236}">
                  <a16:creationId xmlns:a16="http://schemas.microsoft.com/office/drawing/2014/main" id="{3C080D02-AD24-4A1A-9882-C36DCC8882B3}"/>
                </a:ext>
              </a:extLst>
            </p:cNvPr>
            <p:cNvSpPr>
              <a:spLocks/>
            </p:cNvSpPr>
            <p:nvPr/>
          </p:nvSpPr>
          <p:spPr bwMode="auto">
            <a:xfrm>
              <a:off x="7704138" y="4148138"/>
              <a:ext cx="20638" cy="65088"/>
            </a:xfrm>
            <a:custGeom>
              <a:avLst/>
              <a:gdLst>
                <a:gd name="T0" fmla="*/ 2 w 7"/>
                <a:gd name="T1" fmla="*/ 2 h 22"/>
                <a:gd name="T2" fmla="*/ 1 w 7"/>
                <a:gd name="T3" fmla="*/ 20 h 22"/>
                <a:gd name="T4" fmla="*/ 5 w 7"/>
                <a:gd name="T5" fmla="*/ 19 h 22"/>
                <a:gd name="T6" fmla="*/ 6 w 7"/>
                <a:gd name="T7" fmla="*/ 3 h 22"/>
                <a:gd name="T8" fmla="*/ 2 w 7"/>
                <a:gd name="T9" fmla="*/ 2 h 22"/>
              </a:gdLst>
              <a:ahLst/>
              <a:cxnLst>
                <a:cxn ang="0">
                  <a:pos x="T0" y="T1"/>
                </a:cxn>
                <a:cxn ang="0">
                  <a:pos x="T2" y="T3"/>
                </a:cxn>
                <a:cxn ang="0">
                  <a:pos x="T4" y="T5"/>
                </a:cxn>
                <a:cxn ang="0">
                  <a:pos x="T6" y="T7"/>
                </a:cxn>
                <a:cxn ang="0">
                  <a:pos x="T8" y="T9"/>
                </a:cxn>
              </a:cxnLst>
              <a:rect l="0" t="0" r="r" b="b"/>
              <a:pathLst>
                <a:path w="7" h="22">
                  <a:moveTo>
                    <a:pt x="2" y="2"/>
                  </a:moveTo>
                  <a:cubicBezTo>
                    <a:pt x="1" y="8"/>
                    <a:pt x="0" y="14"/>
                    <a:pt x="1" y="20"/>
                  </a:cubicBezTo>
                  <a:cubicBezTo>
                    <a:pt x="1" y="22"/>
                    <a:pt x="5" y="21"/>
                    <a:pt x="5" y="19"/>
                  </a:cubicBezTo>
                  <a:cubicBezTo>
                    <a:pt x="4" y="14"/>
                    <a:pt x="4" y="8"/>
                    <a:pt x="6" y="3"/>
                  </a:cubicBezTo>
                  <a:cubicBezTo>
                    <a:pt x="7" y="1"/>
                    <a:pt x="3" y="0"/>
                    <a:pt x="2"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56">
              <a:extLst>
                <a:ext uri="{FF2B5EF4-FFF2-40B4-BE49-F238E27FC236}">
                  <a16:creationId xmlns:a16="http://schemas.microsoft.com/office/drawing/2014/main" id="{DC620FD0-2288-4FCE-8EF9-5721BD8CD680}"/>
                </a:ext>
              </a:extLst>
            </p:cNvPr>
            <p:cNvSpPr>
              <a:spLocks/>
            </p:cNvSpPr>
            <p:nvPr/>
          </p:nvSpPr>
          <p:spPr bwMode="auto">
            <a:xfrm>
              <a:off x="7927975" y="4121150"/>
              <a:ext cx="42863" cy="74613"/>
            </a:xfrm>
            <a:custGeom>
              <a:avLst/>
              <a:gdLst>
                <a:gd name="T0" fmla="*/ 1 w 14"/>
                <a:gd name="T1" fmla="*/ 4 h 25"/>
                <a:gd name="T2" fmla="*/ 10 w 14"/>
                <a:gd name="T3" fmla="*/ 23 h 25"/>
                <a:gd name="T4" fmla="*/ 13 w 14"/>
                <a:gd name="T5" fmla="*/ 21 h 25"/>
                <a:gd name="T6" fmla="*/ 4 w 14"/>
                <a:gd name="T7" fmla="*/ 2 h 25"/>
                <a:gd name="T8" fmla="*/ 1 w 14"/>
                <a:gd name="T9" fmla="*/ 4 h 25"/>
              </a:gdLst>
              <a:ahLst/>
              <a:cxnLst>
                <a:cxn ang="0">
                  <a:pos x="T0" y="T1"/>
                </a:cxn>
                <a:cxn ang="0">
                  <a:pos x="T2" y="T3"/>
                </a:cxn>
                <a:cxn ang="0">
                  <a:pos x="T4" y="T5"/>
                </a:cxn>
                <a:cxn ang="0">
                  <a:pos x="T6" y="T7"/>
                </a:cxn>
                <a:cxn ang="0">
                  <a:pos x="T8" y="T9"/>
                </a:cxn>
              </a:cxnLst>
              <a:rect l="0" t="0" r="r" b="b"/>
              <a:pathLst>
                <a:path w="14" h="25">
                  <a:moveTo>
                    <a:pt x="1" y="4"/>
                  </a:moveTo>
                  <a:cubicBezTo>
                    <a:pt x="4" y="10"/>
                    <a:pt x="7" y="17"/>
                    <a:pt x="10" y="23"/>
                  </a:cubicBezTo>
                  <a:cubicBezTo>
                    <a:pt x="10" y="25"/>
                    <a:pt x="14" y="24"/>
                    <a:pt x="13" y="21"/>
                  </a:cubicBezTo>
                  <a:cubicBezTo>
                    <a:pt x="10" y="15"/>
                    <a:pt x="7" y="8"/>
                    <a:pt x="4" y="2"/>
                  </a:cubicBezTo>
                  <a:cubicBezTo>
                    <a:pt x="3" y="0"/>
                    <a:pt x="0" y="1"/>
                    <a:pt x="1"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57">
              <a:extLst>
                <a:ext uri="{FF2B5EF4-FFF2-40B4-BE49-F238E27FC236}">
                  <a16:creationId xmlns:a16="http://schemas.microsoft.com/office/drawing/2014/main" id="{C610FB52-89ED-4F5C-AD20-EDBCA19D678B}"/>
                </a:ext>
              </a:extLst>
            </p:cNvPr>
            <p:cNvSpPr>
              <a:spLocks/>
            </p:cNvSpPr>
            <p:nvPr/>
          </p:nvSpPr>
          <p:spPr bwMode="auto">
            <a:xfrm>
              <a:off x="8054975" y="4037013"/>
              <a:ext cx="61913" cy="30163"/>
            </a:xfrm>
            <a:custGeom>
              <a:avLst/>
              <a:gdLst>
                <a:gd name="T0" fmla="*/ 2 w 21"/>
                <a:gd name="T1" fmla="*/ 4 h 10"/>
                <a:gd name="T2" fmla="*/ 18 w 21"/>
                <a:gd name="T3" fmla="*/ 10 h 10"/>
                <a:gd name="T4" fmla="*/ 19 w 21"/>
                <a:gd name="T5" fmla="*/ 6 h 10"/>
                <a:gd name="T6" fmla="*/ 4 w 21"/>
                <a:gd name="T7" fmla="*/ 1 h 10"/>
                <a:gd name="T8" fmla="*/ 2 w 21"/>
                <a:gd name="T9" fmla="*/ 4 h 10"/>
              </a:gdLst>
              <a:ahLst/>
              <a:cxnLst>
                <a:cxn ang="0">
                  <a:pos x="T0" y="T1"/>
                </a:cxn>
                <a:cxn ang="0">
                  <a:pos x="T2" y="T3"/>
                </a:cxn>
                <a:cxn ang="0">
                  <a:pos x="T4" y="T5"/>
                </a:cxn>
                <a:cxn ang="0">
                  <a:pos x="T6" y="T7"/>
                </a:cxn>
                <a:cxn ang="0">
                  <a:pos x="T8" y="T9"/>
                </a:cxn>
              </a:cxnLst>
              <a:rect l="0" t="0" r="r" b="b"/>
              <a:pathLst>
                <a:path w="21" h="10">
                  <a:moveTo>
                    <a:pt x="2" y="4"/>
                  </a:moveTo>
                  <a:cubicBezTo>
                    <a:pt x="7" y="7"/>
                    <a:pt x="12" y="9"/>
                    <a:pt x="18" y="10"/>
                  </a:cubicBezTo>
                  <a:cubicBezTo>
                    <a:pt x="20" y="10"/>
                    <a:pt x="21" y="7"/>
                    <a:pt x="19" y="6"/>
                  </a:cubicBezTo>
                  <a:cubicBezTo>
                    <a:pt x="13" y="5"/>
                    <a:pt x="9" y="3"/>
                    <a:pt x="4" y="1"/>
                  </a:cubicBezTo>
                  <a:cubicBezTo>
                    <a:pt x="2" y="0"/>
                    <a:pt x="0" y="3"/>
                    <a:pt x="2"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58">
              <a:extLst>
                <a:ext uri="{FF2B5EF4-FFF2-40B4-BE49-F238E27FC236}">
                  <a16:creationId xmlns:a16="http://schemas.microsoft.com/office/drawing/2014/main" id="{2A399EB0-913A-431D-BAC1-1E328F800EDE}"/>
                </a:ext>
              </a:extLst>
            </p:cNvPr>
            <p:cNvSpPr>
              <a:spLocks/>
            </p:cNvSpPr>
            <p:nvPr/>
          </p:nvSpPr>
          <p:spPr bwMode="auto">
            <a:xfrm>
              <a:off x="8096250" y="3890963"/>
              <a:ext cx="74613" cy="26988"/>
            </a:xfrm>
            <a:custGeom>
              <a:avLst/>
              <a:gdLst>
                <a:gd name="T0" fmla="*/ 3 w 25"/>
                <a:gd name="T1" fmla="*/ 4 h 9"/>
                <a:gd name="T2" fmla="*/ 23 w 25"/>
                <a:gd name="T3" fmla="*/ 9 h 9"/>
                <a:gd name="T4" fmla="*/ 23 w 25"/>
                <a:gd name="T5" fmla="*/ 5 h 9"/>
                <a:gd name="T6" fmla="*/ 4 w 25"/>
                <a:gd name="T7" fmla="*/ 1 h 9"/>
                <a:gd name="T8" fmla="*/ 3 w 25"/>
                <a:gd name="T9" fmla="*/ 4 h 9"/>
              </a:gdLst>
              <a:ahLst/>
              <a:cxnLst>
                <a:cxn ang="0">
                  <a:pos x="T0" y="T1"/>
                </a:cxn>
                <a:cxn ang="0">
                  <a:pos x="T2" y="T3"/>
                </a:cxn>
                <a:cxn ang="0">
                  <a:pos x="T4" y="T5"/>
                </a:cxn>
                <a:cxn ang="0">
                  <a:pos x="T6" y="T7"/>
                </a:cxn>
                <a:cxn ang="0">
                  <a:pos x="T8" y="T9"/>
                </a:cxn>
              </a:cxnLst>
              <a:rect l="0" t="0" r="r" b="b"/>
              <a:pathLst>
                <a:path w="25" h="9">
                  <a:moveTo>
                    <a:pt x="3" y="4"/>
                  </a:moveTo>
                  <a:cubicBezTo>
                    <a:pt x="9" y="7"/>
                    <a:pt x="16" y="8"/>
                    <a:pt x="23" y="9"/>
                  </a:cubicBezTo>
                  <a:cubicBezTo>
                    <a:pt x="25" y="9"/>
                    <a:pt x="25" y="6"/>
                    <a:pt x="23" y="5"/>
                  </a:cubicBezTo>
                  <a:cubicBezTo>
                    <a:pt x="16" y="5"/>
                    <a:pt x="10" y="3"/>
                    <a:pt x="4" y="1"/>
                  </a:cubicBezTo>
                  <a:cubicBezTo>
                    <a:pt x="1" y="0"/>
                    <a:pt x="0" y="4"/>
                    <a:pt x="3"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59">
              <a:extLst>
                <a:ext uri="{FF2B5EF4-FFF2-40B4-BE49-F238E27FC236}">
                  <a16:creationId xmlns:a16="http://schemas.microsoft.com/office/drawing/2014/main" id="{61A5191E-45A5-41F5-9203-25C0FE151FF7}"/>
                </a:ext>
              </a:extLst>
            </p:cNvPr>
            <p:cNvSpPr>
              <a:spLocks/>
            </p:cNvSpPr>
            <p:nvPr/>
          </p:nvSpPr>
          <p:spPr bwMode="auto">
            <a:xfrm>
              <a:off x="7623175" y="3781425"/>
              <a:ext cx="88900" cy="104775"/>
            </a:xfrm>
            <a:custGeom>
              <a:avLst/>
              <a:gdLst>
                <a:gd name="T0" fmla="*/ 1 w 30"/>
                <a:gd name="T1" fmla="*/ 11 h 35"/>
                <a:gd name="T2" fmla="*/ 18 w 30"/>
                <a:gd name="T3" fmla="*/ 33 h 35"/>
                <a:gd name="T4" fmla="*/ 27 w 30"/>
                <a:gd name="T5" fmla="*/ 3 h 35"/>
                <a:gd name="T6" fmla="*/ 24 w 30"/>
                <a:gd name="T7" fmla="*/ 3 h 35"/>
                <a:gd name="T8" fmla="*/ 21 w 30"/>
                <a:gd name="T9" fmla="*/ 26 h 35"/>
                <a:gd name="T10" fmla="*/ 8 w 30"/>
                <a:gd name="T11" fmla="*/ 22 h 35"/>
                <a:gd name="T12" fmla="*/ 4 w 30"/>
                <a:gd name="T13" fmla="*/ 10 h 35"/>
                <a:gd name="T14" fmla="*/ 1 w 30"/>
                <a:gd name="T15" fmla="*/ 1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5">
                  <a:moveTo>
                    <a:pt x="1" y="11"/>
                  </a:moveTo>
                  <a:cubicBezTo>
                    <a:pt x="2" y="19"/>
                    <a:pt x="7" y="34"/>
                    <a:pt x="18" y="33"/>
                  </a:cubicBezTo>
                  <a:cubicBezTo>
                    <a:pt x="30" y="31"/>
                    <a:pt x="27" y="10"/>
                    <a:pt x="27" y="3"/>
                  </a:cubicBezTo>
                  <a:cubicBezTo>
                    <a:pt x="27" y="0"/>
                    <a:pt x="24" y="0"/>
                    <a:pt x="24" y="3"/>
                  </a:cubicBezTo>
                  <a:cubicBezTo>
                    <a:pt x="23" y="10"/>
                    <a:pt x="25" y="20"/>
                    <a:pt x="21" y="26"/>
                  </a:cubicBezTo>
                  <a:cubicBezTo>
                    <a:pt x="16" y="35"/>
                    <a:pt x="10" y="26"/>
                    <a:pt x="8" y="22"/>
                  </a:cubicBezTo>
                  <a:cubicBezTo>
                    <a:pt x="6" y="18"/>
                    <a:pt x="5" y="14"/>
                    <a:pt x="4" y="10"/>
                  </a:cubicBezTo>
                  <a:cubicBezTo>
                    <a:pt x="4" y="8"/>
                    <a:pt x="0" y="9"/>
                    <a:pt x="1" y="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60">
              <a:extLst>
                <a:ext uri="{FF2B5EF4-FFF2-40B4-BE49-F238E27FC236}">
                  <a16:creationId xmlns:a16="http://schemas.microsoft.com/office/drawing/2014/main" id="{E03AA851-3DDC-4E20-B2B2-DDB6E46A5AB7}"/>
                </a:ext>
              </a:extLst>
            </p:cNvPr>
            <p:cNvSpPr>
              <a:spLocks/>
            </p:cNvSpPr>
            <p:nvPr/>
          </p:nvSpPr>
          <p:spPr bwMode="auto">
            <a:xfrm>
              <a:off x="7847013" y="3727450"/>
              <a:ext cx="93663" cy="109538"/>
            </a:xfrm>
            <a:custGeom>
              <a:avLst/>
              <a:gdLst>
                <a:gd name="T0" fmla="*/ 0 w 31"/>
                <a:gd name="T1" fmla="*/ 11 h 37"/>
                <a:gd name="T2" fmla="*/ 21 w 31"/>
                <a:gd name="T3" fmla="*/ 33 h 37"/>
                <a:gd name="T4" fmla="*/ 29 w 31"/>
                <a:gd name="T5" fmla="*/ 21 h 37"/>
                <a:gd name="T6" fmla="*/ 28 w 31"/>
                <a:gd name="T7" fmla="*/ 2 h 37"/>
                <a:gd name="T8" fmla="*/ 25 w 31"/>
                <a:gd name="T9" fmla="*/ 3 h 37"/>
                <a:gd name="T10" fmla="*/ 22 w 31"/>
                <a:gd name="T11" fmla="*/ 27 h 37"/>
                <a:gd name="T12" fmla="*/ 4 w 31"/>
                <a:gd name="T13" fmla="*/ 10 h 37"/>
                <a:gd name="T14" fmla="*/ 0 w 31"/>
                <a:gd name="T15" fmla="*/ 1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7">
                  <a:moveTo>
                    <a:pt x="0" y="11"/>
                  </a:moveTo>
                  <a:cubicBezTo>
                    <a:pt x="3" y="18"/>
                    <a:pt x="11" y="35"/>
                    <a:pt x="21" y="33"/>
                  </a:cubicBezTo>
                  <a:cubicBezTo>
                    <a:pt x="25" y="32"/>
                    <a:pt x="28" y="24"/>
                    <a:pt x="29" y="21"/>
                  </a:cubicBezTo>
                  <a:cubicBezTo>
                    <a:pt x="31" y="15"/>
                    <a:pt x="30" y="8"/>
                    <a:pt x="28" y="2"/>
                  </a:cubicBezTo>
                  <a:cubicBezTo>
                    <a:pt x="28" y="0"/>
                    <a:pt x="24" y="1"/>
                    <a:pt x="25" y="3"/>
                  </a:cubicBezTo>
                  <a:cubicBezTo>
                    <a:pt x="28" y="11"/>
                    <a:pt x="27" y="20"/>
                    <a:pt x="22" y="27"/>
                  </a:cubicBezTo>
                  <a:cubicBezTo>
                    <a:pt x="16" y="37"/>
                    <a:pt x="5" y="13"/>
                    <a:pt x="4" y="10"/>
                  </a:cubicBezTo>
                  <a:cubicBezTo>
                    <a:pt x="3" y="7"/>
                    <a:pt x="0" y="8"/>
                    <a:pt x="0" y="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61">
              <a:extLst>
                <a:ext uri="{FF2B5EF4-FFF2-40B4-BE49-F238E27FC236}">
                  <a16:creationId xmlns:a16="http://schemas.microsoft.com/office/drawing/2014/main" id="{E6CDB811-AB47-4B12-AF67-9B4C4F0B396A}"/>
                </a:ext>
              </a:extLst>
            </p:cNvPr>
            <p:cNvSpPr>
              <a:spLocks/>
            </p:cNvSpPr>
            <p:nvPr/>
          </p:nvSpPr>
          <p:spPr bwMode="auto">
            <a:xfrm>
              <a:off x="7737475" y="3784600"/>
              <a:ext cx="74613" cy="65088"/>
            </a:xfrm>
            <a:custGeom>
              <a:avLst/>
              <a:gdLst>
                <a:gd name="T0" fmla="*/ 1 w 25"/>
                <a:gd name="T1" fmla="*/ 9 h 22"/>
                <a:gd name="T2" fmla="*/ 16 w 25"/>
                <a:gd name="T3" fmla="*/ 20 h 22"/>
                <a:gd name="T4" fmla="*/ 25 w 25"/>
                <a:gd name="T5" fmla="*/ 2 h 22"/>
                <a:gd name="T6" fmla="*/ 21 w 25"/>
                <a:gd name="T7" fmla="*/ 2 h 22"/>
                <a:gd name="T8" fmla="*/ 18 w 25"/>
                <a:gd name="T9" fmla="*/ 15 h 22"/>
                <a:gd name="T10" fmla="*/ 4 w 25"/>
                <a:gd name="T11" fmla="*/ 9 h 22"/>
                <a:gd name="T12" fmla="*/ 1 w 25"/>
                <a:gd name="T13" fmla="*/ 9 h 22"/>
              </a:gdLst>
              <a:ahLst/>
              <a:cxnLst>
                <a:cxn ang="0">
                  <a:pos x="T0" y="T1"/>
                </a:cxn>
                <a:cxn ang="0">
                  <a:pos x="T2" y="T3"/>
                </a:cxn>
                <a:cxn ang="0">
                  <a:pos x="T4" y="T5"/>
                </a:cxn>
                <a:cxn ang="0">
                  <a:pos x="T6" y="T7"/>
                </a:cxn>
                <a:cxn ang="0">
                  <a:pos x="T8" y="T9"/>
                </a:cxn>
                <a:cxn ang="0">
                  <a:pos x="T10" y="T11"/>
                </a:cxn>
                <a:cxn ang="0">
                  <a:pos x="T12" y="T13"/>
                </a:cxn>
              </a:cxnLst>
              <a:rect l="0" t="0" r="r" b="b"/>
              <a:pathLst>
                <a:path w="25" h="22">
                  <a:moveTo>
                    <a:pt x="1" y="9"/>
                  </a:moveTo>
                  <a:cubicBezTo>
                    <a:pt x="0" y="16"/>
                    <a:pt x="10" y="22"/>
                    <a:pt x="16" y="20"/>
                  </a:cubicBezTo>
                  <a:cubicBezTo>
                    <a:pt x="24" y="18"/>
                    <a:pt x="25" y="9"/>
                    <a:pt x="25" y="2"/>
                  </a:cubicBezTo>
                  <a:cubicBezTo>
                    <a:pt x="25" y="0"/>
                    <a:pt x="21" y="0"/>
                    <a:pt x="21" y="2"/>
                  </a:cubicBezTo>
                  <a:cubicBezTo>
                    <a:pt x="21" y="7"/>
                    <a:pt x="21" y="11"/>
                    <a:pt x="18" y="15"/>
                  </a:cubicBezTo>
                  <a:cubicBezTo>
                    <a:pt x="14" y="19"/>
                    <a:pt x="4" y="15"/>
                    <a:pt x="4" y="9"/>
                  </a:cubicBezTo>
                  <a:cubicBezTo>
                    <a:pt x="5" y="7"/>
                    <a:pt x="1" y="7"/>
                    <a:pt x="1"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62">
              <a:extLst>
                <a:ext uri="{FF2B5EF4-FFF2-40B4-BE49-F238E27FC236}">
                  <a16:creationId xmlns:a16="http://schemas.microsoft.com/office/drawing/2014/main" id="{0FF88E39-1943-4769-8A20-83DF01807D1F}"/>
                </a:ext>
              </a:extLst>
            </p:cNvPr>
            <p:cNvSpPr>
              <a:spLocks noEditPoints="1"/>
            </p:cNvSpPr>
            <p:nvPr/>
          </p:nvSpPr>
          <p:spPr bwMode="auto">
            <a:xfrm>
              <a:off x="7227888" y="3127375"/>
              <a:ext cx="107950" cy="152400"/>
            </a:xfrm>
            <a:custGeom>
              <a:avLst/>
              <a:gdLst>
                <a:gd name="T0" fmla="*/ 9 w 36"/>
                <a:gd name="T1" fmla="*/ 46 h 51"/>
                <a:gd name="T2" fmla="*/ 9 w 36"/>
                <a:gd name="T3" fmla="*/ 46 h 51"/>
                <a:gd name="T4" fmla="*/ 36 w 36"/>
                <a:gd name="T5" fmla="*/ 51 h 51"/>
                <a:gd name="T6" fmla="*/ 9 w 36"/>
                <a:gd name="T7" fmla="*/ 46 h 51"/>
                <a:gd name="T8" fmla="*/ 3 w 36"/>
                <a:gd name="T9" fmla="*/ 0 h 51"/>
                <a:gd name="T10" fmla="*/ 0 w 36"/>
                <a:gd name="T11" fmla="*/ 0 h 51"/>
                <a:gd name="T12" fmla="*/ 0 w 36"/>
                <a:gd name="T13" fmla="*/ 0 h 51"/>
                <a:gd name="T14" fmla="*/ 3 w 36"/>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1">
                  <a:moveTo>
                    <a:pt x="9" y="46"/>
                  </a:moveTo>
                  <a:cubicBezTo>
                    <a:pt x="9" y="46"/>
                    <a:pt x="9" y="46"/>
                    <a:pt x="9" y="46"/>
                  </a:cubicBezTo>
                  <a:cubicBezTo>
                    <a:pt x="18" y="48"/>
                    <a:pt x="27" y="49"/>
                    <a:pt x="36" y="51"/>
                  </a:cubicBezTo>
                  <a:cubicBezTo>
                    <a:pt x="27" y="49"/>
                    <a:pt x="18" y="48"/>
                    <a:pt x="9" y="46"/>
                  </a:cubicBezTo>
                  <a:moveTo>
                    <a:pt x="3" y="0"/>
                  </a:moveTo>
                  <a:cubicBezTo>
                    <a:pt x="2" y="0"/>
                    <a:pt x="1" y="0"/>
                    <a:pt x="0" y="0"/>
                  </a:cubicBezTo>
                  <a:cubicBezTo>
                    <a:pt x="0" y="0"/>
                    <a:pt x="0" y="0"/>
                    <a:pt x="0" y="0"/>
                  </a:cubicBezTo>
                  <a:cubicBezTo>
                    <a:pt x="1" y="0"/>
                    <a:pt x="2" y="0"/>
                    <a:pt x="3" y="0"/>
                  </a:cubicBezTo>
                </a:path>
              </a:pathLst>
            </a:custGeom>
            <a:solidFill>
              <a:srgbClr val="D36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63">
              <a:extLst>
                <a:ext uri="{FF2B5EF4-FFF2-40B4-BE49-F238E27FC236}">
                  <a16:creationId xmlns:a16="http://schemas.microsoft.com/office/drawing/2014/main" id="{96CF4451-F601-43A4-BE2A-5D371D4D9D35}"/>
                </a:ext>
              </a:extLst>
            </p:cNvPr>
            <p:cNvSpPr>
              <a:spLocks/>
            </p:cNvSpPr>
            <p:nvPr/>
          </p:nvSpPr>
          <p:spPr bwMode="auto">
            <a:xfrm>
              <a:off x="7215188" y="3100388"/>
              <a:ext cx="249238" cy="193675"/>
            </a:xfrm>
            <a:custGeom>
              <a:avLst/>
              <a:gdLst>
                <a:gd name="T0" fmla="*/ 56 w 83"/>
                <a:gd name="T1" fmla="*/ 0 h 65"/>
                <a:gd name="T2" fmla="*/ 7 w 83"/>
                <a:gd name="T3" fmla="*/ 9 h 65"/>
                <a:gd name="T4" fmla="*/ 4 w 83"/>
                <a:gd name="T5" fmla="*/ 9 h 65"/>
                <a:gd name="T6" fmla="*/ 3 w 83"/>
                <a:gd name="T7" fmla="*/ 44 h 65"/>
                <a:gd name="T8" fmla="*/ 13 w 83"/>
                <a:gd name="T9" fmla="*/ 55 h 65"/>
                <a:gd name="T10" fmla="*/ 40 w 83"/>
                <a:gd name="T11" fmla="*/ 60 h 65"/>
                <a:gd name="T12" fmla="*/ 67 w 83"/>
                <a:gd name="T13" fmla="*/ 65 h 65"/>
                <a:gd name="T14" fmla="*/ 66 w 83"/>
                <a:gd name="T15" fmla="*/ 64 h 65"/>
                <a:gd name="T16" fmla="*/ 55 w 83"/>
                <a:gd name="T17" fmla="*/ 50 h 65"/>
                <a:gd name="T18" fmla="*/ 67 w 83"/>
                <a:gd name="T19" fmla="*/ 53 h 65"/>
                <a:gd name="T20" fmla="*/ 68 w 83"/>
                <a:gd name="T21" fmla="*/ 53 h 65"/>
                <a:gd name="T22" fmla="*/ 72 w 83"/>
                <a:gd name="T23" fmla="*/ 52 h 65"/>
                <a:gd name="T24" fmla="*/ 74 w 83"/>
                <a:gd name="T25" fmla="*/ 47 h 65"/>
                <a:gd name="T26" fmla="*/ 69 w 83"/>
                <a:gd name="T27" fmla="*/ 36 h 65"/>
                <a:gd name="T28" fmla="*/ 58 w 83"/>
                <a:gd name="T29" fmla="*/ 28 h 65"/>
                <a:gd name="T30" fmla="*/ 67 w 83"/>
                <a:gd name="T31" fmla="*/ 30 h 65"/>
                <a:gd name="T32" fmla="*/ 79 w 83"/>
                <a:gd name="T33" fmla="*/ 27 h 65"/>
                <a:gd name="T34" fmla="*/ 82 w 83"/>
                <a:gd name="T35" fmla="*/ 24 h 65"/>
                <a:gd name="T36" fmla="*/ 79 w 83"/>
                <a:gd name="T37" fmla="*/ 15 h 65"/>
                <a:gd name="T38" fmla="*/ 51 w 83"/>
                <a:gd name="T39" fmla="*/ 2 h 65"/>
                <a:gd name="T40" fmla="*/ 56 w 83"/>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65">
                  <a:moveTo>
                    <a:pt x="56" y="0"/>
                  </a:moveTo>
                  <a:cubicBezTo>
                    <a:pt x="37" y="3"/>
                    <a:pt x="19" y="7"/>
                    <a:pt x="7" y="9"/>
                  </a:cubicBezTo>
                  <a:cubicBezTo>
                    <a:pt x="6" y="9"/>
                    <a:pt x="5" y="9"/>
                    <a:pt x="4" y="9"/>
                  </a:cubicBezTo>
                  <a:cubicBezTo>
                    <a:pt x="0" y="20"/>
                    <a:pt x="0" y="33"/>
                    <a:pt x="3" y="44"/>
                  </a:cubicBezTo>
                  <a:cubicBezTo>
                    <a:pt x="5" y="49"/>
                    <a:pt x="9" y="53"/>
                    <a:pt x="13" y="55"/>
                  </a:cubicBezTo>
                  <a:cubicBezTo>
                    <a:pt x="22" y="57"/>
                    <a:pt x="31" y="58"/>
                    <a:pt x="40" y="60"/>
                  </a:cubicBezTo>
                  <a:cubicBezTo>
                    <a:pt x="49" y="62"/>
                    <a:pt x="58" y="63"/>
                    <a:pt x="67" y="65"/>
                  </a:cubicBezTo>
                  <a:cubicBezTo>
                    <a:pt x="66" y="64"/>
                    <a:pt x="66" y="64"/>
                    <a:pt x="66" y="64"/>
                  </a:cubicBezTo>
                  <a:cubicBezTo>
                    <a:pt x="63" y="59"/>
                    <a:pt x="59" y="54"/>
                    <a:pt x="55" y="50"/>
                  </a:cubicBezTo>
                  <a:cubicBezTo>
                    <a:pt x="59" y="52"/>
                    <a:pt x="63" y="53"/>
                    <a:pt x="67" y="53"/>
                  </a:cubicBezTo>
                  <a:cubicBezTo>
                    <a:pt x="67" y="53"/>
                    <a:pt x="68" y="53"/>
                    <a:pt x="68" y="53"/>
                  </a:cubicBezTo>
                  <a:cubicBezTo>
                    <a:pt x="70" y="53"/>
                    <a:pt x="71" y="53"/>
                    <a:pt x="72" y="52"/>
                  </a:cubicBezTo>
                  <a:cubicBezTo>
                    <a:pt x="73" y="51"/>
                    <a:pt x="74" y="49"/>
                    <a:pt x="74" y="47"/>
                  </a:cubicBezTo>
                  <a:cubicBezTo>
                    <a:pt x="74" y="43"/>
                    <a:pt x="71" y="39"/>
                    <a:pt x="69" y="36"/>
                  </a:cubicBezTo>
                  <a:cubicBezTo>
                    <a:pt x="66" y="33"/>
                    <a:pt x="62" y="31"/>
                    <a:pt x="58" y="28"/>
                  </a:cubicBezTo>
                  <a:cubicBezTo>
                    <a:pt x="61" y="30"/>
                    <a:pt x="64" y="30"/>
                    <a:pt x="67" y="30"/>
                  </a:cubicBezTo>
                  <a:cubicBezTo>
                    <a:pt x="71" y="30"/>
                    <a:pt x="76" y="29"/>
                    <a:pt x="79" y="27"/>
                  </a:cubicBezTo>
                  <a:cubicBezTo>
                    <a:pt x="80" y="26"/>
                    <a:pt x="81" y="25"/>
                    <a:pt x="82" y="24"/>
                  </a:cubicBezTo>
                  <a:cubicBezTo>
                    <a:pt x="83" y="21"/>
                    <a:pt x="81" y="18"/>
                    <a:pt x="79" y="15"/>
                  </a:cubicBezTo>
                  <a:cubicBezTo>
                    <a:pt x="71" y="8"/>
                    <a:pt x="61" y="3"/>
                    <a:pt x="51" y="2"/>
                  </a:cubicBezTo>
                  <a:cubicBezTo>
                    <a:pt x="52" y="2"/>
                    <a:pt x="54" y="1"/>
                    <a:pt x="56"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64">
              <a:extLst>
                <a:ext uri="{FF2B5EF4-FFF2-40B4-BE49-F238E27FC236}">
                  <a16:creationId xmlns:a16="http://schemas.microsoft.com/office/drawing/2014/main" id="{590EC783-5369-44EC-8ADF-0CC19D9773F9}"/>
                </a:ext>
              </a:extLst>
            </p:cNvPr>
            <p:cNvSpPr>
              <a:spLocks/>
            </p:cNvSpPr>
            <p:nvPr/>
          </p:nvSpPr>
          <p:spPr bwMode="auto">
            <a:xfrm>
              <a:off x="6556375" y="2778125"/>
              <a:ext cx="862013" cy="558800"/>
            </a:xfrm>
            <a:custGeom>
              <a:avLst/>
              <a:gdLst>
                <a:gd name="T0" fmla="*/ 285 w 288"/>
                <a:gd name="T1" fmla="*/ 126 h 187"/>
                <a:gd name="T2" fmla="*/ 246 w 288"/>
                <a:gd name="T3" fmla="*/ 117 h 187"/>
                <a:gd name="T4" fmla="*/ 269 w 288"/>
                <a:gd name="T5" fmla="*/ 103 h 187"/>
                <a:gd name="T6" fmla="*/ 271 w 288"/>
                <a:gd name="T7" fmla="*/ 99 h 187"/>
                <a:gd name="T8" fmla="*/ 263 w 288"/>
                <a:gd name="T9" fmla="*/ 97 h 187"/>
                <a:gd name="T10" fmla="*/ 208 w 288"/>
                <a:gd name="T11" fmla="*/ 114 h 187"/>
                <a:gd name="T12" fmla="*/ 94 w 288"/>
                <a:gd name="T13" fmla="*/ 95 h 187"/>
                <a:gd name="T14" fmla="*/ 93 w 288"/>
                <a:gd name="T15" fmla="*/ 92 h 187"/>
                <a:gd name="T16" fmla="*/ 89 w 288"/>
                <a:gd name="T17" fmla="*/ 79 h 187"/>
                <a:gd name="T18" fmla="*/ 84 w 288"/>
                <a:gd name="T19" fmla="*/ 44 h 187"/>
                <a:gd name="T20" fmla="*/ 82 w 288"/>
                <a:gd name="T21" fmla="*/ 20 h 187"/>
                <a:gd name="T22" fmla="*/ 19 w 288"/>
                <a:gd name="T23" fmla="*/ 0 h 187"/>
                <a:gd name="T24" fmla="*/ 0 w 288"/>
                <a:gd name="T25" fmla="*/ 158 h 187"/>
                <a:gd name="T26" fmla="*/ 1 w 288"/>
                <a:gd name="T27" fmla="*/ 163 h 187"/>
                <a:gd name="T28" fmla="*/ 8 w 288"/>
                <a:gd name="T29" fmla="*/ 167 h 187"/>
                <a:gd name="T30" fmla="*/ 132 w 288"/>
                <a:gd name="T31" fmla="*/ 176 h 187"/>
                <a:gd name="T32" fmla="*/ 229 w 288"/>
                <a:gd name="T33" fmla="*/ 161 h 187"/>
                <a:gd name="T34" fmla="*/ 243 w 288"/>
                <a:gd name="T35" fmla="*/ 182 h 187"/>
                <a:gd name="T36" fmla="*/ 248 w 288"/>
                <a:gd name="T37" fmla="*/ 187 h 187"/>
                <a:gd name="T38" fmla="*/ 254 w 288"/>
                <a:gd name="T39" fmla="*/ 185 h 187"/>
                <a:gd name="T40" fmla="*/ 254 w 288"/>
                <a:gd name="T41" fmla="*/ 181 h 187"/>
                <a:gd name="T42" fmla="*/ 244 w 288"/>
                <a:gd name="T43" fmla="*/ 152 h 187"/>
                <a:gd name="T44" fmla="*/ 274 w 288"/>
                <a:gd name="T45" fmla="*/ 175 h 187"/>
                <a:gd name="T46" fmla="*/ 251 w 288"/>
                <a:gd name="T47" fmla="*/ 144 h 187"/>
                <a:gd name="T48" fmla="*/ 276 w 288"/>
                <a:gd name="T49" fmla="*/ 151 h 187"/>
                <a:gd name="T50" fmla="*/ 280 w 288"/>
                <a:gd name="T51" fmla="*/ 151 h 187"/>
                <a:gd name="T52" fmla="*/ 278 w 288"/>
                <a:gd name="T53" fmla="*/ 142 h 187"/>
                <a:gd name="T54" fmla="*/ 258 w 288"/>
                <a:gd name="T55" fmla="*/ 130 h 187"/>
                <a:gd name="T56" fmla="*/ 281 w 288"/>
                <a:gd name="T57" fmla="*/ 132 h 187"/>
                <a:gd name="T58" fmla="*/ 287 w 288"/>
                <a:gd name="T59" fmla="*/ 129 h 187"/>
                <a:gd name="T60" fmla="*/ 285 w 288"/>
                <a:gd name="T61" fmla="*/ 1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 h="187">
                  <a:moveTo>
                    <a:pt x="285" y="126"/>
                  </a:moveTo>
                  <a:cubicBezTo>
                    <a:pt x="274" y="118"/>
                    <a:pt x="259" y="117"/>
                    <a:pt x="246" y="117"/>
                  </a:cubicBezTo>
                  <a:cubicBezTo>
                    <a:pt x="254" y="113"/>
                    <a:pt x="262" y="108"/>
                    <a:pt x="269" y="103"/>
                  </a:cubicBezTo>
                  <a:cubicBezTo>
                    <a:pt x="270" y="102"/>
                    <a:pt x="271" y="101"/>
                    <a:pt x="271" y="99"/>
                  </a:cubicBezTo>
                  <a:cubicBezTo>
                    <a:pt x="271" y="96"/>
                    <a:pt x="266" y="96"/>
                    <a:pt x="263" y="97"/>
                  </a:cubicBezTo>
                  <a:cubicBezTo>
                    <a:pt x="245" y="103"/>
                    <a:pt x="227" y="113"/>
                    <a:pt x="208" y="114"/>
                  </a:cubicBezTo>
                  <a:cubicBezTo>
                    <a:pt x="167" y="107"/>
                    <a:pt x="94" y="94"/>
                    <a:pt x="94" y="95"/>
                  </a:cubicBezTo>
                  <a:cubicBezTo>
                    <a:pt x="94" y="94"/>
                    <a:pt x="93" y="93"/>
                    <a:pt x="93" y="92"/>
                  </a:cubicBezTo>
                  <a:cubicBezTo>
                    <a:pt x="88" y="89"/>
                    <a:pt x="87" y="86"/>
                    <a:pt x="89" y="79"/>
                  </a:cubicBezTo>
                  <a:cubicBezTo>
                    <a:pt x="91" y="68"/>
                    <a:pt x="86" y="55"/>
                    <a:pt x="84" y="44"/>
                  </a:cubicBezTo>
                  <a:cubicBezTo>
                    <a:pt x="83" y="36"/>
                    <a:pt x="83" y="28"/>
                    <a:pt x="82" y="20"/>
                  </a:cubicBezTo>
                  <a:cubicBezTo>
                    <a:pt x="19" y="0"/>
                    <a:pt x="19" y="0"/>
                    <a:pt x="19" y="0"/>
                  </a:cubicBezTo>
                  <a:cubicBezTo>
                    <a:pt x="4" y="53"/>
                    <a:pt x="1" y="105"/>
                    <a:pt x="0" y="158"/>
                  </a:cubicBezTo>
                  <a:cubicBezTo>
                    <a:pt x="0" y="160"/>
                    <a:pt x="0" y="162"/>
                    <a:pt x="1" y="163"/>
                  </a:cubicBezTo>
                  <a:cubicBezTo>
                    <a:pt x="2" y="166"/>
                    <a:pt x="5" y="167"/>
                    <a:pt x="8" y="167"/>
                  </a:cubicBezTo>
                  <a:cubicBezTo>
                    <a:pt x="48" y="177"/>
                    <a:pt x="90" y="179"/>
                    <a:pt x="132" y="176"/>
                  </a:cubicBezTo>
                  <a:cubicBezTo>
                    <a:pt x="165" y="174"/>
                    <a:pt x="197" y="166"/>
                    <a:pt x="229" y="161"/>
                  </a:cubicBezTo>
                  <a:cubicBezTo>
                    <a:pt x="234" y="167"/>
                    <a:pt x="238" y="175"/>
                    <a:pt x="243" y="182"/>
                  </a:cubicBezTo>
                  <a:cubicBezTo>
                    <a:pt x="245" y="184"/>
                    <a:pt x="246" y="186"/>
                    <a:pt x="248" y="187"/>
                  </a:cubicBezTo>
                  <a:cubicBezTo>
                    <a:pt x="250" y="187"/>
                    <a:pt x="253" y="187"/>
                    <a:pt x="254" y="185"/>
                  </a:cubicBezTo>
                  <a:cubicBezTo>
                    <a:pt x="254" y="184"/>
                    <a:pt x="254" y="183"/>
                    <a:pt x="254" y="181"/>
                  </a:cubicBezTo>
                  <a:cubicBezTo>
                    <a:pt x="253" y="171"/>
                    <a:pt x="250" y="161"/>
                    <a:pt x="244" y="152"/>
                  </a:cubicBezTo>
                  <a:cubicBezTo>
                    <a:pt x="249" y="158"/>
                    <a:pt x="263" y="176"/>
                    <a:pt x="274" y="175"/>
                  </a:cubicBezTo>
                  <a:cubicBezTo>
                    <a:pt x="284" y="168"/>
                    <a:pt x="254" y="151"/>
                    <a:pt x="251" y="144"/>
                  </a:cubicBezTo>
                  <a:cubicBezTo>
                    <a:pt x="259" y="146"/>
                    <a:pt x="267" y="149"/>
                    <a:pt x="276" y="151"/>
                  </a:cubicBezTo>
                  <a:cubicBezTo>
                    <a:pt x="277" y="152"/>
                    <a:pt x="278" y="152"/>
                    <a:pt x="280" y="151"/>
                  </a:cubicBezTo>
                  <a:cubicBezTo>
                    <a:pt x="283" y="150"/>
                    <a:pt x="281" y="145"/>
                    <a:pt x="278" y="142"/>
                  </a:cubicBezTo>
                  <a:cubicBezTo>
                    <a:pt x="272" y="137"/>
                    <a:pt x="265" y="132"/>
                    <a:pt x="258" y="130"/>
                  </a:cubicBezTo>
                  <a:cubicBezTo>
                    <a:pt x="265" y="131"/>
                    <a:pt x="273" y="132"/>
                    <a:pt x="281" y="132"/>
                  </a:cubicBezTo>
                  <a:cubicBezTo>
                    <a:pt x="284" y="133"/>
                    <a:pt x="288" y="132"/>
                    <a:pt x="287" y="129"/>
                  </a:cubicBezTo>
                  <a:cubicBezTo>
                    <a:pt x="287" y="128"/>
                    <a:pt x="286" y="127"/>
                    <a:pt x="285" y="126"/>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04" name="Group 403">
            <a:extLst>
              <a:ext uri="{FF2B5EF4-FFF2-40B4-BE49-F238E27FC236}">
                <a16:creationId xmlns:a16="http://schemas.microsoft.com/office/drawing/2014/main" id="{38AB7C24-4EE8-4D7F-A121-662956AE495E}"/>
              </a:ext>
            </a:extLst>
          </p:cNvPr>
          <p:cNvGrpSpPr/>
          <p:nvPr/>
        </p:nvGrpSpPr>
        <p:grpSpPr>
          <a:xfrm>
            <a:off x="7958445" y="1266585"/>
            <a:ext cx="2388362" cy="1177451"/>
            <a:chOff x="7987539" y="1916540"/>
            <a:chExt cx="2388362" cy="1177451"/>
          </a:xfrm>
        </p:grpSpPr>
        <p:sp>
          <p:nvSpPr>
            <p:cNvPr id="351" name="Rectangle 350">
              <a:extLst>
                <a:ext uri="{FF2B5EF4-FFF2-40B4-BE49-F238E27FC236}">
                  <a16:creationId xmlns:a16="http://schemas.microsoft.com/office/drawing/2014/main" id="{F3D20E6C-038F-456B-94D4-3C82C032ED12}"/>
                </a:ext>
              </a:extLst>
            </p:cNvPr>
            <p:cNvSpPr/>
            <p:nvPr/>
          </p:nvSpPr>
          <p:spPr>
            <a:xfrm>
              <a:off x="7987539" y="2663104"/>
              <a:ext cx="2384622" cy="430887"/>
            </a:xfrm>
            <a:prstGeom prst="rect">
              <a:avLst/>
            </a:prstGeom>
          </p:spPr>
          <p:txBody>
            <a:bodyPr wrap="square" lIns="0" tIns="0" rIns="0" bIns="0">
              <a:spAutoFit/>
            </a:bodyPr>
            <a:lstStyle/>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a:t>
              </a:r>
            </a:p>
          </p:txBody>
        </p:sp>
        <p:grpSp>
          <p:nvGrpSpPr>
            <p:cNvPr id="403" name="Group 402">
              <a:extLst>
                <a:ext uri="{FF2B5EF4-FFF2-40B4-BE49-F238E27FC236}">
                  <a16:creationId xmlns:a16="http://schemas.microsoft.com/office/drawing/2014/main" id="{22BEFD2B-C83C-4850-B9B2-FF0575E61B4B}"/>
                </a:ext>
              </a:extLst>
            </p:cNvPr>
            <p:cNvGrpSpPr/>
            <p:nvPr/>
          </p:nvGrpSpPr>
          <p:grpSpPr>
            <a:xfrm>
              <a:off x="7987539" y="1916540"/>
              <a:ext cx="2388362" cy="620591"/>
              <a:chOff x="8084535" y="1412387"/>
              <a:chExt cx="2388362" cy="620591"/>
            </a:xfrm>
          </p:grpSpPr>
          <p:sp>
            <p:nvSpPr>
              <p:cNvPr id="350" name="Rectangle 349">
                <a:extLst>
                  <a:ext uri="{FF2B5EF4-FFF2-40B4-BE49-F238E27FC236}">
                    <a16:creationId xmlns:a16="http://schemas.microsoft.com/office/drawing/2014/main" id="{6C23A239-DF22-4512-9597-5424EC00E78F}"/>
                  </a:ext>
                </a:extLst>
              </p:cNvPr>
              <p:cNvSpPr/>
              <p:nvPr/>
            </p:nvSpPr>
            <p:spPr>
              <a:xfrm>
                <a:off x="8874547" y="1414906"/>
                <a:ext cx="1598350" cy="615553"/>
              </a:xfrm>
              <a:prstGeom prst="rect">
                <a:avLst/>
              </a:prstGeom>
            </p:spPr>
            <p:txBody>
              <a:bodyPr wrap="square" lIns="0" tIns="0" rIns="0" bIns="0">
                <a:spAutoFit/>
              </a:bodyPr>
              <a:lstStyle/>
              <a:p>
                <a:r>
                  <a:rPr lang="en-US" sz="4000" b="1" dirty="0">
                    <a:gradFill>
                      <a:gsLst>
                        <a:gs pos="0">
                          <a:srgbClr val="F5748A"/>
                        </a:gs>
                        <a:gs pos="100000">
                          <a:schemeClr val="tx2"/>
                        </a:gs>
                      </a:gsLst>
                      <a:lin ang="2700000" scaled="0"/>
                    </a:gradFill>
                  </a:rPr>
                  <a:t>500</a:t>
                </a:r>
              </a:p>
            </p:txBody>
          </p:sp>
          <p:grpSp>
            <p:nvGrpSpPr>
              <p:cNvPr id="375" name="Group 374">
                <a:extLst>
                  <a:ext uri="{FF2B5EF4-FFF2-40B4-BE49-F238E27FC236}">
                    <a16:creationId xmlns:a16="http://schemas.microsoft.com/office/drawing/2014/main" id="{BA53BE62-876E-4EF5-AFF6-61FE4B3FFCA2}"/>
                  </a:ext>
                </a:extLst>
              </p:cNvPr>
              <p:cNvGrpSpPr/>
              <p:nvPr/>
            </p:nvGrpSpPr>
            <p:grpSpPr>
              <a:xfrm>
                <a:off x="8084535" y="1412387"/>
                <a:ext cx="620591" cy="620591"/>
                <a:chOff x="8394373" y="784592"/>
                <a:chExt cx="620591" cy="620591"/>
              </a:xfrm>
            </p:grpSpPr>
            <p:grpSp>
              <p:nvGrpSpPr>
                <p:cNvPr id="354" name="Group 353">
                  <a:extLst>
                    <a:ext uri="{FF2B5EF4-FFF2-40B4-BE49-F238E27FC236}">
                      <a16:creationId xmlns:a16="http://schemas.microsoft.com/office/drawing/2014/main" id="{B8A1D9E0-5DB7-4EA1-9DB3-6A5A876D860F}"/>
                    </a:ext>
                  </a:extLst>
                </p:cNvPr>
                <p:cNvGrpSpPr/>
                <p:nvPr/>
              </p:nvGrpSpPr>
              <p:grpSpPr>
                <a:xfrm>
                  <a:off x="8394373" y="784592"/>
                  <a:ext cx="620591" cy="620591"/>
                  <a:chOff x="8422581" y="812800"/>
                  <a:chExt cx="564174" cy="564174"/>
                </a:xfrm>
              </p:grpSpPr>
              <p:sp>
                <p:nvSpPr>
                  <p:cNvPr id="352" name="Oval 351">
                    <a:extLst>
                      <a:ext uri="{FF2B5EF4-FFF2-40B4-BE49-F238E27FC236}">
                        <a16:creationId xmlns:a16="http://schemas.microsoft.com/office/drawing/2014/main" id="{CDEE455D-4995-4820-BEAF-4E40B9D7762D}"/>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Oval 352">
                    <a:extLst>
                      <a:ext uri="{FF2B5EF4-FFF2-40B4-BE49-F238E27FC236}">
                        <a16:creationId xmlns:a16="http://schemas.microsoft.com/office/drawing/2014/main" id="{F422DD68-E9CF-47D6-9B0C-D68EB417721C}"/>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74" name="Group 373">
                  <a:extLst>
                    <a:ext uri="{FF2B5EF4-FFF2-40B4-BE49-F238E27FC236}">
                      <a16:creationId xmlns:a16="http://schemas.microsoft.com/office/drawing/2014/main" id="{CCAFFA2F-415A-462D-8C5D-BFC036CD5150}"/>
                    </a:ext>
                  </a:extLst>
                </p:cNvPr>
                <p:cNvGrpSpPr/>
                <p:nvPr/>
              </p:nvGrpSpPr>
              <p:grpSpPr>
                <a:xfrm>
                  <a:off x="8570452" y="961393"/>
                  <a:ext cx="268432" cy="266988"/>
                  <a:chOff x="7875588" y="-374650"/>
                  <a:chExt cx="295275" cy="293687"/>
                </a:xfrm>
                <a:solidFill>
                  <a:schemeClr val="bg1"/>
                </a:solidFill>
              </p:grpSpPr>
              <p:sp>
                <p:nvSpPr>
                  <p:cNvPr id="358" name="Freeform 82">
                    <a:extLst>
                      <a:ext uri="{FF2B5EF4-FFF2-40B4-BE49-F238E27FC236}">
                        <a16:creationId xmlns:a16="http://schemas.microsoft.com/office/drawing/2014/main" id="{7D07D6A9-2855-4E78-ADA7-45034CF8F9CE}"/>
                      </a:ext>
                    </a:extLst>
                  </p:cNvPr>
                  <p:cNvSpPr>
                    <a:spLocks noEditPoints="1"/>
                  </p:cNvSpPr>
                  <p:nvPr/>
                </p:nvSpPr>
                <p:spPr bwMode="auto">
                  <a:xfrm>
                    <a:off x="7950201" y="-301625"/>
                    <a:ext cx="147638" cy="147637"/>
                  </a:xfrm>
                  <a:custGeom>
                    <a:avLst/>
                    <a:gdLst>
                      <a:gd name="T0" fmla="*/ 46 w 48"/>
                      <a:gd name="T1" fmla="*/ 48 h 48"/>
                      <a:gd name="T2" fmla="*/ 2 w 48"/>
                      <a:gd name="T3" fmla="*/ 48 h 48"/>
                      <a:gd name="T4" fmla="*/ 0 w 48"/>
                      <a:gd name="T5" fmla="*/ 46 h 48"/>
                      <a:gd name="T6" fmla="*/ 0 w 48"/>
                      <a:gd name="T7" fmla="*/ 2 h 48"/>
                      <a:gd name="T8" fmla="*/ 2 w 48"/>
                      <a:gd name="T9" fmla="*/ 0 h 48"/>
                      <a:gd name="T10" fmla="*/ 46 w 48"/>
                      <a:gd name="T11" fmla="*/ 0 h 48"/>
                      <a:gd name="T12" fmla="*/ 48 w 48"/>
                      <a:gd name="T13" fmla="*/ 2 h 48"/>
                      <a:gd name="T14" fmla="*/ 48 w 48"/>
                      <a:gd name="T15" fmla="*/ 46 h 48"/>
                      <a:gd name="T16" fmla="*/ 46 w 48"/>
                      <a:gd name="T17" fmla="*/ 48 h 48"/>
                      <a:gd name="T18" fmla="*/ 4 w 48"/>
                      <a:gd name="T19" fmla="*/ 44 h 48"/>
                      <a:gd name="T20" fmla="*/ 44 w 48"/>
                      <a:gd name="T21" fmla="*/ 44 h 48"/>
                      <a:gd name="T22" fmla="*/ 44 w 48"/>
                      <a:gd name="T23" fmla="*/ 4 h 48"/>
                      <a:gd name="T24" fmla="*/ 4 w 48"/>
                      <a:gd name="T25" fmla="*/ 4 h 48"/>
                      <a:gd name="T26" fmla="*/ 4 w 48"/>
                      <a:gd name="T2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8">
                        <a:moveTo>
                          <a:pt x="46" y="48"/>
                        </a:moveTo>
                        <a:cubicBezTo>
                          <a:pt x="2" y="48"/>
                          <a:pt x="2" y="48"/>
                          <a:pt x="2" y="48"/>
                        </a:cubicBezTo>
                        <a:cubicBezTo>
                          <a:pt x="1" y="48"/>
                          <a:pt x="0" y="47"/>
                          <a:pt x="0" y="46"/>
                        </a:cubicBezTo>
                        <a:cubicBezTo>
                          <a:pt x="0" y="2"/>
                          <a:pt x="0" y="2"/>
                          <a:pt x="0" y="2"/>
                        </a:cubicBezTo>
                        <a:cubicBezTo>
                          <a:pt x="0" y="1"/>
                          <a:pt x="1" y="0"/>
                          <a:pt x="2" y="0"/>
                        </a:cubicBezTo>
                        <a:cubicBezTo>
                          <a:pt x="46" y="0"/>
                          <a:pt x="46" y="0"/>
                          <a:pt x="46" y="0"/>
                        </a:cubicBezTo>
                        <a:cubicBezTo>
                          <a:pt x="47" y="0"/>
                          <a:pt x="48" y="1"/>
                          <a:pt x="48" y="2"/>
                        </a:cubicBezTo>
                        <a:cubicBezTo>
                          <a:pt x="48" y="46"/>
                          <a:pt x="48" y="46"/>
                          <a:pt x="48" y="46"/>
                        </a:cubicBezTo>
                        <a:cubicBezTo>
                          <a:pt x="48" y="47"/>
                          <a:pt x="47" y="48"/>
                          <a:pt x="46" y="48"/>
                        </a:cubicBezTo>
                        <a:close/>
                        <a:moveTo>
                          <a:pt x="4" y="44"/>
                        </a:moveTo>
                        <a:cubicBezTo>
                          <a:pt x="44" y="44"/>
                          <a:pt x="44" y="44"/>
                          <a:pt x="44" y="44"/>
                        </a:cubicBezTo>
                        <a:cubicBezTo>
                          <a:pt x="44" y="4"/>
                          <a:pt x="44" y="4"/>
                          <a:pt x="44" y="4"/>
                        </a:cubicBezTo>
                        <a:cubicBezTo>
                          <a:pt x="4" y="4"/>
                          <a:pt x="4" y="4"/>
                          <a:pt x="4" y="4"/>
                        </a:cubicBezTo>
                        <a:lnTo>
                          <a:pt x="4"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83">
                    <a:extLst>
                      <a:ext uri="{FF2B5EF4-FFF2-40B4-BE49-F238E27FC236}">
                        <a16:creationId xmlns:a16="http://schemas.microsoft.com/office/drawing/2014/main" id="{7F2655EF-D155-40AF-843A-16FA57527A03}"/>
                      </a:ext>
                    </a:extLst>
                  </p:cNvPr>
                  <p:cNvSpPr>
                    <a:spLocks noEditPoints="1"/>
                  </p:cNvSpPr>
                  <p:nvPr/>
                </p:nvSpPr>
                <p:spPr bwMode="auto">
                  <a:xfrm>
                    <a:off x="7950201" y="-166688"/>
                    <a:ext cx="147638" cy="85725"/>
                  </a:xfrm>
                  <a:custGeom>
                    <a:avLst/>
                    <a:gdLst>
                      <a:gd name="T0" fmla="*/ 46 w 48"/>
                      <a:gd name="T1" fmla="*/ 28 h 28"/>
                      <a:gd name="T2" fmla="*/ 2 w 48"/>
                      <a:gd name="T3" fmla="*/ 28 h 28"/>
                      <a:gd name="T4" fmla="*/ 0 w 48"/>
                      <a:gd name="T5" fmla="*/ 26 h 28"/>
                      <a:gd name="T6" fmla="*/ 0 w 48"/>
                      <a:gd name="T7" fmla="*/ 2 h 28"/>
                      <a:gd name="T8" fmla="*/ 2 w 48"/>
                      <a:gd name="T9" fmla="*/ 0 h 28"/>
                      <a:gd name="T10" fmla="*/ 46 w 48"/>
                      <a:gd name="T11" fmla="*/ 0 h 28"/>
                      <a:gd name="T12" fmla="*/ 48 w 48"/>
                      <a:gd name="T13" fmla="*/ 2 h 28"/>
                      <a:gd name="T14" fmla="*/ 48 w 48"/>
                      <a:gd name="T15" fmla="*/ 26 h 28"/>
                      <a:gd name="T16" fmla="*/ 46 w 48"/>
                      <a:gd name="T17" fmla="*/ 28 h 28"/>
                      <a:gd name="T18" fmla="*/ 4 w 48"/>
                      <a:gd name="T19" fmla="*/ 24 h 28"/>
                      <a:gd name="T20" fmla="*/ 44 w 48"/>
                      <a:gd name="T21" fmla="*/ 24 h 28"/>
                      <a:gd name="T22" fmla="*/ 44 w 48"/>
                      <a:gd name="T23" fmla="*/ 4 h 28"/>
                      <a:gd name="T24" fmla="*/ 4 w 48"/>
                      <a:gd name="T25" fmla="*/ 4 h 28"/>
                      <a:gd name="T26" fmla="*/ 4 w 48"/>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46" y="28"/>
                        </a:moveTo>
                        <a:cubicBezTo>
                          <a:pt x="2" y="28"/>
                          <a:pt x="2" y="28"/>
                          <a:pt x="2" y="28"/>
                        </a:cubicBezTo>
                        <a:cubicBezTo>
                          <a:pt x="1" y="28"/>
                          <a:pt x="0" y="27"/>
                          <a:pt x="0" y="26"/>
                        </a:cubicBezTo>
                        <a:cubicBezTo>
                          <a:pt x="0" y="2"/>
                          <a:pt x="0" y="2"/>
                          <a:pt x="0" y="2"/>
                        </a:cubicBezTo>
                        <a:cubicBezTo>
                          <a:pt x="0" y="1"/>
                          <a:pt x="1" y="0"/>
                          <a:pt x="2" y="0"/>
                        </a:cubicBezTo>
                        <a:cubicBezTo>
                          <a:pt x="46" y="0"/>
                          <a:pt x="46" y="0"/>
                          <a:pt x="46" y="0"/>
                        </a:cubicBezTo>
                        <a:cubicBezTo>
                          <a:pt x="47" y="0"/>
                          <a:pt x="48" y="1"/>
                          <a:pt x="48" y="2"/>
                        </a:cubicBezTo>
                        <a:cubicBezTo>
                          <a:pt x="48" y="26"/>
                          <a:pt x="48" y="26"/>
                          <a:pt x="48" y="26"/>
                        </a:cubicBezTo>
                        <a:cubicBezTo>
                          <a:pt x="48" y="27"/>
                          <a:pt x="47" y="28"/>
                          <a:pt x="46" y="28"/>
                        </a:cubicBezTo>
                        <a:close/>
                        <a:moveTo>
                          <a:pt x="4" y="24"/>
                        </a:moveTo>
                        <a:cubicBezTo>
                          <a:pt x="44" y="24"/>
                          <a:pt x="44" y="24"/>
                          <a:pt x="44" y="24"/>
                        </a:cubicBezTo>
                        <a:cubicBezTo>
                          <a:pt x="44" y="4"/>
                          <a:pt x="44" y="4"/>
                          <a:pt x="44"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84">
                    <a:extLst>
                      <a:ext uri="{FF2B5EF4-FFF2-40B4-BE49-F238E27FC236}">
                        <a16:creationId xmlns:a16="http://schemas.microsoft.com/office/drawing/2014/main" id="{073B67D0-C401-4758-A1D4-0435295BCB01}"/>
                      </a:ext>
                    </a:extLst>
                  </p:cNvPr>
                  <p:cNvSpPr>
                    <a:spLocks/>
                  </p:cNvSpPr>
                  <p:nvPr/>
                </p:nvSpPr>
                <p:spPr bwMode="auto">
                  <a:xfrm>
                    <a:off x="7875588" y="-166688"/>
                    <a:ext cx="295275" cy="12700"/>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85">
                    <a:extLst>
                      <a:ext uri="{FF2B5EF4-FFF2-40B4-BE49-F238E27FC236}">
                        <a16:creationId xmlns:a16="http://schemas.microsoft.com/office/drawing/2014/main" id="{AC175D12-E8C1-4A48-9C91-10A4D9F80F9F}"/>
                      </a:ext>
                    </a:extLst>
                  </p:cNvPr>
                  <p:cNvSpPr>
                    <a:spLocks/>
                  </p:cNvSpPr>
                  <p:nvPr/>
                </p:nvSpPr>
                <p:spPr bwMode="auto">
                  <a:xfrm>
                    <a:off x="7875588" y="-227013"/>
                    <a:ext cx="85725" cy="11112"/>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86">
                    <a:extLst>
                      <a:ext uri="{FF2B5EF4-FFF2-40B4-BE49-F238E27FC236}">
                        <a16:creationId xmlns:a16="http://schemas.microsoft.com/office/drawing/2014/main" id="{8DCF49DE-2AF4-4D17-B3C1-D49E09635EBF}"/>
                      </a:ext>
                    </a:extLst>
                  </p:cNvPr>
                  <p:cNvSpPr>
                    <a:spLocks/>
                  </p:cNvSpPr>
                  <p:nvPr/>
                </p:nvSpPr>
                <p:spPr bwMode="auto">
                  <a:xfrm>
                    <a:off x="8085138" y="-227013"/>
                    <a:ext cx="85725" cy="11112"/>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87">
                    <a:extLst>
                      <a:ext uri="{FF2B5EF4-FFF2-40B4-BE49-F238E27FC236}">
                        <a16:creationId xmlns:a16="http://schemas.microsoft.com/office/drawing/2014/main" id="{FDE48377-593E-4940-8E60-9E93A0B73F88}"/>
                      </a:ext>
                    </a:extLst>
                  </p:cNvPr>
                  <p:cNvSpPr>
                    <a:spLocks/>
                  </p:cNvSpPr>
                  <p:nvPr/>
                </p:nvSpPr>
                <p:spPr bwMode="auto">
                  <a:xfrm>
                    <a:off x="8091488" y="-222250"/>
                    <a:ext cx="55563" cy="141287"/>
                  </a:xfrm>
                  <a:custGeom>
                    <a:avLst/>
                    <a:gdLst>
                      <a:gd name="T0" fmla="*/ 16 w 18"/>
                      <a:gd name="T1" fmla="*/ 46 h 46"/>
                      <a:gd name="T2" fmla="*/ 0 w 18"/>
                      <a:gd name="T3" fmla="*/ 46 h 46"/>
                      <a:gd name="T4" fmla="*/ 0 w 18"/>
                      <a:gd name="T5" fmla="*/ 42 h 46"/>
                      <a:gd name="T6" fmla="*/ 14 w 18"/>
                      <a:gd name="T7" fmla="*/ 42 h 46"/>
                      <a:gd name="T8" fmla="*/ 14 w 18"/>
                      <a:gd name="T9" fmla="*/ 0 h 46"/>
                      <a:gd name="T10" fmla="*/ 18 w 18"/>
                      <a:gd name="T11" fmla="*/ 0 h 46"/>
                      <a:gd name="T12" fmla="*/ 18 w 18"/>
                      <a:gd name="T13" fmla="*/ 44 h 46"/>
                      <a:gd name="T14" fmla="*/ 16 w 18"/>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6">
                        <a:moveTo>
                          <a:pt x="16" y="46"/>
                        </a:moveTo>
                        <a:cubicBezTo>
                          <a:pt x="0" y="46"/>
                          <a:pt x="0" y="46"/>
                          <a:pt x="0" y="46"/>
                        </a:cubicBezTo>
                        <a:cubicBezTo>
                          <a:pt x="0" y="42"/>
                          <a:pt x="0" y="42"/>
                          <a:pt x="0" y="42"/>
                        </a:cubicBezTo>
                        <a:cubicBezTo>
                          <a:pt x="14" y="42"/>
                          <a:pt x="14" y="42"/>
                          <a:pt x="14" y="42"/>
                        </a:cubicBezTo>
                        <a:cubicBezTo>
                          <a:pt x="14" y="0"/>
                          <a:pt x="14" y="0"/>
                          <a:pt x="14" y="0"/>
                        </a:cubicBezTo>
                        <a:cubicBezTo>
                          <a:pt x="18" y="0"/>
                          <a:pt x="18" y="0"/>
                          <a:pt x="18" y="0"/>
                        </a:cubicBezTo>
                        <a:cubicBezTo>
                          <a:pt x="18" y="44"/>
                          <a:pt x="18" y="44"/>
                          <a:pt x="18" y="44"/>
                        </a:cubicBezTo>
                        <a:cubicBezTo>
                          <a:pt x="18" y="45"/>
                          <a:pt x="17" y="46"/>
                          <a:pt x="16"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88">
                    <a:extLst>
                      <a:ext uri="{FF2B5EF4-FFF2-40B4-BE49-F238E27FC236}">
                        <a16:creationId xmlns:a16="http://schemas.microsoft.com/office/drawing/2014/main" id="{47593611-8BCC-41A6-BE4C-DD1D8D733260}"/>
                      </a:ext>
                    </a:extLst>
                  </p:cNvPr>
                  <p:cNvSpPr>
                    <a:spLocks/>
                  </p:cNvSpPr>
                  <p:nvPr/>
                </p:nvSpPr>
                <p:spPr bwMode="auto">
                  <a:xfrm>
                    <a:off x="7900988" y="-222250"/>
                    <a:ext cx="53975" cy="141287"/>
                  </a:xfrm>
                  <a:custGeom>
                    <a:avLst/>
                    <a:gdLst>
                      <a:gd name="T0" fmla="*/ 18 w 18"/>
                      <a:gd name="T1" fmla="*/ 46 h 46"/>
                      <a:gd name="T2" fmla="*/ 2 w 18"/>
                      <a:gd name="T3" fmla="*/ 46 h 46"/>
                      <a:gd name="T4" fmla="*/ 0 w 18"/>
                      <a:gd name="T5" fmla="*/ 44 h 46"/>
                      <a:gd name="T6" fmla="*/ 0 w 18"/>
                      <a:gd name="T7" fmla="*/ 0 h 46"/>
                      <a:gd name="T8" fmla="*/ 4 w 18"/>
                      <a:gd name="T9" fmla="*/ 0 h 46"/>
                      <a:gd name="T10" fmla="*/ 4 w 18"/>
                      <a:gd name="T11" fmla="*/ 42 h 46"/>
                      <a:gd name="T12" fmla="*/ 18 w 18"/>
                      <a:gd name="T13" fmla="*/ 42 h 46"/>
                      <a:gd name="T14" fmla="*/ 18 w 18"/>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6">
                        <a:moveTo>
                          <a:pt x="18" y="46"/>
                        </a:moveTo>
                        <a:cubicBezTo>
                          <a:pt x="2" y="46"/>
                          <a:pt x="2" y="46"/>
                          <a:pt x="2" y="46"/>
                        </a:cubicBezTo>
                        <a:cubicBezTo>
                          <a:pt x="1" y="46"/>
                          <a:pt x="0" y="45"/>
                          <a:pt x="0" y="44"/>
                        </a:cubicBezTo>
                        <a:cubicBezTo>
                          <a:pt x="0" y="0"/>
                          <a:pt x="0" y="0"/>
                          <a:pt x="0" y="0"/>
                        </a:cubicBezTo>
                        <a:cubicBezTo>
                          <a:pt x="4" y="0"/>
                          <a:pt x="4" y="0"/>
                          <a:pt x="4" y="0"/>
                        </a:cubicBezTo>
                        <a:cubicBezTo>
                          <a:pt x="4" y="42"/>
                          <a:pt x="4" y="42"/>
                          <a:pt x="4" y="42"/>
                        </a:cubicBezTo>
                        <a:cubicBezTo>
                          <a:pt x="18" y="42"/>
                          <a:pt x="18" y="42"/>
                          <a:pt x="18" y="42"/>
                        </a:cubicBezTo>
                        <a:lnTo>
                          <a:pt x="1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89">
                    <a:extLst>
                      <a:ext uri="{FF2B5EF4-FFF2-40B4-BE49-F238E27FC236}">
                        <a16:creationId xmlns:a16="http://schemas.microsoft.com/office/drawing/2014/main" id="{D296F3AE-38BD-4BF0-B1A2-A61B1CF50F65}"/>
                      </a:ext>
                    </a:extLst>
                  </p:cNvPr>
                  <p:cNvSpPr>
                    <a:spLocks noEditPoints="1"/>
                  </p:cNvSpPr>
                  <p:nvPr/>
                </p:nvSpPr>
                <p:spPr bwMode="auto">
                  <a:xfrm>
                    <a:off x="7924801" y="-325438"/>
                    <a:ext cx="196850" cy="36512"/>
                  </a:xfrm>
                  <a:custGeom>
                    <a:avLst/>
                    <a:gdLst>
                      <a:gd name="T0" fmla="*/ 62 w 64"/>
                      <a:gd name="T1" fmla="*/ 12 h 12"/>
                      <a:gd name="T2" fmla="*/ 2 w 64"/>
                      <a:gd name="T3" fmla="*/ 12 h 12"/>
                      <a:gd name="T4" fmla="*/ 0 w 64"/>
                      <a:gd name="T5" fmla="*/ 10 h 12"/>
                      <a:gd name="T6" fmla="*/ 0 w 64"/>
                      <a:gd name="T7" fmla="*/ 2 h 12"/>
                      <a:gd name="T8" fmla="*/ 2 w 64"/>
                      <a:gd name="T9" fmla="*/ 0 h 12"/>
                      <a:gd name="T10" fmla="*/ 62 w 64"/>
                      <a:gd name="T11" fmla="*/ 0 h 12"/>
                      <a:gd name="T12" fmla="*/ 64 w 64"/>
                      <a:gd name="T13" fmla="*/ 2 h 12"/>
                      <a:gd name="T14" fmla="*/ 64 w 64"/>
                      <a:gd name="T15" fmla="*/ 10 h 12"/>
                      <a:gd name="T16" fmla="*/ 62 w 64"/>
                      <a:gd name="T17" fmla="*/ 12 h 12"/>
                      <a:gd name="T18" fmla="*/ 4 w 64"/>
                      <a:gd name="T19" fmla="*/ 8 h 12"/>
                      <a:gd name="T20" fmla="*/ 60 w 64"/>
                      <a:gd name="T21" fmla="*/ 8 h 12"/>
                      <a:gd name="T22" fmla="*/ 60 w 64"/>
                      <a:gd name="T23" fmla="*/ 4 h 12"/>
                      <a:gd name="T24" fmla="*/ 4 w 64"/>
                      <a:gd name="T25" fmla="*/ 4 h 12"/>
                      <a:gd name="T26" fmla="*/ 4 w 64"/>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12">
                        <a:moveTo>
                          <a:pt x="62" y="12"/>
                        </a:moveTo>
                        <a:cubicBezTo>
                          <a:pt x="2" y="12"/>
                          <a:pt x="2" y="12"/>
                          <a:pt x="2" y="12"/>
                        </a:cubicBezTo>
                        <a:cubicBezTo>
                          <a:pt x="1" y="12"/>
                          <a:pt x="0" y="11"/>
                          <a:pt x="0" y="10"/>
                        </a:cubicBezTo>
                        <a:cubicBezTo>
                          <a:pt x="0" y="2"/>
                          <a:pt x="0" y="2"/>
                          <a:pt x="0" y="2"/>
                        </a:cubicBezTo>
                        <a:cubicBezTo>
                          <a:pt x="0" y="1"/>
                          <a:pt x="1" y="0"/>
                          <a:pt x="2" y="0"/>
                        </a:cubicBezTo>
                        <a:cubicBezTo>
                          <a:pt x="62" y="0"/>
                          <a:pt x="62" y="0"/>
                          <a:pt x="62" y="0"/>
                        </a:cubicBezTo>
                        <a:cubicBezTo>
                          <a:pt x="63" y="0"/>
                          <a:pt x="64" y="1"/>
                          <a:pt x="64" y="2"/>
                        </a:cubicBezTo>
                        <a:cubicBezTo>
                          <a:pt x="64" y="10"/>
                          <a:pt x="64" y="10"/>
                          <a:pt x="64" y="10"/>
                        </a:cubicBezTo>
                        <a:cubicBezTo>
                          <a:pt x="64" y="11"/>
                          <a:pt x="63" y="12"/>
                          <a:pt x="62" y="12"/>
                        </a:cubicBezTo>
                        <a:close/>
                        <a:moveTo>
                          <a:pt x="4" y="8"/>
                        </a:moveTo>
                        <a:cubicBezTo>
                          <a:pt x="60" y="8"/>
                          <a:pt x="60" y="8"/>
                          <a:pt x="60" y="8"/>
                        </a:cubicBezTo>
                        <a:cubicBezTo>
                          <a:pt x="60" y="4"/>
                          <a:pt x="60" y="4"/>
                          <a:pt x="60"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90">
                    <a:extLst>
                      <a:ext uri="{FF2B5EF4-FFF2-40B4-BE49-F238E27FC236}">
                        <a16:creationId xmlns:a16="http://schemas.microsoft.com/office/drawing/2014/main" id="{2AAC30B4-76F6-406F-A3B9-D234928DB449}"/>
                      </a:ext>
                    </a:extLst>
                  </p:cNvPr>
                  <p:cNvSpPr>
                    <a:spLocks noEditPoints="1"/>
                  </p:cNvSpPr>
                  <p:nvPr/>
                </p:nvSpPr>
                <p:spPr bwMode="auto">
                  <a:xfrm>
                    <a:off x="8010526" y="-374650"/>
                    <a:ext cx="49213" cy="36512"/>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91">
                    <a:extLst>
                      <a:ext uri="{FF2B5EF4-FFF2-40B4-BE49-F238E27FC236}">
                        <a16:creationId xmlns:a16="http://schemas.microsoft.com/office/drawing/2014/main" id="{26E9C4C4-5A8F-48C5-BADE-CDD55180D139}"/>
                      </a:ext>
                    </a:extLst>
                  </p:cNvPr>
                  <p:cNvSpPr>
                    <a:spLocks noChangeArrowheads="1"/>
                  </p:cNvSpPr>
                  <p:nvPr/>
                </p:nvSpPr>
                <p:spPr bwMode="auto">
                  <a:xfrm>
                    <a:off x="8010526" y="-344488"/>
                    <a:ext cx="1270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92">
                    <a:extLst>
                      <a:ext uri="{FF2B5EF4-FFF2-40B4-BE49-F238E27FC236}">
                        <a16:creationId xmlns:a16="http://schemas.microsoft.com/office/drawing/2014/main" id="{F5994E8D-8837-4906-8055-EFB61F5D3592}"/>
                      </a:ext>
                    </a:extLst>
                  </p:cNvPr>
                  <p:cNvSpPr>
                    <a:spLocks noEditPoints="1"/>
                  </p:cNvSpPr>
                  <p:nvPr/>
                </p:nvSpPr>
                <p:spPr bwMode="auto">
                  <a:xfrm>
                    <a:off x="7974013" y="-276225"/>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93">
                    <a:extLst>
                      <a:ext uri="{FF2B5EF4-FFF2-40B4-BE49-F238E27FC236}">
                        <a16:creationId xmlns:a16="http://schemas.microsoft.com/office/drawing/2014/main" id="{F059DBF9-319B-4E15-9E79-461AE7B2538B}"/>
                      </a:ext>
                    </a:extLst>
                  </p:cNvPr>
                  <p:cNvSpPr>
                    <a:spLocks noEditPoints="1"/>
                  </p:cNvSpPr>
                  <p:nvPr/>
                </p:nvSpPr>
                <p:spPr bwMode="auto">
                  <a:xfrm>
                    <a:off x="8035926" y="-276225"/>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94">
                    <a:extLst>
                      <a:ext uri="{FF2B5EF4-FFF2-40B4-BE49-F238E27FC236}">
                        <a16:creationId xmlns:a16="http://schemas.microsoft.com/office/drawing/2014/main" id="{99F49A07-B642-466D-AEE9-640AAAF456BF}"/>
                      </a:ext>
                    </a:extLst>
                  </p:cNvPr>
                  <p:cNvSpPr>
                    <a:spLocks noEditPoints="1"/>
                  </p:cNvSpPr>
                  <p:nvPr/>
                </p:nvSpPr>
                <p:spPr bwMode="auto">
                  <a:xfrm>
                    <a:off x="7974013" y="-227013"/>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95">
                    <a:extLst>
                      <a:ext uri="{FF2B5EF4-FFF2-40B4-BE49-F238E27FC236}">
                        <a16:creationId xmlns:a16="http://schemas.microsoft.com/office/drawing/2014/main" id="{B4572919-6911-4BDD-8203-5029EBDBFE64}"/>
                      </a:ext>
                    </a:extLst>
                  </p:cNvPr>
                  <p:cNvSpPr>
                    <a:spLocks noEditPoints="1"/>
                  </p:cNvSpPr>
                  <p:nvPr/>
                </p:nvSpPr>
                <p:spPr bwMode="auto">
                  <a:xfrm>
                    <a:off x="8035926" y="-227013"/>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96">
                    <a:extLst>
                      <a:ext uri="{FF2B5EF4-FFF2-40B4-BE49-F238E27FC236}">
                        <a16:creationId xmlns:a16="http://schemas.microsoft.com/office/drawing/2014/main" id="{7B34C25D-FBD1-40E0-9084-927782E5F356}"/>
                      </a:ext>
                    </a:extLst>
                  </p:cNvPr>
                  <p:cNvSpPr>
                    <a:spLocks noEditPoints="1"/>
                  </p:cNvSpPr>
                  <p:nvPr/>
                </p:nvSpPr>
                <p:spPr bwMode="auto">
                  <a:xfrm>
                    <a:off x="7974013" y="-141288"/>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97">
                    <a:extLst>
                      <a:ext uri="{FF2B5EF4-FFF2-40B4-BE49-F238E27FC236}">
                        <a16:creationId xmlns:a16="http://schemas.microsoft.com/office/drawing/2014/main" id="{42C323BB-263F-464A-B166-74F096BB2609}"/>
                      </a:ext>
                    </a:extLst>
                  </p:cNvPr>
                  <p:cNvSpPr>
                    <a:spLocks noEditPoints="1"/>
                  </p:cNvSpPr>
                  <p:nvPr/>
                </p:nvSpPr>
                <p:spPr bwMode="auto">
                  <a:xfrm>
                    <a:off x="8035926" y="-141288"/>
                    <a:ext cx="36513" cy="36512"/>
                  </a:xfrm>
                  <a:custGeom>
                    <a:avLst/>
                    <a:gdLst>
                      <a:gd name="T0" fmla="*/ 10 w 12"/>
                      <a:gd name="T1" fmla="*/ 12 h 12"/>
                      <a:gd name="T2" fmla="*/ 2 w 12"/>
                      <a:gd name="T3" fmla="*/ 12 h 12"/>
                      <a:gd name="T4" fmla="*/ 0 w 12"/>
                      <a:gd name="T5" fmla="*/ 10 h 12"/>
                      <a:gd name="T6" fmla="*/ 0 w 12"/>
                      <a:gd name="T7" fmla="*/ 2 h 12"/>
                      <a:gd name="T8" fmla="*/ 2 w 12"/>
                      <a:gd name="T9" fmla="*/ 0 h 12"/>
                      <a:gd name="T10" fmla="*/ 10 w 12"/>
                      <a:gd name="T11" fmla="*/ 0 h 12"/>
                      <a:gd name="T12" fmla="*/ 12 w 12"/>
                      <a:gd name="T13" fmla="*/ 2 h 12"/>
                      <a:gd name="T14" fmla="*/ 12 w 12"/>
                      <a:gd name="T15" fmla="*/ 10 h 12"/>
                      <a:gd name="T16" fmla="*/ 10 w 12"/>
                      <a:gd name="T17" fmla="*/ 12 h 12"/>
                      <a:gd name="T18" fmla="*/ 4 w 12"/>
                      <a:gd name="T19" fmla="*/ 8 h 12"/>
                      <a:gd name="T20" fmla="*/ 8 w 12"/>
                      <a:gd name="T21" fmla="*/ 8 h 12"/>
                      <a:gd name="T22" fmla="*/ 8 w 12"/>
                      <a:gd name="T23" fmla="*/ 4 h 12"/>
                      <a:gd name="T24" fmla="*/ 4 w 12"/>
                      <a:gd name="T25" fmla="*/ 4 h 12"/>
                      <a:gd name="T26" fmla="*/ 4 w 12"/>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0" y="12"/>
                        </a:moveTo>
                        <a:cubicBezTo>
                          <a:pt x="2" y="12"/>
                          <a:pt x="2" y="12"/>
                          <a:pt x="2" y="12"/>
                        </a:cubicBezTo>
                        <a:cubicBezTo>
                          <a:pt x="1" y="12"/>
                          <a:pt x="0" y="11"/>
                          <a:pt x="0" y="10"/>
                        </a:cubicBezTo>
                        <a:cubicBezTo>
                          <a:pt x="0" y="2"/>
                          <a:pt x="0" y="2"/>
                          <a:pt x="0" y="2"/>
                        </a:cubicBezTo>
                        <a:cubicBezTo>
                          <a:pt x="0" y="1"/>
                          <a:pt x="1" y="0"/>
                          <a:pt x="2" y="0"/>
                        </a:cubicBezTo>
                        <a:cubicBezTo>
                          <a:pt x="10" y="0"/>
                          <a:pt x="10" y="0"/>
                          <a:pt x="10" y="0"/>
                        </a:cubicBezTo>
                        <a:cubicBezTo>
                          <a:pt x="11" y="0"/>
                          <a:pt x="12" y="1"/>
                          <a:pt x="12" y="2"/>
                        </a:cubicBezTo>
                        <a:cubicBezTo>
                          <a:pt x="12" y="10"/>
                          <a:pt x="12" y="10"/>
                          <a:pt x="12" y="10"/>
                        </a:cubicBezTo>
                        <a:cubicBezTo>
                          <a:pt x="12" y="11"/>
                          <a:pt x="11" y="12"/>
                          <a:pt x="10" y="12"/>
                        </a:cubicBezTo>
                        <a:close/>
                        <a:moveTo>
                          <a:pt x="4" y="8"/>
                        </a:moveTo>
                        <a:cubicBezTo>
                          <a:pt x="8" y="8"/>
                          <a:pt x="8" y="8"/>
                          <a:pt x="8" y="8"/>
                        </a:cubicBezTo>
                        <a:cubicBezTo>
                          <a:pt x="8" y="4"/>
                          <a:pt x="8" y="4"/>
                          <a:pt x="8"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sp>
        <p:nvSpPr>
          <p:cNvPr id="406" name="Rectangle 405">
            <a:extLst>
              <a:ext uri="{FF2B5EF4-FFF2-40B4-BE49-F238E27FC236}">
                <a16:creationId xmlns:a16="http://schemas.microsoft.com/office/drawing/2014/main" id="{9A24D356-2B56-4AD6-B56C-8BA0B6CAD6BF}"/>
              </a:ext>
            </a:extLst>
          </p:cNvPr>
          <p:cNvSpPr/>
          <p:nvPr/>
        </p:nvSpPr>
        <p:spPr>
          <a:xfrm>
            <a:off x="7958445" y="3661224"/>
            <a:ext cx="2384622" cy="430887"/>
          </a:xfrm>
          <a:prstGeom prst="rect">
            <a:avLst/>
          </a:prstGeom>
        </p:spPr>
        <p:txBody>
          <a:bodyPr wrap="square" lIns="0" tIns="0" rIns="0" bIns="0">
            <a:spAutoFit/>
          </a:bodyPr>
          <a:lstStyle/>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a:t>
            </a:r>
          </a:p>
        </p:txBody>
      </p:sp>
      <p:sp>
        <p:nvSpPr>
          <p:cNvPr id="408" name="Rectangle 407">
            <a:extLst>
              <a:ext uri="{FF2B5EF4-FFF2-40B4-BE49-F238E27FC236}">
                <a16:creationId xmlns:a16="http://schemas.microsoft.com/office/drawing/2014/main" id="{21DD794E-0BA1-4283-8CF5-2AE1B9778195}"/>
              </a:ext>
            </a:extLst>
          </p:cNvPr>
          <p:cNvSpPr/>
          <p:nvPr/>
        </p:nvSpPr>
        <p:spPr>
          <a:xfrm>
            <a:off x="8748457" y="2917179"/>
            <a:ext cx="1598350" cy="615553"/>
          </a:xfrm>
          <a:prstGeom prst="rect">
            <a:avLst/>
          </a:prstGeom>
        </p:spPr>
        <p:txBody>
          <a:bodyPr wrap="square" lIns="0" tIns="0" rIns="0" bIns="0">
            <a:spAutoFit/>
          </a:bodyPr>
          <a:lstStyle/>
          <a:p>
            <a:r>
              <a:rPr lang="en-US" sz="4000" b="1" dirty="0">
                <a:gradFill>
                  <a:gsLst>
                    <a:gs pos="0">
                      <a:srgbClr val="F5748A"/>
                    </a:gs>
                    <a:gs pos="100000">
                      <a:schemeClr val="tx2"/>
                    </a:gs>
                  </a:gsLst>
                  <a:lin ang="2700000" scaled="0"/>
                </a:gradFill>
              </a:rPr>
              <a:t>740</a:t>
            </a:r>
          </a:p>
        </p:txBody>
      </p:sp>
      <p:grpSp>
        <p:nvGrpSpPr>
          <p:cNvPr id="410" name="Group 409">
            <a:extLst>
              <a:ext uri="{FF2B5EF4-FFF2-40B4-BE49-F238E27FC236}">
                <a16:creationId xmlns:a16="http://schemas.microsoft.com/office/drawing/2014/main" id="{2CF313CB-48F7-426D-ACCF-6CE228D6B42A}"/>
              </a:ext>
            </a:extLst>
          </p:cNvPr>
          <p:cNvGrpSpPr/>
          <p:nvPr/>
        </p:nvGrpSpPr>
        <p:grpSpPr>
          <a:xfrm>
            <a:off x="7958445" y="2914660"/>
            <a:ext cx="620591" cy="620591"/>
            <a:chOff x="8422581" y="812800"/>
            <a:chExt cx="564174" cy="564174"/>
          </a:xfrm>
        </p:grpSpPr>
        <p:sp>
          <p:nvSpPr>
            <p:cNvPr id="428" name="Oval 427">
              <a:extLst>
                <a:ext uri="{FF2B5EF4-FFF2-40B4-BE49-F238E27FC236}">
                  <a16:creationId xmlns:a16="http://schemas.microsoft.com/office/drawing/2014/main" id="{13B85DC9-D363-4C2D-B1CA-EFC26D9E372C}"/>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9" name="Oval 428">
              <a:extLst>
                <a:ext uri="{FF2B5EF4-FFF2-40B4-BE49-F238E27FC236}">
                  <a16:creationId xmlns:a16="http://schemas.microsoft.com/office/drawing/2014/main" id="{35F5BEC8-F208-463E-9F87-69ACACFBDFBE}"/>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31" name="Rectangle 430">
            <a:extLst>
              <a:ext uri="{FF2B5EF4-FFF2-40B4-BE49-F238E27FC236}">
                <a16:creationId xmlns:a16="http://schemas.microsoft.com/office/drawing/2014/main" id="{093E61FD-016B-44CD-88D3-F703A13C5346}"/>
              </a:ext>
            </a:extLst>
          </p:cNvPr>
          <p:cNvSpPr/>
          <p:nvPr/>
        </p:nvSpPr>
        <p:spPr>
          <a:xfrm>
            <a:off x="7958445" y="5309297"/>
            <a:ext cx="2384622" cy="430887"/>
          </a:xfrm>
          <a:prstGeom prst="rect">
            <a:avLst/>
          </a:prstGeom>
        </p:spPr>
        <p:txBody>
          <a:bodyPr wrap="square" lIns="0" tIns="0" rIns="0" bIns="0">
            <a:spAutoFit/>
          </a:bodyPr>
          <a:lstStyle/>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a:t>
            </a:r>
          </a:p>
        </p:txBody>
      </p:sp>
      <p:sp>
        <p:nvSpPr>
          <p:cNvPr id="433" name="Rectangle 432">
            <a:extLst>
              <a:ext uri="{FF2B5EF4-FFF2-40B4-BE49-F238E27FC236}">
                <a16:creationId xmlns:a16="http://schemas.microsoft.com/office/drawing/2014/main" id="{69A4FEED-F553-4210-97E9-AA13D83D0000}"/>
              </a:ext>
            </a:extLst>
          </p:cNvPr>
          <p:cNvSpPr/>
          <p:nvPr/>
        </p:nvSpPr>
        <p:spPr>
          <a:xfrm>
            <a:off x="8748457" y="4565252"/>
            <a:ext cx="1598350" cy="615553"/>
          </a:xfrm>
          <a:prstGeom prst="rect">
            <a:avLst/>
          </a:prstGeom>
        </p:spPr>
        <p:txBody>
          <a:bodyPr wrap="square" lIns="0" tIns="0" rIns="0" bIns="0">
            <a:spAutoFit/>
          </a:bodyPr>
          <a:lstStyle/>
          <a:p>
            <a:r>
              <a:rPr lang="en-US" sz="4000" b="1" dirty="0">
                <a:gradFill>
                  <a:gsLst>
                    <a:gs pos="0">
                      <a:srgbClr val="F5748A"/>
                    </a:gs>
                    <a:gs pos="100000">
                      <a:schemeClr val="tx2"/>
                    </a:gs>
                  </a:gsLst>
                  <a:lin ang="2700000" scaled="0"/>
                </a:gradFill>
              </a:rPr>
              <a:t>189</a:t>
            </a:r>
          </a:p>
        </p:txBody>
      </p:sp>
      <p:grpSp>
        <p:nvGrpSpPr>
          <p:cNvPr id="435" name="Group 434">
            <a:extLst>
              <a:ext uri="{FF2B5EF4-FFF2-40B4-BE49-F238E27FC236}">
                <a16:creationId xmlns:a16="http://schemas.microsoft.com/office/drawing/2014/main" id="{0C00353E-1489-4832-B5B6-D734D2BB8057}"/>
              </a:ext>
            </a:extLst>
          </p:cNvPr>
          <p:cNvGrpSpPr/>
          <p:nvPr/>
        </p:nvGrpSpPr>
        <p:grpSpPr>
          <a:xfrm>
            <a:off x="7958445" y="4562733"/>
            <a:ext cx="620591" cy="620591"/>
            <a:chOff x="8422581" y="812800"/>
            <a:chExt cx="564174" cy="564174"/>
          </a:xfrm>
        </p:grpSpPr>
        <p:sp>
          <p:nvSpPr>
            <p:cNvPr id="453" name="Oval 452">
              <a:extLst>
                <a:ext uri="{FF2B5EF4-FFF2-40B4-BE49-F238E27FC236}">
                  <a16:creationId xmlns:a16="http://schemas.microsoft.com/office/drawing/2014/main" id="{6F44DE5A-9C02-439E-A344-980309DF3A91}"/>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54" name="Oval 453">
              <a:extLst>
                <a:ext uri="{FF2B5EF4-FFF2-40B4-BE49-F238E27FC236}">
                  <a16:creationId xmlns:a16="http://schemas.microsoft.com/office/drawing/2014/main" id="{5DBB34AF-B967-4ECB-A572-D7CB4162C985}"/>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cxnSp>
        <p:nvCxnSpPr>
          <p:cNvPr id="458" name="Straight Connector 457">
            <a:extLst>
              <a:ext uri="{FF2B5EF4-FFF2-40B4-BE49-F238E27FC236}">
                <a16:creationId xmlns:a16="http://schemas.microsoft.com/office/drawing/2014/main" id="{1AD562D7-BDB7-4515-BCF9-EEECB1BDD971}"/>
              </a:ext>
            </a:extLst>
          </p:cNvPr>
          <p:cNvCxnSpPr>
            <a:cxnSpLocks/>
          </p:cNvCxnSpPr>
          <p:nvPr/>
        </p:nvCxnSpPr>
        <p:spPr>
          <a:xfrm>
            <a:off x="7909558" y="2679348"/>
            <a:ext cx="2523492"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6FA119E5-0C71-4B6D-A44D-3B885BCA0D8B}"/>
              </a:ext>
            </a:extLst>
          </p:cNvPr>
          <p:cNvCxnSpPr>
            <a:cxnSpLocks/>
          </p:cNvCxnSpPr>
          <p:nvPr/>
        </p:nvCxnSpPr>
        <p:spPr>
          <a:xfrm>
            <a:off x="7909558" y="4327422"/>
            <a:ext cx="2523492"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nvGrpSpPr>
          <p:cNvPr id="468" name="Group 467">
            <a:extLst>
              <a:ext uri="{FF2B5EF4-FFF2-40B4-BE49-F238E27FC236}">
                <a16:creationId xmlns:a16="http://schemas.microsoft.com/office/drawing/2014/main" id="{B4E10C8B-F5E1-4665-974E-6EB85E75ADA3}"/>
              </a:ext>
            </a:extLst>
          </p:cNvPr>
          <p:cNvGrpSpPr/>
          <p:nvPr/>
        </p:nvGrpSpPr>
        <p:grpSpPr>
          <a:xfrm>
            <a:off x="8151318" y="3112781"/>
            <a:ext cx="234845" cy="224349"/>
            <a:chOff x="11742738" y="3827463"/>
            <a:chExt cx="284162" cy="271462"/>
          </a:xfrm>
          <a:solidFill>
            <a:schemeClr val="bg1"/>
          </a:solidFill>
        </p:grpSpPr>
        <p:sp>
          <p:nvSpPr>
            <p:cNvPr id="465" name="Freeform 101">
              <a:extLst>
                <a:ext uri="{FF2B5EF4-FFF2-40B4-BE49-F238E27FC236}">
                  <a16:creationId xmlns:a16="http://schemas.microsoft.com/office/drawing/2014/main" id="{477D80F9-A3BB-4A79-A6DE-F8FAFFC3D016}"/>
                </a:ext>
              </a:extLst>
            </p:cNvPr>
            <p:cNvSpPr>
              <a:spLocks noEditPoints="1"/>
            </p:cNvSpPr>
            <p:nvPr/>
          </p:nvSpPr>
          <p:spPr bwMode="auto">
            <a:xfrm>
              <a:off x="11768138" y="3827463"/>
              <a:ext cx="234950" cy="247650"/>
            </a:xfrm>
            <a:custGeom>
              <a:avLst/>
              <a:gdLst>
                <a:gd name="T0" fmla="*/ 38 w 76"/>
                <a:gd name="T1" fmla="*/ 80 h 80"/>
                <a:gd name="T2" fmla="*/ 36 w 76"/>
                <a:gd name="T3" fmla="*/ 78 h 80"/>
                <a:gd name="T4" fmla="*/ 26 w 76"/>
                <a:gd name="T5" fmla="*/ 68 h 80"/>
                <a:gd name="T6" fmla="*/ 2 w 76"/>
                <a:gd name="T7" fmla="*/ 68 h 80"/>
                <a:gd name="T8" fmla="*/ 0 w 76"/>
                <a:gd name="T9" fmla="*/ 66 h 80"/>
                <a:gd name="T10" fmla="*/ 0 w 76"/>
                <a:gd name="T11" fmla="*/ 2 h 80"/>
                <a:gd name="T12" fmla="*/ 2 w 76"/>
                <a:gd name="T13" fmla="*/ 0 h 80"/>
                <a:gd name="T14" fmla="*/ 26 w 76"/>
                <a:gd name="T15" fmla="*/ 0 h 80"/>
                <a:gd name="T16" fmla="*/ 38 w 76"/>
                <a:gd name="T17" fmla="*/ 6 h 80"/>
                <a:gd name="T18" fmla="*/ 50 w 76"/>
                <a:gd name="T19" fmla="*/ 0 h 80"/>
                <a:gd name="T20" fmla="*/ 74 w 76"/>
                <a:gd name="T21" fmla="*/ 0 h 80"/>
                <a:gd name="T22" fmla="*/ 76 w 76"/>
                <a:gd name="T23" fmla="*/ 2 h 80"/>
                <a:gd name="T24" fmla="*/ 76 w 76"/>
                <a:gd name="T25" fmla="*/ 66 h 80"/>
                <a:gd name="T26" fmla="*/ 74 w 76"/>
                <a:gd name="T27" fmla="*/ 68 h 80"/>
                <a:gd name="T28" fmla="*/ 50 w 76"/>
                <a:gd name="T29" fmla="*/ 68 h 80"/>
                <a:gd name="T30" fmla="*/ 40 w 76"/>
                <a:gd name="T31" fmla="*/ 78 h 80"/>
                <a:gd name="T32" fmla="*/ 38 w 76"/>
                <a:gd name="T33" fmla="*/ 80 h 80"/>
                <a:gd name="T34" fmla="*/ 4 w 76"/>
                <a:gd name="T35" fmla="*/ 64 h 80"/>
                <a:gd name="T36" fmla="*/ 26 w 76"/>
                <a:gd name="T37" fmla="*/ 64 h 80"/>
                <a:gd name="T38" fmla="*/ 38 w 76"/>
                <a:gd name="T39" fmla="*/ 70 h 80"/>
                <a:gd name="T40" fmla="*/ 50 w 76"/>
                <a:gd name="T41" fmla="*/ 64 h 80"/>
                <a:gd name="T42" fmla="*/ 72 w 76"/>
                <a:gd name="T43" fmla="*/ 64 h 80"/>
                <a:gd name="T44" fmla="*/ 72 w 76"/>
                <a:gd name="T45" fmla="*/ 4 h 80"/>
                <a:gd name="T46" fmla="*/ 50 w 76"/>
                <a:gd name="T47" fmla="*/ 4 h 80"/>
                <a:gd name="T48" fmla="*/ 40 w 76"/>
                <a:gd name="T49" fmla="*/ 14 h 80"/>
                <a:gd name="T50" fmla="*/ 38 w 76"/>
                <a:gd name="T51" fmla="*/ 16 h 80"/>
                <a:gd name="T52" fmla="*/ 36 w 76"/>
                <a:gd name="T53" fmla="*/ 14 h 80"/>
                <a:gd name="T54" fmla="*/ 26 w 76"/>
                <a:gd name="T55" fmla="*/ 4 h 80"/>
                <a:gd name="T56" fmla="*/ 4 w 76"/>
                <a:gd name="T57" fmla="*/ 4 h 80"/>
                <a:gd name="T58" fmla="*/ 4 w 76"/>
                <a:gd name="T59"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80">
                  <a:moveTo>
                    <a:pt x="38" y="80"/>
                  </a:moveTo>
                  <a:cubicBezTo>
                    <a:pt x="37" y="80"/>
                    <a:pt x="36" y="79"/>
                    <a:pt x="36" y="78"/>
                  </a:cubicBezTo>
                  <a:cubicBezTo>
                    <a:pt x="36" y="71"/>
                    <a:pt x="33" y="68"/>
                    <a:pt x="26" y="68"/>
                  </a:cubicBezTo>
                  <a:cubicBezTo>
                    <a:pt x="2" y="68"/>
                    <a:pt x="2" y="68"/>
                    <a:pt x="2" y="68"/>
                  </a:cubicBezTo>
                  <a:cubicBezTo>
                    <a:pt x="1" y="68"/>
                    <a:pt x="0" y="67"/>
                    <a:pt x="0" y="66"/>
                  </a:cubicBezTo>
                  <a:cubicBezTo>
                    <a:pt x="0" y="2"/>
                    <a:pt x="0" y="2"/>
                    <a:pt x="0" y="2"/>
                  </a:cubicBezTo>
                  <a:cubicBezTo>
                    <a:pt x="0" y="1"/>
                    <a:pt x="1" y="0"/>
                    <a:pt x="2" y="0"/>
                  </a:cubicBezTo>
                  <a:cubicBezTo>
                    <a:pt x="26" y="0"/>
                    <a:pt x="26" y="0"/>
                    <a:pt x="26" y="0"/>
                  </a:cubicBezTo>
                  <a:cubicBezTo>
                    <a:pt x="32" y="0"/>
                    <a:pt x="36" y="2"/>
                    <a:pt x="38" y="6"/>
                  </a:cubicBezTo>
                  <a:cubicBezTo>
                    <a:pt x="40" y="2"/>
                    <a:pt x="44" y="0"/>
                    <a:pt x="50" y="0"/>
                  </a:cubicBezTo>
                  <a:cubicBezTo>
                    <a:pt x="74" y="0"/>
                    <a:pt x="74" y="0"/>
                    <a:pt x="74" y="0"/>
                  </a:cubicBezTo>
                  <a:cubicBezTo>
                    <a:pt x="75" y="0"/>
                    <a:pt x="76" y="1"/>
                    <a:pt x="76" y="2"/>
                  </a:cubicBezTo>
                  <a:cubicBezTo>
                    <a:pt x="76" y="66"/>
                    <a:pt x="76" y="66"/>
                    <a:pt x="76" y="66"/>
                  </a:cubicBezTo>
                  <a:cubicBezTo>
                    <a:pt x="76" y="67"/>
                    <a:pt x="75" y="68"/>
                    <a:pt x="74" y="68"/>
                  </a:cubicBezTo>
                  <a:cubicBezTo>
                    <a:pt x="50" y="68"/>
                    <a:pt x="50" y="68"/>
                    <a:pt x="50" y="68"/>
                  </a:cubicBezTo>
                  <a:cubicBezTo>
                    <a:pt x="43" y="68"/>
                    <a:pt x="40" y="71"/>
                    <a:pt x="40" y="78"/>
                  </a:cubicBezTo>
                  <a:cubicBezTo>
                    <a:pt x="40" y="79"/>
                    <a:pt x="39" y="80"/>
                    <a:pt x="38" y="80"/>
                  </a:cubicBezTo>
                  <a:close/>
                  <a:moveTo>
                    <a:pt x="4" y="64"/>
                  </a:moveTo>
                  <a:cubicBezTo>
                    <a:pt x="26" y="64"/>
                    <a:pt x="26" y="64"/>
                    <a:pt x="26" y="64"/>
                  </a:cubicBezTo>
                  <a:cubicBezTo>
                    <a:pt x="32" y="64"/>
                    <a:pt x="36" y="66"/>
                    <a:pt x="38" y="70"/>
                  </a:cubicBezTo>
                  <a:cubicBezTo>
                    <a:pt x="40" y="66"/>
                    <a:pt x="44" y="64"/>
                    <a:pt x="50" y="64"/>
                  </a:cubicBezTo>
                  <a:cubicBezTo>
                    <a:pt x="72" y="64"/>
                    <a:pt x="72" y="64"/>
                    <a:pt x="72" y="64"/>
                  </a:cubicBezTo>
                  <a:cubicBezTo>
                    <a:pt x="72" y="4"/>
                    <a:pt x="72" y="4"/>
                    <a:pt x="72" y="4"/>
                  </a:cubicBezTo>
                  <a:cubicBezTo>
                    <a:pt x="50" y="4"/>
                    <a:pt x="50" y="4"/>
                    <a:pt x="50" y="4"/>
                  </a:cubicBezTo>
                  <a:cubicBezTo>
                    <a:pt x="43" y="4"/>
                    <a:pt x="40" y="7"/>
                    <a:pt x="40" y="14"/>
                  </a:cubicBezTo>
                  <a:cubicBezTo>
                    <a:pt x="40" y="15"/>
                    <a:pt x="39" y="16"/>
                    <a:pt x="38" y="16"/>
                  </a:cubicBezTo>
                  <a:cubicBezTo>
                    <a:pt x="37" y="16"/>
                    <a:pt x="36" y="15"/>
                    <a:pt x="36" y="14"/>
                  </a:cubicBezTo>
                  <a:cubicBezTo>
                    <a:pt x="36" y="7"/>
                    <a:pt x="33" y="4"/>
                    <a:pt x="26" y="4"/>
                  </a:cubicBezTo>
                  <a:cubicBezTo>
                    <a:pt x="4" y="4"/>
                    <a:pt x="4" y="4"/>
                    <a:pt x="4" y="4"/>
                  </a:cubicBezTo>
                  <a:lnTo>
                    <a:pt x="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02">
              <a:extLst>
                <a:ext uri="{FF2B5EF4-FFF2-40B4-BE49-F238E27FC236}">
                  <a16:creationId xmlns:a16="http://schemas.microsoft.com/office/drawing/2014/main" id="{F8FA0E07-C814-4D11-BE36-9AB8E111B41D}"/>
                </a:ext>
              </a:extLst>
            </p:cNvPr>
            <p:cNvSpPr>
              <a:spLocks/>
            </p:cNvSpPr>
            <p:nvPr/>
          </p:nvSpPr>
          <p:spPr bwMode="auto">
            <a:xfrm>
              <a:off x="11742738" y="3852863"/>
              <a:ext cx="284162" cy="246062"/>
            </a:xfrm>
            <a:custGeom>
              <a:avLst/>
              <a:gdLst>
                <a:gd name="T0" fmla="*/ 52 w 92"/>
                <a:gd name="T1" fmla="*/ 80 h 80"/>
                <a:gd name="T2" fmla="*/ 40 w 92"/>
                <a:gd name="T3" fmla="*/ 80 h 80"/>
                <a:gd name="T4" fmla="*/ 38 w 92"/>
                <a:gd name="T5" fmla="*/ 78 h 80"/>
                <a:gd name="T6" fmla="*/ 26 w 92"/>
                <a:gd name="T7" fmla="*/ 68 h 80"/>
                <a:gd name="T8" fmla="*/ 2 w 92"/>
                <a:gd name="T9" fmla="*/ 68 h 80"/>
                <a:gd name="T10" fmla="*/ 0 w 92"/>
                <a:gd name="T11" fmla="*/ 66 h 80"/>
                <a:gd name="T12" fmla="*/ 0 w 92"/>
                <a:gd name="T13" fmla="*/ 2 h 80"/>
                <a:gd name="T14" fmla="*/ 2 w 92"/>
                <a:gd name="T15" fmla="*/ 0 h 80"/>
                <a:gd name="T16" fmla="*/ 10 w 92"/>
                <a:gd name="T17" fmla="*/ 0 h 80"/>
                <a:gd name="T18" fmla="*/ 12 w 92"/>
                <a:gd name="T19" fmla="*/ 2 h 80"/>
                <a:gd name="T20" fmla="*/ 10 w 92"/>
                <a:gd name="T21" fmla="*/ 4 h 80"/>
                <a:gd name="T22" fmla="*/ 4 w 92"/>
                <a:gd name="T23" fmla="*/ 4 h 80"/>
                <a:gd name="T24" fmla="*/ 4 w 92"/>
                <a:gd name="T25" fmla="*/ 64 h 80"/>
                <a:gd name="T26" fmla="*/ 26 w 92"/>
                <a:gd name="T27" fmla="*/ 64 h 80"/>
                <a:gd name="T28" fmla="*/ 42 w 92"/>
                <a:gd name="T29" fmla="*/ 76 h 80"/>
                <a:gd name="T30" fmla="*/ 50 w 92"/>
                <a:gd name="T31" fmla="*/ 76 h 80"/>
                <a:gd name="T32" fmla="*/ 66 w 92"/>
                <a:gd name="T33" fmla="*/ 64 h 80"/>
                <a:gd name="T34" fmla="*/ 88 w 92"/>
                <a:gd name="T35" fmla="*/ 64 h 80"/>
                <a:gd name="T36" fmla="*/ 88 w 92"/>
                <a:gd name="T37" fmla="*/ 4 h 80"/>
                <a:gd name="T38" fmla="*/ 82 w 92"/>
                <a:gd name="T39" fmla="*/ 4 h 80"/>
                <a:gd name="T40" fmla="*/ 80 w 92"/>
                <a:gd name="T41" fmla="*/ 2 h 80"/>
                <a:gd name="T42" fmla="*/ 82 w 92"/>
                <a:gd name="T43" fmla="*/ 0 h 80"/>
                <a:gd name="T44" fmla="*/ 90 w 92"/>
                <a:gd name="T45" fmla="*/ 0 h 80"/>
                <a:gd name="T46" fmla="*/ 92 w 92"/>
                <a:gd name="T47" fmla="*/ 2 h 80"/>
                <a:gd name="T48" fmla="*/ 92 w 92"/>
                <a:gd name="T49" fmla="*/ 66 h 80"/>
                <a:gd name="T50" fmla="*/ 90 w 92"/>
                <a:gd name="T51" fmla="*/ 68 h 80"/>
                <a:gd name="T52" fmla="*/ 66 w 92"/>
                <a:gd name="T53" fmla="*/ 68 h 80"/>
                <a:gd name="T54" fmla="*/ 54 w 92"/>
                <a:gd name="T55" fmla="*/ 78 h 80"/>
                <a:gd name="T56" fmla="*/ 52 w 92"/>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80">
                  <a:moveTo>
                    <a:pt x="52" y="80"/>
                  </a:moveTo>
                  <a:cubicBezTo>
                    <a:pt x="40" y="80"/>
                    <a:pt x="40" y="80"/>
                    <a:pt x="40" y="80"/>
                  </a:cubicBezTo>
                  <a:cubicBezTo>
                    <a:pt x="39" y="80"/>
                    <a:pt x="38" y="79"/>
                    <a:pt x="38" y="78"/>
                  </a:cubicBezTo>
                  <a:cubicBezTo>
                    <a:pt x="38" y="69"/>
                    <a:pt x="30" y="68"/>
                    <a:pt x="26" y="68"/>
                  </a:cubicBezTo>
                  <a:cubicBezTo>
                    <a:pt x="2" y="68"/>
                    <a:pt x="2" y="68"/>
                    <a:pt x="2" y="68"/>
                  </a:cubicBezTo>
                  <a:cubicBezTo>
                    <a:pt x="1" y="68"/>
                    <a:pt x="0" y="67"/>
                    <a:pt x="0" y="66"/>
                  </a:cubicBezTo>
                  <a:cubicBezTo>
                    <a:pt x="0" y="2"/>
                    <a:pt x="0" y="2"/>
                    <a:pt x="0" y="2"/>
                  </a:cubicBezTo>
                  <a:cubicBezTo>
                    <a:pt x="0" y="1"/>
                    <a:pt x="1" y="0"/>
                    <a:pt x="2" y="0"/>
                  </a:cubicBezTo>
                  <a:cubicBezTo>
                    <a:pt x="10" y="0"/>
                    <a:pt x="10" y="0"/>
                    <a:pt x="10" y="0"/>
                  </a:cubicBezTo>
                  <a:cubicBezTo>
                    <a:pt x="11" y="0"/>
                    <a:pt x="12" y="1"/>
                    <a:pt x="12" y="2"/>
                  </a:cubicBezTo>
                  <a:cubicBezTo>
                    <a:pt x="12" y="3"/>
                    <a:pt x="11" y="4"/>
                    <a:pt x="10" y="4"/>
                  </a:cubicBezTo>
                  <a:cubicBezTo>
                    <a:pt x="4" y="4"/>
                    <a:pt x="4" y="4"/>
                    <a:pt x="4" y="4"/>
                  </a:cubicBezTo>
                  <a:cubicBezTo>
                    <a:pt x="4" y="64"/>
                    <a:pt x="4" y="64"/>
                    <a:pt x="4" y="64"/>
                  </a:cubicBezTo>
                  <a:cubicBezTo>
                    <a:pt x="26" y="64"/>
                    <a:pt x="26" y="64"/>
                    <a:pt x="26" y="64"/>
                  </a:cubicBezTo>
                  <a:cubicBezTo>
                    <a:pt x="35" y="64"/>
                    <a:pt x="41" y="69"/>
                    <a:pt x="42" y="76"/>
                  </a:cubicBezTo>
                  <a:cubicBezTo>
                    <a:pt x="50" y="76"/>
                    <a:pt x="50" y="76"/>
                    <a:pt x="50" y="76"/>
                  </a:cubicBezTo>
                  <a:cubicBezTo>
                    <a:pt x="51" y="69"/>
                    <a:pt x="57" y="64"/>
                    <a:pt x="66" y="64"/>
                  </a:cubicBezTo>
                  <a:cubicBezTo>
                    <a:pt x="88" y="64"/>
                    <a:pt x="88" y="64"/>
                    <a:pt x="88" y="64"/>
                  </a:cubicBezTo>
                  <a:cubicBezTo>
                    <a:pt x="88" y="4"/>
                    <a:pt x="88" y="4"/>
                    <a:pt x="88" y="4"/>
                  </a:cubicBezTo>
                  <a:cubicBezTo>
                    <a:pt x="82" y="4"/>
                    <a:pt x="82" y="4"/>
                    <a:pt x="82" y="4"/>
                  </a:cubicBezTo>
                  <a:cubicBezTo>
                    <a:pt x="81" y="4"/>
                    <a:pt x="80" y="3"/>
                    <a:pt x="80" y="2"/>
                  </a:cubicBezTo>
                  <a:cubicBezTo>
                    <a:pt x="80" y="1"/>
                    <a:pt x="81" y="0"/>
                    <a:pt x="82" y="0"/>
                  </a:cubicBezTo>
                  <a:cubicBezTo>
                    <a:pt x="90" y="0"/>
                    <a:pt x="90" y="0"/>
                    <a:pt x="90" y="0"/>
                  </a:cubicBezTo>
                  <a:cubicBezTo>
                    <a:pt x="91" y="0"/>
                    <a:pt x="92" y="1"/>
                    <a:pt x="92" y="2"/>
                  </a:cubicBezTo>
                  <a:cubicBezTo>
                    <a:pt x="92" y="66"/>
                    <a:pt x="92" y="66"/>
                    <a:pt x="92" y="66"/>
                  </a:cubicBezTo>
                  <a:cubicBezTo>
                    <a:pt x="92" y="67"/>
                    <a:pt x="91" y="68"/>
                    <a:pt x="90" y="68"/>
                  </a:cubicBezTo>
                  <a:cubicBezTo>
                    <a:pt x="66" y="68"/>
                    <a:pt x="66" y="68"/>
                    <a:pt x="66" y="68"/>
                  </a:cubicBezTo>
                  <a:cubicBezTo>
                    <a:pt x="62" y="68"/>
                    <a:pt x="54" y="69"/>
                    <a:pt x="54" y="78"/>
                  </a:cubicBezTo>
                  <a:cubicBezTo>
                    <a:pt x="54" y="79"/>
                    <a:pt x="53" y="80"/>
                    <a:pt x="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03">
              <a:extLst>
                <a:ext uri="{FF2B5EF4-FFF2-40B4-BE49-F238E27FC236}">
                  <a16:creationId xmlns:a16="http://schemas.microsoft.com/office/drawing/2014/main" id="{8D5FE366-3BB3-4450-A131-D865640F8705}"/>
                </a:ext>
              </a:extLst>
            </p:cNvPr>
            <p:cNvSpPr>
              <a:spLocks/>
            </p:cNvSpPr>
            <p:nvPr/>
          </p:nvSpPr>
          <p:spPr bwMode="auto">
            <a:xfrm>
              <a:off x="11879263" y="3863975"/>
              <a:ext cx="11112" cy="204787"/>
            </a:xfrm>
            <a:custGeom>
              <a:avLst/>
              <a:gdLst>
                <a:gd name="T0" fmla="*/ 2 w 4"/>
                <a:gd name="T1" fmla="*/ 66 h 66"/>
                <a:gd name="T2" fmla="*/ 0 w 4"/>
                <a:gd name="T3" fmla="*/ 64 h 66"/>
                <a:gd name="T4" fmla="*/ 0 w 4"/>
                <a:gd name="T5" fmla="*/ 2 h 66"/>
                <a:gd name="T6" fmla="*/ 2 w 4"/>
                <a:gd name="T7" fmla="*/ 0 h 66"/>
                <a:gd name="T8" fmla="*/ 4 w 4"/>
                <a:gd name="T9" fmla="*/ 2 h 66"/>
                <a:gd name="T10" fmla="*/ 4 w 4"/>
                <a:gd name="T11" fmla="*/ 64 h 66"/>
                <a:gd name="T12" fmla="*/ 2 w 4"/>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4" h="66">
                  <a:moveTo>
                    <a:pt x="2" y="66"/>
                  </a:moveTo>
                  <a:cubicBezTo>
                    <a:pt x="1" y="66"/>
                    <a:pt x="0" y="65"/>
                    <a:pt x="0" y="64"/>
                  </a:cubicBezTo>
                  <a:cubicBezTo>
                    <a:pt x="0" y="2"/>
                    <a:pt x="0" y="2"/>
                    <a:pt x="0" y="2"/>
                  </a:cubicBezTo>
                  <a:cubicBezTo>
                    <a:pt x="0" y="1"/>
                    <a:pt x="1" y="0"/>
                    <a:pt x="2" y="0"/>
                  </a:cubicBezTo>
                  <a:cubicBezTo>
                    <a:pt x="3" y="0"/>
                    <a:pt x="4" y="1"/>
                    <a:pt x="4" y="2"/>
                  </a:cubicBezTo>
                  <a:cubicBezTo>
                    <a:pt x="4" y="64"/>
                    <a:pt x="4" y="64"/>
                    <a:pt x="4" y="64"/>
                  </a:cubicBezTo>
                  <a:cubicBezTo>
                    <a:pt x="4" y="65"/>
                    <a:pt x="3" y="66"/>
                    <a:pt x="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6" name="Group 475">
            <a:extLst>
              <a:ext uri="{FF2B5EF4-FFF2-40B4-BE49-F238E27FC236}">
                <a16:creationId xmlns:a16="http://schemas.microsoft.com/office/drawing/2014/main" id="{6A0AE194-A64E-4E4C-B519-E418E18C8314}"/>
              </a:ext>
            </a:extLst>
          </p:cNvPr>
          <p:cNvGrpSpPr/>
          <p:nvPr/>
        </p:nvGrpSpPr>
        <p:grpSpPr>
          <a:xfrm>
            <a:off x="8126587" y="4774171"/>
            <a:ext cx="284306" cy="197715"/>
            <a:chOff x="3773488" y="4700588"/>
            <a:chExt cx="312737" cy="217487"/>
          </a:xfrm>
          <a:solidFill>
            <a:schemeClr val="bg1"/>
          </a:solidFill>
        </p:grpSpPr>
        <p:sp>
          <p:nvSpPr>
            <p:cNvPr id="472" name="Freeform 107">
              <a:extLst>
                <a:ext uri="{FF2B5EF4-FFF2-40B4-BE49-F238E27FC236}">
                  <a16:creationId xmlns:a16="http://schemas.microsoft.com/office/drawing/2014/main" id="{CDCC9062-40B6-4936-B331-CB433DEDF78E}"/>
                </a:ext>
              </a:extLst>
            </p:cNvPr>
            <p:cNvSpPr>
              <a:spLocks noEditPoints="1"/>
            </p:cNvSpPr>
            <p:nvPr/>
          </p:nvSpPr>
          <p:spPr bwMode="auto">
            <a:xfrm>
              <a:off x="3795713" y="4700588"/>
              <a:ext cx="290512" cy="139700"/>
            </a:xfrm>
            <a:custGeom>
              <a:avLst/>
              <a:gdLst>
                <a:gd name="T0" fmla="*/ 47 w 95"/>
                <a:gd name="T1" fmla="*/ 45 h 45"/>
                <a:gd name="T2" fmla="*/ 46 w 95"/>
                <a:gd name="T3" fmla="*/ 44 h 45"/>
                <a:gd name="T4" fmla="*/ 1 w 95"/>
                <a:gd name="T5" fmla="*/ 25 h 45"/>
                <a:gd name="T6" fmla="*/ 0 w 95"/>
                <a:gd name="T7" fmla="*/ 22 h 45"/>
                <a:gd name="T8" fmla="*/ 1 w 95"/>
                <a:gd name="T9" fmla="*/ 20 h 45"/>
                <a:gd name="T10" fmla="*/ 46 w 95"/>
                <a:gd name="T11" fmla="*/ 0 h 45"/>
                <a:gd name="T12" fmla="*/ 49 w 95"/>
                <a:gd name="T13" fmla="*/ 0 h 45"/>
                <a:gd name="T14" fmla="*/ 93 w 95"/>
                <a:gd name="T15" fmla="*/ 20 h 45"/>
                <a:gd name="T16" fmla="*/ 95 w 95"/>
                <a:gd name="T17" fmla="*/ 22 h 45"/>
                <a:gd name="T18" fmla="*/ 93 w 95"/>
                <a:gd name="T19" fmla="*/ 25 h 45"/>
                <a:gd name="T20" fmla="*/ 49 w 95"/>
                <a:gd name="T21" fmla="*/ 44 h 45"/>
                <a:gd name="T22" fmla="*/ 47 w 95"/>
                <a:gd name="T23" fmla="*/ 45 h 45"/>
                <a:gd name="T24" fmla="*/ 11 w 95"/>
                <a:gd name="T25" fmla="*/ 22 h 45"/>
                <a:gd name="T26" fmla="*/ 47 w 95"/>
                <a:gd name="T27" fmla="*/ 38 h 45"/>
                <a:gd name="T28" fmla="*/ 84 w 95"/>
                <a:gd name="T29" fmla="*/ 22 h 45"/>
                <a:gd name="T30" fmla="*/ 47 w 95"/>
                <a:gd name="T31" fmla="*/ 7 h 45"/>
                <a:gd name="T32" fmla="*/ 11 w 95"/>
                <a:gd name="T3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45">
                  <a:moveTo>
                    <a:pt x="47" y="45"/>
                  </a:moveTo>
                  <a:cubicBezTo>
                    <a:pt x="47" y="45"/>
                    <a:pt x="46" y="45"/>
                    <a:pt x="46" y="44"/>
                  </a:cubicBezTo>
                  <a:cubicBezTo>
                    <a:pt x="1" y="25"/>
                    <a:pt x="1" y="25"/>
                    <a:pt x="1" y="25"/>
                  </a:cubicBezTo>
                  <a:cubicBezTo>
                    <a:pt x="0" y="25"/>
                    <a:pt x="0" y="24"/>
                    <a:pt x="0" y="22"/>
                  </a:cubicBezTo>
                  <a:cubicBezTo>
                    <a:pt x="0" y="21"/>
                    <a:pt x="0" y="20"/>
                    <a:pt x="1" y="20"/>
                  </a:cubicBezTo>
                  <a:cubicBezTo>
                    <a:pt x="46" y="0"/>
                    <a:pt x="46" y="0"/>
                    <a:pt x="46" y="0"/>
                  </a:cubicBezTo>
                  <a:cubicBezTo>
                    <a:pt x="47" y="0"/>
                    <a:pt x="48" y="0"/>
                    <a:pt x="49" y="0"/>
                  </a:cubicBezTo>
                  <a:cubicBezTo>
                    <a:pt x="93" y="20"/>
                    <a:pt x="93" y="20"/>
                    <a:pt x="93" y="20"/>
                  </a:cubicBezTo>
                  <a:cubicBezTo>
                    <a:pt x="94" y="20"/>
                    <a:pt x="95" y="21"/>
                    <a:pt x="95" y="22"/>
                  </a:cubicBezTo>
                  <a:cubicBezTo>
                    <a:pt x="95" y="24"/>
                    <a:pt x="94" y="25"/>
                    <a:pt x="93" y="25"/>
                  </a:cubicBezTo>
                  <a:cubicBezTo>
                    <a:pt x="49" y="44"/>
                    <a:pt x="49" y="44"/>
                    <a:pt x="49" y="44"/>
                  </a:cubicBezTo>
                  <a:cubicBezTo>
                    <a:pt x="48" y="45"/>
                    <a:pt x="48" y="45"/>
                    <a:pt x="47" y="45"/>
                  </a:cubicBezTo>
                  <a:close/>
                  <a:moveTo>
                    <a:pt x="11" y="22"/>
                  </a:moveTo>
                  <a:cubicBezTo>
                    <a:pt x="47" y="38"/>
                    <a:pt x="47" y="38"/>
                    <a:pt x="47" y="38"/>
                  </a:cubicBezTo>
                  <a:cubicBezTo>
                    <a:pt x="84" y="22"/>
                    <a:pt x="84" y="22"/>
                    <a:pt x="84" y="22"/>
                  </a:cubicBezTo>
                  <a:cubicBezTo>
                    <a:pt x="47" y="7"/>
                    <a:pt x="47" y="7"/>
                    <a:pt x="47" y="7"/>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08">
              <a:extLst>
                <a:ext uri="{FF2B5EF4-FFF2-40B4-BE49-F238E27FC236}">
                  <a16:creationId xmlns:a16="http://schemas.microsoft.com/office/drawing/2014/main" id="{9EA471C2-E73C-4F32-90D2-EA60A707FB31}"/>
                </a:ext>
              </a:extLst>
            </p:cNvPr>
            <p:cNvSpPr>
              <a:spLocks/>
            </p:cNvSpPr>
            <p:nvPr/>
          </p:nvSpPr>
          <p:spPr bwMode="auto">
            <a:xfrm>
              <a:off x="3852863" y="4791075"/>
              <a:ext cx="174625" cy="127000"/>
            </a:xfrm>
            <a:custGeom>
              <a:avLst/>
              <a:gdLst>
                <a:gd name="T0" fmla="*/ 28 w 57"/>
                <a:gd name="T1" fmla="*/ 41 h 41"/>
                <a:gd name="T2" fmla="*/ 27 w 57"/>
                <a:gd name="T3" fmla="*/ 41 h 41"/>
                <a:gd name="T4" fmla="*/ 1 w 57"/>
                <a:gd name="T5" fmla="*/ 28 h 41"/>
                <a:gd name="T6" fmla="*/ 0 w 57"/>
                <a:gd name="T7" fmla="*/ 25 h 41"/>
                <a:gd name="T8" fmla="*/ 0 w 57"/>
                <a:gd name="T9" fmla="*/ 3 h 41"/>
                <a:gd name="T10" fmla="*/ 3 w 57"/>
                <a:gd name="T11" fmla="*/ 0 h 41"/>
                <a:gd name="T12" fmla="*/ 6 w 57"/>
                <a:gd name="T13" fmla="*/ 3 h 41"/>
                <a:gd name="T14" fmla="*/ 6 w 57"/>
                <a:gd name="T15" fmla="*/ 23 h 41"/>
                <a:gd name="T16" fmla="*/ 28 w 57"/>
                <a:gd name="T17" fmla="*/ 34 h 41"/>
                <a:gd name="T18" fmla="*/ 51 w 57"/>
                <a:gd name="T19" fmla="*/ 23 h 41"/>
                <a:gd name="T20" fmla="*/ 51 w 57"/>
                <a:gd name="T21" fmla="*/ 3 h 41"/>
                <a:gd name="T22" fmla="*/ 54 w 57"/>
                <a:gd name="T23" fmla="*/ 0 h 41"/>
                <a:gd name="T24" fmla="*/ 57 w 57"/>
                <a:gd name="T25" fmla="*/ 3 h 41"/>
                <a:gd name="T26" fmla="*/ 57 w 57"/>
                <a:gd name="T27" fmla="*/ 25 h 41"/>
                <a:gd name="T28" fmla="*/ 55 w 57"/>
                <a:gd name="T29" fmla="*/ 28 h 41"/>
                <a:gd name="T30" fmla="*/ 30 w 57"/>
                <a:gd name="T31" fmla="*/ 41 h 41"/>
                <a:gd name="T32" fmla="*/ 28 w 57"/>
                <a:gd name="T3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1">
                  <a:moveTo>
                    <a:pt x="28" y="41"/>
                  </a:moveTo>
                  <a:cubicBezTo>
                    <a:pt x="28" y="41"/>
                    <a:pt x="27" y="41"/>
                    <a:pt x="27" y="41"/>
                  </a:cubicBezTo>
                  <a:cubicBezTo>
                    <a:pt x="1" y="28"/>
                    <a:pt x="1" y="28"/>
                    <a:pt x="1" y="28"/>
                  </a:cubicBezTo>
                  <a:cubicBezTo>
                    <a:pt x="0" y="28"/>
                    <a:pt x="0" y="26"/>
                    <a:pt x="0" y="25"/>
                  </a:cubicBezTo>
                  <a:cubicBezTo>
                    <a:pt x="0" y="3"/>
                    <a:pt x="0" y="3"/>
                    <a:pt x="0" y="3"/>
                  </a:cubicBezTo>
                  <a:cubicBezTo>
                    <a:pt x="0" y="1"/>
                    <a:pt x="1" y="0"/>
                    <a:pt x="3" y="0"/>
                  </a:cubicBezTo>
                  <a:cubicBezTo>
                    <a:pt x="5" y="0"/>
                    <a:pt x="6" y="1"/>
                    <a:pt x="6" y="3"/>
                  </a:cubicBezTo>
                  <a:cubicBezTo>
                    <a:pt x="6" y="23"/>
                    <a:pt x="6" y="23"/>
                    <a:pt x="6" y="23"/>
                  </a:cubicBezTo>
                  <a:cubicBezTo>
                    <a:pt x="28" y="34"/>
                    <a:pt x="28" y="34"/>
                    <a:pt x="28" y="34"/>
                  </a:cubicBezTo>
                  <a:cubicBezTo>
                    <a:pt x="51" y="23"/>
                    <a:pt x="51" y="23"/>
                    <a:pt x="51" y="23"/>
                  </a:cubicBezTo>
                  <a:cubicBezTo>
                    <a:pt x="51" y="3"/>
                    <a:pt x="51" y="3"/>
                    <a:pt x="51" y="3"/>
                  </a:cubicBezTo>
                  <a:cubicBezTo>
                    <a:pt x="51" y="1"/>
                    <a:pt x="52" y="0"/>
                    <a:pt x="54" y="0"/>
                  </a:cubicBezTo>
                  <a:cubicBezTo>
                    <a:pt x="55" y="0"/>
                    <a:pt x="57" y="1"/>
                    <a:pt x="57" y="3"/>
                  </a:cubicBezTo>
                  <a:cubicBezTo>
                    <a:pt x="57" y="25"/>
                    <a:pt x="57" y="25"/>
                    <a:pt x="57" y="25"/>
                  </a:cubicBezTo>
                  <a:cubicBezTo>
                    <a:pt x="57" y="26"/>
                    <a:pt x="56" y="28"/>
                    <a:pt x="55" y="28"/>
                  </a:cubicBezTo>
                  <a:cubicBezTo>
                    <a:pt x="30" y="41"/>
                    <a:pt x="30" y="41"/>
                    <a:pt x="30" y="41"/>
                  </a:cubicBezTo>
                  <a:cubicBezTo>
                    <a:pt x="29" y="41"/>
                    <a:pt x="29" y="41"/>
                    <a:pt x="28"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09">
              <a:extLst>
                <a:ext uri="{FF2B5EF4-FFF2-40B4-BE49-F238E27FC236}">
                  <a16:creationId xmlns:a16="http://schemas.microsoft.com/office/drawing/2014/main" id="{627EBEC8-7AA7-496E-BA88-5CBA00228CCC}"/>
                </a:ext>
              </a:extLst>
            </p:cNvPr>
            <p:cNvSpPr>
              <a:spLocks/>
            </p:cNvSpPr>
            <p:nvPr/>
          </p:nvSpPr>
          <p:spPr bwMode="auto">
            <a:xfrm>
              <a:off x="3795713" y="4759325"/>
              <a:ext cx="17462" cy="90487"/>
            </a:xfrm>
            <a:custGeom>
              <a:avLst/>
              <a:gdLst>
                <a:gd name="T0" fmla="*/ 3 w 6"/>
                <a:gd name="T1" fmla="*/ 29 h 29"/>
                <a:gd name="T2" fmla="*/ 0 w 6"/>
                <a:gd name="T3" fmla="*/ 26 h 29"/>
                <a:gd name="T4" fmla="*/ 0 w 6"/>
                <a:gd name="T5" fmla="*/ 3 h 29"/>
                <a:gd name="T6" fmla="*/ 3 w 6"/>
                <a:gd name="T7" fmla="*/ 0 h 29"/>
                <a:gd name="T8" fmla="*/ 6 w 6"/>
                <a:gd name="T9" fmla="*/ 3 h 29"/>
                <a:gd name="T10" fmla="*/ 6 w 6"/>
                <a:gd name="T11" fmla="*/ 26 h 29"/>
                <a:gd name="T12" fmla="*/ 3 w 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6" h="29">
                  <a:moveTo>
                    <a:pt x="3" y="29"/>
                  </a:moveTo>
                  <a:cubicBezTo>
                    <a:pt x="1" y="29"/>
                    <a:pt x="0" y="27"/>
                    <a:pt x="0" y="26"/>
                  </a:cubicBezTo>
                  <a:cubicBezTo>
                    <a:pt x="0" y="3"/>
                    <a:pt x="0" y="3"/>
                    <a:pt x="0" y="3"/>
                  </a:cubicBezTo>
                  <a:cubicBezTo>
                    <a:pt x="0" y="2"/>
                    <a:pt x="1" y="0"/>
                    <a:pt x="3" y="0"/>
                  </a:cubicBezTo>
                  <a:cubicBezTo>
                    <a:pt x="4" y="0"/>
                    <a:pt x="6" y="2"/>
                    <a:pt x="6" y="3"/>
                  </a:cubicBezTo>
                  <a:cubicBezTo>
                    <a:pt x="6" y="26"/>
                    <a:pt x="6" y="26"/>
                    <a:pt x="6" y="26"/>
                  </a:cubicBezTo>
                  <a:cubicBezTo>
                    <a:pt x="6" y="27"/>
                    <a:pt x="4" y="29"/>
                    <a:pt x="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10">
              <a:extLst>
                <a:ext uri="{FF2B5EF4-FFF2-40B4-BE49-F238E27FC236}">
                  <a16:creationId xmlns:a16="http://schemas.microsoft.com/office/drawing/2014/main" id="{B769AE5E-90BC-4A43-A213-2615681F8272}"/>
                </a:ext>
              </a:extLst>
            </p:cNvPr>
            <p:cNvSpPr>
              <a:spLocks noEditPoints="1"/>
            </p:cNvSpPr>
            <p:nvPr/>
          </p:nvSpPr>
          <p:spPr bwMode="auto">
            <a:xfrm>
              <a:off x="3773488" y="4827588"/>
              <a:ext cx="58737" cy="80962"/>
            </a:xfrm>
            <a:custGeom>
              <a:avLst/>
              <a:gdLst>
                <a:gd name="T0" fmla="*/ 16 w 19"/>
                <a:gd name="T1" fmla="*/ 26 h 26"/>
                <a:gd name="T2" fmla="*/ 3 w 19"/>
                <a:gd name="T3" fmla="*/ 26 h 26"/>
                <a:gd name="T4" fmla="*/ 1 w 19"/>
                <a:gd name="T5" fmla="*/ 25 h 26"/>
                <a:gd name="T6" fmla="*/ 0 w 19"/>
                <a:gd name="T7" fmla="*/ 22 h 26"/>
                <a:gd name="T8" fmla="*/ 7 w 19"/>
                <a:gd name="T9" fmla="*/ 3 h 26"/>
                <a:gd name="T10" fmla="*/ 13 w 19"/>
                <a:gd name="T11" fmla="*/ 3 h 26"/>
                <a:gd name="T12" fmla="*/ 19 w 19"/>
                <a:gd name="T13" fmla="*/ 22 h 26"/>
                <a:gd name="T14" fmla="*/ 19 w 19"/>
                <a:gd name="T15" fmla="*/ 25 h 26"/>
                <a:gd name="T16" fmla="*/ 16 w 19"/>
                <a:gd name="T17" fmla="*/ 26 h 26"/>
                <a:gd name="T18" fmla="*/ 8 w 19"/>
                <a:gd name="T19" fmla="*/ 20 h 26"/>
                <a:gd name="T20" fmla="*/ 12 w 19"/>
                <a:gd name="T21" fmla="*/ 20 h 26"/>
                <a:gd name="T22" fmla="*/ 10 w 19"/>
                <a:gd name="T23" fmla="*/ 14 h 26"/>
                <a:gd name="T24" fmla="*/ 8 w 19"/>
                <a:gd name="T25"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6">
                  <a:moveTo>
                    <a:pt x="16" y="26"/>
                  </a:moveTo>
                  <a:cubicBezTo>
                    <a:pt x="3" y="26"/>
                    <a:pt x="3" y="26"/>
                    <a:pt x="3" y="26"/>
                  </a:cubicBezTo>
                  <a:cubicBezTo>
                    <a:pt x="2" y="26"/>
                    <a:pt x="1" y="26"/>
                    <a:pt x="1" y="25"/>
                  </a:cubicBezTo>
                  <a:cubicBezTo>
                    <a:pt x="0" y="24"/>
                    <a:pt x="0" y="23"/>
                    <a:pt x="0" y="22"/>
                  </a:cubicBezTo>
                  <a:cubicBezTo>
                    <a:pt x="7" y="3"/>
                    <a:pt x="7" y="3"/>
                    <a:pt x="7" y="3"/>
                  </a:cubicBezTo>
                  <a:cubicBezTo>
                    <a:pt x="8" y="0"/>
                    <a:pt x="12" y="0"/>
                    <a:pt x="13" y="3"/>
                  </a:cubicBezTo>
                  <a:cubicBezTo>
                    <a:pt x="19" y="22"/>
                    <a:pt x="19" y="22"/>
                    <a:pt x="19" y="22"/>
                  </a:cubicBezTo>
                  <a:cubicBezTo>
                    <a:pt x="19" y="23"/>
                    <a:pt x="19" y="24"/>
                    <a:pt x="19" y="25"/>
                  </a:cubicBezTo>
                  <a:cubicBezTo>
                    <a:pt x="18" y="26"/>
                    <a:pt x="17" y="26"/>
                    <a:pt x="16" y="26"/>
                  </a:cubicBezTo>
                  <a:close/>
                  <a:moveTo>
                    <a:pt x="8" y="20"/>
                  </a:moveTo>
                  <a:cubicBezTo>
                    <a:pt x="12" y="20"/>
                    <a:pt x="12" y="20"/>
                    <a:pt x="12" y="20"/>
                  </a:cubicBezTo>
                  <a:cubicBezTo>
                    <a:pt x="10" y="14"/>
                    <a:pt x="10" y="14"/>
                    <a:pt x="10" y="14"/>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9" name="Oval 33">
            <a:extLst>
              <a:ext uri="{FF2B5EF4-FFF2-40B4-BE49-F238E27FC236}">
                <a16:creationId xmlns:a16="http://schemas.microsoft.com/office/drawing/2014/main" id="{811CF6D1-0EC4-4E5A-9992-D3BF3B292027}"/>
              </a:ext>
            </a:extLst>
          </p:cNvPr>
          <p:cNvSpPr>
            <a:spLocks noChangeArrowheads="1"/>
          </p:cNvSpPr>
          <p:nvPr/>
        </p:nvSpPr>
        <p:spPr bwMode="auto">
          <a:xfrm>
            <a:off x="6237990" y="1641036"/>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
        <p:nvSpPr>
          <p:cNvPr id="411" name="Oval 34">
            <a:extLst>
              <a:ext uri="{FF2B5EF4-FFF2-40B4-BE49-F238E27FC236}">
                <a16:creationId xmlns:a16="http://schemas.microsoft.com/office/drawing/2014/main" id="{10153B2C-0F70-409A-A15A-071FD86B21E6}"/>
              </a:ext>
            </a:extLst>
          </p:cNvPr>
          <p:cNvSpPr>
            <a:spLocks noChangeArrowheads="1"/>
          </p:cNvSpPr>
          <p:nvPr/>
        </p:nvSpPr>
        <p:spPr bwMode="auto">
          <a:xfrm>
            <a:off x="6582812" y="1641036"/>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05072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6"/>
        <p:cNvGrpSpPr/>
        <p:nvPr/>
      </p:nvGrpSpPr>
      <p:grpSpPr>
        <a:xfrm>
          <a:off x="0" y="0"/>
          <a:ext cx="0" cy="0"/>
          <a:chOff x="0" y="0"/>
          <a:chExt cx="0" cy="0"/>
        </a:xfrm>
      </p:grpSpPr>
      <p:sp>
        <p:nvSpPr>
          <p:cNvPr id="7017" name="Google Shape;7017;p74"/>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18" name="Google Shape;7018;p74"/>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019" name="Google Shape;7019;p74"/>
          <p:cNvGrpSpPr/>
          <p:nvPr/>
        </p:nvGrpSpPr>
        <p:grpSpPr>
          <a:xfrm>
            <a:off x="1177276" y="2045934"/>
            <a:ext cx="389923" cy="474321"/>
            <a:chOff x="-35830350" y="1912725"/>
            <a:chExt cx="241050" cy="293225"/>
          </a:xfrm>
        </p:grpSpPr>
        <p:sp>
          <p:nvSpPr>
            <p:cNvPr id="7020" name="Google Shape;7020;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2" name="Google Shape;7022;p74"/>
          <p:cNvGrpSpPr/>
          <p:nvPr/>
        </p:nvGrpSpPr>
        <p:grpSpPr>
          <a:xfrm>
            <a:off x="1135259" y="2658732"/>
            <a:ext cx="473957" cy="471449"/>
            <a:chOff x="-35854750" y="2272675"/>
            <a:chExt cx="293000" cy="291450"/>
          </a:xfrm>
        </p:grpSpPr>
        <p:sp>
          <p:nvSpPr>
            <p:cNvPr id="7023" name="Google Shape;7023;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74"/>
          <p:cNvGrpSpPr/>
          <p:nvPr/>
        </p:nvGrpSpPr>
        <p:grpSpPr>
          <a:xfrm>
            <a:off x="1134611" y="3264845"/>
            <a:ext cx="475251" cy="472744"/>
            <a:chOff x="-35853975" y="2631825"/>
            <a:chExt cx="293800" cy="292250"/>
          </a:xfrm>
        </p:grpSpPr>
        <p:sp>
          <p:nvSpPr>
            <p:cNvPr id="7027" name="Google Shape;7027;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2" name="Google Shape;7032;p74"/>
          <p:cNvGrpSpPr/>
          <p:nvPr/>
        </p:nvGrpSpPr>
        <p:grpSpPr>
          <a:xfrm>
            <a:off x="4119417" y="2047370"/>
            <a:ext cx="471449" cy="471449"/>
            <a:chOff x="-34032200" y="1916675"/>
            <a:chExt cx="291450" cy="291450"/>
          </a:xfrm>
        </p:grpSpPr>
        <p:sp>
          <p:nvSpPr>
            <p:cNvPr id="7033" name="Google Shape;7033;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7" name="Google Shape;7037;p74"/>
          <p:cNvSpPr/>
          <p:nvPr/>
        </p:nvSpPr>
        <p:spPr>
          <a:xfrm>
            <a:off x="4114686" y="2656971"/>
            <a:ext cx="472703" cy="475493"/>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8" name="Google Shape;7038;p74"/>
          <p:cNvGrpSpPr/>
          <p:nvPr/>
        </p:nvGrpSpPr>
        <p:grpSpPr>
          <a:xfrm>
            <a:off x="4118790" y="3264845"/>
            <a:ext cx="472703" cy="472744"/>
            <a:chOff x="-34032200" y="2634975"/>
            <a:chExt cx="292225" cy="292250"/>
          </a:xfrm>
        </p:grpSpPr>
        <p:sp>
          <p:nvSpPr>
            <p:cNvPr id="7039" name="Google Shape;7039;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2" name="Google Shape;7042;p74"/>
          <p:cNvGrpSpPr/>
          <p:nvPr/>
        </p:nvGrpSpPr>
        <p:grpSpPr>
          <a:xfrm>
            <a:off x="2319317" y="3886510"/>
            <a:ext cx="477839" cy="472703"/>
            <a:chOff x="-32245875" y="1938725"/>
            <a:chExt cx="295400" cy="292225"/>
          </a:xfrm>
        </p:grpSpPr>
        <p:sp>
          <p:nvSpPr>
            <p:cNvPr id="7043" name="Google Shape;7043;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6" name="Google Shape;7046;p74"/>
          <p:cNvGrpSpPr/>
          <p:nvPr/>
        </p:nvGrpSpPr>
        <p:grpSpPr>
          <a:xfrm>
            <a:off x="2314867" y="4512374"/>
            <a:ext cx="486736" cy="469549"/>
            <a:chOff x="-32243500" y="2299850"/>
            <a:chExt cx="300900" cy="290275"/>
          </a:xfrm>
        </p:grpSpPr>
        <p:sp>
          <p:nvSpPr>
            <p:cNvPr id="7047" name="Google Shape;7047;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49" name="Google Shape;7049;p74"/>
          <p:cNvSpPr/>
          <p:nvPr/>
        </p:nvSpPr>
        <p:spPr>
          <a:xfrm>
            <a:off x="2316721" y="5126199"/>
            <a:ext cx="475251" cy="470156"/>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0" name="Google Shape;7050;p74"/>
          <p:cNvGrpSpPr/>
          <p:nvPr/>
        </p:nvGrpSpPr>
        <p:grpSpPr>
          <a:xfrm>
            <a:off x="1732577" y="2046095"/>
            <a:ext cx="472703" cy="473997"/>
            <a:chOff x="-35495600" y="1912725"/>
            <a:chExt cx="292225" cy="293025"/>
          </a:xfrm>
        </p:grpSpPr>
        <p:sp>
          <p:nvSpPr>
            <p:cNvPr id="7051" name="Google Shape;7051;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4" name="Google Shape;7054;p74"/>
          <p:cNvSpPr/>
          <p:nvPr/>
        </p:nvSpPr>
        <p:spPr>
          <a:xfrm>
            <a:off x="1727021" y="2658367"/>
            <a:ext cx="475251" cy="472703"/>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5" name="Google Shape;7055;p74"/>
          <p:cNvGrpSpPr/>
          <p:nvPr/>
        </p:nvGrpSpPr>
        <p:grpSpPr>
          <a:xfrm>
            <a:off x="1732577" y="3265493"/>
            <a:ext cx="472703" cy="471449"/>
            <a:chOff x="-35495600" y="2631825"/>
            <a:chExt cx="292225" cy="291450"/>
          </a:xfrm>
        </p:grpSpPr>
        <p:sp>
          <p:nvSpPr>
            <p:cNvPr id="7056" name="Google Shape;7056;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0" name="Google Shape;7060;p74"/>
          <p:cNvGrpSpPr/>
          <p:nvPr/>
        </p:nvGrpSpPr>
        <p:grpSpPr>
          <a:xfrm>
            <a:off x="4716109" y="2047370"/>
            <a:ext cx="471449" cy="471449"/>
            <a:chOff x="-33673825" y="1916675"/>
            <a:chExt cx="291450" cy="291450"/>
          </a:xfrm>
        </p:grpSpPr>
        <p:sp>
          <p:nvSpPr>
            <p:cNvPr id="7061" name="Google Shape;7061;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5" name="Google Shape;7065;p74"/>
          <p:cNvGrpSpPr/>
          <p:nvPr/>
        </p:nvGrpSpPr>
        <p:grpSpPr>
          <a:xfrm>
            <a:off x="4712934" y="2657476"/>
            <a:ext cx="477799" cy="473957"/>
            <a:chOff x="-33676975" y="2275050"/>
            <a:chExt cx="295375" cy="293000"/>
          </a:xfrm>
        </p:grpSpPr>
        <p:sp>
          <p:nvSpPr>
            <p:cNvPr id="7066" name="Google Shape;7066;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74"/>
          <p:cNvGrpSpPr/>
          <p:nvPr/>
        </p:nvGrpSpPr>
        <p:grpSpPr>
          <a:xfrm>
            <a:off x="4716109" y="3264542"/>
            <a:ext cx="471449" cy="473351"/>
            <a:chOff x="-33673825" y="2634975"/>
            <a:chExt cx="291450" cy="292625"/>
          </a:xfrm>
        </p:grpSpPr>
        <p:sp>
          <p:nvSpPr>
            <p:cNvPr id="7070" name="Google Shape;7070;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2" name="Google Shape;7072;p74"/>
          <p:cNvGrpSpPr/>
          <p:nvPr/>
        </p:nvGrpSpPr>
        <p:grpSpPr>
          <a:xfrm>
            <a:off x="2940119" y="3887096"/>
            <a:ext cx="439583" cy="471531"/>
            <a:chOff x="-31874100" y="1939525"/>
            <a:chExt cx="271750" cy="291500"/>
          </a:xfrm>
        </p:grpSpPr>
        <p:sp>
          <p:nvSpPr>
            <p:cNvPr id="7073" name="Google Shape;7073;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5" name="Google Shape;7075;p74"/>
          <p:cNvSpPr/>
          <p:nvPr/>
        </p:nvSpPr>
        <p:spPr>
          <a:xfrm>
            <a:off x="2948367" y="4511690"/>
            <a:ext cx="415400" cy="471449"/>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76" name="Google Shape;7076;p74"/>
          <p:cNvGrpSpPr/>
          <p:nvPr/>
        </p:nvGrpSpPr>
        <p:grpSpPr>
          <a:xfrm>
            <a:off x="2915269" y="5125791"/>
            <a:ext cx="489284" cy="470357"/>
            <a:chOff x="-31889075" y="2658950"/>
            <a:chExt cx="302475" cy="290775"/>
          </a:xfrm>
        </p:grpSpPr>
        <p:sp>
          <p:nvSpPr>
            <p:cNvPr id="7077" name="Google Shape;7077;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9" name="Google Shape;7079;p74"/>
          <p:cNvSpPr/>
          <p:nvPr/>
        </p:nvSpPr>
        <p:spPr>
          <a:xfrm>
            <a:off x="5299436" y="4511043"/>
            <a:ext cx="475251" cy="472744"/>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0" name="Google Shape;7080;p74"/>
          <p:cNvGrpSpPr/>
          <p:nvPr/>
        </p:nvGrpSpPr>
        <p:grpSpPr>
          <a:xfrm>
            <a:off x="2329895" y="2046095"/>
            <a:ext cx="472703" cy="473997"/>
            <a:chOff x="-35136450" y="1912725"/>
            <a:chExt cx="292225" cy="293025"/>
          </a:xfrm>
        </p:grpSpPr>
        <p:sp>
          <p:nvSpPr>
            <p:cNvPr id="7081" name="Google Shape;7081;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4" name="Google Shape;7084;p74"/>
          <p:cNvGrpSpPr/>
          <p:nvPr/>
        </p:nvGrpSpPr>
        <p:grpSpPr>
          <a:xfrm>
            <a:off x="2330522" y="2658388"/>
            <a:ext cx="471449" cy="472137"/>
            <a:chOff x="-35134875" y="2272675"/>
            <a:chExt cx="291450" cy="291875"/>
          </a:xfrm>
        </p:grpSpPr>
        <p:sp>
          <p:nvSpPr>
            <p:cNvPr id="7085" name="Google Shape;7085;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9" name="Google Shape;7089;p74"/>
          <p:cNvGrpSpPr/>
          <p:nvPr/>
        </p:nvGrpSpPr>
        <p:grpSpPr>
          <a:xfrm>
            <a:off x="2385945" y="3265493"/>
            <a:ext cx="360604" cy="471449"/>
            <a:chOff x="-35101800" y="2631050"/>
            <a:chExt cx="222925" cy="291450"/>
          </a:xfrm>
        </p:grpSpPr>
        <p:sp>
          <p:nvSpPr>
            <p:cNvPr id="7090" name="Google Shape;7090;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4" name="Google Shape;7094;p74"/>
          <p:cNvSpPr/>
          <p:nvPr/>
        </p:nvSpPr>
        <p:spPr>
          <a:xfrm>
            <a:off x="5309540" y="2046480"/>
            <a:ext cx="451027" cy="473673"/>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5" name="Google Shape;7095;p74"/>
          <p:cNvGrpSpPr/>
          <p:nvPr/>
        </p:nvGrpSpPr>
        <p:grpSpPr>
          <a:xfrm>
            <a:off x="5303348" y="2657476"/>
            <a:ext cx="471449" cy="473957"/>
            <a:chOff x="-33314675" y="2275050"/>
            <a:chExt cx="291450" cy="293000"/>
          </a:xfrm>
        </p:grpSpPr>
        <p:sp>
          <p:nvSpPr>
            <p:cNvPr id="7096" name="Google Shape;7096;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9" name="Google Shape;7099;p74"/>
          <p:cNvSpPr/>
          <p:nvPr/>
        </p:nvSpPr>
        <p:spPr>
          <a:xfrm>
            <a:off x="5297428" y="3263876"/>
            <a:ext cx="475251" cy="475291"/>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0" name="Google Shape;7100;p74"/>
          <p:cNvGrpSpPr/>
          <p:nvPr/>
        </p:nvGrpSpPr>
        <p:grpSpPr>
          <a:xfrm>
            <a:off x="3519602" y="3887157"/>
            <a:ext cx="471449" cy="471409"/>
            <a:chOff x="-31523625" y="1939525"/>
            <a:chExt cx="291450" cy="291425"/>
          </a:xfrm>
        </p:grpSpPr>
        <p:sp>
          <p:nvSpPr>
            <p:cNvPr id="7101" name="Google Shape;7101;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2" name="Google Shape;7112;p74"/>
          <p:cNvGrpSpPr/>
          <p:nvPr/>
        </p:nvGrpSpPr>
        <p:grpSpPr>
          <a:xfrm>
            <a:off x="3518328" y="4511425"/>
            <a:ext cx="473997" cy="471449"/>
            <a:chOff x="-31523625" y="2298675"/>
            <a:chExt cx="293025" cy="291450"/>
          </a:xfrm>
        </p:grpSpPr>
        <p:sp>
          <p:nvSpPr>
            <p:cNvPr id="7113" name="Google Shape;7113;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6" name="Google Shape;7116;p74"/>
          <p:cNvSpPr/>
          <p:nvPr/>
        </p:nvSpPr>
        <p:spPr>
          <a:xfrm>
            <a:off x="3511979" y="5123652"/>
            <a:ext cx="479093" cy="475251"/>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74"/>
          <p:cNvSpPr/>
          <p:nvPr/>
        </p:nvSpPr>
        <p:spPr>
          <a:xfrm>
            <a:off x="5300711" y="5125553"/>
            <a:ext cx="472703" cy="471449"/>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74"/>
          <p:cNvGrpSpPr/>
          <p:nvPr/>
        </p:nvGrpSpPr>
        <p:grpSpPr>
          <a:xfrm>
            <a:off x="2941245" y="2047390"/>
            <a:ext cx="442131" cy="471409"/>
            <a:chOff x="-34767825" y="1914325"/>
            <a:chExt cx="273325" cy="291425"/>
          </a:xfrm>
        </p:grpSpPr>
        <p:sp>
          <p:nvSpPr>
            <p:cNvPr id="7119" name="Google Shape;7119;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74"/>
          <p:cNvGrpSpPr/>
          <p:nvPr/>
        </p:nvGrpSpPr>
        <p:grpSpPr>
          <a:xfrm>
            <a:off x="2924684" y="2657456"/>
            <a:ext cx="475251" cy="473997"/>
            <a:chOff x="-34778075" y="2272675"/>
            <a:chExt cx="293800" cy="293025"/>
          </a:xfrm>
        </p:grpSpPr>
        <p:sp>
          <p:nvSpPr>
            <p:cNvPr id="7123" name="Google Shape;7123;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6" name="Google Shape;7126;p74"/>
          <p:cNvGrpSpPr/>
          <p:nvPr/>
        </p:nvGrpSpPr>
        <p:grpSpPr>
          <a:xfrm>
            <a:off x="2926586" y="3265493"/>
            <a:ext cx="471449" cy="471449"/>
            <a:chOff x="-34776500" y="2631825"/>
            <a:chExt cx="291450" cy="291450"/>
          </a:xfrm>
        </p:grpSpPr>
        <p:sp>
          <p:nvSpPr>
            <p:cNvPr id="7127" name="Google Shape;7127;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0" name="Google Shape;7130;p74"/>
          <p:cNvGrpSpPr/>
          <p:nvPr/>
        </p:nvGrpSpPr>
        <p:grpSpPr>
          <a:xfrm>
            <a:off x="1138171" y="3883965"/>
            <a:ext cx="472703" cy="477799"/>
            <a:chOff x="-32956300" y="1915900"/>
            <a:chExt cx="292225" cy="295375"/>
          </a:xfrm>
        </p:grpSpPr>
        <p:sp>
          <p:nvSpPr>
            <p:cNvPr id="7131" name="Google Shape;7131;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3" name="Google Shape;7133;p74"/>
          <p:cNvSpPr/>
          <p:nvPr/>
        </p:nvSpPr>
        <p:spPr>
          <a:xfrm>
            <a:off x="1134198" y="4511710"/>
            <a:ext cx="472703" cy="471409"/>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74"/>
          <p:cNvSpPr/>
          <p:nvPr/>
        </p:nvSpPr>
        <p:spPr>
          <a:xfrm>
            <a:off x="1133550" y="5124905"/>
            <a:ext cx="473997" cy="472744"/>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5" name="Google Shape;7135;p74"/>
          <p:cNvGrpSpPr/>
          <p:nvPr/>
        </p:nvGrpSpPr>
        <p:grpSpPr>
          <a:xfrm>
            <a:off x="4108135" y="3887157"/>
            <a:ext cx="475251" cy="471409"/>
            <a:chOff x="-31166825" y="1939525"/>
            <a:chExt cx="293800" cy="291425"/>
          </a:xfrm>
        </p:grpSpPr>
        <p:sp>
          <p:nvSpPr>
            <p:cNvPr id="7136" name="Google Shape;7136;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74"/>
          <p:cNvGrpSpPr/>
          <p:nvPr/>
        </p:nvGrpSpPr>
        <p:grpSpPr>
          <a:xfrm>
            <a:off x="4109410" y="4511061"/>
            <a:ext cx="472703" cy="472177"/>
            <a:chOff x="-31165250" y="2298675"/>
            <a:chExt cx="292225" cy="291900"/>
          </a:xfrm>
        </p:grpSpPr>
        <p:sp>
          <p:nvSpPr>
            <p:cNvPr id="7148" name="Google Shape;7148;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1" name="Google Shape;7151;p74"/>
          <p:cNvGrpSpPr/>
          <p:nvPr/>
        </p:nvGrpSpPr>
        <p:grpSpPr>
          <a:xfrm>
            <a:off x="4110057" y="5125266"/>
            <a:ext cx="471409" cy="471409"/>
            <a:chOff x="-31164450" y="2657050"/>
            <a:chExt cx="291425" cy="291425"/>
          </a:xfrm>
        </p:grpSpPr>
        <p:sp>
          <p:nvSpPr>
            <p:cNvPr id="7152" name="Google Shape;7152;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56" name="Google Shape;7156;p74"/>
          <p:cNvSpPr/>
          <p:nvPr/>
        </p:nvSpPr>
        <p:spPr>
          <a:xfrm>
            <a:off x="2918623" y="5686227"/>
            <a:ext cx="473997" cy="470156"/>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57" name="Google Shape;7157;p74"/>
          <p:cNvGrpSpPr/>
          <p:nvPr/>
        </p:nvGrpSpPr>
        <p:grpSpPr>
          <a:xfrm>
            <a:off x="3510650" y="2046905"/>
            <a:ext cx="477799" cy="472380"/>
            <a:chOff x="-34421275" y="1912725"/>
            <a:chExt cx="295375" cy="292025"/>
          </a:xfrm>
        </p:grpSpPr>
        <p:sp>
          <p:nvSpPr>
            <p:cNvPr id="7158" name="Google Shape;7158;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0" name="Google Shape;7160;p74"/>
          <p:cNvGrpSpPr/>
          <p:nvPr/>
        </p:nvGrpSpPr>
        <p:grpSpPr>
          <a:xfrm>
            <a:off x="3509376" y="2657458"/>
            <a:ext cx="480347" cy="473997"/>
            <a:chOff x="-34418125" y="2271100"/>
            <a:chExt cx="296950" cy="293025"/>
          </a:xfrm>
        </p:grpSpPr>
        <p:sp>
          <p:nvSpPr>
            <p:cNvPr id="7161" name="Google Shape;7161;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6" name="Google Shape;7166;p74"/>
          <p:cNvGrpSpPr/>
          <p:nvPr/>
        </p:nvGrpSpPr>
        <p:grpSpPr>
          <a:xfrm>
            <a:off x="3510650" y="3265493"/>
            <a:ext cx="477799" cy="471449"/>
            <a:chOff x="-34421275" y="2631050"/>
            <a:chExt cx="295375" cy="291450"/>
          </a:xfrm>
        </p:grpSpPr>
        <p:sp>
          <p:nvSpPr>
            <p:cNvPr id="7167" name="Google Shape;7167;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71" name="Google Shape;7171;p74"/>
          <p:cNvSpPr/>
          <p:nvPr/>
        </p:nvSpPr>
        <p:spPr>
          <a:xfrm>
            <a:off x="1732206" y="3886734"/>
            <a:ext cx="471449" cy="472703"/>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74"/>
          <p:cNvSpPr/>
          <p:nvPr/>
        </p:nvSpPr>
        <p:spPr>
          <a:xfrm>
            <a:off x="1732206" y="4511710"/>
            <a:ext cx="471449" cy="471409"/>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74"/>
          <p:cNvSpPr/>
          <p:nvPr/>
        </p:nvSpPr>
        <p:spPr>
          <a:xfrm>
            <a:off x="1720113" y="5125087"/>
            <a:ext cx="495632" cy="47238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74" name="Google Shape;7174;p74"/>
          <p:cNvGrpSpPr/>
          <p:nvPr/>
        </p:nvGrpSpPr>
        <p:grpSpPr>
          <a:xfrm>
            <a:off x="4716828" y="3887783"/>
            <a:ext cx="471449" cy="470156"/>
            <a:chOff x="-30805300" y="1938725"/>
            <a:chExt cx="291450" cy="290650"/>
          </a:xfrm>
        </p:grpSpPr>
        <p:sp>
          <p:nvSpPr>
            <p:cNvPr id="7175" name="Google Shape;7175;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7" name="Google Shape;7177;p74"/>
          <p:cNvGrpSpPr/>
          <p:nvPr/>
        </p:nvGrpSpPr>
        <p:grpSpPr>
          <a:xfrm>
            <a:off x="4717474" y="4511687"/>
            <a:ext cx="470156" cy="470924"/>
            <a:chOff x="-30805300" y="2298675"/>
            <a:chExt cx="290650" cy="291125"/>
          </a:xfrm>
        </p:grpSpPr>
        <p:sp>
          <p:nvSpPr>
            <p:cNvPr id="7178" name="Google Shape;7178;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2" name="Google Shape;7182;p74"/>
          <p:cNvGrpSpPr/>
          <p:nvPr/>
        </p:nvGrpSpPr>
        <p:grpSpPr>
          <a:xfrm>
            <a:off x="4716848" y="5125266"/>
            <a:ext cx="471409" cy="471409"/>
            <a:chOff x="-30806075" y="2657050"/>
            <a:chExt cx="291425" cy="291425"/>
          </a:xfrm>
        </p:grpSpPr>
        <p:sp>
          <p:nvSpPr>
            <p:cNvPr id="7183" name="Google Shape;7183;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6" name="Google Shape;7186;p74"/>
          <p:cNvGrpSpPr/>
          <p:nvPr/>
        </p:nvGrpSpPr>
        <p:grpSpPr>
          <a:xfrm>
            <a:off x="3519576" y="5735676"/>
            <a:ext cx="471409" cy="471409"/>
            <a:chOff x="-30064925" y="2332550"/>
            <a:chExt cx="291425" cy="291425"/>
          </a:xfrm>
        </p:grpSpPr>
        <p:sp>
          <p:nvSpPr>
            <p:cNvPr id="7187" name="Google Shape;7187;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74"/>
          <p:cNvGrpSpPr/>
          <p:nvPr/>
        </p:nvGrpSpPr>
        <p:grpSpPr>
          <a:xfrm>
            <a:off x="5310758" y="3881675"/>
            <a:ext cx="465140" cy="463839"/>
            <a:chOff x="2821450" y="2957850"/>
            <a:chExt cx="259275" cy="258550"/>
          </a:xfrm>
        </p:grpSpPr>
        <p:sp>
          <p:nvSpPr>
            <p:cNvPr id="7191" name="Google Shape;7191;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7194" name="Google Shape;7194;p74"/>
          <p:cNvGrpSpPr/>
          <p:nvPr/>
        </p:nvGrpSpPr>
        <p:grpSpPr>
          <a:xfrm>
            <a:off x="6477467" y="2043032"/>
            <a:ext cx="481453" cy="481453"/>
            <a:chOff x="-57970450" y="1903275"/>
            <a:chExt cx="318225" cy="318225"/>
          </a:xfrm>
        </p:grpSpPr>
        <p:sp>
          <p:nvSpPr>
            <p:cNvPr id="7195" name="Google Shape;7195;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9" name="Google Shape;7199;p74"/>
          <p:cNvGrpSpPr/>
          <p:nvPr/>
        </p:nvGrpSpPr>
        <p:grpSpPr>
          <a:xfrm>
            <a:off x="6506667" y="2677642"/>
            <a:ext cx="423053" cy="479071"/>
            <a:chOff x="-57950750" y="2296300"/>
            <a:chExt cx="279625" cy="316650"/>
          </a:xfrm>
        </p:grpSpPr>
        <p:sp>
          <p:nvSpPr>
            <p:cNvPr id="7200" name="Google Shape;7200;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4" name="Google Shape;7204;p74"/>
          <p:cNvGrpSpPr/>
          <p:nvPr/>
        </p:nvGrpSpPr>
        <p:grpSpPr>
          <a:xfrm>
            <a:off x="6477619" y="3279877"/>
            <a:ext cx="481151" cy="480281"/>
            <a:chOff x="-57969675" y="2687750"/>
            <a:chExt cx="318025" cy="317450"/>
          </a:xfrm>
        </p:grpSpPr>
        <p:sp>
          <p:nvSpPr>
            <p:cNvPr id="7205" name="Google Shape;7205;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74"/>
          <p:cNvGrpSpPr/>
          <p:nvPr/>
        </p:nvGrpSpPr>
        <p:grpSpPr>
          <a:xfrm>
            <a:off x="9423197" y="2043032"/>
            <a:ext cx="485047" cy="481453"/>
            <a:chOff x="-56012425" y="1903275"/>
            <a:chExt cx="320600" cy="318225"/>
          </a:xfrm>
        </p:grpSpPr>
        <p:sp>
          <p:nvSpPr>
            <p:cNvPr id="7210" name="Google Shape;7210;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2" name="Google Shape;7212;p74"/>
          <p:cNvGrpSpPr/>
          <p:nvPr/>
        </p:nvGrpSpPr>
        <p:grpSpPr>
          <a:xfrm>
            <a:off x="9424387" y="2675257"/>
            <a:ext cx="482664" cy="482664"/>
            <a:chOff x="-56010850" y="2294725"/>
            <a:chExt cx="319025" cy="319025"/>
          </a:xfrm>
        </p:grpSpPr>
        <p:sp>
          <p:nvSpPr>
            <p:cNvPr id="7213" name="Google Shape;7213;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74"/>
          <p:cNvGrpSpPr/>
          <p:nvPr/>
        </p:nvGrpSpPr>
        <p:grpSpPr>
          <a:xfrm>
            <a:off x="9424408" y="3278703"/>
            <a:ext cx="482625" cy="481453"/>
            <a:chOff x="-56010050" y="2686975"/>
            <a:chExt cx="319000" cy="318225"/>
          </a:xfrm>
        </p:grpSpPr>
        <p:sp>
          <p:nvSpPr>
            <p:cNvPr id="7218" name="Google Shape;7218;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2" name="Google Shape;7222;p74"/>
          <p:cNvGrpSpPr/>
          <p:nvPr/>
        </p:nvGrpSpPr>
        <p:grpSpPr>
          <a:xfrm>
            <a:off x="7671735" y="3882582"/>
            <a:ext cx="482664" cy="481453"/>
            <a:chOff x="-54081175" y="1903275"/>
            <a:chExt cx="319025" cy="318225"/>
          </a:xfrm>
        </p:grpSpPr>
        <p:sp>
          <p:nvSpPr>
            <p:cNvPr id="7223" name="Google Shape;7223;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5" name="Google Shape;7225;p74"/>
          <p:cNvGrpSpPr/>
          <p:nvPr/>
        </p:nvGrpSpPr>
        <p:grpSpPr>
          <a:xfrm>
            <a:off x="7701539" y="4487200"/>
            <a:ext cx="423053" cy="480281"/>
            <a:chOff x="-54063050" y="2296300"/>
            <a:chExt cx="279625" cy="317450"/>
          </a:xfrm>
        </p:grpSpPr>
        <p:sp>
          <p:nvSpPr>
            <p:cNvPr id="7226" name="Google Shape;7226;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0" name="Google Shape;7230;p74"/>
          <p:cNvGrpSpPr/>
          <p:nvPr/>
        </p:nvGrpSpPr>
        <p:grpSpPr>
          <a:xfrm>
            <a:off x="7701539" y="5105949"/>
            <a:ext cx="423053" cy="481377"/>
            <a:chOff x="-54061475" y="2685450"/>
            <a:chExt cx="279625" cy="318175"/>
          </a:xfrm>
        </p:grpSpPr>
        <p:sp>
          <p:nvSpPr>
            <p:cNvPr id="7231" name="Google Shape;7231;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74"/>
          <p:cNvGrpSpPr/>
          <p:nvPr/>
        </p:nvGrpSpPr>
        <p:grpSpPr>
          <a:xfrm>
            <a:off x="10706254" y="3895708"/>
            <a:ext cx="367037" cy="482625"/>
            <a:chOff x="-52074300" y="1911950"/>
            <a:chExt cx="242600" cy="319000"/>
          </a:xfrm>
        </p:grpSpPr>
        <p:sp>
          <p:nvSpPr>
            <p:cNvPr id="7236" name="Google Shape;7236;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0" name="Google Shape;7240;p74"/>
          <p:cNvGrpSpPr/>
          <p:nvPr/>
        </p:nvGrpSpPr>
        <p:grpSpPr>
          <a:xfrm>
            <a:off x="7050252" y="2044243"/>
            <a:ext cx="482664" cy="481453"/>
            <a:chOff x="-57578225" y="1904075"/>
            <a:chExt cx="319025" cy="318225"/>
          </a:xfrm>
        </p:grpSpPr>
        <p:sp>
          <p:nvSpPr>
            <p:cNvPr id="7241" name="Google Shape;7241;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5" name="Google Shape;7245;p74"/>
          <p:cNvGrpSpPr/>
          <p:nvPr/>
        </p:nvGrpSpPr>
        <p:grpSpPr>
          <a:xfrm>
            <a:off x="7080056" y="2675258"/>
            <a:ext cx="423053" cy="481453"/>
            <a:chOff x="-57558525" y="2294725"/>
            <a:chExt cx="279625" cy="318225"/>
          </a:xfrm>
        </p:grpSpPr>
        <p:sp>
          <p:nvSpPr>
            <p:cNvPr id="7246" name="Google Shape;7246;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1" name="Google Shape;7251;p74"/>
          <p:cNvGrpSpPr/>
          <p:nvPr/>
        </p:nvGrpSpPr>
        <p:grpSpPr>
          <a:xfrm>
            <a:off x="7047868" y="3278704"/>
            <a:ext cx="487429" cy="482625"/>
            <a:chOff x="-57579800" y="2686975"/>
            <a:chExt cx="322175" cy="319000"/>
          </a:xfrm>
        </p:grpSpPr>
        <p:sp>
          <p:nvSpPr>
            <p:cNvPr id="7252" name="Google Shape;7252;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4" name="Google Shape;7254;p74"/>
          <p:cNvGrpSpPr/>
          <p:nvPr/>
        </p:nvGrpSpPr>
        <p:grpSpPr>
          <a:xfrm>
            <a:off x="10014243" y="2675258"/>
            <a:ext cx="489812" cy="481453"/>
            <a:chOff x="-55620975" y="2294725"/>
            <a:chExt cx="323750" cy="318225"/>
          </a:xfrm>
        </p:grpSpPr>
        <p:sp>
          <p:nvSpPr>
            <p:cNvPr id="7255" name="Google Shape;7255;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1" name="Google Shape;7261;p74"/>
          <p:cNvGrpSpPr/>
          <p:nvPr/>
        </p:nvGrpSpPr>
        <p:grpSpPr>
          <a:xfrm>
            <a:off x="10017231" y="3278590"/>
            <a:ext cx="483836" cy="481567"/>
            <a:chOff x="-55620175" y="2686900"/>
            <a:chExt cx="319800" cy="318300"/>
          </a:xfrm>
        </p:grpSpPr>
        <p:sp>
          <p:nvSpPr>
            <p:cNvPr id="7262" name="Google Shape;7262;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6" name="Google Shape;7266;p74"/>
          <p:cNvGrpSpPr/>
          <p:nvPr/>
        </p:nvGrpSpPr>
        <p:grpSpPr>
          <a:xfrm>
            <a:off x="8265184" y="3882582"/>
            <a:ext cx="482625" cy="481453"/>
            <a:chOff x="-53690500" y="1903275"/>
            <a:chExt cx="319000" cy="318225"/>
          </a:xfrm>
        </p:grpSpPr>
        <p:sp>
          <p:nvSpPr>
            <p:cNvPr id="7267" name="Google Shape;7267;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1" name="Google Shape;7271;p74"/>
          <p:cNvGrpSpPr/>
          <p:nvPr/>
        </p:nvGrpSpPr>
        <p:grpSpPr>
          <a:xfrm>
            <a:off x="8294968" y="4487199"/>
            <a:ext cx="423053" cy="479071"/>
            <a:chOff x="-53670800" y="2296300"/>
            <a:chExt cx="279625" cy="316650"/>
          </a:xfrm>
        </p:grpSpPr>
        <p:sp>
          <p:nvSpPr>
            <p:cNvPr id="7272" name="Google Shape;7272;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6" name="Google Shape;7276;p74"/>
          <p:cNvGrpSpPr/>
          <p:nvPr/>
        </p:nvGrpSpPr>
        <p:grpSpPr>
          <a:xfrm>
            <a:off x="8265184" y="5107651"/>
            <a:ext cx="482625" cy="482059"/>
            <a:chOff x="-53690500" y="2686575"/>
            <a:chExt cx="319000" cy="318625"/>
          </a:xfrm>
        </p:grpSpPr>
        <p:sp>
          <p:nvSpPr>
            <p:cNvPr id="7277" name="Google Shape;7277;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1" name="Google Shape;7281;p74"/>
          <p:cNvGrpSpPr/>
          <p:nvPr/>
        </p:nvGrpSpPr>
        <p:grpSpPr>
          <a:xfrm>
            <a:off x="10678226" y="4498131"/>
            <a:ext cx="423092" cy="481264"/>
            <a:chOff x="-52092425" y="2303525"/>
            <a:chExt cx="279650" cy="318100"/>
          </a:xfrm>
        </p:grpSpPr>
        <p:sp>
          <p:nvSpPr>
            <p:cNvPr id="7282" name="Google Shape;7282;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7" name="Google Shape;7287;p74"/>
          <p:cNvGrpSpPr/>
          <p:nvPr/>
        </p:nvGrpSpPr>
        <p:grpSpPr>
          <a:xfrm>
            <a:off x="7636971" y="2045415"/>
            <a:ext cx="485008" cy="481453"/>
            <a:chOff x="-57189125" y="1904850"/>
            <a:chExt cx="320575" cy="318225"/>
          </a:xfrm>
        </p:grpSpPr>
        <p:sp>
          <p:nvSpPr>
            <p:cNvPr id="7288" name="Google Shape;7288;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3" name="Google Shape;7293;p74"/>
          <p:cNvGrpSpPr/>
          <p:nvPr/>
        </p:nvGrpSpPr>
        <p:grpSpPr>
          <a:xfrm>
            <a:off x="7638162" y="2705064"/>
            <a:ext cx="482625" cy="421881"/>
            <a:chOff x="-57187550" y="2314425"/>
            <a:chExt cx="319000" cy="278850"/>
          </a:xfrm>
        </p:grpSpPr>
        <p:sp>
          <p:nvSpPr>
            <p:cNvPr id="7294" name="Google Shape;7294;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8" name="Google Shape;7298;p74"/>
          <p:cNvGrpSpPr/>
          <p:nvPr/>
        </p:nvGrpSpPr>
        <p:grpSpPr>
          <a:xfrm>
            <a:off x="7660780" y="3277796"/>
            <a:ext cx="437389" cy="482361"/>
            <a:chOff x="-57172600" y="2686375"/>
            <a:chExt cx="289100" cy="318825"/>
          </a:xfrm>
        </p:grpSpPr>
        <p:sp>
          <p:nvSpPr>
            <p:cNvPr id="7299" name="Google Shape;7299;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1" name="Google Shape;7301;p74"/>
          <p:cNvGrpSpPr/>
          <p:nvPr/>
        </p:nvGrpSpPr>
        <p:grpSpPr>
          <a:xfrm>
            <a:off x="10611246" y="2043033"/>
            <a:ext cx="481453" cy="479071"/>
            <a:chOff x="-55225575" y="1903275"/>
            <a:chExt cx="318225" cy="316650"/>
          </a:xfrm>
        </p:grpSpPr>
        <p:sp>
          <p:nvSpPr>
            <p:cNvPr id="7302" name="Google Shape;7302;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7" name="Google Shape;7307;p74"/>
          <p:cNvGrpSpPr/>
          <p:nvPr/>
        </p:nvGrpSpPr>
        <p:grpSpPr>
          <a:xfrm>
            <a:off x="10626148" y="2677642"/>
            <a:ext cx="451648" cy="479071"/>
            <a:chOff x="-55217700" y="2296300"/>
            <a:chExt cx="298525" cy="316650"/>
          </a:xfrm>
        </p:grpSpPr>
        <p:sp>
          <p:nvSpPr>
            <p:cNvPr id="7308" name="Google Shape;7308;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2" name="Google Shape;7312;p74"/>
          <p:cNvGrpSpPr/>
          <p:nvPr/>
        </p:nvGrpSpPr>
        <p:grpSpPr>
          <a:xfrm>
            <a:off x="10610055" y="3281086"/>
            <a:ext cx="483836" cy="479071"/>
            <a:chOff x="-55229525" y="2688550"/>
            <a:chExt cx="319800" cy="316650"/>
          </a:xfrm>
        </p:grpSpPr>
        <p:sp>
          <p:nvSpPr>
            <p:cNvPr id="7313" name="Google Shape;7313;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7" name="Google Shape;7317;p74"/>
          <p:cNvGrpSpPr/>
          <p:nvPr/>
        </p:nvGrpSpPr>
        <p:grpSpPr>
          <a:xfrm>
            <a:off x="8871681" y="3882582"/>
            <a:ext cx="451687" cy="481453"/>
            <a:chOff x="-53288825" y="1903275"/>
            <a:chExt cx="298550" cy="318225"/>
          </a:xfrm>
        </p:grpSpPr>
        <p:sp>
          <p:nvSpPr>
            <p:cNvPr id="7318" name="Google Shape;7318;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1" name="Google Shape;7321;p74"/>
          <p:cNvGrpSpPr/>
          <p:nvPr/>
        </p:nvGrpSpPr>
        <p:grpSpPr>
          <a:xfrm>
            <a:off x="8856191" y="4484816"/>
            <a:ext cx="482664" cy="481453"/>
            <a:chOff x="-53299850" y="2294725"/>
            <a:chExt cx="319025" cy="318225"/>
          </a:xfrm>
        </p:grpSpPr>
        <p:sp>
          <p:nvSpPr>
            <p:cNvPr id="7322" name="Google Shape;7322;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4" name="Google Shape;7324;p74"/>
          <p:cNvGrpSpPr/>
          <p:nvPr/>
        </p:nvGrpSpPr>
        <p:grpSpPr>
          <a:xfrm>
            <a:off x="8886582" y="5109429"/>
            <a:ext cx="421881" cy="480281"/>
            <a:chOff x="-53278575" y="2687750"/>
            <a:chExt cx="278850" cy="317450"/>
          </a:xfrm>
        </p:grpSpPr>
        <p:sp>
          <p:nvSpPr>
            <p:cNvPr id="7325" name="Google Shape;7325;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9" name="Google Shape;7329;p74"/>
          <p:cNvGrpSpPr/>
          <p:nvPr/>
        </p:nvGrpSpPr>
        <p:grpSpPr>
          <a:xfrm>
            <a:off x="10648440" y="5109012"/>
            <a:ext cx="482664" cy="483080"/>
            <a:chOff x="-52101875" y="2687475"/>
            <a:chExt cx="319025" cy="319300"/>
          </a:xfrm>
        </p:grpSpPr>
        <p:sp>
          <p:nvSpPr>
            <p:cNvPr id="7330" name="Google Shape;7330;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74"/>
          <p:cNvGrpSpPr/>
          <p:nvPr/>
        </p:nvGrpSpPr>
        <p:grpSpPr>
          <a:xfrm>
            <a:off x="8268106" y="2044243"/>
            <a:ext cx="423053" cy="481453"/>
            <a:chOff x="-56774050" y="1904075"/>
            <a:chExt cx="279625" cy="318225"/>
          </a:xfrm>
        </p:grpSpPr>
        <p:sp>
          <p:nvSpPr>
            <p:cNvPr id="7335" name="Google Shape;7335;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7" name="Google Shape;7337;p74"/>
          <p:cNvGrpSpPr/>
          <p:nvPr/>
        </p:nvGrpSpPr>
        <p:grpSpPr>
          <a:xfrm>
            <a:off x="8268106" y="2675258"/>
            <a:ext cx="423053" cy="481453"/>
            <a:chOff x="-56774850" y="2294725"/>
            <a:chExt cx="279625" cy="318225"/>
          </a:xfrm>
        </p:grpSpPr>
        <p:sp>
          <p:nvSpPr>
            <p:cNvPr id="7338" name="Google Shape;7338;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1" name="Google Shape;7341;p74"/>
          <p:cNvGrpSpPr/>
          <p:nvPr/>
        </p:nvGrpSpPr>
        <p:grpSpPr>
          <a:xfrm>
            <a:off x="8296115" y="3278703"/>
            <a:ext cx="367037" cy="480243"/>
            <a:chOff x="-56756725" y="2686975"/>
            <a:chExt cx="242600" cy="317425"/>
          </a:xfrm>
        </p:grpSpPr>
        <p:sp>
          <p:nvSpPr>
            <p:cNvPr id="7342" name="Google Shape;7342;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5" name="Google Shape;7345;p74"/>
          <p:cNvGrpSpPr/>
          <p:nvPr/>
        </p:nvGrpSpPr>
        <p:grpSpPr>
          <a:xfrm>
            <a:off x="6494024" y="3882581"/>
            <a:ext cx="449795" cy="482664"/>
            <a:chOff x="-54826975" y="1903275"/>
            <a:chExt cx="297300" cy="319025"/>
          </a:xfrm>
        </p:grpSpPr>
        <p:sp>
          <p:nvSpPr>
            <p:cNvPr id="7346" name="Google Shape;7346;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9" name="Google Shape;7349;p74"/>
          <p:cNvGrpSpPr/>
          <p:nvPr/>
        </p:nvGrpSpPr>
        <p:grpSpPr>
          <a:xfrm>
            <a:off x="6477609" y="4487199"/>
            <a:ext cx="482625" cy="479032"/>
            <a:chOff x="-54836500" y="2296300"/>
            <a:chExt cx="319000" cy="316625"/>
          </a:xfrm>
        </p:grpSpPr>
        <p:sp>
          <p:nvSpPr>
            <p:cNvPr id="7350" name="Google Shape;7350;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4" name="Google Shape;7354;p74"/>
          <p:cNvGrpSpPr/>
          <p:nvPr/>
        </p:nvGrpSpPr>
        <p:grpSpPr>
          <a:xfrm>
            <a:off x="6506203" y="5109428"/>
            <a:ext cx="425437" cy="481453"/>
            <a:chOff x="-54817600" y="2687750"/>
            <a:chExt cx="281200" cy="318225"/>
          </a:xfrm>
        </p:grpSpPr>
        <p:sp>
          <p:nvSpPr>
            <p:cNvPr id="7355" name="Google Shape;7355;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9" name="Google Shape;7359;p74"/>
          <p:cNvGrpSpPr/>
          <p:nvPr/>
        </p:nvGrpSpPr>
        <p:grpSpPr>
          <a:xfrm>
            <a:off x="9480635" y="3882582"/>
            <a:ext cx="423053" cy="479071"/>
            <a:chOff x="-52887125" y="1903275"/>
            <a:chExt cx="279625" cy="316650"/>
          </a:xfrm>
        </p:grpSpPr>
        <p:sp>
          <p:nvSpPr>
            <p:cNvPr id="7360" name="Google Shape;7360;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2" name="Google Shape;7362;p74"/>
          <p:cNvGrpSpPr/>
          <p:nvPr/>
        </p:nvGrpSpPr>
        <p:grpSpPr>
          <a:xfrm>
            <a:off x="9452040" y="4483645"/>
            <a:ext cx="480243" cy="482625"/>
            <a:chOff x="-52906025" y="2293950"/>
            <a:chExt cx="317425" cy="319000"/>
          </a:xfrm>
        </p:grpSpPr>
        <p:sp>
          <p:nvSpPr>
            <p:cNvPr id="7363" name="Google Shape;7363;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6" name="Google Shape;7366;p74"/>
          <p:cNvGrpSpPr/>
          <p:nvPr/>
        </p:nvGrpSpPr>
        <p:grpSpPr>
          <a:xfrm>
            <a:off x="9480635" y="5108256"/>
            <a:ext cx="423053" cy="481453"/>
            <a:chOff x="-52887125" y="2686975"/>
            <a:chExt cx="279625" cy="318225"/>
          </a:xfrm>
        </p:grpSpPr>
        <p:sp>
          <p:nvSpPr>
            <p:cNvPr id="7367" name="Google Shape;7367;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1" name="Google Shape;7371;p74"/>
          <p:cNvGrpSpPr/>
          <p:nvPr/>
        </p:nvGrpSpPr>
        <p:grpSpPr>
          <a:xfrm>
            <a:off x="8294464" y="5721081"/>
            <a:ext cx="424227" cy="479071"/>
            <a:chOff x="-51722225" y="1915100"/>
            <a:chExt cx="280400" cy="316650"/>
          </a:xfrm>
        </p:grpSpPr>
        <p:sp>
          <p:nvSpPr>
            <p:cNvPr id="7372" name="Google Shape;7372;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6" name="Google Shape;7376;p74"/>
          <p:cNvGrpSpPr/>
          <p:nvPr/>
        </p:nvGrpSpPr>
        <p:grpSpPr>
          <a:xfrm>
            <a:off x="8822238" y="2042011"/>
            <a:ext cx="494540" cy="481301"/>
            <a:chOff x="-56407800" y="1902600"/>
            <a:chExt cx="326875" cy="318125"/>
          </a:xfrm>
        </p:grpSpPr>
        <p:sp>
          <p:nvSpPr>
            <p:cNvPr id="7377" name="Google Shape;7377;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0" name="Google Shape;7380;p74"/>
          <p:cNvGrpSpPr/>
          <p:nvPr/>
        </p:nvGrpSpPr>
        <p:grpSpPr>
          <a:xfrm>
            <a:off x="8829973" y="2690765"/>
            <a:ext cx="479071" cy="451648"/>
            <a:chOff x="-56401500" y="2304975"/>
            <a:chExt cx="316650" cy="298525"/>
          </a:xfrm>
        </p:grpSpPr>
        <p:sp>
          <p:nvSpPr>
            <p:cNvPr id="7381" name="Google Shape;7381;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5" name="Google Shape;7385;p74"/>
          <p:cNvGrpSpPr/>
          <p:nvPr/>
        </p:nvGrpSpPr>
        <p:grpSpPr>
          <a:xfrm>
            <a:off x="7105151" y="3880199"/>
            <a:ext cx="426647" cy="481453"/>
            <a:chOff x="-54426150" y="1901700"/>
            <a:chExt cx="282000" cy="318225"/>
          </a:xfrm>
        </p:grpSpPr>
        <p:sp>
          <p:nvSpPr>
            <p:cNvPr id="7386" name="Google Shape;7386;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0" name="Google Shape;7390;p74"/>
          <p:cNvGrpSpPr/>
          <p:nvPr/>
        </p:nvGrpSpPr>
        <p:grpSpPr>
          <a:xfrm>
            <a:off x="7105151" y="4484816"/>
            <a:ext cx="426647" cy="482664"/>
            <a:chOff x="-54426150" y="2294725"/>
            <a:chExt cx="282000" cy="319025"/>
          </a:xfrm>
        </p:grpSpPr>
        <p:sp>
          <p:nvSpPr>
            <p:cNvPr id="7391" name="Google Shape;7391;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6" name="Google Shape;7396;p74"/>
          <p:cNvGrpSpPr/>
          <p:nvPr/>
        </p:nvGrpSpPr>
        <p:grpSpPr>
          <a:xfrm>
            <a:off x="7102768" y="5108257"/>
            <a:ext cx="431413" cy="482625"/>
            <a:chOff x="-54427725" y="2686975"/>
            <a:chExt cx="285150" cy="319000"/>
          </a:xfrm>
        </p:grpSpPr>
        <p:sp>
          <p:nvSpPr>
            <p:cNvPr id="7397" name="Google Shape;7397;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2" name="Google Shape;7402;p74"/>
          <p:cNvGrpSpPr/>
          <p:nvPr/>
        </p:nvGrpSpPr>
        <p:grpSpPr>
          <a:xfrm>
            <a:off x="10044846" y="3882884"/>
            <a:ext cx="479071" cy="479979"/>
            <a:chOff x="-52513800" y="1903475"/>
            <a:chExt cx="316650" cy="317250"/>
          </a:xfrm>
        </p:grpSpPr>
        <p:sp>
          <p:nvSpPr>
            <p:cNvPr id="7403" name="Google Shape;7403;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5" name="Google Shape;7405;p74"/>
          <p:cNvGrpSpPr/>
          <p:nvPr/>
        </p:nvGrpSpPr>
        <p:grpSpPr>
          <a:xfrm>
            <a:off x="10057952" y="4486027"/>
            <a:ext cx="452859" cy="480243"/>
            <a:chOff x="-52505925" y="2295525"/>
            <a:chExt cx="299325" cy="317425"/>
          </a:xfrm>
        </p:grpSpPr>
        <p:sp>
          <p:nvSpPr>
            <p:cNvPr id="7406" name="Google Shape;7406;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0" name="Google Shape;7410;p74"/>
          <p:cNvGrpSpPr/>
          <p:nvPr/>
        </p:nvGrpSpPr>
        <p:grpSpPr>
          <a:xfrm>
            <a:off x="10072855" y="5108256"/>
            <a:ext cx="423053" cy="481453"/>
            <a:chOff x="-52494100" y="2686975"/>
            <a:chExt cx="279625" cy="318225"/>
          </a:xfrm>
        </p:grpSpPr>
        <p:sp>
          <p:nvSpPr>
            <p:cNvPr id="7411" name="Google Shape;7411;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5" name="Google Shape;7415;p74"/>
          <p:cNvGrpSpPr/>
          <p:nvPr/>
        </p:nvGrpSpPr>
        <p:grpSpPr>
          <a:xfrm>
            <a:off x="8887217" y="5722847"/>
            <a:ext cx="420671" cy="481453"/>
            <a:chOff x="-51708850" y="2305750"/>
            <a:chExt cx="278050" cy="318225"/>
          </a:xfrm>
        </p:grpSpPr>
        <p:sp>
          <p:nvSpPr>
            <p:cNvPr id="7416" name="Google Shape;7416;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74"/>
          <p:cNvGrpSpPr/>
          <p:nvPr/>
        </p:nvGrpSpPr>
        <p:grpSpPr>
          <a:xfrm>
            <a:off x="10049077" y="2045230"/>
            <a:ext cx="425452" cy="482764"/>
            <a:chOff x="1044400" y="2917425"/>
            <a:chExt cx="248125" cy="281550"/>
          </a:xfrm>
        </p:grpSpPr>
        <p:sp>
          <p:nvSpPr>
            <p:cNvPr id="7420" name="Google Shape;7420;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7425" name="Google Shape;7425;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7426" name="Google Shape;7426;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7427" name="Google Shape;7427;p74"/>
            <p:cNvSpPr/>
            <p:nvPr/>
          </p:nvSpPr>
          <p:spPr>
            <a:xfrm>
              <a:off x="1205975" y="2965750"/>
              <a:ext cx="21000" cy="162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74"/>
            <p:cNvSpPr/>
            <p:nvPr/>
          </p:nvSpPr>
          <p:spPr>
            <a:xfrm>
              <a:off x="1082225" y="2937250"/>
              <a:ext cx="11400" cy="264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9" name="Google Shape;7429;p74"/>
          <p:cNvSpPr/>
          <p:nvPr/>
        </p:nvSpPr>
        <p:spPr>
          <a:xfrm>
            <a:off x="8844880" y="3279820"/>
            <a:ext cx="457624" cy="482872"/>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33"/>
        <p:cNvGrpSpPr/>
        <p:nvPr/>
      </p:nvGrpSpPr>
      <p:grpSpPr>
        <a:xfrm>
          <a:off x="0" y="0"/>
          <a:ext cx="0" cy="0"/>
          <a:chOff x="0" y="0"/>
          <a:chExt cx="0" cy="0"/>
        </a:xfrm>
      </p:grpSpPr>
      <p:sp>
        <p:nvSpPr>
          <p:cNvPr id="7434" name="Google Shape;7434;p75"/>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35" name="Google Shape;7435;p75"/>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436" name="Google Shape;7436;p75"/>
          <p:cNvGrpSpPr/>
          <p:nvPr/>
        </p:nvGrpSpPr>
        <p:grpSpPr>
          <a:xfrm>
            <a:off x="1185479" y="2042137"/>
            <a:ext cx="371051" cy="476048"/>
            <a:chOff x="-50489600" y="1947400"/>
            <a:chExt cx="233150" cy="299125"/>
          </a:xfrm>
        </p:grpSpPr>
        <p:sp>
          <p:nvSpPr>
            <p:cNvPr id="7437" name="Google Shape;7437;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9" name="Google Shape;7439;p75"/>
          <p:cNvGrpSpPr/>
          <p:nvPr/>
        </p:nvGrpSpPr>
        <p:grpSpPr>
          <a:xfrm>
            <a:off x="1132822" y="2648747"/>
            <a:ext cx="476365" cy="477599"/>
            <a:chOff x="-50523475" y="2316000"/>
            <a:chExt cx="299325" cy="300100"/>
          </a:xfrm>
        </p:grpSpPr>
        <p:sp>
          <p:nvSpPr>
            <p:cNvPr id="7440" name="Google Shape;7440;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2" name="Google Shape;7442;p75"/>
          <p:cNvGrpSpPr/>
          <p:nvPr/>
        </p:nvGrpSpPr>
        <p:grpSpPr>
          <a:xfrm>
            <a:off x="1130952" y="3247826"/>
            <a:ext cx="480105" cy="476405"/>
            <a:chOff x="-50524250" y="2686150"/>
            <a:chExt cx="301675" cy="299350"/>
          </a:xfrm>
        </p:grpSpPr>
        <p:sp>
          <p:nvSpPr>
            <p:cNvPr id="7443" name="Google Shape;7443;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9" name="Google Shape;7449;p75"/>
          <p:cNvGrpSpPr/>
          <p:nvPr/>
        </p:nvGrpSpPr>
        <p:grpSpPr>
          <a:xfrm>
            <a:off x="4094635" y="2082243"/>
            <a:ext cx="477599" cy="478872"/>
            <a:chOff x="-48633950" y="1972600"/>
            <a:chExt cx="300100" cy="300900"/>
          </a:xfrm>
        </p:grpSpPr>
        <p:sp>
          <p:nvSpPr>
            <p:cNvPr id="7450" name="Google Shape;7450;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2" name="Google Shape;7452;p75"/>
          <p:cNvGrpSpPr/>
          <p:nvPr/>
        </p:nvGrpSpPr>
        <p:grpSpPr>
          <a:xfrm>
            <a:off x="4093999" y="2690124"/>
            <a:ext cx="478872" cy="481339"/>
            <a:chOff x="-48634750" y="2342000"/>
            <a:chExt cx="300900" cy="302450"/>
          </a:xfrm>
        </p:grpSpPr>
        <p:sp>
          <p:nvSpPr>
            <p:cNvPr id="7453" name="Google Shape;7453;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1" name="Google Shape;7461;p75"/>
          <p:cNvGrpSpPr/>
          <p:nvPr/>
        </p:nvGrpSpPr>
        <p:grpSpPr>
          <a:xfrm>
            <a:off x="4095252" y="3287970"/>
            <a:ext cx="476365" cy="476365"/>
            <a:chOff x="-48633175" y="2711375"/>
            <a:chExt cx="299325" cy="299325"/>
          </a:xfrm>
        </p:grpSpPr>
        <p:sp>
          <p:nvSpPr>
            <p:cNvPr id="7462" name="Google Shape;7462;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4" name="Google Shape;7464;p75"/>
          <p:cNvGrpSpPr/>
          <p:nvPr/>
        </p:nvGrpSpPr>
        <p:grpSpPr>
          <a:xfrm>
            <a:off x="2343904" y="3890573"/>
            <a:ext cx="418675" cy="477639"/>
            <a:chOff x="-46753100" y="1965500"/>
            <a:chExt cx="263075" cy="300125"/>
          </a:xfrm>
        </p:grpSpPr>
        <p:sp>
          <p:nvSpPr>
            <p:cNvPr id="7465" name="Google Shape;7465;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7" name="Google Shape;7467;p75"/>
          <p:cNvGrpSpPr/>
          <p:nvPr/>
        </p:nvGrpSpPr>
        <p:grpSpPr>
          <a:xfrm>
            <a:off x="2313805" y="4513523"/>
            <a:ext cx="478872" cy="421221"/>
            <a:chOff x="-46772025" y="2350650"/>
            <a:chExt cx="300900" cy="264675"/>
          </a:xfrm>
        </p:grpSpPr>
        <p:sp>
          <p:nvSpPr>
            <p:cNvPr id="7468" name="Google Shape;7468;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0" name="Google Shape;7470;p75"/>
          <p:cNvGrpSpPr/>
          <p:nvPr/>
        </p:nvGrpSpPr>
        <p:grpSpPr>
          <a:xfrm>
            <a:off x="2313805" y="5092560"/>
            <a:ext cx="478872" cy="478872"/>
            <a:chOff x="-46772025" y="2701925"/>
            <a:chExt cx="300900" cy="300900"/>
          </a:xfrm>
        </p:grpSpPr>
        <p:sp>
          <p:nvSpPr>
            <p:cNvPr id="7471" name="Google Shape;7471;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73" name="Google Shape;7473;p75"/>
          <p:cNvSpPr/>
          <p:nvPr/>
        </p:nvSpPr>
        <p:spPr>
          <a:xfrm>
            <a:off x="5286482" y="3946815"/>
            <a:ext cx="477599" cy="47887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74" name="Google Shape;7474;p75"/>
          <p:cNvGrpSpPr/>
          <p:nvPr/>
        </p:nvGrpSpPr>
        <p:grpSpPr>
          <a:xfrm>
            <a:off x="1724047" y="2043371"/>
            <a:ext cx="477599" cy="478872"/>
            <a:chOff x="-50154075" y="1948175"/>
            <a:chExt cx="300100" cy="300900"/>
          </a:xfrm>
        </p:grpSpPr>
        <p:sp>
          <p:nvSpPr>
            <p:cNvPr id="7475" name="Google Shape;7475;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7" name="Google Shape;7477;p75"/>
          <p:cNvGrpSpPr/>
          <p:nvPr/>
        </p:nvGrpSpPr>
        <p:grpSpPr>
          <a:xfrm>
            <a:off x="1724047" y="2649981"/>
            <a:ext cx="477599" cy="477639"/>
            <a:chOff x="-50154850" y="2316775"/>
            <a:chExt cx="300100" cy="300125"/>
          </a:xfrm>
        </p:grpSpPr>
        <p:sp>
          <p:nvSpPr>
            <p:cNvPr id="7478" name="Google Shape;7478;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0" name="Google Shape;7480;p75"/>
          <p:cNvGrpSpPr/>
          <p:nvPr/>
        </p:nvGrpSpPr>
        <p:grpSpPr>
          <a:xfrm>
            <a:off x="1718417" y="3245995"/>
            <a:ext cx="488859" cy="475411"/>
            <a:chOff x="-50158000" y="2685000"/>
            <a:chExt cx="307175" cy="298725"/>
          </a:xfrm>
        </p:grpSpPr>
        <p:sp>
          <p:nvSpPr>
            <p:cNvPr id="7481" name="Google Shape;7481;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3" name="Google Shape;7483;p75"/>
          <p:cNvGrpSpPr/>
          <p:nvPr/>
        </p:nvGrpSpPr>
        <p:grpSpPr>
          <a:xfrm>
            <a:off x="4695465" y="2083477"/>
            <a:ext cx="481339" cy="477639"/>
            <a:chOff x="-48266125" y="1973375"/>
            <a:chExt cx="302450" cy="300125"/>
          </a:xfrm>
        </p:grpSpPr>
        <p:sp>
          <p:nvSpPr>
            <p:cNvPr id="7484" name="Google Shape;7484;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0" name="Google Shape;7490;p75"/>
          <p:cNvGrpSpPr/>
          <p:nvPr/>
        </p:nvGrpSpPr>
        <p:grpSpPr>
          <a:xfrm>
            <a:off x="4731792" y="2691159"/>
            <a:ext cx="408688" cy="477799"/>
            <a:chOff x="-48237000" y="2342650"/>
            <a:chExt cx="256800" cy="300225"/>
          </a:xfrm>
        </p:grpSpPr>
        <p:sp>
          <p:nvSpPr>
            <p:cNvPr id="7491" name="Google Shape;7491;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4" name="Google Shape;7494;p75"/>
          <p:cNvGrpSpPr/>
          <p:nvPr/>
        </p:nvGrpSpPr>
        <p:grpSpPr>
          <a:xfrm>
            <a:off x="2907117" y="3891529"/>
            <a:ext cx="481379" cy="474177"/>
            <a:chOff x="-46404975" y="1966100"/>
            <a:chExt cx="302475" cy="297950"/>
          </a:xfrm>
        </p:grpSpPr>
        <p:sp>
          <p:nvSpPr>
            <p:cNvPr id="7495" name="Google Shape;7495;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9" name="Google Shape;7499;p75"/>
          <p:cNvGrpSpPr/>
          <p:nvPr/>
        </p:nvGrpSpPr>
        <p:grpSpPr>
          <a:xfrm>
            <a:off x="2908987" y="4485951"/>
            <a:ext cx="477639" cy="477599"/>
            <a:chOff x="-46401050" y="2333325"/>
            <a:chExt cx="300125" cy="300100"/>
          </a:xfrm>
        </p:grpSpPr>
        <p:sp>
          <p:nvSpPr>
            <p:cNvPr id="7500" name="Google Shape;7500;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4" name="Google Shape;7504;p75"/>
          <p:cNvSpPr/>
          <p:nvPr/>
        </p:nvSpPr>
        <p:spPr>
          <a:xfrm>
            <a:off x="2911252" y="5093596"/>
            <a:ext cx="480145" cy="478872"/>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5" name="Google Shape;7505;p75"/>
          <p:cNvGrpSpPr/>
          <p:nvPr/>
        </p:nvGrpSpPr>
        <p:grpSpPr>
          <a:xfrm>
            <a:off x="5282440" y="4499757"/>
            <a:ext cx="478872" cy="478832"/>
            <a:chOff x="-44914800" y="2342000"/>
            <a:chExt cx="300900" cy="300875"/>
          </a:xfrm>
        </p:grpSpPr>
        <p:sp>
          <p:nvSpPr>
            <p:cNvPr id="7506" name="Google Shape;7506;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9" name="Google Shape;7509;p75"/>
          <p:cNvSpPr/>
          <p:nvPr/>
        </p:nvSpPr>
        <p:spPr>
          <a:xfrm>
            <a:off x="2319448" y="2042286"/>
            <a:ext cx="476365" cy="475729"/>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10" name="Google Shape;7510;p75"/>
          <p:cNvGrpSpPr/>
          <p:nvPr/>
        </p:nvGrpSpPr>
        <p:grpSpPr>
          <a:xfrm>
            <a:off x="2314421" y="2649782"/>
            <a:ext cx="478872" cy="476565"/>
            <a:chOff x="-49786250" y="2316650"/>
            <a:chExt cx="300900" cy="299450"/>
          </a:xfrm>
        </p:grpSpPr>
        <p:sp>
          <p:nvSpPr>
            <p:cNvPr id="7511" name="Google Shape;7511;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8" name="Google Shape;7518;p75"/>
          <p:cNvSpPr/>
          <p:nvPr/>
        </p:nvSpPr>
        <p:spPr>
          <a:xfrm>
            <a:off x="2308806" y="3245123"/>
            <a:ext cx="497652" cy="478872"/>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75"/>
          <p:cNvSpPr/>
          <p:nvPr/>
        </p:nvSpPr>
        <p:spPr>
          <a:xfrm>
            <a:off x="5295296" y="2084577"/>
            <a:ext cx="478872" cy="4775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75"/>
          <p:cNvGrpSpPr/>
          <p:nvPr/>
        </p:nvGrpSpPr>
        <p:grpSpPr>
          <a:xfrm>
            <a:off x="5377526" y="2690124"/>
            <a:ext cx="307153" cy="478832"/>
            <a:chOff x="-47842400" y="2342000"/>
            <a:chExt cx="193000" cy="300875"/>
          </a:xfrm>
        </p:grpSpPr>
        <p:sp>
          <p:nvSpPr>
            <p:cNvPr id="7521" name="Google Shape;7521;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4" name="Google Shape;7524;p75"/>
          <p:cNvGrpSpPr/>
          <p:nvPr/>
        </p:nvGrpSpPr>
        <p:grpSpPr>
          <a:xfrm>
            <a:off x="5292283" y="3286736"/>
            <a:ext cx="477639" cy="478872"/>
            <a:chOff x="-47896750" y="2710600"/>
            <a:chExt cx="300125" cy="300900"/>
          </a:xfrm>
        </p:grpSpPr>
        <p:sp>
          <p:nvSpPr>
            <p:cNvPr id="7525" name="Google Shape;7525;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9" name="Google Shape;7529;p75"/>
          <p:cNvGrpSpPr/>
          <p:nvPr/>
        </p:nvGrpSpPr>
        <p:grpSpPr>
          <a:xfrm>
            <a:off x="3499803" y="3918146"/>
            <a:ext cx="478872" cy="419988"/>
            <a:chOff x="-46033225" y="1982825"/>
            <a:chExt cx="300900" cy="263900"/>
          </a:xfrm>
        </p:grpSpPr>
        <p:sp>
          <p:nvSpPr>
            <p:cNvPr id="7530" name="Google Shape;7530;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75"/>
          <p:cNvGrpSpPr/>
          <p:nvPr/>
        </p:nvGrpSpPr>
        <p:grpSpPr>
          <a:xfrm>
            <a:off x="3495426" y="4487822"/>
            <a:ext cx="487625" cy="434868"/>
            <a:chOff x="-46034000" y="2334500"/>
            <a:chExt cx="306400" cy="273250"/>
          </a:xfrm>
        </p:grpSpPr>
        <p:sp>
          <p:nvSpPr>
            <p:cNvPr id="7534" name="Google Shape;7534;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75"/>
          <p:cNvGrpSpPr/>
          <p:nvPr/>
        </p:nvGrpSpPr>
        <p:grpSpPr>
          <a:xfrm>
            <a:off x="3556837" y="5093674"/>
            <a:ext cx="364804" cy="475252"/>
            <a:chOff x="-45998575" y="2702625"/>
            <a:chExt cx="229225" cy="298625"/>
          </a:xfrm>
        </p:grpSpPr>
        <p:sp>
          <p:nvSpPr>
            <p:cNvPr id="7538" name="Google Shape;7538;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45" name="Google Shape;7545;p75"/>
          <p:cNvSpPr/>
          <p:nvPr/>
        </p:nvSpPr>
        <p:spPr>
          <a:xfrm>
            <a:off x="5315306" y="5121803"/>
            <a:ext cx="419948" cy="4775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75"/>
          <p:cNvSpPr/>
          <p:nvPr/>
        </p:nvSpPr>
        <p:spPr>
          <a:xfrm>
            <a:off x="2911264" y="2055733"/>
            <a:ext cx="480105" cy="448793"/>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75"/>
          <p:cNvSpPr/>
          <p:nvPr/>
        </p:nvSpPr>
        <p:spPr>
          <a:xfrm>
            <a:off x="3126858" y="2629783"/>
            <a:ext cx="27612" cy="82796"/>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75"/>
          <p:cNvSpPr/>
          <p:nvPr/>
        </p:nvSpPr>
        <p:spPr>
          <a:xfrm>
            <a:off x="3020313" y="2665071"/>
            <a:ext cx="74003" cy="5251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75"/>
          <p:cNvSpPr/>
          <p:nvPr/>
        </p:nvSpPr>
        <p:spPr>
          <a:xfrm>
            <a:off x="3190791" y="2667459"/>
            <a:ext cx="68991" cy="51364"/>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50" name="Google Shape;7550;p75"/>
          <p:cNvGrpSpPr/>
          <p:nvPr/>
        </p:nvGrpSpPr>
        <p:grpSpPr>
          <a:xfrm>
            <a:off x="2937597" y="3245359"/>
            <a:ext cx="419948" cy="481379"/>
            <a:chOff x="-49398750" y="2684600"/>
            <a:chExt cx="263875" cy="302475"/>
          </a:xfrm>
        </p:grpSpPr>
        <p:sp>
          <p:nvSpPr>
            <p:cNvPr id="7551" name="Google Shape;7551;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4" name="Google Shape;7554;p75"/>
          <p:cNvGrpSpPr/>
          <p:nvPr/>
        </p:nvGrpSpPr>
        <p:grpSpPr>
          <a:xfrm>
            <a:off x="1164161" y="3904379"/>
            <a:ext cx="418675" cy="478872"/>
            <a:chOff x="-47509225" y="1974175"/>
            <a:chExt cx="263075" cy="300900"/>
          </a:xfrm>
        </p:grpSpPr>
        <p:sp>
          <p:nvSpPr>
            <p:cNvPr id="7555" name="Google Shape;7555;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0" name="Google Shape;7560;p75"/>
          <p:cNvGrpSpPr/>
          <p:nvPr/>
        </p:nvGrpSpPr>
        <p:grpSpPr>
          <a:xfrm>
            <a:off x="1132829" y="4499758"/>
            <a:ext cx="481339" cy="477281"/>
            <a:chOff x="-47529700" y="2342000"/>
            <a:chExt cx="302450" cy="299900"/>
          </a:xfrm>
        </p:grpSpPr>
        <p:sp>
          <p:nvSpPr>
            <p:cNvPr id="7561" name="Google Shape;7561;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3" name="Google Shape;7563;p75"/>
          <p:cNvGrpSpPr/>
          <p:nvPr/>
        </p:nvGrpSpPr>
        <p:grpSpPr>
          <a:xfrm>
            <a:off x="1134701" y="5165289"/>
            <a:ext cx="477599" cy="363531"/>
            <a:chOff x="-47527350" y="2747625"/>
            <a:chExt cx="300100" cy="228425"/>
          </a:xfrm>
        </p:grpSpPr>
        <p:sp>
          <p:nvSpPr>
            <p:cNvPr id="7564" name="Google Shape;7564;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70" name="Google Shape;7570;p75"/>
          <p:cNvSpPr/>
          <p:nvPr/>
        </p:nvSpPr>
        <p:spPr>
          <a:xfrm>
            <a:off x="4103299" y="3887577"/>
            <a:ext cx="475092" cy="481060"/>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71" name="Google Shape;7571;p75"/>
          <p:cNvGrpSpPr/>
          <p:nvPr/>
        </p:nvGrpSpPr>
        <p:grpSpPr>
          <a:xfrm>
            <a:off x="4098566" y="4516030"/>
            <a:ext cx="477639" cy="419948"/>
            <a:chOff x="-45664625" y="2352225"/>
            <a:chExt cx="300125" cy="263875"/>
          </a:xfrm>
        </p:grpSpPr>
        <p:sp>
          <p:nvSpPr>
            <p:cNvPr id="7572" name="Google Shape;7572;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9" name="Google Shape;7579;p75"/>
          <p:cNvGrpSpPr/>
          <p:nvPr/>
        </p:nvGrpSpPr>
        <p:grpSpPr>
          <a:xfrm>
            <a:off x="4097471" y="5094669"/>
            <a:ext cx="479827" cy="476764"/>
            <a:chOff x="-45665400" y="2703250"/>
            <a:chExt cx="301500" cy="299575"/>
          </a:xfrm>
        </p:grpSpPr>
        <p:sp>
          <p:nvSpPr>
            <p:cNvPr id="7580" name="Google Shape;7580;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4" name="Google Shape;7584;p75"/>
          <p:cNvGrpSpPr/>
          <p:nvPr/>
        </p:nvGrpSpPr>
        <p:grpSpPr>
          <a:xfrm>
            <a:off x="2899680" y="5682584"/>
            <a:ext cx="478872" cy="480145"/>
            <a:chOff x="-44528075" y="1982825"/>
            <a:chExt cx="300900" cy="301700"/>
          </a:xfrm>
        </p:grpSpPr>
        <p:sp>
          <p:nvSpPr>
            <p:cNvPr id="7585" name="Google Shape;7585;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2" name="Google Shape;7592;p75"/>
          <p:cNvSpPr/>
          <p:nvPr/>
        </p:nvSpPr>
        <p:spPr>
          <a:xfrm>
            <a:off x="3504949" y="2041967"/>
            <a:ext cx="477599" cy="4775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3" name="Google Shape;7593;p75"/>
          <p:cNvGrpSpPr/>
          <p:nvPr/>
        </p:nvGrpSpPr>
        <p:grpSpPr>
          <a:xfrm>
            <a:off x="3501231" y="2649981"/>
            <a:ext cx="477599" cy="477639"/>
            <a:chOff x="-49048250" y="2316775"/>
            <a:chExt cx="300100" cy="300125"/>
          </a:xfrm>
        </p:grpSpPr>
        <p:sp>
          <p:nvSpPr>
            <p:cNvPr id="7594" name="Google Shape;7594;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8" name="Google Shape;7598;p75"/>
          <p:cNvSpPr/>
          <p:nvPr/>
        </p:nvSpPr>
        <p:spPr>
          <a:xfrm>
            <a:off x="3503079" y="3246834"/>
            <a:ext cx="481339" cy="47716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9" name="Google Shape;7599;p75"/>
          <p:cNvGrpSpPr/>
          <p:nvPr/>
        </p:nvGrpSpPr>
        <p:grpSpPr>
          <a:xfrm>
            <a:off x="1720660" y="3904379"/>
            <a:ext cx="480145" cy="477599"/>
            <a:chOff x="-47160325" y="1974175"/>
            <a:chExt cx="301700" cy="300100"/>
          </a:xfrm>
        </p:grpSpPr>
        <p:sp>
          <p:nvSpPr>
            <p:cNvPr id="7600" name="Google Shape;7600;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75"/>
          <p:cNvGrpSpPr/>
          <p:nvPr/>
        </p:nvGrpSpPr>
        <p:grpSpPr>
          <a:xfrm>
            <a:off x="1721295" y="4499757"/>
            <a:ext cx="478872" cy="478832"/>
            <a:chOff x="-47159525" y="2342000"/>
            <a:chExt cx="300900" cy="300875"/>
          </a:xfrm>
        </p:grpSpPr>
        <p:sp>
          <p:nvSpPr>
            <p:cNvPr id="7603" name="Google Shape;7603;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8" name="Google Shape;7608;p75"/>
          <p:cNvGrpSpPr/>
          <p:nvPr/>
        </p:nvGrpSpPr>
        <p:grpSpPr>
          <a:xfrm>
            <a:off x="1721931" y="5108872"/>
            <a:ext cx="477599" cy="478872"/>
            <a:chOff x="-47157950" y="2712175"/>
            <a:chExt cx="300100" cy="300900"/>
          </a:xfrm>
        </p:grpSpPr>
        <p:sp>
          <p:nvSpPr>
            <p:cNvPr id="7609" name="Google Shape;7609;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16" name="Google Shape;7616;p75"/>
          <p:cNvSpPr/>
          <p:nvPr/>
        </p:nvSpPr>
        <p:spPr>
          <a:xfrm>
            <a:off x="4717615" y="3890400"/>
            <a:ext cx="419948" cy="476365"/>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17" name="Google Shape;7617;p75"/>
          <p:cNvGrpSpPr/>
          <p:nvPr/>
        </p:nvGrpSpPr>
        <p:grpSpPr>
          <a:xfrm>
            <a:off x="4713567" y="4485951"/>
            <a:ext cx="421181" cy="477599"/>
            <a:chOff x="-45278675" y="2333325"/>
            <a:chExt cx="264650" cy="300100"/>
          </a:xfrm>
        </p:grpSpPr>
        <p:sp>
          <p:nvSpPr>
            <p:cNvPr id="7618" name="Google Shape;7618;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75"/>
          <p:cNvGrpSpPr/>
          <p:nvPr/>
        </p:nvGrpSpPr>
        <p:grpSpPr>
          <a:xfrm>
            <a:off x="4727334" y="5092561"/>
            <a:ext cx="393649" cy="477639"/>
            <a:chOff x="-45270025" y="2701925"/>
            <a:chExt cx="247350" cy="300125"/>
          </a:xfrm>
        </p:grpSpPr>
        <p:sp>
          <p:nvSpPr>
            <p:cNvPr id="7623" name="Google Shape;7623;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27" name="Google Shape;7627;p75"/>
          <p:cNvSpPr/>
          <p:nvPr/>
        </p:nvSpPr>
        <p:spPr>
          <a:xfrm>
            <a:off x="3504933" y="5719886"/>
            <a:ext cx="477599" cy="4775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28" name="Google Shape;7628;p75"/>
          <p:cNvGrpSpPr/>
          <p:nvPr/>
        </p:nvGrpSpPr>
        <p:grpSpPr>
          <a:xfrm>
            <a:off x="2946090" y="2771022"/>
            <a:ext cx="409925" cy="347501"/>
            <a:chOff x="1636184" y="2959225"/>
            <a:chExt cx="232666" cy="197250"/>
          </a:xfrm>
        </p:grpSpPr>
        <p:sp>
          <p:nvSpPr>
            <p:cNvPr id="7629" name="Google Shape;7629;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7632" name="Google Shape;7632;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7633" name="Google Shape;7633;p75"/>
          <p:cNvGrpSpPr/>
          <p:nvPr/>
        </p:nvGrpSpPr>
        <p:grpSpPr>
          <a:xfrm>
            <a:off x="4769687" y="3284815"/>
            <a:ext cx="344723" cy="486872"/>
            <a:chOff x="-47300587" y="123275"/>
            <a:chExt cx="190975" cy="269725"/>
          </a:xfrm>
        </p:grpSpPr>
        <p:sp>
          <p:nvSpPr>
            <p:cNvPr id="7634" name="Google Shape;7634;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9" name="Google Shape;7639;p75"/>
          <p:cNvGrpSpPr/>
          <p:nvPr/>
        </p:nvGrpSpPr>
        <p:grpSpPr>
          <a:xfrm>
            <a:off x="6494384" y="2043736"/>
            <a:ext cx="456437" cy="453057"/>
            <a:chOff x="-13966675" y="1639700"/>
            <a:chExt cx="354450" cy="351825"/>
          </a:xfrm>
        </p:grpSpPr>
        <p:sp>
          <p:nvSpPr>
            <p:cNvPr id="7640" name="Google Shape;7640;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45" name="Google Shape;7645;p75"/>
          <p:cNvSpPr/>
          <p:nvPr/>
        </p:nvSpPr>
        <p:spPr>
          <a:xfrm>
            <a:off x="6495400" y="2586310"/>
            <a:ext cx="454409" cy="45543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75"/>
          <p:cNvSpPr/>
          <p:nvPr/>
        </p:nvSpPr>
        <p:spPr>
          <a:xfrm>
            <a:off x="6576027" y="3132612"/>
            <a:ext cx="293152" cy="45238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47" name="Google Shape;7647;p75"/>
          <p:cNvGrpSpPr/>
          <p:nvPr/>
        </p:nvGrpSpPr>
        <p:grpSpPr>
          <a:xfrm>
            <a:off x="8889703" y="2043316"/>
            <a:ext cx="453379" cy="453893"/>
            <a:chOff x="-12199250" y="1662675"/>
            <a:chExt cx="352075" cy="352475"/>
          </a:xfrm>
        </p:grpSpPr>
        <p:sp>
          <p:nvSpPr>
            <p:cNvPr id="7648" name="Google Shape;7648;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1" name="Google Shape;7651;p75"/>
          <p:cNvGrpSpPr/>
          <p:nvPr/>
        </p:nvGrpSpPr>
        <p:grpSpPr>
          <a:xfrm>
            <a:off x="8888174" y="2585806"/>
            <a:ext cx="456437" cy="456437"/>
            <a:chOff x="-12199250" y="2096250"/>
            <a:chExt cx="354450" cy="354450"/>
          </a:xfrm>
        </p:grpSpPr>
        <p:sp>
          <p:nvSpPr>
            <p:cNvPr id="7652" name="Google Shape;7652;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4" name="Google Shape;7654;p75"/>
          <p:cNvGrpSpPr/>
          <p:nvPr/>
        </p:nvGrpSpPr>
        <p:grpSpPr>
          <a:xfrm>
            <a:off x="8889703" y="3131078"/>
            <a:ext cx="453379" cy="455439"/>
            <a:chOff x="-12199250" y="2530225"/>
            <a:chExt cx="352075" cy="353675"/>
          </a:xfrm>
        </p:grpSpPr>
        <p:sp>
          <p:nvSpPr>
            <p:cNvPr id="7655" name="Google Shape;7655;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59" name="Google Shape;7659;p75"/>
          <p:cNvSpPr/>
          <p:nvPr/>
        </p:nvSpPr>
        <p:spPr>
          <a:xfrm>
            <a:off x="6494885" y="3705384"/>
            <a:ext cx="455439" cy="455696"/>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0" name="Google Shape;7660;p75"/>
          <p:cNvGrpSpPr/>
          <p:nvPr/>
        </p:nvGrpSpPr>
        <p:grpSpPr>
          <a:xfrm>
            <a:off x="6494384" y="4250784"/>
            <a:ext cx="456437" cy="452413"/>
            <a:chOff x="-10462550" y="2057650"/>
            <a:chExt cx="354450" cy="351325"/>
          </a:xfrm>
        </p:grpSpPr>
        <p:sp>
          <p:nvSpPr>
            <p:cNvPr id="7661" name="Google Shape;7661;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3" name="Google Shape;7663;p75"/>
          <p:cNvSpPr/>
          <p:nvPr/>
        </p:nvSpPr>
        <p:spPr>
          <a:xfrm>
            <a:off x="10122166" y="3740750"/>
            <a:ext cx="417901" cy="45543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4" name="Google Shape;7664;p75"/>
          <p:cNvGrpSpPr/>
          <p:nvPr/>
        </p:nvGrpSpPr>
        <p:grpSpPr>
          <a:xfrm>
            <a:off x="8866363" y="3706202"/>
            <a:ext cx="500059" cy="454055"/>
            <a:chOff x="-8692750" y="1622100"/>
            <a:chExt cx="388325" cy="352600"/>
          </a:xfrm>
        </p:grpSpPr>
        <p:sp>
          <p:nvSpPr>
            <p:cNvPr id="7665" name="Google Shape;7665;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7" name="Google Shape;7667;p75"/>
          <p:cNvGrpSpPr/>
          <p:nvPr/>
        </p:nvGrpSpPr>
        <p:grpSpPr>
          <a:xfrm>
            <a:off x="7072338" y="2042543"/>
            <a:ext cx="455407" cy="455439"/>
            <a:chOff x="-13529550" y="1639425"/>
            <a:chExt cx="353650" cy="353675"/>
          </a:xfrm>
        </p:grpSpPr>
        <p:sp>
          <p:nvSpPr>
            <p:cNvPr id="7668" name="Google Shape;7668;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6" name="Google Shape;7676;p75"/>
          <p:cNvGrpSpPr/>
          <p:nvPr/>
        </p:nvGrpSpPr>
        <p:grpSpPr>
          <a:xfrm>
            <a:off x="7070809" y="2587319"/>
            <a:ext cx="458465" cy="453411"/>
            <a:chOff x="-13531925" y="2075775"/>
            <a:chExt cx="356025" cy="352100"/>
          </a:xfrm>
        </p:grpSpPr>
        <p:sp>
          <p:nvSpPr>
            <p:cNvPr id="7677" name="Google Shape;7677;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9" name="Google Shape;7679;p75"/>
          <p:cNvGrpSpPr/>
          <p:nvPr/>
        </p:nvGrpSpPr>
        <p:grpSpPr>
          <a:xfrm>
            <a:off x="7072837" y="3131593"/>
            <a:ext cx="454409" cy="454409"/>
            <a:chOff x="-13528775" y="2507400"/>
            <a:chExt cx="352875" cy="352875"/>
          </a:xfrm>
        </p:grpSpPr>
        <p:sp>
          <p:nvSpPr>
            <p:cNvPr id="7680" name="Google Shape;7680;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83" name="Google Shape;7683;p75"/>
          <p:cNvSpPr/>
          <p:nvPr/>
        </p:nvSpPr>
        <p:spPr>
          <a:xfrm>
            <a:off x="9497851" y="2084141"/>
            <a:ext cx="455439" cy="372252"/>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75"/>
          <p:cNvSpPr/>
          <p:nvPr/>
        </p:nvSpPr>
        <p:spPr>
          <a:xfrm>
            <a:off x="9497352" y="2586936"/>
            <a:ext cx="456437" cy="45418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85" name="Google Shape;7685;p75"/>
          <p:cNvGrpSpPr/>
          <p:nvPr/>
        </p:nvGrpSpPr>
        <p:grpSpPr>
          <a:xfrm>
            <a:off x="9520177" y="3131078"/>
            <a:ext cx="410787" cy="455439"/>
            <a:chOff x="-11747150" y="2530225"/>
            <a:chExt cx="319000" cy="353675"/>
          </a:xfrm>
        </p:grpSpPr>
        <p:sp>
          <p:nvSpPr>
            <p:cNvPr id="7686" name="Google Shape;7686;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8" name="Google Shape;7688;p75"/>
          <p:cNvGrpSpPr/>
          <p:nvPr/>
        </p:nvGrpSpPr>
        <p:grpSpPr>
          <a:xfrm>
            <a:off x="7072837" y="3706026"/>
            <a:ext cx="454409" cy="454409"/>
            <a:chOff x="-10027775" y="1622900"/>
            <a:chExt cx="352875" cy="352875"/>
          </a:xfrm>
        </p:grpSpPr>
        <p:sp>
          <p:nvSpPr>
            <p:cNvPr id="7689" name="Google Shape;7689;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95" name="Google Shape;7695;p75"/>
          <p:cNvSpPr/>
          <p:nvPr/>
        </p:nvSpPr>
        <p:spPr>
          <a:xfrm>
            <a:off x="7081963" y="4249163"/>
            <a:ext cx="436155" cy="455664"/>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96" name="Google Shape;7696;p75"/>
          <p:cNvGrpSpPr/>
          <p:nvPr/>
        </p:nvGrpSpPr>
        <p:grpSpPr>
          <a:xfrm>
            <a:off x="10708794" y="3740244"/>
            <a:ext cx="430071" cy="456437"/>
            <a:chOff x="-10019125" y="2490075"/>
            <a:chExt cx="333975" cy="354450"/>
          </a:xfrm>
        </p:grpSpPr>
        <p:sp>
          <p:nvSpPr>
            <p:cNvPr id="7697" name="Google Shape;7697;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75"/>
          <p:cNvGrpSpPr/>
          <p:nvPr/>
        </p:nvGrpSpPr>
        <p:grpSpPr>
          <a:xfrm>
            <a:off x="8881574" y="4248257"/>
            <a:ext cx="469636" cy="457467"/>
            <a:chOff x="-8684100" y="2032450"/>
            <a:chExt cx="364700" cy="355250"/>
          </a:xfrm>
        </p:grpSpPr>
        <p:sp>
          <p:nvSpPr>
            <p:cNvPr id="7702" name="Google Shape;7702;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05" name="Google Shape;7705;p75"/>
          <p:cNvSpPr/>
          <p:nvPr/>
        </p:nvSpPr>
        <p:spPr>
          <a:xfrm>
            <a:off x="7698279" y="2043062"/>
            <a:ext cx="400679" cy="454409"/>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06" name="Google Shape;7706;p75"/>
          <p:cNvGrpSpPr/>
          <p:nvPr/>
        </p:nvGrpSpPr>
        <p:grpSpPr>
          <a:xfrm>
            <a:off x="7669386" y="2586208"/>
            <a:ext cx="458465" cy="455632"/>
            <a:chOff x="-13095575" y="2073400"/>
            <a:chExt cx="356025" cy="353825"/>
          </a:xfrm>
        </p:grpSpPr>
        <p:sp>
          <p:nvSpPr>
            <p:cNvPr id="7707" name="Google Shape;7707;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15" name="Google Shape;7715;p75"/>
          <p:cNvSpPr/>
          <p:nvPr/>
        </p:nvSpPr>
        <p:spPr>
          <a:xfrm>
            <a:off x="7670899" y="3131598"/>
            <a:ext cx="455439" cy="454409"/>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16" name="Google Shape;7716;p75"/>
          <p:cNvGrpSpPr/>
          <p:nvPr/>
        </p:nvGrpSpPr>
        <p:grpSpPr>
          <a:xfrm>
            <a:off x="10102383" y="2041980"/>
            <a:ext cx="457467" cy="456565"/>
            <a:chOff x="-11332875" y="1660700"/>
            <a:chExt cx="355250" cy="354550"/>
          </a:xfrm>
        </p:grpSpPr>
        <p:sp>
          <p:nvSpPr>
            <p:cNvPr id="7717" name="Google Shape;7717;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21" name="Google Shape;7721;p75"/>
          <p:cNvSpPr/>
          <p:nvPr/>
        </p:nvSpPr>
        <p:spPr>
          <a:xfrm>
            <a:off x="10100870" y="2587839"/>
            <a:ext cx="460493" cy="45238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75"/>
          <p:cNvSpPr/>
          <p:nvPr/>
        </p:nvSpPr>
        <p:spPr>
          <a:xfrm>
            <a:off x="10101885" y="3159477"/>
            <a:ext cx="458465" cy="398651"/>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23" name="Google Shape;7723;p75"/>
          <p:cNvGrpSpPr/>
          <p:nvPr/>
        </p:nvGrpSpPr>
        <p:grpSpPr>
          <a:xfrm>
            <a:off x="7698795" y="3703997"/>
            <a:ext cx="399648" cy="458465"/>
            <a:chOff x="-9570950" y="1622100"/>
            <a:chExt cx="310350" cy="356025"/>
          </a:xfrm>
        </p:grpSpPr>
        <p:sp>
          <p:nvSpPr>
            <p:cNvPr id="7724" name="Google Shape;7724;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6" name="Google Shape;7726;p75"/>
          <p:cNvGrpSpPr/>
          <p:nvPr/>
        </p:nvGrpSpPr>
        <p:grpSpPr>
          <a:xfrm>
            <a:off x="7670400" y="4249271"/>
            <a:ext cx="456437" cy="455439"/>
            <a:chOff x="-9594575" y="2056875"/>
            <a:chExt cx="354450" cy="353675"/>
          </a:xfrm>
        </p:grpSpPr>
        <p:sp>
          <p:nvSpPr>
            <p:cNvPr id="7727" name="Google Shape;7727;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30" name="Google Shape;7730;p75"/>
          <p:cNvSpPr/>
          <p:nvPr/>
        </p:nvSpPr>
        <p:spPr>
          <a:xfrm>
            <a:off x="9497336" y="4289855"/>
            <a:ext cx="456469" cy="37428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31" name="Google Shape;7731;p75"/>
          <p:cNvGrpSpPr/>
          <p:nvPr/>
        </p:nvGrpSpPr>
        <p:grpSpPr>
          <a:xfrm>
            <a:off x="8277976" y="2043058"/>
            <a:ext cx="456437" cy="454409"/>
            <a:chOff x="-12661600" y="1640225"/>
            <a:chExt cx="354450" cy="352875"/>
          </a:xfrm>
        </p:grpSpPr>
        <p:sp>
          <p:nvSpPr>
            <p:cNvPr id="7732" name="Google Shape;7732;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5" name="Google Shape;7735;p75"/>
          <p:cNvGrpSpPr/>
          <p:nvPr/>
        </p:nvGrpSpPr>
        <p:grpSpPr>
          <a:xfrm>
            <a:off x="8278477" y="2614442"/>
            <a:ext cx="455439" cy="399165"/>
            <a:chOff x="-12660025" y="2096250"/>
            <a:chExt cx="353675" cy="309975"/>
          </a:xfrm>
        </p:grpSpPr>
        <p:sp>
          <p:nvSpPr>
            <p:cNvPr id="7736" name="Google Shape;7736;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75"/>
          <p:cNvGrpSpPr/>
          <p:nvPr/>
        </p:nvGrpSpPr>
        <p:grpSpPr>
          <a:xfrm>
            <a:off x="8276447" y="3130837"/>
            <a:ext cx="459496" cy="455921"/>
            <a:chOff x="-12663175" y="2506800"/>
            <a:chExt cx="356825" cy="354050"/>
          </a:xfrm>
        </p:grpSpPr>
        <p:sp>
          <p:nvSpPr>
            <p:cNvPr id="7743" name="Google Shape;7743;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7" name="Google Shape;7747;p75"/>
          <p:cNvGrpSpPr/>
          <p:nvPr/>
        </p:nvGrpSpPr>
        <p:grpSpPr>
          <a:xfrm>
            <a:off x="10696625" y="2042543"/>
            <a:ext cx="454409" cy="455439"/>
            <a:chOff x="-10896525" y="1663050"/>
            <a:chExt cx="352875" cy="353675"/>
          </a:xfrm>
        </p:grpSpPr>
        <p:sp>
          <p:nvSpPr>
            <p:cNvPr id="7748" name="Google Shape;7748;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50" name="Google Shape;7750;p75"/>
          <p:cNvSpPr/>
          <p:nvPr/>
        </p:nvSpPr>
        <p:spPr>
          <a:xfrm>
            <a:off x="10748858" y="2586212"/>
            <a:ext cx="349941" cy="455632"/>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51" name="Google Shape;7751;p75"/>
          <p:cNvGrpSpPr/>
          <p:nvPr/>
        </p:nvGrpSpPr>
        <p:grpSpPr>
          <a:xfrm>
            <a:off x="10696110" y="3145790"/>
            <a:ext cx="455439" cy="426015"/>
            <a:chOff x="-10898100" y="2542050"/>
            <a:chExt cx="353675" cy="330825"/>
          </a:xfrm>
        </p:grpSpPr>
        <p:sp>
          <p:nvSpPr>
            <p:cNvPr id="7752" name="Google Shape;7752;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8" name="Google Shape;7758;p75"/>
          <p:cNvGrpSpPr/>
          <p:nvPr/>
        </p:nvGrpSpPr>
        <p:grpSpPr>
          <a:xfrm>
            <a:off x="8279489" y="3706943"/>
            <a:ext cx="453411" cy="452573"/>
            <a:chOff x="-9157450" y="1622750"/>
            <a:chExt cx="352100" cy="351450"/>
          </a:xfrm>
        </p:grpSpPr>
        <p:sp>
          <p:nvSpPr>
            <p:cNvPr id="7759" name="Google Shape;7759;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1" name="Google Shape;7761;p75"/>
          <p:cNvGrpSpPr/>
          <p:nvPr/>
        </p:nvGrpSpPr>
        <p:grpSpPr>
          <a:xfrm>
            <a:off x="8330212" y="4251299"/>
            <a:ext cx="351969" cy="451383"/>
            <a:chOff x="-9119650" y="2056875"/>
            <a:chExt cx="273325" cy="350525"/>
          </a:xfrm>
        </p:grpSpPr>
        <p:sp>
          <p:nvSpPr>
            <p:cNvPr id="7762" name="Google Shape;7762;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64" name="Google Shape;7764;p75"/>
          <p:cNvSpPr/>
          <p:nvPr/>
        </p:nvSpPr>
        <p:spPr>
          <a:xfrm>
            <a:off x="10697123" y="4289866"/>
            <a:ext cx="453411" cy="455407"/>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75"/>
          <p:cNvSpPr/>
          <p:nvPr/>
        </p:nvSpPr>
        <p:spPr>
          <a:xfrm>
            <a:off x="9524750" y="3705530"/>
            <a:ext cx="401644" cy="455407"/>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66" name="Google Shape;7766;p75"/>
          <p:cNvGrpSpPr/>
          <p:nvPr/>
        </p:nvGrpSpPr>
        <p:grpSpPr>
          <a:xfrm>
            <a:off x="10102387" y="4290506"/>
            <a:ext cx="457459" cy="455425"/>
            <a:chOff x="6001575" y="3119050"/>
            <a:chExt cx="315025" cy="313625"/>
          </a:xfrm>
        </p:grpSpPr>
        <p:sp>
          <p:nvSpPr>
            <p:cNvPr id="7767" name="Google Shape;7767;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72"/>
        <p:cNvGrpSpPr/>
        <p:nvPr/>
      </p:nvGrpSpPr>
      <p:grpSpPr>
        <a:xfrm>
          <a:off x="0" y="0"/>
          <a:ext cx="0" cy="0"/>
          <a:chOff x="0" y="0"/>
          <a:chExt cx="0" cy="0"/>
        </a:xfrm>
      </p:grpSpPr>
      <p:sp>
        <p:nvSpPr>
          <p:cNvPr id="7773" name="Google Shape;7773;p76"/>
          <p:cNvSpPr/>
          <p:nvPr/>
        </p:nvSpPr>
        <p:spPr>
          <a:xfrm>
            <a:off x="1201981" y="2251279"/>
            <a:ext cx="481667" cy="631893"/>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74" name="Google Shape;7774;p76"/>
          <p:cNvGrpSpPr/>
          <p:nvPr/>
        </p:nvGrpSpPr>
        <p:grpSpPr>
          <a:xfrm>
            <a:off x="1126978" y="3030927"/>
            <a:ext cx="635105" cy="634951"/>
            <a:chOff x="-21298675" y="2414425"/>
            <a:chExt cx="306400" cy="306325"/>
          </a:xfrm>
        </p:grpSpPr>
        <p:sp>
          <p:nvSpPr>
            <p:cNvPr id="7775" name="Google Shape;7775;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8" name="Google Shape;7778;p76"/>
          <p:cNvGrpSpPr/>
          <p:nvPr/>
        </p:nvGrpSpPr>
        <p:grpSpPr>
          <a:xfrm>
            <a:off x="1126149" y="3820171"/>
            <a:ext cx="636764" cy="593909"/>
            <a:chOff x="-21299475" y="2798025"/>
            <a:chExt cx="307200" cy="286525"/>
          </a:xfrm>
        </p:grpSpPr>
        <p:sp>
          <p:nvSpPr>
            <p:cNvPr id="7779" name="Google Shape;7779;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1" name="Google Shape;7791;p76"/>
          <p:cNvSpPr/>
          <p:nvPr/>
        </p:nvSpPr>
        <p:spPr>
          <a:xfrm>
            <a:off x="5021557" y="2253118"/>
            <a:ext cx="630235" cy="62821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76"/>
          <p:cNvSpPr/>
          <p:nvPr/>
        </p:nvSpPr>
        <p:spPr>
          <a:xfrm>
            <a:off x="5020756" y="3031910"/>
            <a:ext cx="631841" cy="633500"/>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76"/>
          <p:cNvSpPr/>
          <p:nvPr/>
        </p:nvSpPr>
        <p:spPr>
          <a:xfrm>
            <a:off x="5010131" y="3801502"/>
            <a:ext cx="653088" cy="63184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94" name="Google Shape;7794;p76"/>
          <p:cNvGrpSpPr/>
          <p:nvPr/>
        </p:nvGrpSpPr>
        <p:grpSpPr>
          <a:xfrm>
            <a:off x="8951955" y="2251889"/>
            <a:ext cx="551883" cy="630235"/>
            <a:chOff x="-17545650" y="2051350"/>
            <a:chExt cx="266250" cy="304050"/>
          </a:xfrm>
        </p:grpSpPr>
        <p:sp>
          <p:nvSpPr>
            <p:cNvPr id="7795" name="Google Shape;7795;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9" name="Google Shape;7799;p76"/>
          <p:cNvSpPr/>
          <p:nvPr/>
        </p:nvSpPr>
        <p:spPr>
          <a:xfrm>
            <a:off x="8910560" y="3031935"/>
            <a:ext cx="631841" cy="633448"/>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0" name="Google Shape;7800;p76"/>
          <p:cNvGrpSpPr/>
          <p:nvPr/>
        </p:nvGrpSpPr>
        <p:grpSpPr>
          <a:xfrm>
            <a:off x="8912779" y="3820766"/>
            <a:ext cx="630235" cy="592717"/>
            <a:chOff x="-17565350" y="2809825"/>
            <a:chExt cx="304050" cy="285950"/>
          </a:xfrm>
        </p:grpSpPr>
        <p:sp>
          <p:nvSpPr>
            <p:cNvPr id="7801" name="Google Shape;7801;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06" name="Google Shape;7806;p76"/>
          <p:cNvSpPr/>
          <p:nvPr/>
        </p:nvSpPr>
        <p:spPr>
          <a:xfrm>
            <a:off x="3574020" y="4595426"/>
            <a:ext cx="480008" cy="628628"/>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76"/>
          <p:cNvSpPr/>
          <p:nvPr/>
        </p:nvSpPr>
        <p:spPr>
          <a:xfrm>
            <a:off x="1904845" y="2251279"/>
            <a:ext cx="628628" cy="631893"/>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76"/>
          <p:cNvSpPr/>
          <p:nvPr/>
        </p:nvSpPr>
        <p:spPr>
          <a:xfrm>
            <a:off x="1904845" y="3032919"/>
            <a:ext cx="628628" cy="63147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9" name="Google Shape;7809;p76"/>
          <p:cNvGrpSpPr/>
          <p:nvPr/>
        </p:nvGrpSpPr>
        <p:grpSpPr>
          <a:xfrm>
            <a:off x="1943325" y="3801206"/>
            <a:ext cx="555044" cy="631841"/>
            <a:chOff x="-20904875" y="2788575"/>
            <a:chExt cx="267775" cy="304825"/>
          </a:xfrm>
        </p:grpSpPr>
        <p:sp>
          <p:nvSpPr>
            <p:cNvPr id="7810" name="Google Shape;7810;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2" name="Google Shape;7812;p76"/>
          <p:cNvGrpSpPr/>
          <p:nvPr/>
        </p:nvGrpSpPr>
        <p:grpSpPr>
          <a:xfrm>
            <a:off x="5863878" y="3034086"/>
            <a:ext cx="480060" cy="628628"/>
            <a:chOff x="-19006700" y="2434925"/>
            <a:chExt cx="231600" cy="303275"/>
          </a:xfrm>
        </p:grpSpPr>
        <p:sp>
          <p:nvSpPr>
            <p:cNvPr id="7813" name="Google Shape;7813;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17" name="Google Shape;7817;p76"/>
          <p:cNvSpPr/>
          <p:nvPr/>
        </p:nvSpPr>
        <p:spPr>
          <a:xfrm>
            <a:off x="5787255" y="3802304"/>
            <a:ext cx="630235" cy="630235"/>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76"/>
          <p:cNvSpPr/>
          <p:nvPr/>
        </p:nvSpPr>
        <p:spPr>
          <a:xfrm>
            <a:off x="9739801" y="2251305"/>
            <a:ext cx="553489" cy="63184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19" name="Google Shape;7819;p76"/>
          <p:cNvGrpSpPr/>
          <p:nvPr/>
        </p:nvGrpSpPr>
        <p:grpSpPr>
          <a:xfrm>
            <a:off x="9702010" y="3052069"/>
            <a:ext cx="631841" cy="592665"/>
            <a:chOff x="-17190425" y="2435725"/>
            <a:chExt cx="304825" cy="285925"/>
          </a:xfrm>
        </p:grpSpPr>
        <p:sp>
          <p:nvSpPr>
            <p:cNvPr id="7820" name="Google Shape;7820;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3" name="Google Shape;7823;p76"/>
          <p:cNvSpPr/>
          <p:nvPr/>
        </p:nvSpPr>
        <p:spPr>
          <a:xfrm>
            <a:off x="9703888" y="3804741"/>
            <a:ext cx="625312" cy="625364"/>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24" name="Google Shape;7824;p76"/>
          <p:cNvGrpSpPr/>
          <p:nvPr/>
        </p:nvGrpSpPr>
        <p:grpSpPr>
          <a:xfrm>
            <a:off x="6574978" y="4592867"/>
            <a:ext cx="635105" cy="633448"/>
            <a:chOff x="-15719925" y="2416825"/>
            <a:chExt cx="306400" cy="305600"/>
          </a:xfrm>
        </p:grpSpPr>
        <p:sp>
          <p:nvSpPr>
            <p:cNvPr id="7825" name="Google Shape;7825;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8" name="Google Shape;7828;p76"/>
          <p:cNvSpPr/>
          <p:nvPr/>
        </p:nvSpPr>
        <p:spPr>
          <a:xfrm>
            <a:off x="2690011" y="2250060"/>
            <a:ext cx="636712" cy="634328"/>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76"/>
          <p:cNvSpPr/>
          <p:nvPr/>
        </p:nvSpPr>
        <p:spPr>
          <a:xfrm>
            <a:off x="2692448" y="3109099"/>
            <a:ext cx="631841" cy="479128"/>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30" name="Google Shape;7830;p76"/>
          <p:cNvGrpSpPr/>
          <p:nvPr/>
        </p:nvGrpSpPr>
        <p:grpSpPr>
          <a:xfrm>
            <a:off x="2690037" y="3802008"/>
            <a:ext cx="639977" cy="630235"/>
            <a:chOff x="-20550425" y="2789350"/>
            <a:chExt cx="308750" cy="304050"/>
          </a:xfrm>
        </p:grpSpPr>
        <p:sp>
          <p:nvSpPr>
            <p:cNvPr id="7831" name="Google Shape;7831;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3" name="Google Shape;7833;p76"/>
          <p:cNvGrpSpPr/>
          <p:nvPr/>
        </p:nvGrpSpPr>
        <p:grpSpPr>
          <a:xfrm>
            <a:off x="6577192" y="2250877"/>
            <a:ext cx="631893" cy="632256"/>
            <a:chOff x="-18666450" y="2059825"/>
            <a:chExt cx="304850" cy="305025"/>
          </a:xfrm>
        </p:grpSpPr>
        <p:sp>
          <p:nvSpPr>
            <p:cNvPr id="7834" name="Google Shape;7834;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6" name="Google Shape;7836;p76"/>
          <p:cNvGrpSpPr/>
          <p:nvPr/>
        </p:nvGrpSpPr>
        <p:grpSpPr>
          <a:xfrm>
            <a:off x="6576390" y="3034112"/>
            <a:ext cx="633500" cy="628576"/>
            <a:chOff x="-18668025" y="2435725"/>
            <a:chExt cx="305625" cy="303250"/>
          </a:xfrm>
        </p:grpSpPr>
        <p:sp>
          <p:nvSpPr>
            <p:cNvPr id="7837" name="Google Shape;7837;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9" name="Google Shape;7839;p76"/>
          <p:cNvGrpSpPr/>
          <p:nvPr/>
        </p:nvGrpSpPr>
        <p:grpSpPr>
          <a:xfrm>
            <a:off x="6575586" y="3801204"/>
            <a:ext cx="635105" cy="631841"/>
            <a:chOff x="-18668800" y="2807475"/>
            <a:chExt cx="306400" cy="304825"/>
          </a:xfrm>
        </p:grpSpPr>
        <p:sp>
          <p:nvSpPr>
            <p:cNvPr id="7840" name="Google Shape;7840;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9" name="Google Shape;7849;p76"/>
          <p:cNvGrpSpPr/>
          <p:nvPr/>
        </p:nvGrpSpPr>
        <p:grpSpPr>
          <a:xfrm>
            <a:off x="10514211" y="2250258"/>
            <a:ext cx="555148" cy="633500"/>
            <a:chOff x="-16798200" y="2050575"/>
            <a:chExt cx="267825" cy="305625"/>
          </a:xfrm>
        </p:grpSpPr>
        <p:sp>
          <p:nvSpPr>
            <p:cNvPr id="7850" name="Google Shape;7850;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3" name="Google Shape;7853;p76"/>
          <p:cNvGrpSpPr/>
          <p:nvPr/>
        </p:nvGrpSpPr>
        <p:grpSpPr>
          <a:xfrm>
            <a:off x="10475035" y="3802836"/>
            <a:ext cx="633500" cy="628576"/>
            <a:chOff x="-16817100" y="2801175"/>
            <a:chExt cx="305625" cy="303250"/>
          </a:xfrm>
        </p:grpSpPr>
        <p:sp>
          <p:nvSpPr>
            <p:cNvPr id="7854" name="Google Shape;7854;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2" name="Google Shape;7862;p76"/>
          <p:cNvGrpSpPr/>
          <p:nvPr/>
        </p:nvGrpSpPr>
        <p:grpSpPr>
          <a:xfrm>
            <a:off x="9684529" y="4592819"/>
            <a:ext cx="635105" cy="633500"/>
            <a:chOff x="-15717575" y="2786200"/>
            <a:chExt cx="306400" cy="305625"/>
          </a:xfrm>
        </p:grpSpPr>
        <p:sp>
          <p:nvSpPr>
            <p:cNvPr id="7863" name="Google Shape;7863;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0" name="Google Shape;7870;p76"/>
          <p:cNvGrpSpPr/>
          <p:nvPr/>
        </p:nvGrpSpPr>
        <p:grpSpPr>
          <a:xfrm>
            <a:off x="3467959" y="2251062"/>
            <a:ext cx="633500" cy="631893"/>
            <a:chOff x="-20173175" y="2038750"/>
            <a:chExt cx="305625" cy="304850"/>
          </a:xfrm>
        </p:grpSpPr>
        <p:sp>
          <p:nvSpPr>
            <p:cNvPr id="7871" name="Google Shape;7871;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3" name="Google Shape;7873;p76"/>
          <p:cNvSpPr/>
          <p:nvPr/>
        </p:nvSpPr>
        <p:spPr>
          <a:xfrm>
            <a:off x="3467963" y="3033956"/>
            <a:ext cx="630235" cy="629405"/>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74" name="Google Shape;7874;p76"/>
          <p:cNvGrpSpPr/>
          <p:nvPr/>
        </p:nvGrpSpPr>
        <p:grpSpPr>
          <a:xfrm>
            <a:off x="3469591" y="3800377"/>
            <a:ext cx="630235" cy="633500"/>
            <a:chOff x="-20173175" y="2787775"/>
            <a:chExt cx="304050" cy="305625"/>
          </a:xfrm>
        </p:grpSpPr>
        <p:sp>
          <p:nvSpPr>
            <p:cNvPr id="7875" name="Google Shape;7875;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2" name="Google Shape;7882;p76"/>
          <p:cNvGrpSpPr/>
          <p:nvPr/>
        </p:nvGrpSpPr>
        <p:grpSpPr>
          <a:xfrm>
            <a:off x="7369570" y="3034086"/>
            <a:ext cx="631841" cy="628628"/>
            <a:chOff x="-18294675" y="2434925"/>
            <a:chExt cx="304825" cy="303275"/>
          </a:xfrm>
        </p:grpSpPr>
        <p:sp>
          <p:nvSpPr>
            <p:cNvPr id="7883" name="Google Shape;7883;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76"/>
          <p:cNvGrpSpPr/>
          <p:nvPr/>
        </p:nvGrpSpPr>
        <p:grpSpPr>
          <a:xfrm>
            <a:off x="7444656" y="3802810"/>
            <a:ext cx="481667" cy="628628"/>
            <a:chOff x="-18258450" y="2809825"/>
            <a:chExt cx="232375" cy="303275"/>
          </a:xfrm>
        </p:grpSpPr>
        <p:sp>
          <p:nvSpPr>
            <p:cNvPr id="7887" name="Google Shape;7887;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0" name="Google Shape;7890;p76"/>
          <p:cNvSpPr/>
          <p:nvPr/>
        </p:nvSpPr>
        <p:spPr>
          <a:xfrm>
            <a:off x="1942119" y="4592991"/>
            <a:ext cx="628628" cy="633500"/>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91" name="Google Shape;7891;p76"/>
          <p:cNvGrpSpPr/>
          <p:nvPr/>
        </p:nvGrpSpPr>
        <p:grpSpPr>
          <a:xfrm>
            <a:off x="5058257" y="4593644"/>
            <a:ext cx="553489" cy="631893"/>
            <a:chOff x="-16422500" y="2425450"/>
            <a:chExt cx="267025" cy="304850"/>
          </a:xfrm>
        </p:grpSpPr>
        <p:sp>
          <p:nvSpPr>
            <p:cNvPr id="7892" name="Google Shape;7892;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5" name="Google Shape;7895;p76"/>
          <p:cNvGrpSpPr/>
          <p:nvPr/>
        </p:nvGrpSpPr>
        <p:grpSpPr>
          <a:xfrm>
            <a:off x="8128604" y="4594451"/>
            <a:ext cx="631893" cy="630235"/>
            <a:chOff x="-16442200" y="2801175"/>
            <a:chExt cx="304850" cy="304050"/>
          </a:xfrm>
        </p:grpSpPr>
        <p:sp>
          <p:nvSpPr>
            <p:cNvPr id="7896" name="Google Shape;7896;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9" name="Google Shape;7899;p76"/>
          <p:cNvSpPr/>
          <p:nvPr/>
        </p:nvSpPr>
        <p:spPr>
          <a:xfrm>
            <a:off x="4276881" y="4596255"/>
            <a:ext cx="628576" cy="62697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76"/>
          <p:cNvSpPr/>
          <p:nvPr/>
        </p:nvSpPr>
        <p:spPr>
          <a:xfrm>
            <a:off x="4232053" y="2275168"/>
            <a:ext cx="633500" cy="584115"/>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01" name="Google Shape;7901;p76"/>
          <p:cNvGrpSpPr/>
          <p:nvPr/>
        </p:nvGrpSpPr>
        <p:grpSpPr>
          <a:xfrm>
            <a:off x="4229557" y="3035125"/>
            <a:ext cx="641687" cy="626556"/>
            <a:chOff x="-19802200" y="2416025"/>
            <a:chExt cx="309575" cy="302275"/>
          </a:xfrm>
        </p:grpSpPr>
        <p:sp>
          <p:nvSpPr>
            <p:cNvPr id="7902" name="Google Shape;7902;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76"/>
          <p:cNvGrpSpPr/>
          <p:nvPr/>
        </p:nvGrpSpPr>
        <p:grpSpPr>
          <a:xfrm>
            <a:off x="4233651" y="3802008"/>
            <a:ext cx="633500" cy="630235"/>
            <a:chOff x="-19801400" y="2788575"/>
            <a:chExt cx="305625" cy="304050"/>
          </a:xfrm>
        </p:grpSpPr>
        <p:sp>
          <p:nvSpPr>
            <p:cNvPr id="7908" name="Google Shape;7908;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4" name="Google Shape;7914;p76"/>
          <p:cNvGrpSpPr/>
          <p:nvPr/>
        </p:nvGrpSpPr>
        <p:grpSpPr>
          <a:xfrm>
            <a:off x="8173753" y="2251888"/>
            <a:ext cx="563284" cy="630235"/>
            <a:chOff x="-17903225" y="2060800"/>
            <a:chExt cx="271750" cy="304050"/>
          </a:xfrm>
        </p:grpSpPr>
        <p:sp>
          <p:nvSpPr>
            <p:cNvPr id="7915" name="Google Shape;7915;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76"/>
          <p:cNvGrpSpPr/>
          <p:nvPr/>
        </p:nvGrpSpPr>
        <p:grpSpPr>
          <a:xfrm>
            <a:off x="8139474" y="3033283"/>
            <a:ext cx="631841" cy="630235"/>
            <a:chOff x="-17918975" y="2435725"/>
            <a:chExt cx="304825" cy="304050"/>
          </a:xfrm>
        </p:grpSpPr>
        <p:sp>
          <p:nvSpPr>
            <p:cNvPr id="7919" name="Google Shape;7919;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1" name="Google Shape;7921;p76"/>
          <p:cNvGrpSpPr/>
          <p:nvPr/>
        </p:nvGrpSpPr>
        <p:grpSpPr>
          <a:xfrm>
            <a:off x="8177821" y="3803639"/>
            <a:ext cx="555148" cy="626971"/>
            <a:chOff x="-17899300" y="2810625"/>
            <a:chExt cx="267825" cy="302475"/>
          </a:xfrm>
        </p:grpSpPr>
        <p:sp>
          <p:nvSpPr>
            <p:cNvPr id="7922" name="Google Shape;7922;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5" name="Google Shape;7925;p76"/>
          <p:cNvGrpSpPr/>
          <p:nvPr/>
        </p:nvGrpSpPr>
        <p:grpSpPr>
          <a:xfrm>
            <a:off x="2718957" y="4614889"/>
            <a:ext cx="630235" cy="589452"/>
            <a:chOff x="-16066500" y="2060800"/>
            <a:chExt cx="304050" cy="284375"/>
          </a:xfrm>
        </p:grpSpPr>
        <p:sp>
          <p:nvSpPr>
            <p:cNvPr id="7926" name="Google Shape;7926;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31" name="Google Shape;7931;p76"/>
          <p:cNvSpPr/>
          <p:nvPr/>
        </p:nvSpPr>
        <p:spPr>
          <a:xfrm>
            <a:off x="5793270" y="4593016"/>
            <a:ext cx="633500" cy="633448"/>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76"/>
          <p:cNvSpPr/>
          <p:nvPr/>
        </p:nvSpPr>
        <p:spPr>
          <a:xfrm>
            <a:off x="8958322" y="4593198"/>
            <a:ext cx="522501" cy="633085"/>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76"/>
          <p:cNvSpPr/>
          <p:nvPr/>
        </p:nvSpPr>
        <p:spPr>
          <a:xfrm>
            <a:off x="7351687" y="4595841"/>
            <a:ext cx="633448" cy="62779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4" name="Google Shape;7934;p76"/>
          <p:cNvGrpSpPr/>
          <p:nvPr/>
        </p:nvGrpSpPr>
        <p:grpSpPr>
          <a:xfrm>
            <a:off x="10565234" y="3063668"/>
            <a:ext cx="491149" cy="559085"/>
            <a:chOff x="4995050" y="3245650"/>
            <a:chExt cx="236950" cy="269725"/>
          </a:xfrm>
        </p:grpSpPr>
        <p:sp>
          <p:nvSpPr>
            <p:cNvPr id="7935" name="Google Shape;7935;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8" name="Google Shape;7938;p76"/>
            <p:cNvGrpSpPr/>
            <p:nvPr/>
          </p:nvGrpSpPr>
          <p:grpSpPr>
            <a:xfrm>
              <a:off x="4995050" y="3245650"/>
              <a:ext cx="236950" cy="269725"/>
              <a:chOff x="4995050" y="3245650"/>
              <a:chExt cx="236950" cy="269725"/>
            </a:xfrm>
          </p:grpSpPr>
          <p:sp>
            <p:nvSpPr>
              <p:cNvPr id="7939" name="Google Shape;7939;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7941" name="Google Shape;7941;p76"/>
          <p:cNvGrpSpPr/>
          <p:nvPr/>
        </p:nvGrpSpPr>
        <p:grpSpPr>
          <a:xfrm>
            <a:off x="7364958" y="2252992"/>
            <a:ext cx="644999" cy="641723"/>
            <a:chOff x="4724650" y="2885700"/>
            <a:chExt cx="270750" cy="269375"/>
          </a:xfrm>
        </p:grpSpPr>
        <p:sp>
          <p:nvSpPr>
            <p:cNvPr id="7942" name="Google Shape;7942;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9" name="Google Shape;7949;p76"/>
          <p:cNvGrpSpPr/>
          <p:nvPr/>
        </p:nvGrpSpPr>
        <p:grpSpPr>
          <a:xfrm>
            <a:off x="5854432" y="2245160"/>
            <a:ext cx="519233" cy="623763"/>
            <a:chOff x="4459350" y="2882125"/>
            <a:chExt cx="228375" cy="274350"/>
          </a:xfrm>
        </p:grpSpPr>
        <p:sp>
          <p:nvSpPr>
            <p:cNvPr id="7950" name="Google Shape;7950;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955" name="Google Shape;7955;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956" name="Google Shape;7956;p76"/>
          <p:cNvSpPr txBox="1"/>
          <p:nvPr/>
        </p:nvSpPr>
        <p:spPr>
          <a:xfrm>
            <a:off x="1627333" y="1447800"/>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Nature Icons</a:t>
            </a:r>
            <a:endParaRPr sz="3200" kern="0">
              <a:solidFill>
                <a:srgbClr val="FFFFFF"/>
              </a:solidFill>
              <a:latin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60"/>
        <p:cNvGrpSpPr/>
        <p:nvPr/>
      </p:nvGrpSpPr>
      <p:grpSpPr>
        <a:xfrm>
          <a:off x="0" y="0"/>
          <a:ext cx="0" cy="0"/>
          <a:chOff x="0" y="0"/>
          <a:chExt cx="0" cy="0"/>
        </a:xfrm>
      </p:grpSpPr>
      <p:sp>
        <p:nvSpPr>
          <p:cNvPr id="7961" name="Google Shape;7961;p77"/>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962" name="Google Shape;7962;p77"/>
          <p:cNvSpPr/>
          <p:nvPr/>
        </p:nvSpPr>
        <p:spPr>
          <a:xfrm>
            <a:off x="1125467" y="2173519"/>
            <a:ext cx="577712" cy="563708"/>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3" name="Google Shape;7963;p77"/>
          <p:cNvGrpSpPr/>
          <p:nvPr/>
        </p:nvGrpSpPr>
        <p:grpSpPr>
          <a:xfrm>
            <a:off x="1129443" y="2853883"/>
            <a:ext cx="568616" cy="561061"/>
            <a:chOff x="-6713450" y="2397900"/>
            <a:chExt cx="295375" cy="291450"/>
          </a:xfrm>
        </p:grpSpPr>
        <p:sp>
          <p:nvSpPr>
            <p:cNvPr id="7964" name="Google Shape;7964;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66" name="Google Shape;7966;p77"/>
          <p:cNvSpPr/>
          <p:nvPr/>
        </p:nvSpPr>
        <p:spPr>
          <a:xfrm>
            <a:off x="1145900" y="3546972"/>
            <a:ext cx="568665" cy="562552"/>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7" name="Google Shape;7967;p77"/>
          <p:cNvGrpSpPr/>
          <p:nvPr/>
        </p:nvGrpSpPr>
        <p:grpSpPr>
          <a:xfrm>
            <a:off x="4735793" y="2175202"/>
            <a:ext cx="564092" cy="560676"/>
            <a:chOff x="-4932650" y="2046625"/>
            <a:chExt cx="293025" cy="291250"/>
          </a:xfrm>
        </p:grpSpPr>
        <p:sp>
          <p:nvSpPr>
            <p:cNvPr id="7968" name="Google Shape;7968;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70" name="Google Shape;7970;p77"/>
          <p:cNvSpPr/>
          <p:nvPr/>
        </p:nvSpPr>
        <p:spPr>
          <a:xfrm>
            <a:off x="4737728" y="2854436"/>
            <a:ext cx="561061" cy="559569"/>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71" name="Google Shape;7971;p77"/>
          <p:cNvGrpSpPr/>
          <p:nvPr/>
        </p:nvGrpSpPr>
        <p:grpSpPr>
          <a:xfrm>
            <a:off x="4751701" y="3547943"/>
            <a:ext cx="564092" cy="561061"/>
            <a:chOff x="-4931075" y="2765725"/>
            <a:chExt cx="293025" cy="291450"/>
          </a:xfrm>
        </p:grpSpPr>
        <p:sp>
          <p:nvSpPr>
            <p:cNvPr id="7972" name="Google Shape;7972;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4" name="Google Shape;7974;p77"/>
          <p:cNvGrpSpPr/>
          <p:nvPr/>
        </p:nvGrpSpPr>
        <p:grpSpPr>
          <a:xfrm>
            <a:off x="8359124" y="2208386"/>
            <a:ext cx="561061" cy="494309"/>
            <a:chOff x="-3137650" y="2067900"/>
            <a:chExt cx="291450" cy="256775"/>
          </a:xfrm>
        </p:grpSpPr>
        <p:sp>
          <p:nvSpPr>
            <p:cNvPr id="7975" name="Google Shape;7975;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77"/>
          <p:cNvGrpSpPr/>
          <p:nvPr/>
        </p:nvGrpSpPr>
        <p:grpSpPr>
          <a:xfrm>
            <a:off x="8359124" y="2853235"/>
            <a:ext cx="561061" cy="562360"/>
            <a:chOff x="-3137650" y="2408950"/>
            <a:chExt cx="291450" cy="292125"/>
          </a:xfrm>
        </p:grpSpPr>
        <p:sp>
          <p:nvSpPr>
            <p:cNvPr id="7979" name="Google Shape;7979;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4" name="Google Shape;7984;p77"/>
          <p:cNvGrpSpPr/>
          <p:nvPr/>
        </p:nvGrpSpPr>
        <p:grpSpPr>
          <a:xfrm>
            <a:off x="8375032" y="3580550"/>
            <a:ext cx="561061" cy="495849"/>
            <a:chOff x="-3137650" y="2787000"/>
            <a:chExt cx="291450" cy="257575"/>
          </a:xfrm>
        </p:grpSpPr>
        <p:sp>
          <p:nvSpPr>
            <p:cNvPr id="7985" name="Google Shape;7985;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93" name="Google Shape;7993;p77"/>
          <p:cNvSpPr/>
          <p:nvPr/>
        </p:nvSpPr>
        <p:spPr>
          <a:xfrm>
            <a:off x="1812179" y="4392822"/>
            <a:ext cx="561061" cy="39425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77"/>
          <p:cNvSpPr/>
          <p:nvPr/>
        </p:nvSpPr>
        <p:spPr>
          <a:xfrm>
            <a:off x="1850568" y="2173977"/>
            <a:ext cx="562552" cy="562793"/>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77"/>
          <p:cNvSpPr/>
          <p:nvPr/>
        </p:nvSpPr>
        <p:spPr>
          <a:xfrm>
            <a:off x="1848282" y="2852366"/>
            <a:ext cx="567124" cy="563708"/>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96" name="Google Shape;7996;p77"/>
          <p:cNvGrpSpPr/>
          <p:nvPr/>
        </p:nvGrpSpPr>
        <p:grpSpPr>
          <a:xfrm>
            <a:off x="1865935" y="3547196"/>
            <a:ext cx="562552" cy="562552"/>
            <a:chOff x="-6354300" y="2757075"/>
            <a:chExt cx="292225" cy="292225"/>
          </a:xfrm>
        </p:grpSpPr>
        <p:sp>
          <p:nvSpPr>
            <p:cNvPr id="7997" name="Google Shape;7997;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1" name="Google Shape;8001;p77"/>
          <p:cNvGrpSpPr/>
          <p:nvPr/>
        </p:nvGrpSpPr>
        <p:grpSpPr>
          <a:xfrm>
            <a:off x="5457939" y="2172747"/>
            <a:ext cx="565584" cy="565584"/>
            <a:chOff x="-4573475" y="2045850"/>
            <a:chExt cx="293800" cy="293800"/>
          </a:xfrm>
        </p:grpSpPr>
        <p:sp>
          <p:nvSpPr>
            <p:cNvPr id="8002" name="Google Shape;8002;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4" name="Google Shape;8004;p77"/>
          <p:cNvGrpSpPr/>
          <p:nvPr/>
        </p:nvGrpSpPr>
        <p:grpSpPr>
          <a:xfrm>
            <a:off x="5457170" y="2851600"/>
            <a:ext cx="567124" cy="565633"/>
            <a:chOff x="-4570325" y="2405775"/>
            <a:chExt cx="294600" cy="293825"/>
          </a:xfrm>
        </p:grpSpPr>
        <p:sp>
          <p:nvSpPr>
            <p:cNvPr id="8005" name="Google Shape;8005;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7" name="Google Shape;8007;p77"/>
          <p:cNvGrpSpPr/>
          <p:nvPr/>
        </p:nvGrpSpPr>
        <p:grpSpPr>
          <a:xfrm>
            <a:off x="5474594" y="3546451"/>
            <a:ext cx="564092" cy="564044"/>
            <a:chOff x="-4572700" y="2764950"/>
            <a:chExt cx="293025" cy="293000"/>
          </a:xfrm>
        </p:grpSpPr>
        <p:sp>
          <p:nvSpPr>
            <p:cNvPr id="8008" name="Google Shape;8008;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77"/>
          <p:cNvGrpSpPr/>
          <p:nvPr/>
        </p:nvGrpSpPr>
        <p:grpSpPr>
          <a:xfrm>
            <a:off x="9099609" y="2174986"/>
            <a:ext cx="553120" cy="561109"/>
            <a:chOff x="-2777700" y="2049775"/>
            <a:chExt cx="287325" cy="291475"/>
          </a:xfrm>
        </p:grpSpPr>
        <p:sp>
          <p:nvSpPr>
            <p:cNvPr id="8014" name="Google Shape;8014;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7" name="Google Shape;8017;p77"/>
          <p:cNvGrpSpPr/>
          <p:nvPr/>
        </p:nvGrpSpPr>
        <p:grpSpPr>
          <a:xfrm>
            <a:off x="9094893" y="2853909"/>
            <a:ext cx="562552" cy="561012"/>
            <a:chOff x="-2571737" y="2403625"/>
            <a:chExt cx="292225" cy="291425"/>
          </a:xfrm>
        </p:grpSpPr>
        <p:sp>
          <p:nvSpPr>
            <p:cNvPr id="8018" name="Google Shape;8018;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5" name="Google Shape;8025;p77"/>
          <p:cNvGrpSpPr/>
          <p:nvPr/>
        </p:nvGrpSpPr>
        <p:grpSpPr>
          <a:xfrm>
            <a:off x="9094893" y="3548712"/>
            <a:ext cx="562552" cy="559520"/>
            <a:chOff x="-2571737" y="2764550"/>
            <a:chExt cx="292225" cy="290650"/>
          </a:xfrm>
        </p:grpSpPr>
        <p:sp>
          <p:nvSpPr>
            <p:cNvPr id="8026" name="Google Shape;8026;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77"/>
          <p:cNvGrpSpPr/>
          <p:nvPr/>
        </p:nvGrpSpPr>
        <p:grpSpPr>
          <a:xfrm>
            <a:off x="4027561" y="4307384"/>
            <a:ext cx="562552" cy="565152"/>
            <a:chOff x="-1333975" y="2365850"/>
            <a:chExt cx="292225" cy="293575"/>
          </a:xfrm>
        </p:grpSpPr>
        <p:sp>
          <p:nvSpPr>
            <p:cNvPr id="8030" name="Google Shape;8030;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77"/>
          <p:cNvGrpSpPr/>
          <p:nvPr/>
        </p:nvGrpSpPr>
        <p:grpSpPr>
          <a:xfrm>
            <a:off x="2605528" y="3547196"/>
            <a:ext cx="530693" cy="562552"/>
            <a:chOff x="-5995925" y="2757850"/>
            <a:chExt cx="275675" cy="292225"/>
          </a:xfrm>
        </p:grpSpPr>
        <p:sp>
          <p:nvSpPr>
            <p:cNvPr id="8039" name="Google Shape;8039;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8" name="Google Shape;8048;p77"/>
          <p:cNvGrpSpPr/>
          <p:nvPr/>
        </p:nvGrpSpPr>
        <p:grpSpPr>
          <a:xfrm>
            <a:off x="6179245" y="2175756"/>
            <a:ext cx="562601" cy="559569"/>
            <a:chOff x="-4211975" y="2046625"/>
            <a:chExt cx="292250" cy="290675"/>
          </a:xfrm>
        </p:grpSpPr>
        <p:sp>
          <p:nvSpPr>
            <p:cNvPr id="8049" name="Google Shape;8049;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77"/>
          <p:cNvGrpSpPr/>
          <p:nvPr/>
        </p:nvGrpSpPr>
        <p:grpSpPr>
          <a:xfrm>
            <a:off x="6245973" y="2851600"/>
            <a:ext cx="429145" cy="565633"/>
            <a:chOff x="-4178875" y="2405775"/>
            <a:chExt cx="222925" cy="293825"/>
          </a:xfrm>
        </p:grpSpPr>
        <p:sp>
          <p:nvSpPr>
            <p:cNvPr id="8052" name="Google Shape;8052;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5" name="Google Shape;8055;p77"/>
          <p:cNvGrpSpPr/>
          <p:nvPr/>
        </p:nvGrpSpPr>
        <p:grpSpPr>
          <a:xfrm>
            <a:off x="6195923" y="3564644"/>
            <a:ext cx="561061" cy="527661"/>
            <a:chOff x="-4211975" y="2783850"/>
            <a:chExt cx="291450" cy="274100"/>
          </a:xfrm>
        </p:grpSpPr>
        <p:sp>
          <p:nvSpPr>
            <p:cNvPr id="8056" name="Google Shape;8056;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59" name="Google Shape;8059;p77"/>
          <p:cNvSpPr/>
          <p:nvPr/>
        </p:nvSpPr>
        <p:spPr>
          <a:xfrm>
            <a:off x="9817116" y="2173327"/>
            <a:ext cx="532233" cy="564092"/>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0" name="Google Shape;8060;p77"/>
          <p:cNvGrpSpPr/>
          <p:nvPr/>
        </p:nvGrpSpPr>
        <p:grpSpPr>
          <a:xfrm>
            <a:off x="9802495" y="2853884"/>
            <a:ext cx="561061" cy="561061"/>
            <a:chOff x="-2419325" y="2408150"/>
            <a:chExt cx="291450" cy="291450"/>
          </a:xfrm>
        </p:grpSpPr>
        <p:sp>
          <p:nvSpPr>
            <p:cNvPr id="8061" name="Google Shape;8061;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68" name="Google Shape;8068;p77"/>
          <p:cNvSpPr/>
          <p:nvPr/>
        </p:nvSpPr>
        <p:spPr>
          <a:xfrm>
            <a:off x="9816347" y="3546202"/>
            <a:ext cx="565584" cy="564092"/>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9" name="Google Shape;8069;p77"/>
          <p:cNvGrpSpPr/>
          <p:nvPr/>
        </p:nvGrpSpPr>
        <p:grpSpPr>
          <a:xfrm>
            <a:off x="6231195" y="4308685"/>
            <a:ext cx="561061" cy="562552"/>
            <a:chOff x="-1333200" y="2770450"/>
            <a:chExt cx="291450" cy="292225"/>
          </a:xfrm>
        </p:grpSpPr>
        <p:sp>
          <p:nvSpPr>
            <p:cNvPr id="8070" name="Google Shape;8070;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2" name="Google Shape;8072;p77"/>
          <p:cNvGrpSpPr/>
          <p:nvPr/>
        </p:nvGrpSpPr>
        <p:grpSpPr>
          <a:xfrm>
            <a:off x="3293346" y="2175008"/>
            <a:ext cx="564092" cy="561061"/>
            <a:chOff x="-5635200" y="2037975"/>
            <a:chExt cx="293025" cy="291450"/>
          </a:xfrm>
        </p:grpSpPr>
        <p:sp>
          <p:nvSpPr>
            <p:cNvPr id="8073" name="Google Shape;8073;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5" name="Google Shape;8075;p77"/>
          <p:cNvGrpSpPr/>
          <p:nvPr/>
        </p:nvGrpSpPr>
        <p:grpSpPr>
          <a:xfrm>
            <a:off x="3291061" y="2853883"/>
            <a:ext cx="568665" cy="561061"/>
            <a:chOff x="-5637575" y="2397900"/>
            <a:chExt cx="295400" cy="291450"/>
          </a:xfrm>
        </p:grpSpPr>
        <p:sp>
          <p:nvSpPr>
            <p:cNvPr id="8076" name="Google Shape;8076;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0" name="Google Shape;8080;p77"/>
          <p:cNvGrpSpPr/>
          <p:nvPr/>
        </p:nvGrpSpPr>
        <p:grpSpPr>
          <a:xfrm>
            <a:off x="3309278" y="3547196"/>
            <a:ext cx="564044" cy="562552"/>
            <a:chOff x="-5635975" y="2757075"/>
            <a:chExt cx="293000" cy="292225"/>
          </a:xfrm>
        </p:grpSpPr>
        <p:sp>
          <p:nvSpPr>
            <p:cNvPr id="8081" name="Google Shape;8081;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3" name="Google Shape;8083;p77"/>
          <p:cNvGrpSpPr/>
          <p:nvPr/>
        </p:nvGrpSpPr>
        <p:grpSpPr>
          <a:xfrm>
            <a:off x="6887858" y="2175008"/>
            <a:ext cx="564092" cy="561061"/>
            <a:chOff x="-3854375" y="2046625"/>
            <a:chExt cx="293025" cy="291450"/>
          </a:xfrm>
        </p:grpSpPr>
        <p:sp>
          <p:nvSpPr>
            <p:cNvPr id="8084" name="Google Shape;8084;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6" name="Google Shape;8086;p77"/>
          <p:cNvGrpSpPr/>
          <p:nvPr/>
        </p:nvGrpSpPr>
        <p:grpSpPr>
          <a:xfrm>
            <a:off x="6886342" y="2851623"/>
            <a:ext cx="567124" cy="565584"/>
            <a:chOff x="-3854375" y="2405000"/>
            <a:chExt cx="294600" cy="293800"/>
          </a:xfrm>
        </p:grpSpPr>
        <p:sp>
          <p:nvSpPr>
            <p:cNvPr id="8087" name="Google Shape;8087;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9" name="Google Shape;8089;p77"/>
          <p:cNvGrpSpPr/>
          <p:nvPr/>
        </p:nvGrpSpPr>
        <p:grpSpPr>
          <a:xfrm>
            <a:off x="6905282" y="3546451"/>
            <a:ext cx="561061" cy="564044"/>
            <a:chOff x="-3852025" y="2764950"/>
            <a:chExt cx="291450" cy="293000"/>
          </a:xfrm>
        </p:grpSpPr>
        <p:sp>
          <p:nvSpPr>
            <p:cNvPr id="8090" name="Google Shape;8090;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92" name="Google Shape;8092;p77"/>
          <p:cNvSpPr/>
          <p:nvPr/>
        </p:nvSpPr>
        <p:spPr>
          <a:xfrm>
            <a:off x="10534655" y="2242338"/>
            <a:ext cx="562552" cy="426065"/>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77"/>
          <p:cNvSpPr/>
          <p:nvPr/>
        </p:nvSpPr>
        <p:spPr>
          <a:xfrm>
            <a:off x="10534655" y="2853713"/>
            <a:ext cx="562552" cy="561012"/>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94" name="Google Shape;8094;p77"/>
          <p:cNvGrpSpPr/>
          <p:nvPr/>
        </p:nvGrpSpPr>
        <p:grpSpPr>
          <a:xfrm>
            <a:off x="10535400" y="3547197"/>
            <a:ext cx="561061" cy="562552"/>
            <a:chOff x="-2060175" y="2768875"/>
            <a:chExt cx="291450" cy="292225"/>
          </a:xfrm>
        </p:grpSpPr>
        <p:sp>
          <p:nvSpPr>
            <p:cNvPr id="8095" name="Google Shape;8095;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7" name="Google Shape;8097;p77"/>
          <p:cNvGrpSpPr/>
          <p:nvPr/>
        </p:nvGrpSpPr>
        <p:grpSpPr>
          <a:xfrm>
            <a:off x="2553547" y="4309428"/>
            <a:ext cx="562552" cy="561061"/>
            <a:chOff x="-937025" y="2064750"/>
            <a:chExt cx="292225" cy="291450"/>
          </a:xfrm>
        </p:grpSpPr>
        <p:sp>
          <p:nvSpPr>
            <p:cNvPr id="8098" name="Google Shape;8098;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1" name="Google Shape;8101;p77"/>
          <p:cNvGrpSpPr/>
          <p:nvPr/>
        </p:nvGrpSpPr>
        <p:grpSpPr>
          <a:xfrm>
            <a:off x="4024432" y="2174263"/>
            <a:ext cx="562601" cy="562552"/>
            <a:chOff x="-5276050" y="2037975"/>
            <a:chExt cx="292250" cy="292225"/>
          </a:xfrm>
        </p:grpSpPr>
        <p:sp>
          <p:nvSpPr>
            <p:cNvPr id="8102" name="Google Shape;8102;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5" name="Google Shape;8105;p77"/>
          <p:cNvSpPr/>
          <p:nvPr/>
        </p:nvSpPr>
        <p:spPr>
          <a:xfrm>
            <a:off x="4019587" y="2870557"/>
            <a:ext cx="573188" cy="527324"/>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77"/>
          <p:cNvSpPr/>
          <p:nvPr/>
        </p:nvSpPr>
        <p:spPr>
          <a:xfrm>
            <a:off x="4040812" y="3547742"/>
            <a:ext cx="562552" cy="561012"/>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7" name="Google Shape;8107;p77"/>
          <p:cNvGrpSpPr/>
          <p:nvPr/>
        </p:nvGrpSpPr>
        <p:grpSpPr>
          <a:xfrm>
            <a:off x="7702849" y="2175008"/>
            <a:ext cx="432177" cy="561061"/>
            <a:chOff x="-3462150" y="2046625"/>
            <a:chExt cx="224500" cy="291450"/>
          </a:xfrm>
        </p:grpSpPr>
        <p:sp>
          <p:nvSpPr>
            <p:cNvPr id="8108" name="Google Shape;8108;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5" name="Google Shape;8115;p77"/>
          <p:cNvGrpSpPr/>
          <p:nvPr/>
        </p:nvGrpSpPr>
        <p:grpSpPr>
          <a:xfrm>
            <a:off x="7670267" y="2852369"/>
            <a:ext cx="497341" cy="564092"/>
            <a:chOff x="-3478675" y="2405775"/>
            <a:chExt cx="258350" cy="293025"/>
          </a:xfrm>
        </p:grpSpPr>
        <p:sp>
          <p:nvSpPr>
            <p:cNvPr id="8116" name="Google Shape;8116;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0" name="Google Shape;8120;p77"/>
          <p:cNvGrpSpPr/>
          <p:nvPr/>
        </p:nvGrpSpPr>
        <p:grpSpPr>
          <a:xfrm>
            <a:off x="7753625" y="3547197"/>
            <a:ext cx="362441" cy="562552"/>
            <a:chOff x="-3443250" y="2765725"/>
            <a:chExt cx="188275" cy="292225"/>
          </a:xfrm>
        </p:grpSpPr>
        <p:sp>
          <p:nvSpPr>
            <p:cNvPr id="8121" name="Google Shape;8121;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5" name="Google Shape;8125;p77"/>
          <p:cNvGrpSpPr/>
          <p:nvPr/>
        </p:nvGrpSpPr>
        <p:grpSpPr>
          <a:xfrm>
            <a:off x="1125486" y="4307913"/>
            <a:ext cx="495849" cy="564092"/>
            <a:chOff x="-1684475" y="2049000"/>
            <a:chExt cx="257575" cy="293025"/>
          </a:xfrm>
        </p:grpSpPr>
        <p:sp>
          <p:nvSpPr>
            <p:cNvPr id="8126" name="Google Shape;8126;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30" name="Google Shape;8130;p77"/>
          <p:cNvSpPr/>
          <p:nvPr/>
        </p:nvSpPr>
        <p:spPr>
          <a:xfrm>
            <a:off x="3296393" y="4309034"/>
            <a:ext cx="586808" cy="56183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31" name="Google Shape;8131;p77"/>
          <p:cNvGrpSpPr/>
          <p:nvPr/>
        </p:nvGrpSpPr>
        <p:grpSpPr>
          <a:xfrm>
            <a:off x="5512010" y="4308685"/>
            <a:ext cx="561061" cy="562552"/>
            <a:chOff x="-1700225" y="2768875"/>
            <a:chExt cx="291450" cy="292225"/>
          </a:xfrm>
        </p:grpSpPr>
        <p:sp>
          <p:nvSpPr>
            <p:cNvPr id="8132" name="Google Shape;8132;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77"/>
          <p:cNvGrpSpPr/>
          <p:nvPr/>
        </p:nvGrpSpPr>
        <p:grpSpPr>
          <a:xfrm>
            <a:off x="4803141" y="4307914"/>
            <a:ext cx="495849" cy="564092"/>
            <a:chOff x="-919700" y="2420750"/>
            <a:chExt cx="257575" cy="293025"/>
          </a:xfrm>
        </p:grpSpPr>
        <p:sp>
          <p:nvSpPr>
            <p:cNvPr id="8139" name="Google Shape;8139;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2" name="Google Shape;8142;p77"/>
          <p:cNvGrpSpPr/>
          <p:nvPr/>
        </p:nvGrpSpPr>
        <p:grpSpPr>
          <a:xfrm>
            <a:off x="2583397" y="2194601"/>
            <a:ext cx="546041" cy="547489"/>
            <a:chOff x="6679825" y="2693700"/>
            <a:chExt cx="257875" cy="258575"/>
          </a:xfrm>
        </p:grpSpPr>
        <p:sp>
          <p:nvSpPr>
            <p:cNvPr id="8143" name="Google Shape;814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5" name="Google Shape;8145;p77"/>
          <p:cNvGrpSpPr/>
          <p:nvPr/>
        </p:nvGrpSpPr>
        <p:grpSpPr>
          <a:xfrm>
            <a:off x="2569495" y="2856147"/>
            <a:ext cx="560708" cy="556349"/>
            <a:chOff x="6790450" y="3119050"/>
            <a:chExt cx="262750" cy="260675"/>
          </a:xfrm>
        </p:grpSpPr>
        <p:sp>
          <p:nvSpPr>
            <p:cNvPr id="8146" name="Google Shape;814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8" name="Google Shape;8148;p77"/>
          <p:cNvGrpSpPr/>
          <p:nvPr/>
        </p:nvGrpSpPr>
        <p:grpSpPr>
          <a:xfrm>
            <a:off x="9137444" y="5007249"/>
            <a:ext cx="477457" cy="543188"/>
            <a:chOff x="7660859" y="2571753"/>
            <a:chExt cx="366561" cy="417024"/>
          </a:xfrm>
        </p:grpSpPr>
        <p:sp>
          <p:nvSpPr>
            <p:cNvPr id="8149" name="Google Shape;8149;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2" name="Google Shape;8152;p77"/>
          <p:cNvGrpSpPr/>
          <p:nvPr/>
        </p:nvGrpSpPr>
        <p:grpSpPr>
          <a:xfrm>
            <a:off x="5850351" y="5007249"/>
            <a:ext cx="543188" cy="543188"/>
            <a:chOff x="5566722" y="2571753"/>
            <a:chExt cx="417024" cy="417024"/>
          </a:xfrm>
        </p:grpSpPr>
        <p:sp>
          <p:nvSpPr>
            <p:cNvPr id="8153" name="Google Shape;8153;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5" name="Google Shape;8155;p77"/>
          <p:cNvGrpSpPr/>
          <p:nvPr/>
        </p:nvGrpSpPr>
        <p:grpSpPr>
          <a:xfrm>
            <a:off x="6672129" y="5143589"/>
            <a:ext cx="543175" cy="270507"/>
            <a:chOff x="6090251" y="2676413"/>
            <a:chExt cx="417014" cy="207677"/>
          </a:xfrm>
        </p:grpSpPr>
        <p:sp>
          <p:nvSpPr>
            <p:cNvPr id="8156" name="Google Shape;8156;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0" name="Google Shape;8160;p77"/>
          <p:cNvGrpSpPr/>
          <p:nvPr/>
        </p:nvGrpSpPr>
        <p:grpSpPr>
          <a:xfrm>
            <a:off x="8315667" y="5007249"/>
            <a:ext cx="543188" cy="543188"/>
            <a:chOff x="7137330" y="2571753"/>
            <a:chExt cx="417024" cy="417024"/>
          </a:xfrm>
        </p:grpSpPr>
        <p:sp>
          <p:nvSpPr>
            <p:cNvPr id="8161" name="Google Shape;8161;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4" name="Google Shape;8164;p77"/>
          <p:cNvGrpSpPr/>
          <p:nvPr/>
        </p:nvGrpSpPr>
        <p:grpSpPr>
          <a:xfrm>
            <a:off x="7493891" y="5007249"/>
            <a:ext cx="543188" cy="543188"/>
            <a:chOff x="6613801" y="2571753"/>
            <a:chExt cx="417024" cy="417024"/>
          </a:xfrm>
        </p:grpSpPr>
        <p:sp>
          <p:nvSpPr>
            <p:cNvPr id="8165" name="Google Shape;8165;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0" name="Google Shape;8170;p77"/>
          <p:cNvGrpSpPr/>
          <p:nvPr/>
        </p:nvGrpSpPr>
        <p:grpSpPr>
          <a:xfrm>
            <a:off x="10544323" y="4318374"/>
            <a:ext cx="543215" cy="543215"/>
            <a:chOff x="2964567" y="2571753"/>
            <a:chExt cx="417045" cy="417045"/>
          </a:xfrm>
        </p:grpSpPr>
        <p:sp>
          <p:nvSpPr>
            <p:cNvPr id="8171" name="Google Shape;8171;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3" name="Google Shape;8173;p77"/>
          <p:cNvGrpSpPr/>
          <p:nvPr/>
        </p:nvGrpSpPr>
        <p:grpSpPr>
          <a:xfrm>
            <a:off x="2563219" y="5087863"/>
            <a:ext cx="543188" cy="381960"/>
            <a:chOff x="3476576" y="2633631"/>
            <a:chExt cx="417024" cy="293244"/>
          </a:xfrm>
        </p:grpSpPr>
        <p:sp>
          <p:nvSpPr>
            <p:cNvPr id="8174" name="Google Shape;8174;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6" name="Google Shape;8176;p77"/>
          <p:cNvGrpSpPr/>
          <p:nvPr/>
        </p:nvGrpSpPr>
        <p:grpSpPr>
          <a:xfrm>
            <a:off x="3384995" y="5007344"/>
            <a:ext cx="543215" cy="542997"/>
            <a:chOff x="3988564" y="2571836"/>
            <a:chExt cx="417045" cy="416878"/>
          </a:xfrm>
        </p:grpSpPr>
        <p:sp>
          <p:nvSpPr>
            <p:cNvPr id="8177" name="Google Shape;8177;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9" name="Google Shape;8179;p77"/>
          <p:cNvGrpSpPr/>
          <p:nvPr/>
        </p:nvGrpSpPr>
        <p:grpSpPr>
          <a:xfrm>
            <a:off x="4206799" y="5007249"/>
            <a:ext cx="543188" cy="543188"/>
            <a:chOff x="4500573" y="2571753"/>
            <a:chExt cx="417024" cy="417024"/>
          </a:xfrm>
        </p:grpSpPr>
        <p:sp>
          <p:nvSpPr>
            <p:cNvPr id="8180" name="Google Shape;8180;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2" name="Google Shape;8182;p77"/>
          <p:cNvGrpSpPr/>
          <p:nvPr/>
        </p:nvGrpSpPr>
        <p:grpSpPr>
          <a:xfrm>
            <a:off x="5028575" y="5007249"/>
            <a:ext cx="543188" cy="543188"/>
            <a:chOff x="5012603" y="2571753"/>
            <a:chExt cx="417024" cy="417024"/>
          </a:xfrm>
        </p:grpSpPr>
        <p:sp>
          <p:nvSpPr>
            <p:cNvPr id="8183" name="Google Shape;8183;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85" name="Google Shape;8185;p77"/>
          <p:cNvSpPr/>
          <p:nvPr/>
        </p:nvSpPr>
        <p:spPr>
          <a:xfrm>
            <a:off x="6950386" y="4318470"/>
            <a:ext cx="543177" cy="543177"/>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86" name="Google Shape;8186;p77"/>
          <p:cNvGrpSpPr/>
          <p:nvPr/>
        </p:nvGrpSpPr>
        <p:grpSpPr>
          <a:xfrm>
            <a:off x="7644439" y="4318387"/>
            <a:ext cx="543243" cy="543188"/>
            <a:chOff x="812101" y="2571761"/>
            <a:chExt cx="417066" cy="417024"/>
          </a:xfrm>
        </p:grpSpPr>
        <p:sp>
          <p:nvSpPr>
            <p:cNvPr id="8187" name="Google Shape;8187;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1" name="Google Shape;8191;p77"/>
          <p:cNvGrpSpPr/>
          <p:nvPr/>
        </p:nvGrpSpPr>
        <p:grpSpPr>
          <a:xfrm>
            <a:off x="8338565" y="4318387"/>
            <a:ext cx="543188" cy="543188"/>
            <a:chOff x="1323129" y="2571761"/>
            <a:chExt cx="417024" cy="417024"/>
          </a:xfrm>
        </p:grpSpPr>
        <p:sp>
          <p:nvSpPr>
            <p:cNvPr id="8192" name="Google Shape;8192;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96" name="Google Shape;8196;p77"/>
          <p:cNvSpPr/>
          <p:nvPr/>
        </p:nvSpPr>
        <p:spPr>
          <a:xfrm>
            <a:off x="9103237" y="4367471"/>
            <a:ext cx="545868" cy="445181"/>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97" name="Google Shape;8197;p77"/>
          <p:cNvGrpSpPr/>
          <p:nvPr/>
        </p:nvGrpSpPr>
        <p:grpSpPr>
          <a:xfrm>
            <a:off x="9853865" y="4318458"/>
            <a:ext cx="544031" cy="543215"/>
            <a:chOff x="2344476" y="2571761"/>
            <a:chExt cx="417671" cy="417045"/>
          </a:xfrm>
        </p:grpSpPr>
        <p:sp>
          <p:nvSpPr>
            <p:cNvPr id="8198" name="Google Shape;8198;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5" y="2206629"/>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3"/>
            <a:ext cx="9241339" cy="1815882"/>
          </a:xfrm>
          <a:prstGeom prst="rect">
            <a:avLst/>
          </a:prstGeom>
          <a:noFill/>
        </p:spPr>
        <p:txBody>
          <a:bodyPr wrap="square" rtlCol="0">
            <a:spAutoFit/>
          </a:bodyPr>
          <a:lstStyle/>
          <a:p>
            <a:pPr algn="ctr" defTabSz="1219140">
              <a:buClr>
                <a:srgbClr val="000000"/>
              </a:buClr>
              <a:defRPr/>
            </a:pPr>
            <a:r>
              <a:rPr lang="en-US" altLang="zh-CN" sz="4800" kern="0" dirty="0">
                <a:solidFill>
                  <a:srgbClr val="FFFFFF"/>
                </a:solidFill>
                <a:latin typeface="Arial"/>
                <a:cs typeface="Arial"/>
                <a:sym typeface="Arial"/>
                <a:hlinkClick r:id="rId4"/>
              </a:rPr>
              <a:t>www.greatppt.com</a:t>
            </a:r>
            <a:endParaRPr lang="en-US" altLang="zh-CN" sz="4800" kern="0" dirty="0">
              <a:solidFill>
                <a:srgbClr val="FFFFFF"/>
              </a:solidFill>
              <a:latin typeface="Arial"/>
              <a:cs typeface="Arial"/>
              <a:sym typeface="Arial"/>
            </a:endParaRP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Free Templates and Themes</a:t>
            </a: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Create beautiful presentations in minutes</a:t>
            </a:r>
            <a:endParaRPr lang="zh-CN" altLang="en-US" sz="3200"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Rectangle: Top Corners Rounded 244">
            <a:extLst>
              <a:ext uri="{FF2B5EF4-FFF2-40B4-BE49-F238E27FC236}">
                <a16:creationId xmlns:a16="http://schemas.microsoft.com/office/drawing/2014/main" id="{057FA9F1-D936-409E-88F2-6D7D1494B3EF}"/>
              </a:ext>
            </a:extLst>
          </p:cNvPr>
          <p:cNvSpPr/>
          <p:nvPr/>
        </p:nvSpPr>
        <p:spPr>
          <a:xfrm flipV="1">
            <a:off x="0" y="-1"/>
            <a:ext cx="12192000" cy="4041518"/>
          </a:xfrm>
          <a:prstGeom prst="round2SameRect">
            <a:avLst>
              <a:gd name="adj1" fmla="val 5363"/>
              <a:gd name="adj2" fmla="val 0"/>
            </a:avLst>
          </a:prstGeom>
          <a:gradFill>
            <a:gsLst>
              <a:gs pos="0">
                <a:srgbClr val="3B40A3"/>
              </a:gs>
              <a:gs pos="100000">
                <a:srgbClr val="531B96"/>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70">
            <a:extLst>
              <a:ext uri="{FF2B5EF4-FFF2-40B4-BE49-F238E27FC236}">
                <a16:creationId xmlns:a16="http://schemas.microsoft.com/office/drawing/2014/main" id="{51A92F3F-9217-47F7-B932-D7A6E542B622}"/>
              </a:ext>
            </a:extLst>
          </p:cNvPr>
          <p:cNvSpPr>
            <a:spLocks/>
          </p:cNvSpPr>
          <p:nvPr/>
        </p:nvSpPr>
        <p:spPr bwMode="auto">
          <a:xfrm flipV="1">
            <a:off x="7049864" y="1855722"/>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51" name="Freeform 78">
            <a:extLst>
              <a:ext uri="{FF2B5EF4-FFF2-40B4-BE49-F238E27FC236}">
                <a16:creationId xmlns:a16="http://schemas.microsoft.com/office/drawing/2014/main" id="{E8202386-5D55-4FE5-B5AD-0F06734B5651}"/>
              </a:ext>
            </a:extLst>
          </p:cNvPr>
          <p:cNvSpPr>
            <a:spLocks/>
          </p:cNvSpPr>
          <p:nvPr/>
        </p:nvSpPr>
        <p:spPr bwMode="auto">
          <a:xfrm flipV="1">
            <a:off x="4911678" y="360586"/>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4" y="0"/>
                  <a:pt x="13" y="0"/>
                </a:cubicBezTo>
                <a:cubicBezTo>
                  <a:pt x="11" y="0"/>
                  <a:pt x="10" y="2"/>
                  <a:pt x="10" y="3"/>
                </a:cubicBezTo>
                <a:cubicBezTo>
                  <a:pt x="10" y="10"/>
                  <a:pt x="10" y="10"/>
                  <a:pt x="10" y="10"/>
                </a:cubicBezTo>
                <a:cubicBezTo>
                  <a:pt x="3" y="10"/>
                  <a:pt x="3" y="10"/>
                  <a:pt x="3" y="10"/>
                </a:cubicBezTo>
                <a:cubicBezTo>
                  <a:pt x="1" y="10"/>
                  <a:pt x="0" y="11"/>
                  <a:pt x="0" y="13"/>
                </a:cubicBezTo>
                <a:cubicBezTo>
                  <a:pt x="0" y="15"/>
                  <a:pt x="1" y="16"/>
                  <a:pt x="3" y="16"/>
                </a:cubicBezTo>
                <a:cubicBezTo>
                  <a:pt x="10" y="16"/>
                  <a:pt x="10" y="16"/>
                  <a:pt x="10" y="16"/>
                </a:cubicBezTo>
                <a:cubicBezTo>
                  <a:pt x="10" y="23"/>
                  <a:pt x="10" y="23"/>
                  <a:pt x="10" y="23"/>
                </a:cubicBezTo>
                <a:cubicBezTo>
                  <a:pt x="10" y="25"/>
                  <a:pt x="11" y="26"/>
                  <a:pt x="13" y="26"/>
                </a:cubicBezTo>
                <a:cubicBezTo>
                  <a:pt x="14" y="26"/>
                  <a:pt x="16" y="25"/>
                  <a:pt x="16" y="23"/>
                </a:cubicBezTo>
                <a:cubicBezTo>
                  <a:pt x="16" y="16"/>
                  <a:pt x="16" y="16"/>
                  <a:pt x="16" y="16"/>
                </a:cubicBezTo>
                <a:cubicBezTo>
                  <a:pt x="23" y="16"/>
                  <a:pt x="23" y="16"/>
                  <a:pt x="23" y="16"/>
                </a:cubicBezTo>
                <a:cubicBezTo>
                  <a:pt x="24" y="16"/>
                  <a:pt x="26" y="15"/>
                  <a:pt x="26" y="13"/>
                </a:cubicBezTo>
                <a:cubicBezTo>
                  <a:pt x="26" y="11"/>
                  <a:pt x="24" y="10"/>
                  <a:pt x="23" y="10"/>
                </a:cubicBezTo>
                <a:cubicBezTo>
                  <a:pt x="16" y="10"/>
                  <a:pt x="16" y="10"/>
                  <a:pt x="16" y="10"/>
                </a:cubicBezTo>
                <a:lnTo>
                  <a:pt x="16"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70">
            <a:extLst>
              <a:ext uri="{FF2B5EF4-FFF2-40B4-BE49-F238E27FC236}">
                <a16:creationId xmlns:a16="http://schemas.microsoft.com/office/drawing/2014/main" id="{954FABB0-401E-4CBC-9DB0-128F91D7B6AF}"/>
              </a:ext>
            </a:extLst>
          </p:cNvPr>
          <p:cNvSpPr>
            <a:spLocks/>
          </p:cNvSpPr>
          <p:nvPr/>
        </p:nvSpPr>
        <p:spPr bwMode="auto">
          <a:xfrm flipV="1">
            <a:off x="11410785" y="2761091"/>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54" name="Freeform 76">
            <a:extLst>
              <a:ext uri="{FF2B5EF4-FFF2-40B4-BE49-F238E27FC236}">
                <a16:creationId xmlns:a16="http://schemas.microsoft.com/office/drawing/2014/main" id="{03047F53-B5B4-469C-9A03-CA280A2AECA4}"/>
              </a:ext>
            </a:extLst>
          </p:cNvPr>
          <p:cNvSpPr>
            <a:spLocks/>
          </p:cNvSpPr>
          <p:nvPr/>
        </p:nvSpPr>
        <p:spPr bwMode="auto">
          <a:xfrm flipV="1">
            <a:off x="11143368" y="3076243"/>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73">
            <a:extLst>
              <a:ext uri="{FF2B5EF4-FFF2-40B4-BE49-F238E27FC236}">
                <a16:creationId xmlns:a16="http://schemas.microsoft.com/office/drawing/2014/main" id="{C4F61D79-B08D-4B53-9A6B-20C0ECA616CB}"/>
              </a:ext>
            </a:extLst>
          </p:cNvPr>
          <p:cNvSpPr>
            <a:spLocks/>
          </p:cNvSpPr>
          <p:nvPr/>
        </p:nvSpPr>
        <p:spPr bwMode="auto">
          <a:xfrm flipV="1">
            <a:off x="8090814" y="414524"/>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6" name="Freeform: Shape 35">
            <a:extLst>
              <a:ext uri="{FF2B5EF4-FFF2-40B4-BE49-F238E27FC236}">
                <a16:creationId xmlns:a16="http://schemas.microsoft.com/office/drawing/2014/main" id="{CC8886ED-1022-49FF-BAB4-E6309D17A6B5}"/>
              </a:ext>
            </a:extLst>
          </p:cNvPr>
          <p:cNvSpPr>
            <a:spLocks/>
          </p:cNvSpPr>
          <p:nvPr/>
        </p:nvSpPr>
        <p:spPr bwMode="auto">
          <a:xfrm>
            <a:off x="0" y="4719484"/>
            <a:ext cx="4835691" cy="2138516"/>
          </a:xfrm>
          <a:custGeom>
            <a:avLst/>
            <a:gdLst>
              <a:gd name="connsiteX0" fmla="*/ 2803938 w 4835691"/>
              <a:gd name="connsiteY0" fmla="*/ 611383 h 2138516"/>
              <a:gd name="connsiteX1" fmla="*/ 3569362 w 4835691"/>
              <a:gd name="connsiteY1" fmla="*/ 611383 h 2138516"/>
              <a:gd name="connsiteX2" fmla="*/ 3713500 w 4835691"/>
              <a:gd name="connsiteY2" fmla="*/ 756363 h 2138516"/>
              <a:gd name="connsiteX3" fmla="*/ 3713500 w 4835691"/>
              <a:gd name="connsiteY3" fmla="*/ 781359 h 2138516"/>
              <a:gd name="connsiteX4" fmla="*/ 3569362 w 4835691"/>
              <a:gd name="connsiteY4" fmla="*/ 926338 h 2138516"/>
              <a:gd name="connsiteX5" fmla="*/ 2803938 w 4835691"/>
              <a:gd name="connsiteY5" fmla="*/ 926338 h 2138516"/>
              <a:gd name="connsiteX6" fmla="*/ 2654829 w 4835691"/>
              <a:gd name="connsiteY6" fmla="*/ 781359 h 2138516"/>
              <a:gd name="connsiteX7" fmla="*/ 2654829 w 4835691"/>
              <a:gd name="connsiteY7" fmla="*/ 756363 h 2138516"/>
              <a:gd name="connsiteX8" fmla="*/ 2803938 w 4835691"/>
              <a:gd name="connsiteY8" fmla="*/ 611383 h 2138516"/>
              <a:gd name="connsiteX9" fmla="*/ 0 w 4835691"/>
              <a:gd name="connsiteY9" fmla="*/ 0 h 2138516"/>
              <a:gd name="connsiteX10" fmla="*/ 249190 w 4835691"/>
              <a:gd name="connsiteY10" fmla="*/ 0 h 2138516"/>
              <a:gd name="connsiteX11" fmla="*/ 4686262 w 4835691"/>
              <a:gd name="connsiteY11" fmla="*/ 0 h 2138516"/>
              <a:gd name="connsiteX12" fmla="*/ 4835691 w 4835691"/>
              <a:gd name="connsiteY12" fmla="*/ 144385 h 2138516"/>
              <a:gd name="connsiteX13" fmla="*/ 4835691 w 4835691"/>
              <a:gd name="connsiteY13" fmla="*/ 169279 h 2138516"/>
              <a:gd name="connsiteX14" fmla="*/ 4686262 w 4835691"/>
              <a:gd name="connsiteY14" fmla="*/ 313664 h 2138516"/>
              <a:gd name="connsiteX15" fmla="*/ 183464 w 4835691"/>
              <a:gd name="connsiteY15" fmla="*/ 313664 h 2138516"/>
              <a:gd name="connsiteX16" fmla="*/ 53959 w 4835691"/>
              <a:gd name="connsiteY16" fmla="*/ 458049 h 2138516"/>
              <a:gd name="connsiteX17" fmla="*/ 53959 w 4835691"/>
              <a:gd name="connsiteY17" fmla="*/ 468006 h 2138516"/>
              <a:gd name="connsiteX18" fmla="*/ 198408 w 4835691"/>
              <a:gd name="connsiteY18" fmla="*/ 612392 h 2138516"/>
              <a:gd name="connsiteX19" fmla="*/ 2360148 w 4835691"/>
              <a:gd name="connsiteY19" fmla="*/ 612392 h 2138516"/>
              <a:gd name="connsiteX20" fmla="*/ 2504596 w 4835691"/>
              <a:gd name="connsiteY20" fmla="*/ 756776 h 2138516"/>
              <a:gd name="connsiteX21" fmla="*/ 2504596 w 4835691"/>
              <a:gd name="connsiteY21" fmla="*/ 781670 h 2138516"/>
              <a:gd name="connsiteX22" fmla="*/ 2370110 w 4835691"/>
              <a:gd name="connsiteY22" fmla="*/ 926055 h 2138516"/>
              <a:gd name="connsiteX23" fmla="*/ 2360148 w 4835691"/>
              <a:gd name="connsiteY23" fmla="*/ 926055 h 2138516"/>
              <a:gd name="connsiteX24" fmla="*/ 2066271 w 4835691"/>
              <a:gd name="connsiteY24" fmla="*/ 926055 h 2138516"/>
              <a:gd name="connsiteX25" fmla="*/ 1941747 w 4835691"/>
              <a:gd name="connsiteY25" fmla="*/ 1065461 h 2138516"/>
              <a:gd name="connsiteX26" fmla="*/ 1941747 w 4835691"/>
              <a:gd name="connsiteY26" fmla="*/ 1075419 h 2138516"/>
              <a:gd name="connsiteX27" fmla="*/ 2081214 w 4835691"/>
              <a:gd name="connsiteY27" fmla="*/ 1209846 h 2138516"/>
              <a:gd name="connsiteX28" fmla="*/ 2126043 w 4835691"/>
              <a:gd name="connsiteY28" fmla="*/ 1209846 h 2138516"/>
              <a:gd name="connsiteX29" fmla="*/ 2126043 w 4835691"/>
              <a:gd name="connsiteY29" fmla="*/ 1214825 h 2138516"/>
              <a:gd name="connsiteX30" fmla="*/ 2263895 w 4835691"/>
              <a:gd name="connsiteY30" fmla="*/ 1214825 h 2138516"/>
              <a:gd name="connsiteX31" fmla="*/ 4625415 w 4835691"/>
              <a:gd name="connsiteY31" fmla="*/ 1214825 h 2138516"/>
              <a:gd name="connsiteX32" fmla="*/ 4774819 w 4835691"/>
              <a:gd name="connsiteY32" fmla="*/ 1358842 h 2138516"/>
              <a:gd name="connsiteX33" fmla="*/ 4774819 w 4835691"/>
              <a:gd name="connsiteY33" fmla="*/ 1383672 h 2138516"/>
              <a:gd name="connsiteX34" fmla="*/ 4625415 w 4835691"/>
              <a:gd name="connsiteY34" fmla="*/ 1527688 h 2138516"/>
              <a:gd name="connsiteX35" fmla="*/ 2419213 w 4835691"/>
              <a:gd name="connsiteY35" fmla="*/ 1527688 h 2138516"/>
              <a:gd name="connsiteX36" fmla="*/ 2294710 w 4835691"/>
              <a:gd name="connsiteY36" fmla="*/ 1661772 h 2138516"/>
              <a:gd name="connsiteX37" fmla="*/ 2294710 w 4835691"/>
              <a:gd name="connsiteY37" fmla="*/ 1686603 h 2138516"/>
              <a:gd name="connsiteX38" fmla="*/ 2429174 w 4835691"/>
              <a:gd name="connsiteY38" fmla="*/ 1825653 h 2138516"/>
              <a:gd name="connsiteX39" fmla="*/ 2449094 w 4835691"/>
              <a:gd name="connsiteY39" fmla="*/ 1825653 h 2138516"/>
              <a:gd name="connsiteX40" fmla="*/ 2957069 w 4835691"/>
              <a:gd name="connsiteY40" fmla="*/ 1825653 h 2138516"/>
              <a:gd name="connsiteX41" fmla="*/ 3101493 w 4835691"/>
              <a:gd name="connsiteY41" fmla="*/ 1969669 h 2138516"/>
              <a:gd name="connsiteX42" fmla="*/ 3101493 w 4835691"/>
              <a:gd name="connsiteY42" fmla="*/ 1994500 h 2138516"/>
              <a:gd name="connsiteX43" fmla="*/ 2957069 w 4835691"/>
              <a:gd name="connsiteY43" fmla="*/ 2138516 h 2138516"/>
              <a:gd name="connsiteX44" fmla="*/ 8472 w 4835691"/>
              <a:gd name="connsiteY44" fmla="*/ 2138516 h 2138516"/>
              <a:gd name="connsiteX45" fmla="*/ 0 w 4835691"/>
              <a:gd name="connsiteY45" fmla="*/ 2138516 h 2138516"/>
              <a:gd name="connsiteX46" fmla="*/ 0 w 4835691"/>
              <a:gd name="connsiteY46" fmla="*/ 1825653 h 2138516"/>
              <a:gd name="connsiteX47" fmla="*/ 82605 w 4835691"/>
              <a:gd name="connsiteY47" fmla="*/ 1825653 h 2138516"/>
              <a:gd name="connsiteX48" fmla="*/ 272774 w 4835691"/>
              <a:gd name="connsiteY48" fmla="*/ 1825653 h 2138516"/>
              <a:gd name="connsiteX49" fmla="*/ 342496 w 4835691"/>
              <a:gd name="connsiteY49" fmla="*/ 1825653 h 2138516"/>
              <a:gd name="connsiteX50" fmla="*/ 476959 w 4835691"/>
              <a:gd name="connsiteY50" fmla="*/ 1686603 h 2138516"/>
              <a:gd name="connsiteX51" fmla="*/ 476959 w 4835691"/>
              <a:gd name="connsiteY51" fmla="*/ 1661772 h 2138516"/>
              <a:gd name="connsiteX52" fmla="*/ 352456 w 4835691"/>
              <a:gd name="connsiteY52" fmla="*/ 1527688 h 2138516"/>
              <a:gd name="connsiteX53" fmla="*/ 119272 w 4835691"/>
              <a:gd name="connsiteY53" fmla="*/ 1527688 h 2138516"/>
              <a:gd name="connsiteX54" fmla="*/ 0 w 4835691"/>
              <a:gd name="connsiteY54" fmla="*/ 1527688 h 213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835691" h="2138516">
                <a:moveTo>
                  <a:pt x="2803938" y="611383"/>
                </a:moveTo>
                <a:cubicBezTo>
                  <a:pt x="3569362" y="611383"/>
                  <a:pt x="3569362" y="611383"/>
                  <a:pt x="3569362" y="611383"/>
                </a:cubicBezTo>
                <a:cubicBezTo>
                  <a:pt x="3648886" y="611383"/>
                  <a:pt x="3713500" y="676374"/>
                  <a:pt x="3713500" y="756363"/>
                </a:cubicBezTo>
                <a:cubicBezTo>
                  <a:pt x="3713500" y="781359"/>
                  <a:pt x="3713500" y="781359"/>
                  <a:pt x="3713500" y="781359"/>
                </a:cubicBezTo>
                <a:cubicBezTo>
                  <a:pt x="3713500" y="861348"/>
                  <a:pt x="3648886" y="926338"/>
                  <a:pt x="3569362" y="926338"/>
                </a:cubicBezTo>
                <a:cubicBezTo>
                  <a:pt x="2803938" y="926338"/>
                  <a:pt x="2803938" y="926338"/>
                  <a:pt x="2803938" y="926338"/>
                </a:cubicBezTo>
                <a:cubicBezTo>
                  <a:pt x="2719443" y="926338"/>
                  <a:pt x="2654829" y="861348"/>
                  <a:pt x="2654829" y="781359"/>
                </a:cubicBezTo>
                <a:cubicBezTo>
                  <a:pt x="2654829" y="756363"/>
                  <a:pt x="2654829" y="756363"/>
                  <a:pt x="2654829" y="756363"/>
                </a:cubicBezTo>
                <a:cubicBezTo>
                  <a:pt x="2654829" y="676374"/>
                  <a:pt x="2719443" y="611383"/>
                  <a:pt x="2803938" y="611383"/>
                </a:cubicBezTo>
                <a:close/>
                <a:moveTo>
                  <a:pt x="0" y="0"/>
                </a:moveTo>
                <a:lnTo>
                  <a:pt x="249190" y="0"/>
                </a:lnTo>
                <a:cubicBezTo>
                  <a:pt x="4686262" y="0"/>
                  <a:pt x="4686262" y="0"/>
                  <a:pt x="4686262" y="0"/>
                </a:cubicBezTo>
                <a:cubicBezTo>
                  <a:pt x="4765958" y="0"/>
                  <a:pt x="4835691" y="64724"/>
                  <a:pt x="4835691" y="144385"/>
                </a:cubicBezTo>
                <a:cubicBezTo>
                  <a:pt x="4835691" y="169279"/>
                  <a:pt x="4835691" y="169279"/>
                  <a:pt x="4835691" y="169279"/>
                </a:cubicBezTo>
                <a:cubicBezTo>
                  <a:pt x="4835691" y="248939"/>
                  <a:pt x="4765958" y="313664"/>
                  <a:pt x="4686262" y="313664"/>
                </a:cubicBezTo>
                <a:cubicBezTo>
                  <a:pt x="183464" y="313664"/>
                  <a:pt x="183464" y="313664"/>
                  <a:pt x="183464" y="313664"/>
                </a:cubicBezTo>
                <a:cubicBezTo>
                  <a:pt x="108750" y="318642"/>
                  <a:pt x="53959" y="383367"/>
                  <a:pt x="53959" y="458049"/>
                </a:cubicBezTo>
                <a:cubicBezTo>
                  <a:pt x="53959" y="468006"/>
                  <a:pt x="53959" y="468006"/>
                  <a:pt x="53959" y="468006"/>
                </a:cubicBezTo>
                <a:cubicBezTo>
                  <a:pt x="53959" y="547667"/>
                  <a:pt x="118712" y="612392"/>
                  <a:pt x="198408" y="612392"/>
                </a:cubicBezTo>
                <a:cubicBezTo>
                  <a:pt x="2360148" y="612392"/>
                  <a:pt x="2360148" y="612392"/>
                  <a:pt x="2360148" y="612392"/>
                </a:cubicBezTo>
                <a:cubicBezTo>
                  <a:pt x="2439844" y="612392"/>
                  <a:pt x="2504596" y="677116"/>
                  <a:pt x="2504596" y="756776"/>
                </a:cubicBezTo>
                <a:cubicBezTo>
                  <a:pt x="2504596" y="781670"/>
                  <a:pt x="2504596" y="781670"/>
                  <a:pt x="2504596" y="781670"/>
                </a:cubicBezTo>
                <a:cubicBezTo>
                  <a:pt x="2504596" y="861331"/>
                  <a:pt x="2444825" y="921077"/>
                  <a:pt x="2370110" y="926055"/>
                </a:cubicBezTo>
                <a:cubicBezTo>
                  <a:pt x="2365129" y="926055"/>
                  <a:pt x="2365129" y="926055"/>
                  <a:pt x="2360148" y="926055"/>
                </a:cubicBezTo>
                <a:cubicBezTo>
                  <a:pt x="2066271" y="926055"/>
                  <a:pt x="2066271" y="926055"/>
                  <a:pt x="2066271" y="926055"/>
                </a:cubicBezTo>
                <a:cubicBezTo>
                  <a:pt x="1996537" y="936013"/>
                  <a:pt x="1941747" y="990780"/>
                  <a:pt x="1941747" y="1065461"/>
                </a:cubicBezTo>
                <a:cubicBezTo>
                  <a:pt x="1941747" y="1075419"/>
                  <a:pt x="1941747" y="1075419"/>
                  <a:pt x="1941747" y="1075419"/>
                </a:cubicBezTo>
                <a:cubicBezTo>
                  <a:pt x="1941747" y="1150101"/>
                  <a:pt x="2001518" y="1209846"/>
                  <a:pt x="2081214" y="1209846"/>
                </a:cubicBezTo>
                <a:cubicBezTo>
                  <a:pt x="2126043" y="1209846"/>
                  <a:pt x="2126043" y="1209846"/>
                  <a:pt x="2126043" y="1209846"/>
                </a:cubicBezTo>
                <a:cubicBezTo>
                  <a:pt x="2126043" y="1214825"/>
                  <a:pt x="2126043" y="1214825"/>
                  <a:pt x="2126043" y="1214825"/>
                </a:cubicBezTo>
                <a:lnTo>
                  <a:pt x="2263895" y="1214825"/>
                </a:lnTo>
                <a:cubicBezTo>
                  <a:pt x="4625415" y="1214825"/>
                  <a:pt x="4625415" y="1214825"/>
                  <a:pt x="4625415" y="1214825"/>
                </a:cubicBezTo>
                <a:cubicBezTo>
                  <a:pt x="4705097" y="1214825"/>
                  <a:pt x="4774819" y="1279384"/>
                  <a:pt x="4774819" y="1358842"/>
                </a:cubicBezTo>
                <a:cubicBezTo>
                  <a:pt x="4774819" y="1383672"/>
                  <a:pt x="4774819" y="1383672"/>
                  <a:pt x="4774819" y="1383672"/>
                </a:cubicBezTo>
                <a:cubicBezTo>
                  <a:pt x="4774819" y="1463129"/>
                  <a:pt x="4705097" y="1527688"/>
                  <a:pt x="4625415" y="1527688"/>
                </a:cubicBezTo>
                <a:cubicBezTo>
                  <a:pt x="2419213" y="1527688"/>
                  <a:pt x="2419213" y="1527688"/>
                  <a:pt x="2419213" y="1527688"/>
                </a:cubicBezTo>
                <a:cubicBezTo>
                  <a:pt x="2349491" y="1532654"/>
                  <a:pt x="2294710" y="1592247"/>
                  <a:pt x="2294710" y="1661772"/>
                </a:cubicBezTo>
                <a:cubicBezTo>
                  <a:pt x="2294710" y="1686603"/>
                  <a:pt x="2294710" y="1686603"/>
                  <a:pt x="2294710" y="1686603"/>
                </a:cubicBezTo>
                <a:cubicBezTo>
                  <a:pt x="2294710" y="1761094"/>
                  <a:pt x="2354472" y="1825653"/>
                  <a:pt x="2429174" y="1825653"/>
                </a:cubicBezTo>
                <a:cubicBezTo>
                  <a:pt x="2449094" y="1825653"/>
                  <a:pt x="2449094" y="1825653"/>
                  <a:pt x="2449094" y="1825653"/>
                </a:cubicBezTo>
                <a:cubicBezTo>
                  <a:pt x="2957069" y="1825653"/>
                  <a:pt x="2957069" y="1825653"/>
                  <a:pt x="2957069" y="1825653"/>
                </a:cubicBezTo>
                <a:cubicBezTo>
                  <a:pt x="3036751" y="1825653"/>
                  <a:pt x="3101493" y="1890212"/>
                  <a:pt x="3101493" y="1969669"/>
                </a:cubicBezTo>
                <a:cubicBezTo>
                  <a:pt x="3101493" y="1994500"/>
                  <a:pt x="3101493" y="1994500"/>
                  <a:pt x="3101493" y="1994500"/>
                </a:cubicBezTo>
                <a:cubicBezTo>
                  <a:pt x="3101493" y="2073957"/>
                  <a:pt x="3036751" y="2138516"/>
                  <a:pt x="2957069" y="2138516"/>
                </a:cubicBezTo>
                <a:cubicBezTo>
                  <a:pt x="545437" y="2138516"/>
                  <a:pt x="93256" y="2138516"/>
                  <a:pt x="8472" y="2138516"/>
                </a:cubicBezTo>
                <a:lnTo>
                  <a:pt x="0" y="2138516"/>
                </a:lnTo>
                <a:lnTo>
                  <a:pt x="0" y="1825653"/>
                </a:lnTo>
                <a:lnTo>
                  <a:pt x="82605" y="1825653"/>
                </a:lnTo>
                <a:cubicBezTo>
                  <a:pt x="272774" y="1825653"/>
                  <a:pt x="272774" y="1825653"/>
                  <a:pt x="272774" y="1825653"/>
                </a:cubicBezTo>
                <a:cubicBezTo>
                  <a:pt x="342496" y="1825653"/>
                  <a:pt x="342496" y="1825653"/>
                  <a:pt x="342496" y="1825653"/>
                </a:cubicBezTo>
                <a:cubicBezTo>
                  <a:pt x="417198" y="1825653"/>
                  <a:pt x="476959" y="1761094"/>
                  <a:pt x="476959" y="1686603"/>
                </a:cubicBezTo>
                <a:cubicBezTo>
                  <a:pt x="476959" y="1661772"/>
                  <a:pt x="476959" y="1661772"/>
                  <a:pt x="476959" y="1661772"/>
                </a:cubicBezTo>
                <a:cubicBezTo>
                  <a:pt x="476959" y="1592247"/>
                  <a:pt x="422178" y="1532654"/>
                  <a:pt x="352456" y="1527688"/>
                </a:cubicBezTo>
                <a:cubicBezTo>
                  <a:pt x="269661" y="1527688"/>
                  <a:pt x="192041" y="1527688"/>
                  <a:pt x="119272" y="1527688"/>
                </a:cubicBezTo>
                <a:lnTo>
                  <a:pt x="0" y="1527688"/>
                </a:lnTo>
                <a:close/>
              </a:path>
            </a:pathLst>
          </a:custGeom>
          <a:solidFill>
            <a:srgbClr val="EFE5FA"/>
          </a:soli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nvGrpSpPr>
          <p:cNvPr id="180" name="Group 179">
            <a:extLst>
              <a:ext uri="{FF2B5EF4-FFF2-40B4-BE49-F238E27FC236}">
                <a16:creationId xmlns:a16="http://schemas.microsoft.com/office/drawing/2014/main" id="{13CAD07C-8450-47BD-9ABE-B124C955C65C}"/>
              </a:ext>
            </a:extLst>
          </p:cNvPr>
          <p:cNvGrpSpPr/>
          <p:nvPr/>
        </p:nvGrpSpPr>
        <p:grpSpPr>
          <a:xfrm>
            <a:off x="-517525" y="4767006"/>
            <a:ext cx="3899299" cy="2529094"/>
            <a:chOff x="7827963" y="-5399088"/>
            <a:chExt cx="4598988" cy="2982914"/>
          </a:xfrm>
        </p:grpSpPr>
        <p:sp>
          <p:nvSpPr>
            <p:cNvPr id="181" name="Freeform 18">
              <a:extLst>
                <a:ext uri="{FF2B5EF4-FFF2-40B4-BE49-F238E27FC236}">
                  <a16:creationId xmlns:a16="http://schemas.microsoft.com/office/drawing/2014/main" id="{7B29061B-7D2F-4390-87D9-18747166D98F}"/>
                </a:ext>
              </a:extLst>
            </p:cNvPr>
            <p:cNvSpPr>
              <a:spLocks/>
            </p:cNvSpPr>
            <p:nvPr/>
          </p:nvSpPr>
          <p:spPr bwMode="auto">
            <a:xfrm>
              <a:off x="7827963" y="-4533900"/>
              <a:ext cx="4598988" cy="1735137"/>
            </a:xfrm>
            <a:custGeom>
              <a:avLst/>
              <a:gdLst>
                <a:gd name="T0" fmla="*/ 1845 w 1899"/>
                <a:gd name="T1" fmla="*/ 716 h 716"/>
                <a:gd name="T2" fmla="*/ 1717 w 1899"/>
                <a:gd name="T3" fmla="*/ 619 h 716"/>
                <a:gd name="T4" fmla="*/ 1343 w 1899"/>
                <a:gd name="T5" fmla="*/ 625 h 716"/>
                <a:gd name="T6" fmla="*/ 1631 w 1899"/>
                <a:gd name="T7" fmla="*/ 320 h 716"/>
                <a:gd name="T8" fmla="*/ 1272 w 1899"/>
                <a:gd name="T9" fmla="*/ 406 h 716"/>
                <a:gd name="T10" fmla="*/ 1431 w 1899"/>
                <a:gd name="T11" fmla="*/ 154 h 716"/>
                <a:gd name="T12" fmla="*/ 955 w 1899"/>
                <a:gd name="T13" fmla="*/ 367 h 716"/>
                <a:gd name="T14" fmla="*/ 1090 w 1899"/>
                <a:gd name="T15" fmla="*/ 102 h 716"/>
                <a:gd name="T16" fmla="*/ 859 w 1899"/>
                <a:gd name="T17" fmla="*/ 185 h 716"/>
                <a:gd name="T18" fmla="*/ 765 w 1899"/>
                <a:gd name="T19" fmla="*/ 72 h 716"/>
                <a:gd name="T20" fmla="*/ 599 w 1899"/>
                <a:gd name="T21" fmla="*/ 264 h 716"/>
                <a:gd name="T22" fmla="*/ 202 w 1899"/>
                <a:gd name="T23" fmla="*/ 43 h 716"/>
                <a:gd name="T24" fmla="*/ 233 w 1899"/>
                <a:gd name="T25" fmla="*/ 665 h 716"/>
                <a:gd name="T26" fmla="*/ 1845 w 1899"/>
                <a:gd name="T2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9" h="716">
                  <a:moveTo>
                    <a:pt x="1845" y="716"/>
                  </a:moveTo>
                  <a:cubicBezTo>
                    <a:pt x="1873" y="676"/>
                    <a:pt x="1841" y="641"/>
                    <a:pt x="1717" y="619"/>
                  </a:cubicBezTo>
                  <a:cubicBezTo>
                    <a:pt x="1581" y="594"/>
                    <a:pt x="1451" y="604"/>
                    <a:pt x="1343" y="625"/>
                  </a:cubicBezTo>
                  <a:cubicBezTo>
                    <a:pt x="1599" y="511"/>
                    <a:pt x="1899" y="348"/>
                    <a:pt x="1631" y="320"/>
                  </a:cubicBezTo>
                  <a:cubicBezTo>
                    <a:pt x="1548" y="311"/>
                    <a:pt x="1417" y="348"/>
                    <a:pt x="1272" y="406"/>
                  </a:cubicBezTo>
                  <a:cubicBezTo>
                    <a:pt x="1436" y="281"/>
                    <a:pt x="1527" y="177"/>
                    <a:pt x="1431" y="154"/>
                  </a:cubicBezTo>
                  <a:cubicBezTo>
                    <a:pt x="1342" y="133"/>
                    <a:pt x="1155" y="233"/>
                    <a:pt x="955" y="367"/>
                  </a:cubicBezTo>
                  <a:cubicBezTo>
                    <a:pt x="1070" y="253"/>
                    <a:pt x="1138" y="152"/>
                    <a:pt x="1090" y="102"/>
                  </a:cubicBezTo>
                  <a:cubicBezTo>
                    <a:pt x="1050" y="62"/>
                    <a:pt x="962" y="104"/>
                    <a:pt x="859" y="185"/>
                  </a:cubicBezTo>
                  <a:cubicBezTo>
                    <a:pt x="866" y="111"/>
                    <a:pt x="836" y="66"/>
                    <a:pt x="765" y="72"/>
                  </a:cubicBezTo>
                  <a:cubicBezTo>
                    <a:pt x="698" y="79"/>
                    <a:pt x="641" y="163"/>
                    <a:pt x="599" y="264"/>
                  </a:cubicBezTo>
                  <a:cubicBezTo>
                    <a:pt x="540" y="103"/>
                    <a:pt x="374" y="0"/>
                    <a:pt x="202" y="43"/>
                  </a:cubicBezTo>
                  <a:cubicBezTo>
                    <a:pt x="0" y="93"/>
                    <a:pt x="149" y="480"/>
                    <a:pt x="233" y="665"/>
                  </a:cubicBezTo>
                  <a:lnTo>
                    <a:pt x="1845" y="716"/>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7">
              <a:extLst>
                <a:ext uri="{FF2B5EF4-FFF2-40B4-BE49-F238E27FC236}">
                  <a16:creationId xmlns:a16="http://schemas.microsoft.com/office/drawing/2014/main" id="{6CB8E495-AEEF-406F-8188-EE51734BD06C}"/>
                </a:ext>
              </a:extLst>
            </p:cNvPr>
            <p:cNvSpPr>
              <a:spLocks/>
            </p:cNvSpPr>
            <p:nvPr/>
          </p:nvSpPr>
          <p:spPr bwMode="auto">
            <a:xfrm>
              <a:off x="8793163" y="-5399088"/>
              <a:ext cx="1376363" cy="2038350"/>
            </a:xfrm>
            <a:custGeom>
              <a:avLst/>
              <a:gdLst>
                <a:gd name="T0" fmla="*/ 62 w 568"/>
                <a:gd name="T1" fmla="*/ 342 h 841"/>
                <a:gd name="T2" fmla="*/ 135 w 568"/>
                <a:gd name="T3" fmla="*/ 841 h 841"/>
                <a:gd name="T4" fmla="*/ 506 w 568"/>
                <a:gd name="T5" fmla="*/ 499 h 841"/>
                <a:gd name="T6" fmla="*/ 433 w 568"/>
                <a:gd name="T7" fmla="*/ 0 h 841"/>
                <a:gd name="T8" fmla="*/ 62 w 568"/>
                <a:gd name="T9" fmla="*/ 342 h 841"/>
              </a:gdLst>
              <a:ahLst/>
              <a:cxnLst>
                <a:cxn ang="0">
                  <a:pos x="T0" y="T1"/>
                </a:cxn>
                <a:cxn ang="0">
                  <a:pos x="T2" y="T3"/>
                </a:cxn>
                <a:cxn ang="0">
                  <a:pos x="T4" y="T5"/>
                </a:cxn>
                <a:cxn ang="0">
                  <a:pos x="T6" y="T7"/>
                </a:cxn>
                <a:cxn ang="0">
                  <a:pos x="T8" y="T9"/>
                </a:cxn>
              </a:cxnLst>
              <a:rect l="0" t="0" r="r" b="b"/>
              <a:pathLst>
                <a:path w="568" h="841">
                  <a:moveTo>
                    <a:pt x="62" y="342"/>
                  </a:moveTo>
                  <a:cubicBezTo>
                    <a:pt x="0" y="516"/>
                    <a:pt x="34" y="701"/>
                    <a:pt x="135" y="841"/>
                  </a:cubicBezTo>
                  <a:cubicBezTo>
                    <a:pt x="303" y="796"/>
                    <a:pt x="445" y="673"/>
                    <a:pt x="506" y="499"/>
                  </a:cubicBezTo>
                  <a:cubicBezTo>
                    <a:pt x="568" y="325"/>
                    <a:pt x="534" y="140"/>
                    <a:pt x="433" y="0"/>
                  </a:cubicBezTo>
                  <a:cubicBezTo>
                    <a:pt x="266" y="45"/>
                    <a:pt x="123" y="168"/>
                    <a:pt x="62" y="34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Line 28">
              <a:extLst>
                <a:ext uri="{FF2B5EF4-FFF2-40B4-BE49-F238E27FC236}">
                  <a16:creationId xmlns:a16="http://schemas.microsoft.com/office/drawing/2014/main" id="{ACDFE6FE-F591-43E5-A4B5-E8E19CBFF6DD}"/>
                </a:ext>
              </a:extLst>
            </p:cNvPr>
            <p:cNvSpPr>
              <a:spLocks noChangeShapeType="1"/>
            </p:cNvSpPr>
            <p:nvPr/>
          </p:nvSpPr>
          <p:spPr bwMode="auto">
            <a:xfrm flipH="1">
              <a:off x="9142413" y="-5240338"/>
              <a:ext cx="636588" cy="1800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9">
              <a:extLst>
                <a:ext uri="{FF2B5EF4-FFF2-40B4-BE49-F238E27FC236}">
                  <a16:creationId xmlns:a16="http://schemas.microsoft.com/office/drawing/2014/main" id="{9588B1BC-8E04-4B70-83CF-D7E644F0EE7D}"/>
                </a:ext>
              </a:extLst>
            </p:cNvPr>
            <p:cNvSpPr>
              <a:spLocks noChangeShapeType="1"/>
            </p:cNvSpPr>
            <p:nvPr/>
          </p:nvSpPr>
          <p:spPr bwMode="auto">
            <a:xfrm flipV="1">
              <a:off x="9648826" y="-4986338"/>
              <a:ext cx="303213" cy="1190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Line 30">
              <a:extLst>
                <a:ext uri="{FF2B5EF4-FFF2-40B4-BE49-F238E27FC236}">
                  <a16:creationId xmlns:a16="http://schemas.microsoft.com/office/drawing/2014/main" id="{73779E94-9B17-4F0C-8DC9-41F954DC5328}"/>
                </a:ext>
              </a:extLst>
            </p:cNvPr>
            <p:cNvSpPr>
              <a:spLocks noChangeShapeType="1"/>
            </p:cNvSpPr>
            <p:nvPr/>
          </p:nvSpPr>
          <p:spPr bwMode="auto">
            <a:xfrm flipV="1">
              <a:off x="9542463" y="-4708525"/>
              <a:ext cx="369888" cy="149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 name="Line 31">
              <a:extLst>
                <a:ext uri="{FF2B5EF4-FFF2-40B4-BE49-F238E27FC236}">
                  <a16:creationId xmlns:a16="http://schemas.microsoft.com/office/drawing/2014/main" id="{B4C4C851-5E28-457D-A16B-9479CE7AFE46}"/>
                </a:ext>
              </a:extLst>
            </p:cNvPr>
            <p:cNvSpPr>
              <a:spLocks noChangeShapeType="1"/>
            </p:cNvSpPr>
            <p:nvPr/>
          </p:nvSpPr>
          <p:spPr bwMode="auto">
            <a:xfrm flipV="1">
              <a:off x="9432926" y="-4497388"/>
              <a:ext cx="620713" cy="2428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Line 32">
              <a:extLst>
                <a:ext uri="{FF2B5EF4-FFF2-40B4-BE49-F238E27FC236}">
                  <a16:creationId xmlns:a16="http://schemas.microsoft.com/office/drawing/2014/main" id="{4CDA5A24-B959-4BE6-ADBB-12DD1D247A59}"/>
                </a:ext>
              </a:extLst>
            </p:cNvPr>
            <p:cNvSpPr>
              <a:spLocks noChangeShapeType="1"/>
            </p:cNvSpPr>
            <p:nvPr/>
          </p:nvSpPr>
          <p:spPr bwMode="auto">
            <a:xfrm flipV="1">
              <a:off x="9323388" y="-4184650"/>
              <a:ext cx="606425" cy="238125"/>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 name="Line 33">
              <a:extLst>
                <a:ext uri="{FF2B5EF4-FFF2-40B4-BE49-F238E27FC236}">
                  <a16:creationId xmlns:a16="http://schemas.microsoft.com/office/drawing/2014/main" id="{6C8B38F3-5AB4-4FB6-95D8-42895B093C76}"/>
                </a:ext>
              </a:extLst>
            </p:cNvPr>
            <p:cNvSpPr>
              <a:spLocks noChangeShapeType="1"/>
            </p:cNvSpPr>
            <p:nvPr/>
          </p:nvSpPr>
          <p:spPr bwMode="auto">
            <a:xfrm flipV="1">
              <a:off x="9215438" y="-3771900"/>
              <a:ext cx="336550" cy="133350"/>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Line 34">
              <a:extLst>
                <a:ext uri="{FF2B5EF4-FFF2-40B4-BE49-F238E27FC236}">
                  <a16:creationId xmlns:a16="http://schemas.microsoft.com/office/drawing/2014/main" id="{DE06D43A-0E36-485D-85EC-27CE481E3201}"/>
                </a:ext>
              </a:extLst>
            </p:cNvPr>
            <p:cNvSpPr>
              <a:spLocks noChangeShapeType="1"/>
            </p:cNvSpPr>
            <p:nvPr/>
          </p:nvSpPr>
          <p:spPr bwMode="auto">
            <a:xfrm flipH="1" flipV="1">
              <a:off x="9496426" y="-5187950"/>
              <a:ext cx="161925" cy="2809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Line 35">
              <a:extLst>
                <a:ext uri="{FF2B5EF4-FFF2-40B4-BE49-F238E27FC236}">
                  <a16:creationId xmlns:a16="http://schemas.microsoft.com/office/drawing/2014/main" id="{A01C4B25-57D1-4BB1-8B98-9E6997A42419}"/>
                </a:ext>
              </a:extLst>
            </p:cNvPr>
            <p:cNvSpPr>
              <a:spLocks noChangeShapeType="1"/>
            </p:cNvSpPr>
            <p:nvPr/>
          </p:nvSpPr>
          <p:spPr bwMode="auto">
            <a:xfrm flipH="1" flipV="1">
              <a:off x="9299576" y="-5040313"/>
              <a:ext cx="249238" cy="4413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Line 36">
              <a:extLst>
                <a:ext uri="{FF2B5EF4-FFF2-40B4-BE49-F238E27FC236}">
                  <a16:creationId xmlns:a16="http://schemas.microsoft.com/office/drawing/2014/main" id="{61316534-7F11-4895-B25B-68BE87A9BDFB}"/>
                </a:ext>
              </a:extLst>
            </p:cNvPr>
            <p:cNvSpPr>
              <a:spLocks noChangeShapeType="1"/>
            </p:cNvSpPr>
            <p:nvPr/>
          </p:nvSpPr>
          <p:spPr bwMode="auto">
            <a:xfrm flipH="1" flipV="1">
              <a:off x="9128126" y="-4843463"/>
              <a:ext cx="312738" cy="5492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Line 37">
              <a:extLst>
                <a:ext uri="{FF2B5EF4-FFF2-40B4-BE49-F238E27FC236}">
                  <a16:creationId xmlns:a16="http://schemas.microsoft.com/office/drawing/2014/main" id="{7757DDE9-A52B-4BC7-99DF-33E034EA26DA}"/>
                </a:ext>
              </a:extLst>
            </p:cNvPr>
            <p:cNvSpPr>
              <a:spLocks noChangeShapeType="1"/>
            </p:cNvSpPr>
            <p:nvPr/>
          </p:nvSpPr>
          <p:spPr bwMode="auto">
            <a:xfrm flipH="1" flipV="1">
              <a:off x="9012238" y="-4549775"/>
              <a:ext cx="319088" cy="563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Line 38">
              <a:extLst>
                <a:ext uri="{FF2B5EF4-FFF2-40B4-BE49-F238E27FC236}">
                  <a16:creationId xmlns:a16="http://schemas.microsoft.com/office/drawing/2014/main" id="{7DCB2E63-DC77-4E1A-9C83-43756063E145}"/>
                </a:ext>
              </a:extLst>
            </p:cNvPr>
            <p:cNvSpPr>
              <a:spLocks noChangeShapeType="1"/>
            </p:cNvSpPr>
            <p:nvPr/>
          </p:nvSpPr>
          <p:spPr bwMode="auto">
            <a:xfrm flipH="1" flipV="1">
              <a:off x="8948738" y="-4165600"/>
              <a:ext cx="273050" cy="4873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Freeform 40">
              <a:extLst>
                <a:ext uri="{FF2B5EF4-FFF2-40B4-BE49-F238E27FC236}">
                  <a16:creationId xmlns:a16="http://schemas.microsoft.com/office/drawing/2014/main" id="{F5D48019-5A99-4A00-9EA2-610D18099A43}"/>
                </a:ext>
              </a:extLst>
            </p:cNvPr>
            <p:cNvSpPr>
              <a:spLocks/>
            </p:cNvSpPr>
            <p:nvPr/>
          </p:nvSpPr>
          <p:spPr bwMode="auto">
            <a:xfrm>
              <a:off x="9164638" y="-3997325"/>
              <a:ext cx="1912938" cy="1268412"/>
            </a:xfrm>
            <a:custGeom>
              <a:avLst/>
              <a:gdLst>
                <a:gd name="T0" fmla="*/ 327 w 790"/>
                <a:gd name="T1" fmla="*/ 53 h 524"/>
                <a:gd name="T2" fmla="*/ 0 w 790"/>
                <a:gd name="T3" fmla="*/ 391 h 524"/>
                <a:gd name="T4" fmla="*/ 463 w 790"/>
                <a:gd name="T5" fmla="*/ 471 h 524"/>
                <a:gd name="T6" fmla="*/ 790 w 790"/>
                <a:gd name="T7" fmla="*/ 134 h 524"/>
                <a:gd name="T8" fmla="*/ 327 w 790"/>
                <a:gd name="T9" fmla="*/ 53 h 524"/>
              </a:gdLst>
              <a:ahLst/>
              <a:cxnLst>
                <a:cxn ang="0">
                  <a:pos x="T0" y="T1"/>
                </a:cxn>
                <a:cxn ang="0">
                  <a:pos x="T2" y="T3"/>
                </a:cxn>
                <a:cxn ang="0">
                  <a:pos x="T4" y="T5"/>
                </a:cxn>
                <a:cxn ang="0">
                  <a:pos x="T6" y="T7"/>
                </a:cxn>
                <a:cxn ang="0">
                  <a:pos x="T8" y="T9"/>
                </a:cxn>
              </a:cxnLst>
              <a:rect l="0" t="0" r="r" b="b"/>
              <a:pathLst>
                <a:path w="790" h="524">
                  <a:moveTo>
                    <a:pt x="327" y="53"/>
                  </a:moveTo>
                  <a:cubicBezTo>
                    <a:pt x="164" y="107"/>
                    <a:pt x="46" y="236"/>
                    <a:pt x="0" y="391"/>
                  </a:cubicBezTo>
                  <a:cubicBezTo>
                    <a:pt x="128" y="489"/>
                    <a:pt x="300" y="524"/>
                    <a:pt x="463" y="471"/>
                  </a:cubicBezTo>
                  <a:cubicBezTo>
                    <a:pt x="627" y="418"/>
                    <a:pt x="744" y="288"/>
                    <a:pt x="790" y="134"/>
                  </a:cubicBezTo>
                  <a:cubicBezTo>
                    <a:pt x="662" y="36"/>
                    <a:pt x="491" y="0"/>
                    <a:pt x="327" y="53"/>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Line 41">
              <a:extLst>
                <a:ext uri="{FF2B5EF4-FFF2-40B4-BE49-F238E27FC236}">
                  <a16:creationId xmlns:a16="http://schemas.microsoft.com/office/drawing/2014/main" id="{0551A7B6-FB55-454F-8518-57A0935D1F8E}"/>
                </a:ext>
              </a:extLst>
            </p:cNvPr>
            <p:cNvSpPr>
              <a:spLocks noChangeShapeType="1"/>
            </p:cNvSpPr>
            <p:nvPr/>
          </p:nvSpPr>
          <p:spPr bwMode="auto">
            <a:xfrm flipH="1">
              <a:off x="9234488" y="-3632200"/>
              <a:ext cx="1690688" cy="550862"/>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Line 42">
              <a:extLst>
                <a:ext uri="{FF2B5EF4-FFF2-40B4-BE49-F238E27FC236}">
                  <a16:creationId xmlns:a16="http://schemas.microsoft.com/office/drawing/2014/main" id="{59548BB3-4482-410D-AADF-F7378ECF1565}"/>
                </a:ext>
              </a:extLst>
            </p:cNvPr>
            <p:cNvSpPr>
              <a:spLocks noChangeShapeType="1"/>
            </p:cNvSpPr>
            <p:nvPr/>
          </p:nvSpPr>
          <p:spPr bwMode="auto">
            <a:xfrm>
              <a:off x="10575926" y="-3516313"/>
              <a:ext cx="258763" cy="15557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Line 43">
              <a:extLst>
                <a:ext uri="{FF2B5EF4-FFF2-40B4-BE49-F238E27FC236}">
                  <a16:creationId xmlns:a16="http://schemas.microsoft.com/office/drawing/2014/main" id="{A43DF592-4615-4A0C-9FB2-3151EDE6F160}"/>
                </a:ext>
              </a:extLst>
            </p:cNvPr>
            <p:cNvSpPr>
              <a:spLocks noChangeShapeType="1"/>
            </p:cNvSpPr>
            <p:nvPr/>
          </p:nvSpPr>
          <p:spPr bwMode="auto">
            <a:xfrm>
              <a:off x="10288588" y="-3421063"/>
              <a:ext cx="319088" cy="190500"/>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Line 44">
              <a:extLst>
                <a:ext uri="{FF2B5EF4-FFF2-40B4-BE49-F238E27FC236}">
                  <a16:creationId xmlns:a16="http://schemas.microsoft.com/office/drawing/2014/main" id="{D177FE6C-54D0-46C4-8EEB-B81B01305F6B}"/>
                </a:ext>
              </a:extLst>
            </p:cNvPr>
            <p:cNvSpPr>
              <a:spLocks noChangeShapeType="1"/>
            </p:cNvSpPr>
            <p:nvPr/>
          </p:nvSpPr>
          <p:spPr bwMode="auto">
            <a:xfrm>
              <a:off x="9999663" y="-3328988"/>
              <a:ext cx="533400" cy="32226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Line 45">
              <a:extLst>
                <a:ext uri="{FF2B5EF4-FFF2-40B4-BE49-F238E27FC236}">
                  <a16:creationId xmlns:a16="http://schemas.microsoft.com/office/drawing/2014/main" id="{44B2F1D1-9AB9-4986-9A53-256B5EB0F2F0}"/>
                </a:ext>
              </a:extLst>
            </p:cNvPr>
            <p:cNvSpPr>
              <a:spLocks noChangeShapeType="1"/>
            </p:cNvSpPr>
            <p:nvPr/>
          </p:nvSpPr>
          <p:spPr bwMode="auto">
            <a:xfrm>
              <a:off x="9712326" y="-3235325"/>
              <a:ext cx="517525" cy="312737"/>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46">
              <a:extLst>
                <a:ext uri="{FF2B5EF4-FFF2-40B4-BE49-F238E27FC236}">
                  <a16:creationId xmlns:a16="http://schemas.microsoft.com/office/drawing/2014/main" id="{9A8A2A11-E627-4FBF-952D-7994B84773E5}"/>
                </a:ext>
              </a:extLst>
            </p:cNvPr>
            <p:cNvSpPr>
              <a:spLocks noChangeShapeType="1"/>
            </p:cNvSpPr>
            <p:nvPr/>
          </p:nvSpPr>
          <p:spPr bwMode="auto">
            <a:xfrm>
              <a:off x="9426576" y="-3140075"/>
              <a:ext cx="287338" cy="174625"/>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Line 47">
              <a:extLst>
                <a:ext uri="{FF2B5EF4-FFF2-40B4-BE49-F238E27FC236}">
                  <a16:creationId xmlns:a16="http://schemas.microsoft.com/office/drawing/2014/main" id="{E0C3BA5D-C5E7-4360-934A-B160515A9DCE}"/>
                </a:ext>
              </a:extLst>
            </p:cNvPr>
            <p:cNvSpPr>
              <a:spLocks noChangeShapeType="1"/>
            </p:cNvSpPr>
            <p:nvPr/>
          </p:nvSpPr>
          <p:spPr bwMode="auto">
            <a:xfrm flipV="1">
              <a:off x="10610851" y="-3808413"/>
              <a:ext cx="115888" cy="2762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Line 48">
              <a:extLst>
                <a:ext uri="{FF2B5EF4-FFF2-40B4-BE49-F238E27FC236}">
                  <a16:creationId xmlns:a16="http://schemas.microsoft.com/office/drawing/2014/main" id="{53FE64E4-B846-4724-918A-8131539123E8}"/>
                </a:ext>
              </a:extLst>
            </p:cNvPr>
            <p:cNvSpPr>
              <a:spLocks noChangeShapeType="1"/>
            </p:cNvSpPr>
            <p:nvPr/>
          </p:nvSpPr>
          <p:spPr bwMode="auto">
            <a:xfrm flipV="1">
              <a:off x="10321926" y="-3871913"/>
              <a:ext cx="180975" cy="433387"/>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Line 49">
              <a:extLst>
                <a:ext uri="{FF2B5EF4-FFF2-40B4-BE49-F238E27FC236}">
                  <a16:creationId xmlns:a16="http://schemas.microsoft.com/office/drawing/2014/main" id="{2B73DF3E-2EF3-4504-A588-75005E4EFB04}"/>
                </a:ext>
              </a:extLst>
            </p:cNvPr>
            <p:cNvSpPr>
              <a:spLocks noChangeShapeType="1"/>
            </p:cNvSpPr>
            <p:nvPr/>
          </p:nvSpPr>
          <p:spPr bwMode="auto">
            <a:xfrm flipV="1">
              <a:off x="10033001" y="-3886200"/>
              <a:ext cx="228600" cy="5429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50">
              <a:extLst>
                <a:ext uri="{FF2B5EF4-FFF2-40B4-BE49-F238E27FC236}">
                  <a16:creationId xmlns:a16="http://schemas.microsoft.com/office/drawing/2014/main" id="{8AB06E7E-37D3-4EF9-97E5-2F290AA7A8D7}"/>
                </a:ext>
              </a:extLst>
            </p:cNvPr>
            <p:cNvSpPr>
              <a:spLocks noChangeShapeType="1"/>
            </p:cNvSpPr>
            <p:nvPr/>
          </p:nvSpPr>
          <p:spPr bwMode="auto">
            <a:xfrm flipV="1">
              <a:off x="9745663" y="-3808413"/>
              <a:ext cx="234950" cy="55721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Line 51">
              <a:extLst>
                <a:ext uri="{FF2B5EF4-FFF2-40B4-BE49-F238E27FC236}">
                  <a16:creationId xmlns:a16="http://schemas.microsoft.com/office/drawing/2014/main" id="{10AC6723-D393-4985-B818-19ED76CA79D1}"/>
                </a:ext>
              </a:extLst>
            </p:cNvPr>
            <p:cNvSpPr>
              <a:spLocks noChangeShapeType="1"/>
            </p:cNvSpPr>
            <p:nvPr/>
          </p:nvSpPr>
          <p:spPr bwMode="auto">
            <a:xfrm flipV="1">
              <a:off x="9456738" y="-3633788"/>
              <a:ext cx="201613" cy="47625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Freeform 52">
              <a:extLst>
                <a:ext uri="{FF2B5EF4-FFF2-40B4-BE49-F238E27FC236}">
                  <a16:creationId xmlns:a16="http://schemas.microsoft.com/office/drawing/2014/main" id="{92B2D8DC-D5DA-46DC-B698-5DEBFEFC1590}"/>
                </a:ext>
              </a:extLst>
            </p:cNvPr>
            <p:cNvSpPr>
              <a:spLocks/>
            </p:cNvSpPr>
            <p:nvPr/>
          </p:nvSpPr>
          <p:spPr bwMode="auto">
            <a:xfrm>
              <a:off x="9985376" y="-5008563"/>
              <a:ext cx="174625" cy="211137"/>
            </a:xfrm>
            <a:custGeom>
              <a:avLst/>
              <a:gdLst>
                <a:gd name="T0" fmla="*/ 3 w 72"/>
                <a:gd name="T1" fmla="*/ 87 h 87"/>
                <a:gd name="T2" fmla="*/ 60 w 72"/>
                <a:gd name="T3" fmla="*/ 51 h 87"/>
                <a:gd name="T4" fmla="*/ 61 w 72"/>
                <a:gd name="T5" fmla="*/ 8 h 87"/>
                <a:gd name="T6" fmla="*/ 21 w 72"/>
                <a:gd name="T7" fmla="*/ 22 h 87"/>
                <a:gd name="T8" fmla="*/ 3 w 72"/>
                <a:gd name="T9" fmla="*/ 87 h 87"/>
              </a:gdLst>
              <a:ahLst/>
              <a:cxnLst>
                <a:cxn ang="0">
                  <a:pos x="T0" y="T1"/>
                </a:cxn>
                <a:cxn ang="0">
                  <a:pos x="T2" y="T3"/>
                </a:cxn>
                <a:cxn ang="0">
                  <a:pos x="T4" y="T5"/>
                </a:cxn>
                <a:cxn ang="0">
                  <a:pos x="T6" y="T7"/>
                </a:cxn>
                <a:cxn ang="0">
                  <a:pos x="T8" y="T9"/>
                </a:cxn>
              </a:cxnLst>
              <a:rect l="0" t="0" r="r" b="b"/>
              <a:pathLst>
                <a:path w="72" h="87">
                  <a:moveTo>
                    <a:pt x="3" y="87"/>
                  </a:moveTo>
                  <a:cubicBezTo>
                    <a:pt x="3" y="87"/>
                    <a:pt x="39" y="79"/>
                    <a:pt x="60" y="51"/>
                  </a:cubicBezTo>
                  <a:cubicBezTo>
                    <a:pt x="68" y="40"/>
                    <a:pt x="72" y="16"/>
                    <a:pt x="61" y="8"/>
                  </a:cubicBezTo>
                  <a:cubicBezTo>
                    <a:pt x="51" y="0"/>
                    <a:pt x="33" y="7"/>
                    <a:pt x="21" y="22"/>
                  </a:cubicBezTo>
                  <a:cubicBezTo>
                    <a:pt x="0" y="50"/>
                    <a:pt x="3" y="87"/>
                    <a:pt x="3" y="87"/>
                  </a:cubicBezTo>
                  <a:close/>
                </a:path>
              </a:pathLst>
            </a:custGeom>
            <a:solidFill>
              <a:srgbClr val="63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53">
              <a:extLst>
                <a:ext uri="{FF2B5EF4-FFF2-40B4-BE49-F238E27FC236}">
                  <a16:creationId xmlns:a16="http://schemas.microsoft.com/office/drawing/2014/main" id="{DB9B95C4-E850-45BC-A6F0-822F23BA31D7}"/>
                </a:ext>
              </a:extLst>
            </p:cNvPr>
            <p:cNvSpPr>
              <a:spLocks/>
            </p:cNvSpPr>
            <p:nvPr/>
          </p:nvSpPr>
          <p:spPr bwMode="auto">
            <a:xfrm>
              <a:off x="9813926" y="-4897438"/>
              <a:ext cx="122238" cy="209550"/>
            </a:xfrm>
            <a:custGeom>
              <a:avLst/>
              <a:gdLst>
                <a:gd name="T0" fmla="*/ 35 w 51"/>
                <a:gd name="T1" fmla="*/ 86 h 86"/>
                <a:gd name="T2" fmla="*/ 45 w 51"/>
                <a:gd name="T3" fmla="*/ 28 h 86"/>
                <a:gd name="T4" fmla="*/ 18 w 51"/>
                <a:gd name="T5" fmla="*/ 3 h 86"/>
                <a:gd name="T6" fmla="*/ 3 w 51"/>
                <a:gd name="T7" fmla="*/ 36 h 86"/>
                <a:gd name="T8" fmla="*/ 35 w 51"/>
                <a:gd name="T9" fmla="*/ 86 h 86"/>
              </a:gdLst>
              <a:ahLst/>
              <a:cxnLst>
                <a:cxn ang="0">
                  <a:pos x="T0" y="T1"/>
                </a:cxn>
                <a:cxn ang="0">
                  <a:pos x="T2" y="T3"/>
                </a:cxn>
                <a:cxn ang="0">
                  <a:pos x="T4" y="T5"/>
                </a:cxn>
                <a:cxn ang="0">
                  <a:pos x="T6" y="T7"/>
                </a:cxn>
                <a:cxn ang="0">
                  <a:pos x="T8" y="T9"/>
                </a:cxn>
              </a:cxnLst>
              <a:rect l="0" t="0" r="r" b="b"/>
              <a:pathLst>
                <a:path w="51" h="86">
                  <a:moveTo>
                    <a:pt x="35" y="86"/>
                  </a:moveTo>
                  <a:cubicBezTo>
                    <a:pt x="35" y="86"/>
                    <a:pt x="51" y="58"/>
                    <a:pt x="45" y="28"/>
                  </a:cubicBezTo>
                  <a:cubicBezTo>
                    <a:pt x="43" y="17"/>
                    <a:pt x="30" y="0"/>
                    <a:pt x="18" y="3"/>
                  </a:cubicBezTo>
                  <a:cubicBezTo>
                    <a:pt x="7" y="5"/>
                    <a:pt x="0" y="21"/>
                    <a:pt x="3" y="36"/>
                  </a:cubicBezTo>
                  <a:cubicBezTo>
                    <a:pt x="9" y="66"/>
                    <a:pt x="35" y="86"/>
                    <a:pt x="35" y="8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54">
              <a:extLst>
                <a:ext uri="{FF2B5EF4-FFF2-40B4-BE49-F238E27FC236}">
                  <a16:creationId xmlns:a16="http://schemas.microsoft.com/office/drawing/2014/main" id="{0E03C0C0-9A51-46C8-A58F-7D9F4EAED66A}"/>
                </a:ext>
              </a:extLst>
            </p:cNvPr>
            <p:cNvSpPr>
              <a:spLocks/>
            </p:cNvSpPr>
            <p:nvPr/>
          </p:nvSpPr>
          <p:spPr bwMode="auto">
            <a:xfrm>
              <a:off x="9672638" y="-4727575"/>
              <a:ext cx="150813" cy="184150"/>
            </a:xfrm>
            <a:custGeom>
              <a:avLst/>
              <a:gdLst>
                <a:gd name="T0" fmla="*/ 59 w 62"/>
                <a:gd name="T1" fmla="*/ 76 h 76"/>
                <a:gd name="T2" fmla="*/ 45 w 62"/>
                <a:gd name="T3" fmla="*/ 18 h 76"/>
                <a:gd name="T4" fmla="*/ 10 w 62"/>
                <a:gd name="T5" fmla="*/ 6 h 76"/>
                <a:gd name="T6" fmla="*/ 10 w 62"/>
                <a:gd name="T7" fmla="*/ 43 h 76"/>
                <a:gd name="T8" fmla="*/ 59 w 62"/>
                <a:gd name="T9" fmla="*/ 76 h 76"/>
              </a:gdLst>
              <a:ahLst/>
              <a:cxnLst>
                <a:cxn ang="0">
                  <a:pos x="T0" y="T1"/>
                </a:cxn>
                <a:cxn ang="0">
                  <a:pos x="T2" y="T3"/>
                </a:cxn>
                <a:cxn ang="0">
                  <a:pos x="T4" y="T5"/>
                </a:cxn>
                <a:cxn ang="0">
                  <a:pos x="T6" y="T7"/>
                </a:cxn>
                <a:cxn ang="0">
                  <a:pos x="T8" y="T9"/>
                </a:cxn>
              </a:cxnLst>
              <a:rect l="0" t="0" r="r" b="b"/>
              <a:pathLst>
                <a:path w="62" h="76">
                  <a:moveTo>
                    <a:pt x="59" y="76"/>
                  </a:moveTo>
                  <a:cubicBezTo>
                    <a:pt x="59" y="76"/>
                    <a:pt x="62" y="43"/>
                    <a:pt x="45" y="18"/>
                  </a:cubicBezTo>
                  <a:cubicBezTo>
                    <a:pt x="38" y="9"/>
                    <a:pt x="19" y="0"/>
                    <a:pt x="10" y="6"/>
                  </a:cubicBezTo>
                  <a:cubicBezTo>
                    <a:pt x="0" y="13"/>
                    <a:pt x="1" y="30"/>
                    <a:pt x="10" y="43"/>
                  </a:cubicBezTo>
                  <a:cubicBezTo>
                    <a:pt x="28" y="68"/>
                    <a:pt x="59" y="76"/>
                    <a:pt x="59" y="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55">
              <a:extLst>
                <a:ext uri="{FF2B5EF4-FFF2-40B4-BE49-F238E27FC236}">
                  <a16:creationId xmlns:a16="http://schemas.microsoft.com/office/drawing/2014/main" id="{181C9D17-531D-4552-B2D7-876B80ADFF21}"/>
                </a:ext>
              </a:extLst>
            </p:cNvPr>
            <p:cNvSpPr>
              <a:spLocks/>
            </p:cNvSpPr>
            <p:nvPr/>
          </p:nvSpPr>
          <p:spPr bwMode="auto">
            <a:xfrm>
              <a:off x="9898063" y="-4724400"/>
              <a:ext cx="206375" cy="84137"/>
            </a:xfrm>
            <a:custGeom>
              <a:avLst/>
              <a:gdLst>
                <a:gd name="T0" fmla="*/ 0 w 85"/>
                <a:gd name="T1" fmla="*/ 17 h 35"/>
                <a:gd name="T2" fmla="*/ 55 w 85"/>
                <a:gd name="T3" fmla="*/ 35 h 35"/>
                <a:gd name="T4" fmla="*/ 85 w 85"/>
                <a:gd name="T5" fmla="*/ 18 h 35"/>
                <a:gd name="T6" fmla="*/ 55 w 85"/>
                <a:gd name="T7" fmla="*/ 0 h 35"/>
                <a:gd name="T8" fmla="*/ 0 w 85"/>
                <a:gd name="T9" fmla="*/ 17 h 35"/>
              </a:gdLst>
              <a:ahLst/>
              <a:cxnLst>
                <a:cxn ang="0">
                  <a:pos x="T0" y="T1"/>
                </a:cxn>
                <a:cxn ang="0">
                  <a:pos x="T2" y="T3"/>
                </a:cxn>
                <a:cxn ang="0">
                  <a:pos x="T4" y="T5"/>
                </a:cxn>
                <a:cxn ang="0">
                  <a:pos x="T6" y="T7"/>
                </a:cxn>
                <a:cxn ang="0">
                  <a:pos x="T8" y="T9"/>
                </a:cxn>
              </a:cxnLst>
              <a:rect l="0" t="0" r="r" b="b"/>
              <a:pathLst>
                <a:path w="85" h="35">
                  <a:moveTo>
                    <a:pt x="0" y="17"/>
                  </a:moveTo>
                  <a:cubicBezTo>
                    <a:pt x="0" y="17"/>
                    <a:pt x="24" y="35"/>
                    <a:pt x="55" y="35"/>
                  </a:cubicBezTo>
                  <a:cubicBezTo>
                    <a:pt x="66" y="35"/>
                    <a:pt x="85" y="28"/>
                    <a:pt x="85" y="18"/>
                  </a:cubicBezTo>
                  <a:cubicBezTo>
                    <a:pt x="85" y="8"/>
                    <a:pt x="71" y="0"/>
                    <a:pt x="55" y="0"/>
                  </a:cubicBezTo>
                  <a:cubicBezTo>
                    <a:pt x="25" y="0"/>
                    <a:pt x="0" y="17"/>
                    <a:pt x="0"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56">
              <a:extLst>
                <a:ext uri="{FF2B5EF4-FFF2-40B4-BE49-F238E27FC236}">
                  <a16:creationId xmlns:a16="http://schemas.microsoft.com/office/drawing/2014/main" id="{D7E11A11-3CBE-4C1F-AB87-5B3ED6214A88}"/>
                </a:ext>
              </a:extLst>
            </p:cNvPr>
            <p:cNvSpPr>
              <a:spLocks/>
            </p:cNvSpPr>
            <p:nvPr/>
          </p:nvSpPr>
          <p:spPr bwMode="auto">
            <a:xfrm>
              <a:off x="9809163" y="-4594225"/>
              <a:ext cx="204788" cy="92075"/>
            </a:xfrm>
            <a:custGeom>
              <a:avLst/>
              <a:gdLst>
                <a:gd name="T0" fmla="*/ 0 w 85"/>
                <a:gd name="T1" fmla="*/ 18 h 38"/>
                <a:gd name="T2" fmla="*/ 54 w 85"/>
                <a:gd name="T3" fmla="*/ 38 h 38"/>
                <a:gd name="T4" fmla="*/ 85 w 85"/>
                <a:gd name="T5" fmla="*/ 20 h 38"/>
                <a:gd name="T6" fmla="*/ 55 w 85"/>
                <a:gd name="T7" fmla="*/ 1 h 38"/>
                <a:gd name="T8" fmla="*/ 0 w 85"/>
                <a:gd name="T9" fmla="*/ 18 h 38"/>
              </a:gdLst>
              <a:ahLst/>
              <a:cxnLst>
                <a:cxn ang="0">
                  <a:pos x="T0" y="T1"/>
                </a:cxn>
                <a:cxn ang="0">
                  <a:pos x="T2" y="T3"/>
                </a:cxn>
                <a:cxn ang="0">
                  <a:pos x="T4" y="T5"/>
                </a:cxn>
                <a:cxn ang="0">
                  <a:pos x="T6" y="T7"/>
                </a:cxn>
                <a:cxn ang="0">
                  <a:pos x="T8" y="T9"/>
                </a:cxn>
              </a:cxnLst>
              <a:rect l="0" t="0" r="r" b="b"/>
              <a:pathLst>
                <a:path w="85" h="38">
                  <a:moveTo>
                    <a:pt x="0" y="18"/>
                  </a:moveTo>
                  <a:cubicBezTo>
                    <a:pt x="0" y="18"/>
                    <a:pt x="24" y="37"/>
                    <a:pt x="54" y="38"/>
                  </a:cubicBezTo>
                  <a:cubicBezTo>
                    <a:pt x="65" y="38"/>
                    <a:pt x="84" y="30"/>
                    <a:pt x="85" y="20"/>
                  </a:cubicBezTo>
                  <a:cubicBezTo>
                    <a:pt x="85" y="9"/>
                    <a:pt x="71" y="1"/>
                    <a:pt x="55" y="1"/>
                  </a:cubicBezTo>
                  <a:cubicBezTo>
                    <a:pt x="24"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57">
              <a:extLst>
                <a:ext uri="{FF2B5EF4-FFF2-40B4-BE49-F238E27FC236}">
                  <a16:creationId xmlns:a16="http://schemas.microsoft.com/office/drawing/2014/main" id="{7B4827C6-5CED-4794-B94A-68D891A7551D}"/>
                </a:ext>
              </a:extLst>
            </p:cNvPr>
            <p:cNvSpPr>
              <a:spLocks/>
            </p:cNvSpPr>
            <p:nvPr/>
          </p:nvSpPr>
          <p:spPr bwMode="auto">
            <a:xfrm>
              <a:off x="9718676" y="-4387850"/>
              <a:ext cx="157163" cy="88900"/>
            </a:xfrm>
            <a:custGeom>
              <a:avLst/>
              <a:gdLst>
                <a:gd name="T0" fmla="*/ 0 w 65"/>
                <a:gd name="T1" fmla="*/ 18 h 37"/>
                <a:gd name="T2" fmla="*/ 42 w 65"/>
                <a:gd name="T3" fmla="*/ 37 h 37"/>
                <a:gd name="T4" fmla="*/ 65 w 65"/>
                <a:gd name="T5" fmla="*/ 19 h 37"/>
                <a:gd name="T6" fmla="*/ 42 w 65"/>
                <a:gd name="T7" fmla="*/ 0 h 37"/>
                <a:gd name="T8" fmla="*/ 0 w 65"/>
                <a:gd name="T9" fmla="*/ 18 h 37"/>
              </a:gdLst>
              <a:ahLst/>
              <a:cxnLst>
                <a:cxn ang="0">
                  <a:pos x="T0" y="T1"/>
                </a:cxn>
                <a:cxn ang="0">
                  <a:pos x="T2" y="T3"/>
                </a:cxn>
                <a:cxn ang="0">
                  <a:pos x="T4" y="T5"/>
                </a:cxn>
                <a:cxn ang="0">
                  <a:pos x="T6" y="T7"/>
                </a:cxn>
                <a:cxn ang="0">
                  <a:pos x="T8" y="T9"/>
                </a:cxn>
              </a:cxnLst>
              <a:rect l="0" t="0" r="r" b="b"/>
              <a:pathLst>
                <a:path w="65" h="37">
                  <a:moveTo>
                    <a:pt x="0" y="18"/>
                  </a:moveTo>
                  <a:cubicBezTo>
                    <a:pt x="0" y="18"/>
                    <a:pt x="18" y="37"/>
                    <a:pt x="42" y="37"/>
                  </a:cubicBezTo>
                  <a:cubicBezTo>
                    <a:pt x="50" y="37"/>
                    <a:pt x="65" y="29"/>
                    <a:pt x="65" y="19"/>
                  </a:cubicBezTo>
                  <a:cubicBezTo>
                    <a:pt x="65" y="9"/>
                    <a:pt x="54" y="0"/>
                    <a:pt x="42" y="0"/>
                  </a:cubicBezTo>
                  <a:cubicBezTo>
                    <a:pt x="19"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58">
              <a:extLst>
                <a:ext uri="{FF2B5EF4-FFF2-40B4-BE49-F238E27FC236}">
                  <a16:creationId xmlns:a16="http://schemas.microsoft.com/office/drawing/2014/main" id="{98D922CD-FBA3-4B9C-BA35-9378E4B4C159}"/>
                </a:ext>
              </a:extLst>
            </p:cNvPr>
            <p:cNvSpPr>
              <a:spLocks/>
            </p:cNvSpPr>
            <p:nvPr/>
          </p:nvSpPr>
          <p:spPr bwMode="auto">
            <a:xfrm>
              <a:off x="9615488" y="-4506913"/>
              <a:ext cx="106363" cy="157162"/>
            </a:xfrm>
            <a:custGeom>
              <a:avLst/>
              <a:gdLst>
                <a:gd name="T0" fmla="*/ 40 w 44"/>
                <a:gd name="T1" fmla="*/ 65 h 65"/>
                <a:gd name="T2" fmla="*/ 33 w 44"/>
                <a:gd name="T3" fmla="*/ 18 h 65"/>
                <a:gd name="T4" fmla="*/ 8 w 44"/>
                <a:gd name="T5" fmla="*/ 4 h 65"/>
                <a:gd name="T6" fmla="*/ 6 w 44"/>
                <a:gd name="T7" fmla="*/ 32 h 65"/>
                <a:gd name="T8" fmla="*/ 40 w 44"/>
                <a:gd name="T9" fmla="*/ 65 h 65"/>
              </a:gdLst>
              <a:ahLst/>
              <a:cxnLst>
                <a:cxn ang="0">
                  <a:pos x="T0" y="T1"/>
                </a:cxn>
                <a:cxn ang="0">
                  <a:pos x="T2" y="T3"/>
                </a:cxn>
                <a:cxn ang="0">
                  <a:pos x="T4" y="T5"/>
                </a:cxn>
                <a:cxn ang="0">
                  <a:pos x="T6" y="T7"/>
                </a:cxn>
                <a:cxn ang="0">
                  <a:pos x="T8" y="T9"/>
                </a:cxn>
              </a:cxnLst>
              <a:rect l="0" t="0" r="r" b="b"/>
              <a:pathLst>
                <a:path w="44" h="65">
                  <a:moveTo>
                    <a:pt x="40" y="65"/>
                  </a:moveTo>
                  <a:cubicBezTo>
                    <a:pt x="40" y="65"/>
                    <a:pt x="44" y="40"/>
                    <a:pt x="33" y="18"/>
                  </a:cubicBezTo>
                  <a:cubicBezTo>
                    <a:pt x="29" y="11"/>
                    <a:pt x="16" y="0"/>
                    <a:pt x="8" y="4"/>
                  </a:cubicBezTo>
                  <a:cubicBezTo>
                    <a:pt x="1" y="8"/>
                    <a:pt x="0" y="21"/>
                    <a:pt x="6" y="32"/>
                  </a:cubicBezTo>
                  <a:cubicBezTo>
                    <a:pt x="17" y="54"/>
                    <a:pt x="40" y="65"/>
                    <a:pt x="40" y="6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59">
              <a:extLst>
                <a:ext uri="{FF2B5EF4-FFF2-40B4-BE49-F238E27FC236}">
                  <a16:creationId xmlns:a16="http://schemas.microsoft.com/office/drawing/2014/main" id="{54A1310A-2F19-4A18-BC06-687910520A30}"/>
                </a:ext>
              </a:extLst>
            </p:cNvPr>
            <p:cNvSpPr>
              <a:spLocks/>
            </p:cNvSpPr>
            <p:nvPr/>
          </p:nvSpPr>
          <p:spPr bwMode="auto">
            <a:xfrm>
              <a:off x="9159876" y="-4833938"/>
              <a:ext cx="863600" cy="1225550"/>
            </a:xfrm>
            <a:custGeom>
              <a:avLst/>
              <a:gdLst>
                <a:gd name="T0" fmla="*/ 12 w 357"/>
                <a:gd name="T1" fmla="*/ 504 h 506"/>
                <a:gd name="T2" fmla="*/ 0 w 357"/>
                <a:gd name="T3" fmla="*/ 498 h 506"/>
                <a:gd name="T4" fmla="*/ 4 w 357"/>
                <a:gd name="T5" fmla="*/ 493 h 506"/>
                <a:gd name="T6" fmla="*/ 2 w 357"/>
                <a:gd name="T7" fmla="*/ 496 h 506"/>
                <a:gd name="T8" fmla="*/ 4 w 357"/>
                <a:gd name="T9" fmla="*/ 493 h 506"/>
                <a:gd name="T10" fmla="*/ 35 w 357"/>
                <a:gd name="T11" fmla="*/ 497 h 506"/>
                <a:gd name="T12" fmla="*/ 109 w 357"/>
                <a:gd name="T13" fmla="*/ 436 h 506"/>
                <a:gd name="T14" fmla="*/ 219 w 357"/>
                <a:gd name="T15" fmla="*/ 218 h 506"/>
                <a:gd name="T16" fmla="*/ 334 w 357"/>
                <a:gd name="T17" fmla="*/ 22 h 506"/>
                <a:gd name="T18" fmla="*/ 352 w 357"/>
                <a:gd name="T19" fmla="*/ 0 h 506"/>
                <a:gd name="T20" fmla="*/ 357 w 357"/>
                <a:gd name="T21" fmla="*/ 4 h 506"/>
                <a:gd name="T22" fmla="*/ 339 w 357"/>
                <a:gd name="T23" fmla="*/ 26 h 506"/>
                <a:gd name="T24" fmla="*/ 225 w 357"/>
                <a:gd name="T25" fmla="*/ 220 h 506"/>
                <a:gd name="T26" fmla="*/ 37 w 357"/>
                <a:gd name="T27" fmla="*/ 503 h 506"/>
                <a:gd name="T28" fmla="*/ 12 w 357"/>
                <a:gd name="T29" fmla="*/ 5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7" h="506">
                  <a:moveTo>
                    <a:pt x="12" y="504"/>
                  </a:moveTo>
                  <a:cubicBezTo>
                    <a:pt x="4" y="502"/>
                    <a:pt x="0" y="498"/>
                    <a:pt x="0" y="498"/>
                  </a:cubicBezTo>
                  <a:cubicBezTo>
                    <a:pt x="4" y="493"/>
                    <a:pt x="4" y="493"/>
                    <a:pt x="4" y="493"/>
                  </a:cubicBezTo>
                  <a:cubicBezTo>
                    <a:pt x="2" y="496"/>
                    <a:pt x="2" y="496"/>
                    <a:pt x="2" y="496"/>
                  </a:cubicBezTo>
                  <a:cubicBezTo>
                    <a:pt x="4" y="493"/>
                    <a:pt x="4" y="493"/>
                    <a:pt x="4" y="493"/>
                  </a:cubicBezTo>
                  <a:cubicBezTo>
                    <a:pt x="4" y="494"/>
                    <a:pt x="15" y="502"/>
                    <a:pt x="35" y="497"/>
                  </a:cubicBezTo>
                  <a:cubicBezTo>
                    <a:pt x="58" y="491"/>
                    <a:pt x="83" y="471"/>
                    <a:pt x="109" y="436"/>
                  </a:cubicBezTo>
                  <a:cubicBezTo>
                    <a:pt x="145" y="388"/>
                    <a:pt x="182" y="315"/>
                    <a:pt x="219" y="218"/>
                  </a:cubicBezTo>
                  <a:cubicBezTo>
                    <a:pt x="263" y="105"/>
                    <a:pt x="306" y="55"/>
                    <a:pt x="334" y="22"/>
                  </a:cubicBezTo>
                  <a:cubicBezTo>
                    <a:pt x="341" y="14"/>
                    <a:pt x="348" y="7"/>
                    <a:pt x="352" y="0"/>
                  </a:cubicBezTo>
                  <a:cubicBezTo>
                    <a:pt x="357" y="4"/>
                    <a:pt x="357" y="4"/>
                    <a:pt x="357" y="4"/>
                  </a:cubicBezTo>
                  <a:cubicBezTo>
                    <a:pt x="352" y="10"/>
                    <a:pt x="346" y="18"/>
                    <a:pt x="339" y="26"/>
                  </a:cubicBezTo>
                  <a:cubicBezTo>
                    <a:pt x="311" y="59"/>
                    <a:pt x="268" y="109"/>
                    <a:pt x="225" y="220"/>
                  </a:cubicBezTo>
                  <a:cubicBezTo>
                    <a:pt x="142" y="436"/>
                    <a:pt x="76" y="493"/>
                    <a:pt x="37" y="503"/>
                  </a:cubicBezTo>
                  <a:cubicBezTo>
                    <a:pt x="26" y="506"/>
                    <a:pt x="18" y="505"/>
                    <a:pt x="12" y="50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0">
              <a:extLst>
                <a:ext uri="{FF2B5EF4-FFF2-40B4-BE49-F238E27FC236}">
                  <a16:creationId xmlns:a16="http://schemas.microsoft.com/office/drawing/2014/main" id="{976B89D3-1618-45D1-8305-8D00EA249013}"/>
                </a:ext>
              </a:extLst>
            </p:cNvPr>
            <p:cNvSpPr>
              <a:spLocks/>
            </p:cNvSpPr>
            <p:nvPr/>
          </p:nvSpPr>
          <p:spPr bwMode="auto">
            <a:xfrm>
              <a:off x="8713788" y="-4278313"/>
              <a:ext cx="1608138" cy="1538287"/>
            </a:xfrm>
            <a:custGeom>
              <a:avLst/>
              <a:gdLst>
                <a:gd name="T0" fmla="*/ 198 w 664"/>
                <a:gd name="T1" fmla="*/ 171 h 635"/>
                <a:gd name="T2" fmla="*/ 11 w 664"/>
                <a:gd name="T3" fmla="*/ 611 h 635"/>
                <a:gd name="T4" fmla="*/ 466 w 664"/>
                <a:gd name="T5" fmla="*/ 465 h 635"/>
                <a:gd name="T6" fmla="*/ 653 w 664"/>
                <a:gd name="T7" fmla="*/ 24 h 635"/>
                <a:gd name="T8" fmla="*/ 198 w 664"/>
                <a:gd name="T9" fmla="*/ 171 h 635"/>
              </a:gdLst>
              <a:ahLst/>
              <a:cxnLst>
                <a:cxn ang="0">
                  <a:pos x="T0" y="T1"/>
                </a:cxn>
                <a:cxn ang="0">
                  <a:pos x="T2" y="T3"/>
                </a:cxn>
                <a:cxn ang="0">
                  <a:pos x="T4" y="T5"/>
                </a:cxn>
                <a:cxn ang="0">
                  <a:pos x="T6" y="T7"/>
                </a:cxn>
                <a:cxn ang="0">
                  <a:pos x="T8" y="T9"/>
                </a:cxn>
              </a:cxnLst>
              <a:rect l="0" t="0" r="r" b="b"/>
              <a:pathLst>
                <a:path w="664" h="635">
                  <a:moveTo>
                    <a:pt x="198" y="171"/>
                  </a:moveTo>
                  <a:cubicBezTo>
                    <a:pt x="65" y="292"/>
                    <a:pt x="0" y="458"/>
                    <a:pt x="11" y="611"/>
                  </a:cubicBezTo>
                  <a:cubicBezTo>
                    <a:pt x="163" y="635"/>
                    <a:pt x="333" y="586"/>
                    <a:pt x="466" y="465"/>
                  </a:cubicBezTo>
                  <a:cubicBezTo>
                    <a:pt x="599" y="343"/>
                    <a:pt x="664" y="178"/>
                    <a:pt x="653" y="24"/>
                  </a:cubicBezTo>
                  <a:cubicBezTo>
                    <a:pt x="501" y="0"/>
                    <a:pt x="331" y="49"/>
                    <a:pt x="198" y="171"/>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Line 61">
              <a:extLst>
                <a:ext uri="{FF2B5EF4-FFF2-40B4-BE49-F238E27FC236}">
                  <a16:creationId xmlns:a16="http://schemas.microsoft.com/office/drawing/2014/main" id="{123D628E-E543-43B1-84F3-68B69DF879FA}"/>
                </a:ext>
              </a:extLst>
            </p:cNvPr>
            <p:cNvSpPr>
              <a:spLocks noChangeShapeType="1"/>
            </p:cNvSpPr>
            <p:nvPr/>
          </p:nvSpPr>
          <p:spPr bwMode="auto">
            <a:xfrm flipH="1">
              <a:off x="8793163" y="-4111625"/>
              <a:ext cx="1376363" cy="1254125"/>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62">
              <a:extLst>
                <a:ext uri="{FF2B5EF4-FFF2-40B4-BE49-F238E27FC236}">
                  <a16:creationId xmlns:a16="http://schemas.microsoft.com/office/drawing/2014/main" id="{3AB3AAC6-9118-4B07-B599-4E5DEB525260}"/>
                </a:ext>
              </a:extLst>
            </p:cNvPr>
            <p:cNvSpPr>
              <a:spLocks noChangeShapeType="1"/>
            </p:cNvSpPr>
            <p:nvPr/>
          </p:nvSpPr>
          <p:spPr bwMode="auto">
            <a:xfrm>
              <a:off x="9885363" y="-3852863"/>
              <a:ext cx="293688"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63">
              <a:extLst>
                <a:ext uri="{FF2B5EF4-FFF2-40B4-BE49-F238E27FC236}">
                  <a16:creationId xmlns:a16="http://schemas.microsoft.com/office/drawing/2014/main" id="{55EE2AD6-A126-42DD-A533-4BD5686D93C7}"/>
                </a:ext>
              </a:extLst>
            </p:cNvPr>
            <p:cNvSpPr>
              <a:spLocks noChangeShapeType="1"/>
            </p:cNvSpPr>
            <p:nvPr/>
          </p:nvSpPr>
          <p:spPr bwMode="auto">
            <a:xfrm>
              <a:off x="9653588" y="-3636963"/>
              <a:ext cx="35877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Line 64">
              <a:extLst>
                <a:ext uri="{FF2B5EF4-FFF2-40B4-BE49-F238E27FC236}">
                  <a16:creationId xmlns:a16="http://schemas.microsoft.com/office/drawing/2014/main" id="{E6C9AA24-E6D2-44CE-A931-7D688C8EA2F6}"/>
                </a:ext>
              </a:extLst>
            </p:cNvPr>
            <p:cNvSpPr>
              <a:spLocks noChangeShapeType="1"/>
            </p:cNvSpPr>
            <p:nvPr/>
          </p:nvSpPr>
          <p:spPr bwMode="auto">
            <a:xfrm>
              <a:off x="9418638" y="-3424238"/>
              <a:ext cx="600075" cy="269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Line 65">
              <a:extLst>
                <a:ext uri="{FF2B5EF4-FFF2-40B4-BE49-F238E27FC236}">
                  <a16:creationId xmlns:a16="http://schemas.microsoft.com/office/drawing/2014/main" id="{A6B0143D-0410-4D48-B80B-BB91F3490196}"/>
                </a:ext>
              </a:extLst>
            </p:cNvPr>
            <p:cNvSpPr>
              <a:spLocks noChangeShapeType="1"/>
            </p:cNvSpPr>
            <p:nvPr/>
          </p:nvSpPr>
          <p:spPr bwMode="auto">
            <a:xfrm>
              <a:off x="9183688" y="-3209925"/>
              <a:ext cx="585788" cy="25400"/>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66">
              <a:extLst>
                <a:ext uri="{FF2B5EF4-FFF2-40B4-BE49-F238E27FC236}">
                  <a16:creationId xmlns:a16="http://schemas.microsoft.com/office/drawing/2014/main" id="{2FAF139B-076D-4C50-83D2-2CD451AA36D4}"/>
                </a:ext>
              </a:extLst>
            </p:cNvPr>
            <p:cNvSpPr>
              <a:spLocks noChangeShapeType="1"/>
            </p:cNvSpPr>
            <p:nvPr/>
          </p:nvSpPr>
          <p:spPr bwMode="auto">
            <a:xfrm>
              <a:off x="8948738" y="-2994025"/>
              <a:ext cx="32702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Line 67">
              <a:extLst>
                <a:ext uri="{FF2B5EF4-FFF2-40B4-BE49-F238E27FC236}">
                  <a16:creationId xmlns:a16="http://schemas.microsoft.com/office/drawing/2014/main" id="{C344237C-F3F6-49F9-9C0C-D1038ACC0402}"/>
                </a:ext>
              </a:extLst>
            </p:cNvPr>
            <p:cNvSpPr>
              <a:spLocks noChangeShapeType="1"/>
            </p:cNvSpPr>
            <p:nvPr/>
          </p:nvSpPr>
          <p:spPr bwMode="auto">
            <a:xfrm flipV="1">
              <a:off x="9912351" y="-4171950"/>
              <a:ext cx="12700" cy="2905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Line 68">
              <a:extLst>
                <a:ext uri="{FF2B5EF4-FFF2-40B4-BE49-F238E27FC236}">
                  <a16:creationId xmlns:a16="http://schemas.microsoft.com/office/drawing/2014/main" id="{E084AE0B-B7AE-479E-8F2E-B84EFB1C968D}"/>
                </a:ext>
              </a:extLst>
            </p:cNvPr>
            <p:cNvSpPr>
              <a:spLocks noChangeShapeType="1"/>
            </p:cNvSpPr>
            <p:nvPr/>
          </p:nvSpPr>
          <p:spPr bwMode="auto">
            <a:xfrm flipV="1">
              <a:off x="9677401" y="-4121150"/>
              <a:ext cx="19050" cy="455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69">
              <a:extLst>
                <a:ext uri="{FF2B5EF4-FFF2-40B4-BE49-F238E27FC236}">
                  <a16:creationId xmlns:a16="http://schemas.microsoft.com/office/drawing/2014/main" id="{6C5A9371-5058-419F-A286-958533DA1FAC}"/>
                </a:ext>
              </a:extLst>
            </p:cNvPr>
            <p:cNvSpPr>
              <a:spLocks noChangeShapeType="1"/>
            </p:cNvSpPr>
            <p:nvPr/>
          </p:nvSpPr>
          <p:spPr bwMode="auto">
            <a:xfrm flipV="1">
              <a:off x="9442451" y="-4022725"/>
              <a:ext cx="26988" cy="5699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70">
              <a:extLst>
                <a:ext uri="{FF2B5EF4-FFF2-40B4-BE49-F238E27FC236}">
                  <a16:creationId xmlns:a16="http://schemas.microsoft.com/office/drawing/2014/main" id="{0CE5554B-ACAC-4B67-A76B-28FAA9319652}"/>
                </a:ext>
              </a:extLst>
            </p:cNvPr>
            <p:cNvSpPr>
              <a:spLocks noChangeShapeType="1"/>
            </p:cNvSpPr>
            <p:nvPr/>
          </p:nvSpPr>
          <p:spPr bwMode="auto">
            <a:xfrm flipV="1">
              <a:off x="9207501" y="-3822700"/>
              <a:ext cx="26988" cy="582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71">
              <a:extLst>
                <a:ext uri="{FF2B5EF4-FFF2-40B4-BE49-F238E27FC236}">
                  <a16:creationId xmlns:a16="http://schemas.microsoft.com/office/drawing/2014/main" id="{858FB07B-5CE6-4961-ABEB-0BEF83BCC8F7}"/>
                </a:ext>
              </a:extLst>
            </p:cNvPr>
            <p:cNvSpPr>
              <a:spLocks noChangeShapeType="1"/>
            </p:cNvSpPr>
            <p:nvPr/>
          </p:nvSpPr>
          <p:spPr bwMode="auto">
            <a:xfrm flipV="1">
              <a:off x="8975726" y="-3527425"/>
              <a:ext cx="20638" cy="50323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Freeform 144">
              <a:extLst>
                <a:ext uri="{FF2B5EF4-FFF2-40B4-BE49-F238E27FC236}">
                  <a16:creationId xmlns:a16="http://schemas.microsoft.com/office/drawing/2014/main" id="{6B56FEA7-4E96-4F23-A82E-AF98364F62B9}"/>
                </a:ext>
              </a:extLst>
            </p:cNvPr>
            <p:cNvSpPr>
              <a:spLocks/>
            </p:cNvSpPr>
            <p:nvPr/>
          </p:nvSpPr>
          <p:spPr bwMode="auto">
            <a:xfrm>
              <a:off x="9045576" y="-3600449"/>
              <a:ext cx="1709738" cy="1184275"/>
            </a:xfrm>
            <a:custGeom>
              <a:avLst/>
              <a:gdLst>
                <a:gd name="T0" fmla="*/ 516 w 706"/>
                <a:gd name="T1" fmla="*/ 421 h 489"/>
                <a:gd name="T2" fmla="*/ 541 w 706"/>
                <a:gd name="T3" fmla="*/ 489 h 489"/>
                <a:gd name="T4" fmla="*/ 706 w 706"/>
                <a:gd name="T5" fmla="*/ 472 h 489"/>
                <a:gd name="T6" fmla="*/ 680 w 706"/>
                <a:gd name="T7" fmla="*/ 319 h 489"/>
                <a:gd name="T8" fmla="*/ 0 w 706"/>
                <a:gd name="T9" fmla="*/ 277 h 489"/>
                <a:gd name="T10" fmla="*/ 365 w 706"/>
                <a:gd name="T11" fmla="*/ 472 h 489"/>
                <a:gd name="T12" fmla="*/ 491 w 706"/>
                <a:gd name="T13" fmla="*/ 488 h 489"/>
                <a:gd name="T14" fmla="*/ 516 w 706"/>
                <a:gd name="T15" fmla="*/ 421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6" h="489">
                  <a:moveTo>
                    <a:pt x="516" y="421"/>
                  </a:moveTo>
                  <a:cubicBezTo>
                    <a:pt x="541" y="489"/>
                    <a:pt x="541" y="489"/>
                    <a:pt x="541" y="489"/>
                  </a:cubicBezTo>
                  <a:cubicBezTo>
                    <a:pt x="599" y="489"/>
                    <a:pt x="655" y="483"/>
                    <a:pt x="706" y="472"/>
                  </a:cubicBezTo>
                  <a:cubicBezTo>
                    <a:pt x="704" y="421"/>
                    <a:pt x="695" y="369"/>
                    <a:pt x="680" y="319"/>
                  </a:cubicBezTo>
                  <a:cubicBezTo>
                    <a:pt x="604" y="70"/>
                    <a:pt x="199" y="0"/>
                    <a:pt x="0" y="277"/>
                  </a:cubicBezTo>
                  <a:cubicBezTo>
                    <a:pt x="69" y="365"/>
                    <a:pt x="200" y="439"/>
                    <a:pt x="365" y="472"/>
                  </a:cubicBezTo>
                  <a:cubicBezTo>
                    <a:pt x="407" y="480"/>
                    <a:pt x="450" y="486"/>
                    <a:pt x="491" y="488"/>
                  </a:cubicBezTo>
                  <a:lnTo>
                    <a:pt x="516" y="421"/>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45">
              <a:extLst>
                <a:ext uri="{FF2B5EF4-FFF2-40B4-BE49-F238E27FC236}">
                  <a16:creationId xmlns:a16="http://schemas.microsoft.com/office/drawing/2014/main" id="{A14FECA9-B76A-4F8F-8D14-11F11C5DC19B}"/>
                </a:ext>
              </a:extLst>
            </p:cNvPr>
            <p:cNvSpPr>
              <a:spLocks/>
            </p:cNvSpPr>
            <p:nvPr/>
          </p:nvSpPr>
          <p:spPr bwMode="auto">
            <a:xfrm>
              <a:off x="9045576" y="-3346450"/>
              <a:ext cx="1709738" cy="889000"/>
            </a:xfrm>
            <a:custGeom>
              <a:avLst/>
              <a:gdLst>
                <a:gd name="T0" fmla="*/ 706 w 706"/>
                <a:gd name="T1" fmla="*/ 367 h 367"/>
                <a:gd name="T2" fmla="*/ 0 w 706"/>
                <a:gd name="T3" fmla="*/ 172 h 367"/>
              </a:gdLst>
              <a:ahLst/>
              <a:cxnLst>
                <a:cxn ang="0">
                  <a:pos x="T0" y="T1"/>
                </a:cxn>
                <a:cxn ang="0">
                  <a:pos x="T2" y="T3"/>
                </a:cxn>
              </a:cxnLst>
              <a:rect l="0" t="0" r="r" b="b"/>
              <a:pathLst>
                <a:path w="706" h="367">
                  <a:moveTo>
                    <a:pt x="706" y="367"/>
                  </a:moveTo>
                  <a:cubicBezTo>
                    <a:pt x="706" y="367"/>
                    <a:pt x="433" y="0"/>
                    <a:pt x="0" y="172"/>
                  </a:cubicBezTo>
                </a:path>
              </a:pathLst>
            </a:custGeom>
            <a:noFill/>
            <a:ln w="22225"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46">
              <a:extLst>
                <a:ext uri="{FF2B5EF4-FFF2-40B4-BE49-F238E27FC236}">
                  <a16:creationId xmlns:a16="http://schemas.microsoft.com/office/drawing/2014/main" id="{D6A79464-1149-407B-B65F-989C468FE74C}"/>
                </a:ext>
              </a:extLst>
            </p:cNvPr>
            <p:cNvSpPr>
              <a:spLocks noChangeShapeType="1"/>
            </p:cNvSpPr>
            <p:nvPr/>
          </p:nvSpPr>
          <p:spPr bwMode="auto">
            <a:xfrm flipH="1">
              <a:off x="10510838" y="-2740025"/>
              <a:ext cx="206375" cy="428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Line 147">
              <a:extLst>
                <a:ext uri="{FF2B5EF4-FFF2-40B4-BE49-F238E27FC236}">
                  <a16:creationId xmlns:a16="http://schemas.microsoft.com/office/drawing/2014/main" id="{93787C47-C4AE-44C7-ACC7-2EBE5621282F}"/>
                </a:ext>
              </a:extLst>
            </p:cNvPr>
            <p:cNvSpPr>
              <a:spLocks noChangeShapeType="1"/>
            </p:cNvSpPr>
            <p:nvPr/>
          </p:nvSpPr>
          <p:spPr bwMode="auto">
            <a:xfrm flipH="1">
              <a:off x="10321926" y="-2933700"/>
              <a:ext cx="323850" cy="984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Line 148">
              <a:extLst>
                <a:ext uri="{FF2B5EF4-FFF2-40B4-BE49-F238E27FC236}">
                  <a16:creationId xmlns:a16="http://schemas.microsoft.com/office/drawing/2014/main" id="{5A768833-0972-4D68-BDD4-8AB210ABCC09}"/>
                </a:ext>
              </a:extLst>
            </p:cNvPr>
            <p:cNvSpPr>
              <a:spLocks noChangeShapeType="1"/>
            </p:cNvSpPr>
            <p:nvPr/>
          </p:nvSpPr>
          <p:spPr bwMode="auto">
            <a:xfrm flipH="1">
              <a:off x="10110788" y="-3103563"/>
              <a:ext cx="412750" cy="165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Line 149">
              <a:extLst>
                <a:ext uri="{FF2B5EF4-FFF2-40B4-BE49-F238E27FC236}">
                  <a16:creationId xmlns:a16="http://schemas.microsoft.com/office/drawing/2014/main" id="{F8F59384-398A-4B6E-B782-153EEAF09537}"/>
                </a:ext>
              </a:extLst>
            </p:cNvPr>
            <p:cNvSpPr>
              <a:spLocks noChangeShapeType="1"/>
            </p:cNvSpPr>
            <p:nvPr/>
          </p:nvSpPr>
          <p:spPr bwMode="auto">
            <a:xfrm flipH="1">
              <a:off x="9902826" y="-3255963"/>
              <a:ext cx="415925" cy="2508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150">
              <a:extLst>
                <a:ext uri="{FF2B5EF4-FFF2-40B4-BE49-F238E27FC236}">
                  <a16:creationId xmlns:a16="http://schemas.microsoft.com/office/drawing/2014/main" id="{E6EA11AC-8A09-4756-9599-A71BE59C4C9D}"/>
                </a:ext>
              </a:extLst>
            </p:cNvPr>
            <p:cNvSpPr>
              <a:spLocks noChangeShapeType="1"/>
            </p:cNvSpPr>
            <p:nvPr/>
          </p:nvSpPr>
          <p:spPr bwMode="auto">
            <a:xfrm flipH="1">
              <a:off x="9718676" y="-3333750"/>
              <a:ext cx="381000" cy="2984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Line 151">
              <a:extLst>
                <a:ext uri="{FF2B5EF4-FFF2-40B4-BE49-F238E27FC236}">
                  <a16:creationId xmlns:a16="http://schemas.microsoft.com/office/drawing/2014/main" id="{EFEF6882-CBBC-4AF9-9414-B4DE152BB617}"/>
                </a:ext>
              </a:extLst>
            </p:cNvPr>
            <p:cNvSpPr>
              <a:spLocks noChangeShapeType="1"/>
            </p:cNvSpPr>
            <p:nvPr/>
          </p:nvSpPr>
          <p:spPr bwMode="auto">
            <a:xfrm flipH="1">
              <a:off x="9471026" y="-3357563"/>
              <a:ext cx="349250" cy="3238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Line 152">
              <a:extLst>
                <a:ext uri="{FF2B5EF4-FFF2-40B4-BE49-F238E27FC236}">
                  <a16:creationId xmlns:a16="http://schemas.microsoft.com/office/drawing/2014/main" id="{A5714786-FA78-4A68-A829-5A9B4207EA4F}"/>
                </a:ext>
              </a:extLst>
            </p:cNvPr>
            <p:cNvSpPr>
              <a:spLocks noChangeShapeType="1"/>
            </p:cNvSpPr>
            <p:nvPr/>
          </p:nvSpPr>
          <p:spPr bwMode="auto">
            <a:xfrm flipH="1">
              <a:off x="9244013" y="-3302000"/>
              <a:ext cx="293688" cy="309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Line 153">
              <a:extLst>
                <a:ext uri="{FF2B5EF4-FFF2-40B4-BE49-F238E27FC236}">
                  <a16:creationId xmlns:a16="http://schemas.microsoft.com/office/drawing/2014/main" id="{043132D5-7C99-4E93-B640-3D34AA272037}"/>
                </a:ext>
              </a:extLst>
            </p:cNvPr>
            <p:cNvSpPr>
              <a:spLocks noChangeShapeType="1"/>
            </p:cNvSpPr>
            <p:nvPr/>
          </p:nvSpPr>
          <p:spPr bwMode="auto">
            <a:xfrm flipH="1" flipV="1">
              <a:off x="10518776" y="-2697163"/>
              <a:ext cx="15875" cy="2714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Line 154">
              <a:extLst>
                <a:ext uri="{FF2B5EF4-FFF2-40B4-BE49-F238E27FC236}">
                  <a16:creationId xmlns:a16="http://schemas.microsoft.com/office/drawing/2014/main" id="{422E1690-1A29-4CAB-96A2-CDFA2C18DD07}"/>
                </a:ext>
              </a:extLst>
            </p:cNvPr>
            <p:cNvSpPr>
              <a:spLocks noChangeShapeType="1"/>
            </p:cNvSpPr>
            <p:nvPr/>
          </p:nvSpPr>
          <p:spPr bwMode="auto">
            <a:xfrm>
              <a:off x="10321926" y="-2835275"/>
              <a:ext cx="53975" cy="419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Line 155">
              <a:extLst>
                <a:ext uri="{FF2B5EF4-FFF2-40B4-BE49-F238E27FC236}">
                  <a16:creationId xmlns:a16="http://schemas.microsoft.com/office/drawing/2014/main" id="{BFA16DFF-6483-499B-99C8-4A483029FA21}"/>
                </a:ext>
              </a:extLst>
            </p:cNvPr>
            <p:cNvSpPr>
              <a:spLocks noChangeShapeType="1"/>
            </p:cNvSpPr>
            <p:nvPr/>
          </p:nvSpPr>
          <p:spPr bwMode="auto">
            <a:xfrm>
              <a:off x="10110788" y="-2938463"/>
              <a:ext cx="30163" cy="5111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Line 156">
              <a:extLst>
                <a:ext uri="{FF2B5EF4-FFF2-40B4-BE49-F238E27FC236}">
                  <a16:creationId xmlns:a16="http://schemas.microsoft.com/office/drawing/2014/main" id="{5F17CAB8-6314-454D-8668-846C3857060B}"/>
                </a:ext>
              </a:extLst>
            </p:cNvPr>
            <p:cNvSpPr>
              <a:spLocks noChangeShapeType="1"/>
            </p:cNvSpPr>
            <p:nvPr/>
          </p:nvSpPr>
          <p:spPr bwMode="auto">
            <a:xfrm>
              <a:off x="9902826" y="-3005138"/>
              <a:ext cx="0" cy="5429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Line 157">
              <a:extLst>
                <a:ext uri="{FF2B5EF4-FFF2-40B4-BE49-F238E27FC236}">
                  <a16:creationId xmlns:a16="http://schemas.microsoft.com/office/drawing/2014/main" id="{EA80C1F5-0600-4A0F-9DD0-447AA248930B}"/>
                </a:ext>
              </a:extLst>
            </p:cNvPr>
            <p:cNvSpPr>
              <a:spLocks noChangeShapeType="1"/>
            </p:cNvSpPr>
            <p:nvPr/>
          </p:nvSpPr>
          <p:spPr bwMode="auto">
            <a:xfrm flipH="1">
              <a:off x="9701213" y="-3035300"/>
              <a:ext cx="17463" cy="517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Line 158">
              <a:extLst>
                <a:ext uri="{FF2B5EF4-FFF2-40B4-BE49-F238E27FC236}">
                  <a16:creationId xmlns:a16="http://schemas.microsoft.com/office/drawing/2014/main" id="{4E02EEC7-1979-451A-A374-72D5D271487E}"/>
                </a:ext>
              </a:extLst>
            </p:cNvPr>
            <p:cNvSpPr>
              <a:spLocks noChangeShapeType="1"/>
            </p:cNvSpPr>
            <p:nvPr/>
          </p:nvSpPr>
          <p:spPr bwMode="auto">
            <a:xfrm>
              <a:off x="9471026" y="-3033713"/>
              <a:ext cx="3175" cy="4286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Line 159">
              <a:extLst>
                <a:ext uri="{FF2B5EF4-FFF2-40B4-BE49-F238E27FC236}">
                  <a16:creationId xmlns:a16="http://schemas.microsoft.com/office/drawing/2014/main" id="{1E763F44-2F3D-4414-8D3C-73A508FB3BBF}"/>
                </a:ext>
              </a:extLst>
            </p:cNvPr>
            <p:cNvSpPr>
              <a:spLocks noChangeShapeType="1"/>
            </p:cNvSpPr>
            <p:nvPr/>
          </p:nvSpPr>
          <p:spPr bwMode="auto">
            <a:xfrm>
              <a:off x="9244013" y="-2992438"/>
              <a:ext cx="23813" cy="263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 name="Slide Number Placeholder 1">
            <a:extLst>
              <a:ext uri="{FF2B5EF4-FFF2-40B4-BE49-F238E27FC236}">
                <a16:creationId xmlns:a16="http://schemas.microsoft.com/office/drawing/2014/main" id="{3F9B630B-75FF-4FCF-804D-4521EBB6E4D4}"/>
              </a:ext>
            </a:extLst>
          </p:cNvPr>
          <p:cNvSpPr>
            <a:spLocks noGrp="1"/>
          </p:cNvSpPr>
          <p:nvPr>
            <p:ph type="sldNum" sz="quarter" idx="12"/>
          </p:nvPr>
        </p:nvSpPr>
        <p:spPr/>
        <p:txBody>
          <a:bodyPr/>
          <a:lstStyle/>
          <a:p>
            <a:pPr algn="ctr"/>
            <a:fld id="{1F409F94-D0DA-4FE9-B158-B846944F9E53}" type="slidenum">
              <a:rPr lang="en-US" smtClean="0"/>
              <a:pPr algn="ctr"/>
              <a:t>3</a:t>
            </a:fld>
            <a:endParaRPr lang="en-US" dirty="0"/>
          </a:p>
        </p:txBody>
      </p:sp>
      <p:sp>
        <p:nvSpPr>
          <p:cNvPr id="3" name="Rectangle 2">
            <a:extLst>
              <a:ext uri="{FF2B5EF4-FFF2-40B4-BE49-F238E27FC236}">
                <a16:creationId xmlns:a16="http://schemas.microsoft.com/office/drawing/2014/main" id="{CE50DA9A-6FC5-4D6C-8EB1-305D7D3D18FF}"/>
              </a:ext>
            </a:extLst>
          </p:cNvPr>
          <p:cNvSpPr/>
          <p:nvPr/>
        </p:nvSpPr>
        <p:spPr>
          <a:xfrm>
            <a:off x="3376382" y="550545"/>
            <a:ext cx="5439236" cy="1231106"/>
          </a:xfrm>
          <a:prstGeom prst="rect">
            <a:avLst/>
          </a:prstGeom>
        </p:spPr>
        <p:txBody>
          <a:bodyPr wrap="square" lIns="0" tIns="0" rIns="0" bIns="0">
            <a:spAutoFit/>
          </a:bodyPr>
          <a:lstStyle/>
          <a:p>
            <a:pPr algn="ctr"/>
            <a:r>
              <a:rPr lang="en-US" sz="4000" b="1" dirty="0">
                <a:solidFill>
                  <a:schemeClr val="bg1"/>
                </a:solidFill>
              </a:rPr>
              <a:t>WHAT THEY THINK ABOUT SCHOOL</a:t>
            </a:r>
          </a:p>
        </p:txBody>
      </p:sp>
      <p:sp>
        <p:nvSpPr>
          <p:cNvPr id="34" name="Freeform: Shape 33">
            <a:extLst>
              <a:ext uri="{FF2B5EF4-FFF2-40B4-BE49-F238E27FC236}">
                <a16:creationId xmlns:a16="http://schemas.microsoft.com/office/drawing/2014/main" id="{CF39F75C-1C87-4AF5-8884-E251C3E32F10}"/>
              </a:ext>
            </a:extLst>
          </p:cNvPr>
          <p:cNvSpPr>
            <a:spLocks/>
          </p:cNvSpPr>
          <p:nvPr/>
        </p:nvSpPr>
        <p:spPr bwMode="auto">
          <a:xfrm>
            <a:off x="7499184" y="4719485"/>
            <a:ext cx="4692816" cy="2138516"/>
          </a:xfrm>
          <a:custGeom>
            <a:avLst/>
            <a:gdLst>
              <a:gd name="connsiteX0" fmla="*/ 1563075 w 4692816"/>
              <a:gd name="connsiteY0" fmla="*/ 1826207 h 2138516"/>
              <a:gd name="connsiteX1" fmla="*/ 2330188 w 4692816"/>
              <a:gd name="connsiteY1" fmla="*/ 1826207 h 2138516"/>
              <a:gd name="connsiteX2" fmla="*/ 2474644 w 4692816"/>
              <a:gd name="connsiteY2" fmla="*/ 1969968 h 2138516"/>
              <a:gd name="connsiteX3" fmla="*/ 2474644 w 4692816"/>
              <a:gd name="connsiteY3" fmla="*/ 1994754 h 2138516"/>
              <a:gd name="connsiteX4" fmla="*/ 2330188 w 4692816"/>
              <a:gd name="connsiteY4" fmla="*/ 2138515 h 2138516"/>
              <a:gd name="connsiteX5" fmla="*/ 1563075 w 4692816"/>
              <a:gd name="connsiteY5" fmla="*/ 2138515 h 2138516"/>
              <a:gd name="connsiteX6" fmla="*/ 1418619 w 4692816"/>
              <a:gd name="connsiteY6" fmla="*/ 1994754 h 2138516"/>
              <a:gd name="connsiteX7" fmla="*/ 1418619 w 4692816"/>
              <a:gd name="connsiteY7" fmla="*/ 1969968 h 2138516"/>
              <a:gd name="connsiteX8" fmla="*/ 1563075 w 4692816"/>
              <a:gd name="connsiteY8" fmla="*/ 1826207 h 2138516"/>
              <a:gd name="connsiteX9" fmla="*/ 144448 w 4692816"/>
              <a:gd name="connsiteY9" fmla="*/ 0 h 2138516"/>
              <a:gd name="connsiteX10" fmla="*/ 4414930 w 4692816"/>
              <a:gd name="connsiteY10" fmla="*/ 0 h 2138516"/>
              <a:gd name="connsiteX11" fmla="*/ 4692816 w 4692816"/>
              <a:gd name="connsiteY11" fmla="*/ 0 h 2138516"/>
              <a:gd name="connsiteX12" fmla="*/ 4692816 w 4692816"/>
              <a:gd name="connsiteY12" fmla="*/ 313664 h 2138516"/>
              <a:gd name="connsiteX13" fmla="*/ 4491620 w 4692816"/>
              <a:gd name="connsiteY13" fmla="*/ 313664 h 2138516"/>
              <a:gd name="connsiteX14" fmla="*/ 3028430 w 4692816"/>
              <a:gd name="connsiteY14" fmla="*/ 313664 h 2138516"/>
              <a:gd name="connsiteX15" fmla="*/ 2898925 w 4692816"/>
              <a:gd name="connsiteY15" fmla="*/ 458049 h 2138516"/>
              <a:gd name="connsiteX16" fmla="*/ 2898925 w 4692816"/>
              <a:gd name="connsiteY16" fmla="*/ 468006 h 2138516"/>
              <a:gd name="connsiteX17" fmla="*/ 3043373 w 4692816"/>
              <a:gd name="connsiteY17" fmla="*/ 612391 h 2138516"/>
              <a:gd name="connsiteX18" fmla="*/ 4677345 w 4692816"/>
              <a:gd name="connsiteY18" fmla="*/ 612391 h 2138516"/>
              <a:gd name="connsiteX19" fmla="*/ 4692816 w 4692816"/>
              <a:gd name="connsiteY19" fmla="*/ 612391 h 2138516"/>
              <a:gd name="connsiteX20" fmla="*/ 4692816 w 4692816"/>
              <a:gd name="connsiteY20" fmla="*/ 2138516 h 2138516"/>
              <a:gd name="connsiteX21" fmla="*/ 4425926 w 4692816"/>
              <a:gd name="connsiteY21" fmla="*/ 2138516 h 2138516"/>
              <a:gd name="connsiteX22" fmla="*/ 2833872 w 4692816"/>
              <a:gd name="connsiteY22" fmla="*/ 2138516 h 2138516"/>
              <a:gd name="connsiteX23" fmla="*/ 2689448 w 4692816"/>
              <a:gd name="connsiteY23" fmla="*/ 1994500 h 2138516"/>
              <a:gd name="connsiteX24" fmla="*/ 2689448 w 4692816"/>
              <a:gd name="connsiteY24" fmla="*/ 1969669 h 2138516"/>
              <a:gd name="connsiteX25" fmla="*/ 2833872 w 4692816"/>
              <a:gd name="connsiteY25" fmla="*/ 1825653 h 2138516"/>
              <a:gd name="connsiteX26" fmla="*/ 3117740 w 4692816"/>
              <a:gd name="connsiteY26" fmla="*/ 1825653 h 2138516"/>
              <a:gd name="connsiteX27" fmla="*/ 3187462 w 4692816"/>
              <a:gd name="connsiteY27" fmla="*/ 1825653 h 2138516"/>
              <a:gd name="connsiteX28" fmla="*/ 3321925 w 4692816"/>
              <a:gd name="connsiteY28" fmla="*/ 1686602 h 2138516"/>
              <a:gd name="connsiteX29" fmla="*/ 3321925 w 4692816"/>
              <a:gd name="connsiteY29" fmla="*/ 1661772 h 2138516"/>
              <a:gd name="connsiteX30" fmla="*/ 3197422 w 4692816"/>
              <a:gd name="connsiteY30" fmla="*/ 1527688 h 2138516"/>
              <a:gd name="connsiteX31" fmla="*/ 1872705 w 4692816"/>
              <a:gd name="connsiteY31" fmla="*/ 1527688 h 2138516"/>
              <a:gd name="connsiteX32" fmla="*/ 1728281 w 4692816"/>
              <a:gd name="connsiteY32" fmla="*/ 1383671 h 2138516"/>
              <a:gd name="connsiteX33" fmla="*/ 1728281 w 4692816"/>
              <a:gd name="connsiteY33" fmla="*/ 1358841 h 2138516"/>
              <a:gd name="connsiteX34" fmla="*/ 1872705 w 4692816"/>
              <a:gd name="connsiteY34" fmla="*/ 1214825 h 2138516"/>
              <a:gd name="connsiteX35" fmla="*/ 2067103 w 4692816"/>
              <a:gd name="connsiteY35" fmla="*/ 1214825 h 2138516"/>
              <a:gd name="connsiteX36" fmla="*/ 2201589 w 4692816"/>
              <a:gd name="connsiteY36" fmla="*/ 1075419 h 2138516"/>
              <a:gd name="connsiteX37" fmla="*/ 2201589 w 4692816"/>
              <a:gd name="connsiteY37" fmla="*/ 1065461 h 2138516"/>
              <a:gd name="connsiteX38" fmla="*/ 2077065 w 4692816"/>
              <a:gd name="connsiteY38" fmla="*/ 926055 h 2138516"/>
              <a:gd name="connsiteX39" fmla="*/ 393496 w 4692816"/>
              <a:gd name="connsiteY39" fmla="*/ 926055 h 2138516"/>
              <a:gd name="connsiteX40" fmla="*/ 249048 w 4692816"/>
              <a:gd name="connsiteY40" fmla="*/ 781670 h 2138516"/>
              <a:gd name="connsiteX41" fmla="*/ 249048 w 4692816"/>
              <a:gd name="connsiteY41" fmla="*/ 756776 h 2138516"/>
              <a:gd name="connsiteX42" fmla="*/ 393496 w 4692816"/>
              <a:gd name="connsiteY42" fmla="*/ 612391 h 2138516"/>
              <a:gd name="connsiteX43" fmla="*/ 747145 w 4692816"/>
              <a:gd name="connsiteY43" fmla="*/ 612391 h 2138516"/>
              <a:gd name="connsiteX44" fmla="*/ 891594 w 4692816"/>
              <a:gd name="connsiteY44" fmla="*/ 468006 h 2138516"/>
              <a:gd name="connsiteX45" fmla="*/ 891594 w 4692816"/>
              <a:gd name="connsiteY45" fmla="*/ 458049 h 2138516"/>
              <a:gd name="connsiteX46" fmla="*/ 762088 w 4692816"/>
              <a:gd name="connsiteY46" fmla="*/ 313664 h 2138516"/>
              <a:gd name="connsiteX47" fmla="*/ 144448 w 4692816"/>
              <a:gd name="connsiteY47" fmla="*/ 313664 h 2138516"/>
              <a:gd name="connsiteX48" fmla="*/ 129505 w 4692816"/>
              <a:gd name="connsiteY48" fmla="*/ 313664 h 2138516"/>
              <a:gd name="connsiteX49" fmla="*/ 0 w 4692816"/>
              <a:gd name="connsiteY49" fmla="*/ 169279 h 2138516"/>
              <a:gd name="connsiteX50" fmla="*/ 0 w 4692816"/>
              <a:gd name="connsiteY50" fmla="*/ 144385 h 2138516"/>
              <a:gd name="connsiteX51" fmla="*/ 144448 w 4692816"/>
              <a:gd name="connsiteY51" fmla="*/ 0 h 213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692816" h="2138516">
                <a:moveTo>
                  <a:pt x="1563075" y="1826207"/>
                </a:moveTo>
                <a:cubicBezTo>
                  <a:pt x="2330188" y="1826207"/>
                  <a:pt x="2330188" y="1826207"/>
                  <a:pt x="2330188" y="1826207"/>
                </a:cubicBezTo>
                <a:cubicBezTo>
                  <a:pt x="2409888" y="1826207"/>
                  <a:pt x="2474644" y="1890652"/>
                  <a:pt x="2474644" y="1969968"/>
                </a:cubicBezTo>
                <a:cubicBezTo>
                  <a:pt x="2474644" y="1994754"/>
                  <a:pt x="2474644" y="1994754"/>
                  <a:pt x="2474644" y="1994754"/>
                </a:cubicBezTo>
                <a:cubicBezTo>
                  <a:pt x="2474644" y="2074071"/>
                  <a:pt x="2409888" y="2138515"/>
                  <a:pt x="2330188" y="2138515"/>
                </a:cubicBezTo>
                <a:cubicBezTo>
                  <a:pt x="1563075" y="2138515"/>
                  <a:pt x="1563075" y="2138515"/>
                  <a:pt x="1563075" y="2138515"/>
                </a:cubicBezTo>
                <a:cubicBezTo>
                  <a:pt x="1483375" y="2138515"/>
                  <a:pt x="1418619" y="2074071"/>
                  <a:pt x="1418619" y="1994754"/>
                </a:cubicBezTo>
                <a:cubicBezTo>
                  <a:pt x="1418619" y="1969968"/>
                  <a:pt x="1418619" y="1969968"/>
                  <a:pt x="1418619" y="1969968"/>
                </a:cubicBezTo>
                <a:cubicBezTo>
                  <a:pt x="1418619" y="1890652"/>
                  <a:pt x="1483375" y="1826207"/>
                  <a:pt x="1563075" y="1826207"/>
                </a:cubicBezTo>
                <a:close/>
                <a:moveTo>
                  <a:pt x="144448" y="0"/>
                </a:moveTo>
                <a:cubicBezTo>
                  <a:pt x="1991143" y="0"/>
                  <a:pt x="3376164" y="0"/>
                  <a:pt x="4414930" y="0"/>
                </a:cubicBezTo>
                <a:lnTo>
                  <a:pt x="4692816" y="0"/>
                </a:lnTo>
                <a:lnTo>
                  <a:pt x="4692816" y="313664"/>
                </a:lnTo>
                <a:lnTo>
                  <a:pt x="4491620" y="313664"/>
                </a:lnTo>
                <a:cubicBezTo>
                  <a:pt x="3028430" y="313664"/>
                  <a:pt x="3028430" y="313664"/>
                  <a:pt x="3028430" y="313664"/>
                </a:cubicBezTo>
                <a:cubicBezTo>
                  <a:pt x="2953716" y="318642"/>
                  <a:pt x="2898925" y="383367"/>
                  <a:pt x="2898925" y="458049"/>
                </a:cubicBezTo>
                <a:cubicBezTo>
                  <a:pt x="2898925" y="468006"/>
                  <a:pt x="2898925" y="468006"/>
                  <a:pt x="2898925" y="468006"/>
                </a:cubicBezTo>
                <a:cubicBezTo>
                  <a:pt x="2898925" y="547667"/>
                  <a:pt x="2963678" y="612391"/>
                  <a:pt x="3043373" y="612391"/>
                </a:cubicBezTo>
                <a:cubicBezTo>
                  <a:pt x="3854026" y="612391"/>
                  <a:pt x="4360684" y="612391"/>
                  <a:pt x="4677345" y="612391"/>
                </a:cubicBezTo>
                <a:lnTo>
                  <a:pt x="4692816" y="612391"/>
                </a:lnTo>
                <a:lnTo>
                  <a:pt x="4692816" y="2138516"/>
                </a:lnTo>
                <a:lnTo>
                  <a:pt x="4425926" y="2138516"/>
                </a:lnTo>
                <a:cubicBezTo>
                  <a:pt x="2833872" y="2138516"/>
                  <a:pt x="2833872" y="2138516"/>
                  <a:pt x="2833872" y="2138516"/>
                </a:cubicBezTo>
                <a:cubicBezTo>
                  <a:pt x="2754190" y="2138516"/>
                  <a:pt x="2689448" y="2073957"/>
                  <a:pt x="2689448" y="1994500"/>
                </a:cubicBezTo>
                <a:cubicBezTo>
                  <a:pt x="2689448" y="1969669"/>
                  <a:pt x="2689448" y="1969669"/>
                  <a:pt x="2689448" y="1969669"/>
                </a:cubicBezTo>
                <a:cubicBezTo>
                  <a:pt x="2689448" y="1890212"/>
                  <a:pt x="2754190" y="1825653"/>
                  <a:pt x="2833872" y="1825653"/>
                </a:cubicBezTo>
                <a:cubicBezTo>
                  <a:pt x="3117740" y="1825653"/>
                  <a:pt x="3117740" y="1825653"/>
                  <a:pt x="3117740" y="1825653"/>
                </a:cubicBezTo>
                <a:cubicBezTo>
                  <a:pt x="3187462" y="1825653"/>
                  <a:pt x="3187462" y="1825653"/>
                  <a:pt x="3187462" y="1825653"/>
                </a:cubicBezTo>
                <a:cubicBezTo>
                  <a:pt x="3262164" y="1825653"/>
                  <a:pt x="3321925" y="1761094"/>
                  <a:pt x="3321925" y="1686602"/>
                </a:cubicBezTo>
                <a:cubicBezTo>
                  <a:pt x="3321925" y="1661772"/>
                  <a:pt x="3321925" y="1661772"/>
                  <a:pt x="3321925" y="1661772"/>
                </a:cubicBezTo>
                <a:cubicBezTo>
                  <a:pt x="3321925" y="1592247"/>
                  <a:pt x="3267144" y="1532654"/>
                  <a:pt x="3197422" y="1527688"/>
                </a:cubicBezTo>
                <a:cubicBezTo>
                  <a:pt x="1872705" y="1527688"/>
                  <a:pt x="1872705" y="1527688"/>
                  <a:pt x="1872705" y="1527688"/>
                </a:cubicBezTo>
                <a:cubicBezTo>
                  <a:pt x="1793023" y="1527688"/>
                  <a:pt x="1728281" y="1463129"/>
                  <a:pt x="1728281" y="1383671"/>
                </a:cubicBezTo>
                <a:cubicBezTo>
                  <a:pt x="1728281" y="1358841"/>
                  <a:pt x="1728281" y="1358841"/>
                  <a:pt x="1728281" y="1358841"/>
                </a:cubicBezTo>
                <a:cubicBezTo>
                  <a:pt x="1728281" y="1279384"/>
                  <a:pt x="1793023" y="1214825"/>
                  <a:pt x="1872705" y="1214825"/>
                </a:cubicBezTo>
                <a:lnTo>
                  <a:pt x="2067103" y="1214825"/>
                </a:lnTo>
                <a:cubicBezTo>
                  <a:pt x="2141818" y="1214825"/>
                  <a:pt x="2201589" y="1150101"/>
                  <a:pt x="2201589" y="1075419"/>
                </a:cubicBezTo>
                <a:cubicBezTo>
                  <a:pt x="2201589" y="1065461"/>
                  <a:pt x="2201589" y="1065461"/>
                  <a:pt x="2201589" y="1065461"/>
                </a:cubicBezTo>
                <a:cubicBezTo>
                  <a:pt x="2201589" y="990779"/>
                  <a:pt x="2146798" y="936012"/>
                  <a:pt x="2077065" y="926055"/>
                </a:cubicBezTo>
                <a:cubicBezTo>
                  <a:pt x="393496" y="926055"/>
                  <a:pt x="393496" y="926055"/>
                  <a:pt x="393496" y="926055"/>
                </a:cubicBezTo>
                <a:cubicBezTo>
                  <a:pt x="313801" y="926055"/>
                  <a:pt x="249048" y="861331"/>
                  <a:pt x="249048" y="781670"/>
                </a:cubicBezTo>
                <a:cubicBezTo>
                  <a:pt x="249048" y="756776"/>
                  <a:pt x="249048" y="756776"/>
                  <a:pt x="249048" y="756776"/>
                </a:cubicBezTo>
                <a:cubicBezTo>
                  <a:pt x="249048" y="677115"/>
                  <a:pt x="313801" y="612391"/>
                  <a:pt x="393496" y="612391"/>
                </a:cubicBezTo>
                <a:cubicBezTo>
                  <a:pt x="747145" y="612391"/>
                  <a:pt x="747145" y="612391"/>
                  <a:pt x="747145" y="612391"/>
                </a:cubicBezTo>
                <a:cubicBezTo>
                  <a:pt x="826841" y="612391"/>
                  <a:pt x="891594" y="547667"/>
                  <a:pt x="891594" y="468006"/>
                </a:cubicBezTo>
                <a:cubicBezTo>
                  <a:pt x="891594" y="458049"/>
                  <a:pt x="891594" y="458049"/>
                  <a:pt x="891594" y="458049"/>
                </a:cubicBezTo>
                <a:cubicBezTo>
                  <a:pt x="891594" y="383367"/>
                  <a:pt x="836803" y="318642"/>
                  <a:pt x="762088" y="313664"/>
                </a:cubicBezTo>
                <a:cubicBezTo>
                  <a:pt x="144448" y="313664"/>
                  <a:pt x="144448" y="313664"/>
                  <a:pt x="144448" y="313664"/>
                </a:cubicBezTo>
                <a:cubicBezTo>
                  <a:pt x="139467" y="313664"/>
                  <a:pt x="134486" y="313664"/>
                  <a:pt x="129505" y="313664"/>
                </a:cubicBezTo>
                <a:cubicBezTo>
                  <a:pt x="54790" y="303706"/>
                  <a:pt x="0" y="243961"/>
                  <a:pt x="0" y="169279"/>
                </a:cubicBezTo>
                <a:cubicBezTo>
                  <a:pt x="0" y="144385"/>
                  <a:pt x="0" y="144385"/>
                  <a:pt x="0" y="144385"/>
                </a:cubicBezTo>
                <a:cubicBezTo>
                  <a:pt x="0" y="64724"/>
                  <a:pt x="64752" y="0"/>
                  <a:pt x="144448" y="0"/>
                </a:cubicBezTo>
                <a:close/>
              </a:path>
            </a:pathLst>
          </a:custGeom>
          <a:solidFill>
            <a:srgbClr val="EFE5FA"/>
          </a:soli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nvGrpSpPr>
          <p:cNvPr id="244" name="Group 243">
            <a:extLst>
              <a:ext uri="{FF2B5EF4-FFF2-40B4-BE49-F238E27FC236}">
                <a16:creationId xmlns:a16="http://schemas.microsoft.com/office/drawing/2014/main" id="{E5EFCB8D-E415-4B88-9A2E-B37C61A75793}"/>
              </a:ext>
            </a:extLst>
          </p:cNvPr>
          <p:cNvGrpSpPr/>
          <p:nvPr/>
        </p:nvGrpSpPr>
        <p:grpSpPr>
          <a:xfrm>
            <a:off x="9273381" y="4336793"/>
            <a:ext cx="4995863" cy="3332162"/>
            <a:chOff x="-8774112" y="9498970"/>
            <a:chExt cx="4995863" cy="3332162"/>
          </a:xfrm>
        </p:grpSpPr>
        <p:grpSp>
          <p:nvGrpSpPr>
            <p:cNvPr id="243" name="Group 242">
              <a:extLst>
                <a:ext uri="{FF2B5EF4-FFF2-40B4-BE49-F238E27FC236}">
                  <a16:creationId xmlns:a16="http://schemas.microsoft.com/office/drawing/2014/main" id="{CCA9BF87-852B-4476-B576-D17374BD794D}"/>
                </a:ext>
              </a:extLst>
            </p:cNvPr>
            <p:cNvGrpSpPr/>
            <p:nvPr/>
          </p:nvGrpSpPr>
          <p:grpSpPr>
            <a:xfrm>
              <a:off x="-6958012" y="9586283"/>
              <a:ext cx="339726" cy="1454149"/>
              <a:chOff x="-6958012" y="9586283"/>
              <a:chExt cx="339726" cy="1454149"/>
            </a:xfrm>
            <a:solidFill>
              <a:schemeClr val="accent4">
                <a:lumMod val="50000"/>
              </a:schemeClr>
            </a:solidFill>
          </p:grpSpPr>
          <p:sp>
            <p:nvSpPr>
              <p:cNvPr id="37" name="Freeform 19">
                <a:extLst>
                  <a:ext uri="{FF2B5EF4-FFF2-40B4-BE49-F238E27FC236}">
                    <a16:creationId xmlns:a16="http://schemas.microsoft.com/office/drawing/2014/main" id="{D9CF6690-C6E5-480C-8CEB-6D996EE0F9EC}"/>
                  </a:ext>
                </a:extLst>
              </p:cNvPr>
              <p:cNvSpPr>
                <a:spLocks/>
              </p:cNvSpPr>
              <p:nvPr/>
            </p:nvSpPr>
            <p:spPr bwMode="auto">
              <a:xfrm>
                <a:off x="-6880224" y="9586283"/>
                <a:ext cx="111125" cy="209550"/>
              </a:xfrm>
              <a:custGeom>
                <a:avLst/>
                <a:gdLst>
                  <a:gd name="T0" fmla="*/ 28 w 46"/>
                  <a:gd name="T1" fmla="*/ 86 h 86"/>
                  <a:gd name="T2" fmla="*/ 2 w 46"/>
                  <a:gd name="T3" fmla="*/ 34 h 86"/>
                  <a:gd name="T4" fmla="*/ 19 w 46"/>
                  <a:gd name="T5" fmla="*/ 1 h 86"/>
                  <a:gd name="T6" fmla="*/ 43 w 46"/>
                  <a:gd name="T7" fmla="*/ 29 h 86"/>
                  <a:gd name="T8" fmla="*/ 28 w 46"/>
                  <a:gd name="T9" fmla="*/ 86 h 86"/>
                </a:gdLst>
                <a:ahLst/>
                <a:cxnLst>
                  <a:cxn ang="0">
                    <a:pos x="T0" y="T1"/>
                  </a:cxn>
                  <a:cxn ang="0">
                    <a:pos x="T2" y="T3"/>
                  </a:cxn>
                  <a:cxn ang="0">
                    <a:pos x="T4" y="T5"/>
                  </a:cxn>
                  <a:cxn ang="0">
                    <a:pos x="T6" y="T7"/>
                  </a:cxn>
                  <a:cxn ang="0">
                    <a:pos x="T8" y="T9"/>
                  </a:cxn>
                </a:cxnLst>
                <a:rect l="0" t="0" r="r" b="b"/>
                <a:pathLst>
                  <a:path w="46" h="86">
                    <a:moveTo>
                      <a:pt x="28" y="86"/>
                    </a:moveTo>
                    <a:cubicBezTo>
                      <a:pt x="28" y="86"/>
                      <a:pt x="5" y="64"/>
                      <a:pt x="2" y="34"/>
                    </a:cubicBezTo>
                    <a:cubicBezTo>
                      <a:pt x="0" y="22"/>
                      <a:pt x="8" y="2"/>
                      <a:pt x="19" y="1"/>
                    </a:cubicBezTo>
                    <a:cubicBezTo>
                      <a:pt x="30" y="0"/>
                      <a:pt x="41" y="13"/>
                      <a:pt x="43" y="29"/>
                    </a:cubicBezTo>
                    <a:cubicBezTo>
                      <a:pt x="46" y="59"/>
                      <a:pt x="28" y="86"/>
                      <a:pt x="28"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F14CCFBA-A6D8-4718-A0D1-B5BEF9C117CE}"/>
                  </a:ext>
                </a:extLst>
              </p:cNvPr>
              <p:cNvSpPr>
                <a:spLocks/>
              </p:cNvSpPr>
              <p:nvPr/>
            </p:nvSpPr>
            <p:spPr bwMode="auto">
              <a:xfrm>
                <a:off x="-6788149" y="9768845"/>
                <a:ext cx="138113" cy="149225"/>
              </a:xfrm>
              <a:custGeom>
                <a:avLst/>
                <a:gdLst>
                  <a:gd name="T0" fmla="*/ 0 w 57"/>
                  <a:gd name="T1" fmla="*/ 62 h 62"/>
                  <a:gd name="T2" fmla="*/ 18 w 57"/>
                  <a:gd name="T3" fmla="*/ 14 h 62"/>
                  <a:gd name="T4" fmla="*/ 49 w 57"/>
                  <a:gd name="T5" fmla="*/ 7 h 62"/>
                  <a:gd name="T6" fmla="*/ 45 w 57"/>
                  <a:gd name="T7" fmla="*/ 38 h 62"/>
                  <a:gd name="T8" fmla="*/ 0 w 57"/>
                  <a:gd name="T9" fmla="*/ 62 h 62"/>
                </a:gdLst>
                <a:ahLst/>
                <a:cxnLst>
                  <a:cxn ang="0">
                    <a:pos x="T0" y="T1"/>
                  </a:cxn>
                  <a:cxn ang="0">
                    <a:pos x="T2" y="T3"/>
                  </a:cxn>
                  <a:cxn ang="0">
                    <a:pos x="T4" y="T5"/>
                  </a:cxn>
                  <a:cxn ang="0">
                    <a:pos x="T6" y="T7"/>
                  </a:cxn>
                  <a:cxn ang="0">
                    <a:pos x="T8" y="T9"/>
                  </a:cxn>
                </a:cxnLst>
                <a:rect l="0" t="0" r="r" b="b"/>
                <a:pathLst>
                  <a:path w="57" h="62">
                    <a:moveTo>
                      <a:pt x="0" y="62"/>
                    </a:moveTo>
                    <a:cubicBezTo>
                      <a:pt x="0" y="62"/>
                      <a:pt x="0" y="33"/>
                      <a:pt x="18" y="14"/>
                    </a:cubicBezTo>
                    <a:cubicBezTo>
                      <a:pt x="24" y="6"/>
                      <a:pt x="41" y="0"/>
                      <a:pt x="49" y="7"/>
                    </a:cubicBezTo>
                    <a:cubicBezTo>
                      <a:pt x="57" y="13"/>
                      <a:pt x="55" y="28"/>
                      <a:pt x="45" y="38"/>
                    </a:cubicBezTo>
                    <a:cubicBezTo>
                      <a:pt x="28" y="58"/>
                      <a:pt x="0" y="62"/>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FD7E1B0E-5683-4B58-89E4-831E2112178F}"/>
                  </a:ext>
                </a:extLst>
              </p:cNvPr>
              <p:cNvSpPr>
                <a:spLocks/>
              </p:cNvSpPr>
              <p:nvPr/>
            </p:nvSpPr>
            <p:spPr bwMode="auto">
              <a:xfrm>
                <a:off x="-6791324" y="9964108"/>
                <a:ext cx="173038" cy="117475"/>
              </a:xfrm>
              <a:custGeom>
                <a:avLst/>
                <a:gdLst>
                  <a:gd name="T0" fmla="*/ 0 w 71"/>
                  <a:gd name="T1" fmla="*/ 40 h 48"/>
                  <a:gd name="T2" fmla="*/ 36 w 71"/>
                  <a:gd name="T3" fmla="*/ 4 h 48"/>
                  <a:gd name="T4" fmla="*/ 67 w 71"/>
                  <a:gd name="T5" fmla="*/ 10 h 48"/>
                  <a:gd name="T6" fmla="*/ 51 w 71"/>
                  <a:gd name="T7" fmla="*/ 38 h 48"/>
                  <a:gd name="T8" fmla="*/ 0 w 71"/>
                  <a:gd name="T9" fmla="*/ 40 h 48"/>
                </a:gdLst>
                <a:ahLst/>
                <a:cxnLst>
                  <a:cxn ang="0">
                    <a:pos x="T0" y="T1"/>
                  </a:cxn>
                  <a:cxn ang="0">
                    <a:pos x="T2" y="T3"/>
                  </a:cxn>
                  <a:cxn ang="0">
                    <a:pos x="T4" y="T5"/>
                  </a:cxn>
                  <a:cxn ang="0">
                    <a:pos x="T6" y="T7"/>
                  </a:cxn>
                  <a:cxn ang="0">
                    <a:pos x="T8" y="T9"/>
                  </a:cxn>
                </a:cxnLst>
                <a:rect l="0" t="0" r="r" b="b"/>
                <a:pathLst>
                  <a:path w="71" h="48">
                    <a:moveTo>
                      <a:pt x="0" y="40"/>
                    </a:moveTo>
                    <a:cubicBezTo>
                      <a:pt x="0" y="40"/>
                      <a:pt x="12" y="15"/>
                      <a:pt x="36" y="4"/>
                    </a:cubicBezTo>
                    <a:cubicBezTo>
                      <a:pt x="45" y="0"/>
                      <a:pt x="63" y="1"/>
                      <a:pt x="67" y="10"/>
                    </a:cubicBezTo>
                    <a:cubicBezTo>
                      <a:pt x="71" y="20"/>
                      <a:pt x="64" y="32"/>
                      <a:pt x="51" y="38"/>
                    </a:cubicBezTo>
                    <a:cubicBezTo>
                      <a:pt x="27" y="48"/>
                      <a:pt x="0" y="40"/>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AFF44B9C-C1DE-46B5-9493-A2851DF282BA}"/>
                  </a:ext>
                </a:extLst>
              </p:cNvPr>
              <p:cNvSpPr>
                <a:spLocks/>
              </p:cNvSpPr>
              <p:nvPr/>
            </p:nvSpPr>
            <p:spPr bwMode="auto">
              <a:xfrm>
                <a:off x="-6958012" y="9814883"/>
                <a:ext cx="166688" cy="114300"/>
              </a:xfrm>
              <a:custGeom>
                <a:avLst/>
                <a:gdLst>
                  <a:gd name="T0" fmla="*/ 69 w 69"/>
                  <a:gd name="T1" fmla="*/ 44 h 47"/>
                  <a:gd name="T2" fmla="*/ 20 w 69"/>
                  <a:gd name="T3" fmla="*/ 34 h 47"/>
                  <a:gd name="T4" fmla="*/ 5 w 69"/>
                  <a:gd name="T5" fmla="*/ 8 h 47"/>
                  <a:gd name="T6" fmla="*/ 35 w 69"/>
                  <a:gd name="T7" fmla="*/ 7 h 47"/>
                  <a:gd name="T8" fmla="*/ 69 w 69"/>
                  <a:gd name="T9" fmla="*/ 44 h 47"/>
                </a:gdLst>
                <a:ahLst/>
                <a:cxnLst>
                  <a:cxn ang="0">
                    <a:pos x="T0" y="T1"/>
                  </a:cxn>
                  <a:cxn ang="0">
                    <a:pos x="T2" y="T3"/>
                  </a:cxn>
                  <a:cxn ang="0">
                    <a:pos x="T4" y="T5"/>
                  </a:cxn>
                  <a:cxn ang="0">
                    <a:pos x="T6" y="T7"/>
                  </a:cxn>
                  <a:cxn ang="0">
                    <a:pos x="T8" y="T9"/>
                  </a:cxn>
                </a:cxnLst>
                <a:rect l="0" t="0" r="r" b="b"/>
                <a:pathLst>
                  <a:path w="69" h="47">
                    <a:moveTo>
                      <a:pt x="69" y="44"/>
                    </a:moveTo>
                    <a:cubicBezTo>
                      <a:pt x="69" y="44"/>
                      <a:pt x="43" y="47"/>
                      <a:pt x="20" y="34"/>
                    </a:cubicBezTo>
                    <a:cubicBezTo>
                      <a:pt x="11" y="29"/>
                      <a:pt x="0" y="15"/>
                      <a:pt x="5" y="8"/>
                    </a:cubicBezTo>
                    <a:cubicBezTo>
                      <a:pt x="9" y="0"/>
                      <a:pt x="23" y="0"/>
                      <a:pt x="35" y="7"/>
                    </a:cubicBezTo>
                    <a:cubicBezTo>
                      <a:pt x="58" y="20"/>
                      <a:pt x="69" y="44"/>
                      <a:pt x="6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A46E7640-62AC-49AB-B562-EE5975EFF411}"/>
                  </a:ext>
                </a:extLst>
              </p:cNvPr>
              <p:cNvSpPr>
                <a:spLocks/>
              </p:cNvSpPr>
              <p:nvPr/>
            </p:nvSpPr>
            <p:spPr bwMode="auto">
              <a:xfrm>
                <a:off x="-6948487" y="9954583"/>
                <a:ext cx="165100" cy="117475"/>
              </a:xfrm>
              <a:custGeom>
                <a:avLst/>
                <a:gdLst>
                  <a:gd name="T0" fmla="*/ 68 w 68"/>
                  <a:gd name="T1" fmla="*/ 44 h 48"/>
                  <a:gd name="T2" fmla="*/ 19 w 68"/>
                  <a:gd name="T3" fmla="*/ 35 h 48"/>
                  <a:gd name="T4" fmla="*/ 4 w 68"/>
                  <a:gd name="T5" fmla="*/ 8 h 48"/>
                  <a:gd name="T6" fmla="*/ 35 w 68"/>
                  <a:gd name="T7" fmla="*/ 7 h 48"/>
                  <a:gd name="T8" fmla="*/ 68 w 68"/>
                  <a:gd name="T9" fmla="*/ 44 h 48"/>
                </a:gdLst>
                <a:ahLst/>
                <a:cxnLst>
                  <a:cxn ang="0">
                    <a:pos x="T0" y="T1"/>
                  </a:cxn>
                  <a:cxn ang="0">
                    <a:pos x="T2" y="T3"/>
                  </a:cxn>
                  <a:cxn ang="0">
                    <a:pos x="T4" y="T5"/>
                  </a:cxn>
                  <a:cxn ang="0">
                    <a:pos x="T6" y="T7"/>
                  </a:cxn>
                  <a:cxn ang="0">
                    <a:pos x="T8" y="T9"/>
                  </a:cxn>
                </a:cxnLst>
                <a:rect l="0" t="0" r="r" b="b"/>
                <a:pathLst>
                  <a:path w="68" h="48">
                    <a:moveTo>
                      <a:pt x="68" y="44"/>
                    </a:moveTo>
                    <a:cubicBezTo>
                      <a:pt x="68" y="44"/>
                      <a:pt x="42" y="48"/>
                      <a:pt x="19" y="35"/>
                    </a:cubicBezTo>
                    <a:cubicBezTo>
                      <a:pt x="11" y="30"/>
                      <a:pt x="0" y="15"/>
                      <a:pt x="4" y="8"/>
                    </a:cubicBezTo>
                    <a:cubicBezTo>
                      <a:pt x="9" y="0"/>
                      <a:pt x="23" y="0"/>
                      <a:pt x="35" y="7"/>
                    </a:cubicBezTo>
                    <a:cubicBezTo>
                      <a:pt x="58" y="20"/>
                      <a:pt x="68" y="44"/>
                      <a:pt x="6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9BEB22FF-8802-4DB5-8B75-38157BCD64FA}"/>
                  </a:ext>
                </a:extLst>
              </p:cNvPr>
              <p:cNvSpPr>
                <a:spLocks/>
              </p:cNvSpPr>
              <p:nvPr/>
            </p:nvSpPr>
            <p:spPr bwMode="auto">
              <a:xfrm>
                <a:off x="-6935787" y="10165720"/>
                <a:ext cx="130175" cy="104775"/>
              </a:xfrm>
              <a:custGeom>
                <a:avLst/>
                <a:gdLst>
                  <a:gd name="T0" fmla="*/ 54 w 54"/>
                  <a:gd name="T1" fmla="*/ 37 h 43"/>
                  <a:gd name="T2" fmla="*/ 14 w 54"/>
                  <a:gd name="T3" fmla="*/ 33 h 43"/>
                  <a:gd name="T4" fmla="*/ 5 w 54"/>
                  <a:gd name="T5" fmla="*/ 9 h 43"/>
                  <a:gd name="T6" fmla="*/ 30 w 54"/>
                  <a:gd name="T7" fmla="*/ 5 h 43"/>
                  <a:gd name="T8" fmla="*/ 54 w 54"/>
                  <a:gd name="T9" fmla="*/ 37 h 43"/>
                </a:gdLst>
                <a:ahLst/>
                <a:cxnLst>
                  <a:cxn ang="0">
                    <a:pos x="T0" y="T1"/>
                  </a:cxn>
                  <a:cxn ang="0">
                    <a:pos x="T2" y="T3"/>
                  </a:cxn>
                  <a:cxn ang="0">
                    <a:pos x="T4" y="T5"/>
                  </a:cxn>
                  <a:cxn ang="0">
                    <a:pos x="T6" y="T7"/>
                  </a:cxn>
                  <a:cxn ang="0">
                    <a:pos x="T8" y="T9"/>
                  </a:cxn>
                </a:cxnLst>
                <a:rect l="0" t="0" r="r" b="b"/>
                <a:pathLst>
                  <a:path w="54" h="43">
                    <a:moveTo>
                      <a:pt x="54" y="37"/>
                    </a:moveTo>
                    <a:cubicBezTo>
                      <a:pt x="54" y="37"/>
                      <a:pt x="32" y="43"/>
                      <a:pt x="14" y="33"/>
                    </a:cubicBezTo>
                    <a:cubicBezTo>
                      <a:pt x="8" y="29"/>
                      <a:pt x="0" y="17"/>
                      <a:pt x="5" y="9"/>
                    </a:cubicBezTo>
                    <a:cubicBezTo>
                      <a:pt x="9" y="1"/>
                      <a:pt x="21" y="0"/>
                      <a:pt x="30" y="5"/>
                    </a:cubicBezTo>
                    <a:cubicBezTo>
                      <a:pt x="48" y="15"/>
                      <a:pt x="54" y="37"/>
                      <a:pt x="5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0771D95D-31EC-465E-9B69-759DC3481231}"/>
                  </a:ext>
                </a:extLst>
              </p:cNvPr>
              <p:cNvSpPr>
                <a:spLocks/>
              </p:cNvSpPr>
              <p:nvPr/>
            </p:nvSpPr>
            <p:spPr bwMode="auto">
              <a:xfrm>
                <a:off x="-6797674" y="10160958"/>
                <a:ext cx="133350" cy="100012"/>
              </a:xfrm>
              <a:custGeom>
                <a:avLst/>
                <a:gdLst>
                  <a:gd name="T0" fmla="*/ 0 w 55"/>
                  <a:gd name="T1" fmla="*/ 39 h 41"/>
                  <a:gd name="T2" fmla="*/ 26 w 55"/>
                  <a:gd name="T3" fmla="*/ 7 h 41"/>
                  <a:gd name="T4" fmla="*/ 51 w 55"/>
                  <a:gd name="T5" fmla="*/ 7 h 41"/>
                  <a:gd name="T6" fmla="*/ 40 w 55"/>
                  <a:gd name="T7" fmla="*/ 29 h 41"/>
                  <a:gd name="T8" fmla="*/ 0 w 55"/>
                  <a:gd name="T9" fmla="*/ 39 h 41"/>
                </a:gdLst>
                <a:ahLst/>
                <a:cxnLst>
                  <a:cxn ang="0">
                    <a:pos x="T0" y="T1"/>
                  </a:cxn>
                  <a:cxn ang="0">
                    <a:pos x="T2" y="T3"/>
                  </a:cxn>
                  <a:cxn ang="0">
                    <a:pos x="T4" y="T5"/>
                  </a:cxn>
                  <a:cxn ang="0">
                    <a:pos x="T6" y="T7"/>
                  </a:cxn>
                  <a:cxn ang="0">
                    <a:pos x="T8" y="T9"/>
                  </a:cxn>
                </a:cxnLst>
                <a:rect l="0" t="0" r="r" b="b"/>
                <a:pathLst>
                  <a:path w="55" h="41">
                    <a:moveTo>
                      <a:pt x="0" y="39"/>
                    </a:moveTo>
                    <a:cubicBezTo>
                      <a:pt x="0" y="39"/>
                      <a:pt x="8" y="18"/>
                      <a:pt x="26" y="7"/>
                    </a:cubicBezTo>
                    <a:cubicBezTo>
                      <a:pt x="32" y="3"/>
                      <a:pt x="47" y="0"/>
                      <a:pt x="51" y="7"/>
                    </a:cubicBezTo>
                    <a:cubicBezTo>
                      <a:pt x="55" y="13"/>
                      <a:pt x="49" y="23"/>
                      <a:pt x="40" y="29"/>
                    </a:cubicBezTo>
                    <a:cubicBezTo>
                      <a:pt x="22" y="41"/>
                      <a:pt x="0" y="39"/>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379FB621-DBDE-433A-8653-2BDFE60356AD}"/>
                  </a:ext>
                </a:extLst>
              </p:cNvPr>
              <p:cNvSpPr>
                <a:spLocks/>
              </p:cNvSpPr>
              <p:nvPr/>
            </p:nvSpPr>
            <p:spPr bwMode="auto">
              <a:xfrm>
                <a:off x="-6892924" y="9759320"/>
                <a:ext cx="192088" cy="1281112"/>
              </a:xfrm>
              <a:custGeom>
                <a:avLst/>
                <a:gdLst>
                  <a:gd name="T0" fmla="*/ 67 w 79"/>
                  <a:gd name="T1" fmla="*/ 527 h 529"/>
                  <a:gd name="T2" fmla="*/ 79 w 79"/>
                  <a:gd name="T3" fmla="*/ 528 h 529"/>
                  <a:gd name="T4" fmla="*/ 78 w 79"/>
                  <a:gd name="T5" fmla="*/ 523 h 529"/>
                  <a:gd name="T6" fmla="*/ 78 w 79"/>
                  <a:gd name="T7" fmla="*/ 526 h 529"/>
                  <a:gd name="T8" fmla="*/ 78 w 79"/>
                  <a:gd name="T9" fmla="*/ 523 h 529"/>
                  <a:gd name="T10" fmla="*/ 52 w 79"/>
                  <a:gd name="T11" fmla="*/ 512 h 529"/>
                  <a:gd name="T12" fmla="*/ 24 w 79"/>
                  <a:gd name="T13" fmla="*/ 434 h 529"/>
                  <a:gd name="T14" fmla="*/ 37 w 79"/>
                  <a:gd name="T15" fmla="*/ 222 h 529"/>
                  <a:gd name="T16" fmla="*/ 37 w 79"/>
                  <a:gd name="T17" fmla="*/ 25 h 529"/>
                  <a:gd name="T18" fmla="*/ 34 w 79"/>
                  <a:gd name="T19" fmla="*/ 0 h 529"/>
                  <a:gd name="T20" fmla="*/ 28 w 79"/>
                  <a:gd name="T21" fmla="*/ 0 h 529"/>
                  <a:gd name="T22" fmla="*/ 32 w 79"/>
                  <a:gd name="T23" fmla="*/ 26 h 529"/>
                  <a:gd name="T24" fmla="*/ 32 w 79"/>
                  <a:gd name="T25" fmla="*/ 221 h 529"/>
                  <a:gd name="T26" fmla="*/ 49 w 79"/>
                  <a:gd name="T27" fmla="*/ 516 h 529"/>
                  <a:gd name="T28" fmla="*/ 67 w 79"/>
                  <a:gd name="T29" fmla="*/ 52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29">
                    <a:moveTo>
                      <a:pt x="67" y="527"/>
                    </a:moveTo>
                    <a:cubicBezTo>
                      <a:pt x="74" y="529"/>
                      <a:pt x="78" y="528"/>
                      <a:pt x="79" y="528"/>
                    </a:cubicBezTo>
                    <a:cubicBezTo>
                      <a:pt x="78" y="523"/>
                      <a:pt x="78" y="523"/>
                      <a:pt x="78" y="523"/>
                    </a:cubicBezTo>
                    <a:cubicBezTo>
                      <a:pt x="78" y="526"/>
                      <a:pt x="78" y="526"/>
                      <a:pt x="78" y="526"/>
                    </a:cubicBezTo>
                    <a:cubicBezTo>
                      <a:pt x="78" y="523"/>
                      <a:pt x="78" y="523"/>
                      <a:pt x="78" y="523"/>
                    </a:cubicBezTo>
                    <a:cubicBezTo>
                      <a:pt x="77" y="523"/>
                      <a:pt x="65" y="525"/>
                      <a:pt x="52" y="512"/>
                    </a:cubicBezTo>
                    <a:cubicBezTo>
                      <a:pt x="38" y="498"/>
                      <a:pt x="29" y="471"/>
                      <a:pt x="24" y="434"/>
                    </a:cubicBezTo>
                    <a:cubicBezTo>
                      <a:pt x="18" y="382"/>
                      <a:pt x="23" y="311"/>
                      <a:pt x="37" y="222"/>
                    </a:cubicBezTo>
                    <a:cubicBezTo>
                      <a:pt x="54" y="118"/>
                      <a:pt x="44" y="62"/>
                      <a:pt x="37" y="25"/>
                    </a:cubicBezTo>
                    <a:cubicBezTo>
                      <a:pt x="36" y="15"/>
                      <a:pt x="34" y="7"/>
                      <a:pt x="34" y="0"/>
                    </a:cubicBezTo>
                    <a:cubicBezTo>
                      <a:pt x="28" y="0"/>
                      <a:pt x="28" y="0"/>
                      <a:pt x="28" y="0"/>
                    </a:cubicBezTo>
                    <a:cubicBezTo>
                      <a:pt x="29" y="8"/>
                      <a:pt x="30" y="16"/>
                      <a:pt x="32" y="26"/>
                    </a:cubicBezTo>
                    <a:cubicBezTo>
                      <a:pt x="39" y="63"/>
                      <a:pt x="49" y="118"/>
                      <a:pt x="32" y="221"/>
                    </a:cubicBezTo>
                    <a:cubicBezTo>
                      <a:pt x="0" y="419"/>
                      <a:pt x="23" y="491"/>
                      <a:pt x="49" y="516"/>
                    </a:cubicBezTo>
                    <a:cubicBezTo>
                      <a:pt x="56" y="523"/>
                      <a:pt x="62" y="526"/>
                      <a:pt x="67" y="5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39">
              <a:extLst>
                <a:ext uri="{FF2B5EF4-FFF2-40B4-BE49-F238E27FC236}">
                  <a16:creationId xmlns:a16="http://schemas.microsoft.com/office/drawing/2014/main" id="{C58A6FE7-3DD7-488A-99A0-294E7D293C56}"/>
                </a:ext>
              </a:extLst>
            </p:cNvPr>
            <p:cNvSpPr>
              <a:spLocks/>
            </p:cNvSpPr>
            <p:nvPr/>
          </p:nvSpPr>
          <p:spPr bwMode="auto">
            <a:xfrm>
              <a:off x="-8774112" y="11537320"/>
              <a:ext cx="2605088" cy="1165225"/>
            </a:xfrm>
            <a:custGeom>
              <a:avLst/>
              <a:gdLst>
                <a:gd name="T0" fmla="*/ 1019 w 1076"/>
                <a:gd name="T1" fmla="*/ 433 h 481"/>
                <a:gd name="T2" fmla="*/ 596 w 1076"/>
                <a:gd name="T3" fmla="*/ 49 h 481"/>
                <a:gd name="T4" fmla="*/ 737 w 1076"/>
                <a:gd name="T5" fmla="*/ 305 h 481"/>
                <a:gd name="T6" fmla="*/ 531 w 1076"/>
                <a:gd name="T7" fmla="*/ 165 h 481"/>
                <a:gd name="T8" fmla="*/ 469 w 1076"/>
                <a:gd name="T9" fmla="*/ 307 h 481"/>
                <a:gd name="T10" fmla="*/ 382 w 1076"/>
                <a:gd name="T11" fmla="*/ 234 h 481"/>
                <a:gd name="T12" fmla="*/ 277 w 1076"/>
                <a:gd name="T13" fmla="*/ 320 h 481"/>
                <a:gd name="T14" fmla="*/ 579 w 1076"/>
                <a:gd name="T15" fmla="*/ 375 h 481"/>
                <a:gd name="T16" fmla="*/ 100 w 1076"/>
                <a:gd name="T17" fmla="*/ 344 h 481"/>
                <a:gd name="T18" fmla="*/ 1019 w 1076"/>
                <a:gd name="T19" fmla="*/ 43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6" h="481">
                  <a:moveTo>
                    <a:pt x="1019" y="433"/>
                  </a:moveTo>
                  <a:cubicBezTo>
                    <a:pt x="1076" y="425"/>
                    <a:pt x="721" y="0"/>
                    <a:pt x="596" y="49"/>
                  </a:cubicBezTo>
                  <a:cubicBezTo>
                    <a:pt x="427" y="115"/>
                    <a:pt x="588" y="238"/>
                    <a:pt x="737" y="305"/>
                  </a:cubicBezTo>
                  <a:cubicBezTo>
                    <a:pt x="885" y="373"/>
                    <a:pt x="569" y="186"/>
                    <a:pt x="531" y="165"/>
                  </a:cubicBezTo>
                  <a:cubicBezTo>
                    <a:pt x="398" y="91"/>
                    <a:pt x="229" y="234"/>
                    <a:pt x="469" y="307"/>
                  </a:cubicBezTo>
                  <a:cubicBezTo>
                    <a:pt x="709" y="380"/>
                    <a:pt x="495" y="257"/>
                    <a:pt x="382" y="234"/>
                  </a:cubicBezTo>
                  <a:cubicBezTo>
                    <a:pt x="269" y="211"/>
                    <a:pt x="31" y="221"/>
                    <a:pt x="277" y="320"/>
                  </a:cubicBezTo>
                  <a:cubicBezTo>
                    <a:pt x="523" y="420"/>
                    <a:pt x="646" y="409"/>
                    <a:pt x="579" y="375"/>
                  </a:cubicBezTo>
                  <a:cubicBezTo>
                    <a:pt x="513" y="342"/>
                    <a:pt x="0" y="232"/>
                    <a:pt x="100" y="344"/>
                  </a:cubicBezTo>
                  <a:cubicBezTo>
                    <a:pt x="199" y="457"/>
                    <a:pt x="679" y="481"/>
                    <a:pt x="1019" y="433"/>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2">
              <a:extLst>
                <a:ext uri="{FF2B5EF4-FFF2-40B4-BE49-F238E27FC236}">
                  <a16:creationId xmlns:a16="http://schemas.microsoft.com/office/drawing/2014/main" id="{709EE758-C47E-411E-9941-6EC3AF441E5A}"/>
                </a:ext>
              </a:extLst>
            </p:cNvPr>
            <p:cNvSpPr>
              <a:spLocks/>
            </p:cNvSpPr>
            <p:nvPr/>
          </p:nvSpPr>
          <p:spPr bwMode="auto">
            <a:xfrm>
              <a:off x="-7170737" y="10684833"/>
              <a:ext cx="3392488" cy="1279525"/>
            </a:xfrm>
            <a:custGeom>
              <a:avLst/>
              <a:gdLst>
                <a:gd name="T0" fmla="*/ 1361 w 1401"/>
                <a:gd name="T1" fmla="*/ 528 h 528"/>
                <a:gd name="T2" fmla="*/ 1267 w 1401"/>
                <a:gd name="T3" fmla="*/ 457 h 528"/>
                <a:gd name="T4" fmla="*/ 991 w 1401"/>
                <a:gd name="T5" fmla="*/ 461 h 528"/>
                <a:gd name="T6" fmla="*/ 1203 w 1401"/>
                <a:gd name="T7" fmla="*/ 236 h 528"/>
                <a:gd name="T8" fmla="*/ 938 w 1401"/>
                <a:gd name="T9" fmla="*/ 300 h 528"/>
                <a:gd name="T10" fmla="*/ 1056 w 1401"/>
                <a:gd name="T11" fmla="*/ 114 h 528"/>
                <a:gd name="T12" fmla="*/ 705 w 1401"/>
                <a:gd name="T13" fmla="*/ 271 h 528"/>
                <a:gd name="T14" fmla="*/ 804 w 1401"/>
                <a:gd name="T15" fmla="*/ 76 h 528"/>
                <a:gd name="T16" fmla="*/ 634 w 1401"/>
                <a:gd name="T17" fmla="*/ 137 h 528"/>
                <a:gd name="T18" fmla="*/ 564 w 1401"/>
                <a:gd name="T19" fmla="*/ 54 h 528"/>
                <a:gd name="T20" fmla="*/ 442 w 1401"/>
                <a:gd name="T21" fmla="*/ 195 h 528"/>
                <a:gd name="T22" fmla="*/ 150 w 1401"/>
                <a:gd name="T23" fmla="*/ 32 h 528"/>
                <a:gd name="T24" fmla="*/ 172 w 1401"/>
                <a:gd name="T25" fmla="*/ 491 h 528"/>
                <a:gd name="T26" fmla="*/ 1361 w 1401"/>
                <a:gd name="T27" fmla="*/ 52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1" h="528">
                  <a:moveTo>
                    <a:pt x="1361" y="528"/>
                  </a:moveTo>
                  <a:cubicBezTo>
                    <a:pt x="1382" y="499"/>
                    <a:pt x="1358" y="473"/>
                    <a:pt x="1267" y="457"/>
                  </a:cubicBezTo>
                  <a:cubicBezTo>
                    <a:pt x="1167" y="439"/>
                    <a:pt x="1070" y="446"/>
                    <a:pt x="991" y="461"/>
                  </a:cubicBezTo>
                  <a:cubicBezTo>
                    <a:pt x="1180" y="377"/>
                    <a:pt x="1401" y="257"/>
                    <a:pt x="1203" y="236"/>
                  </a:cubicBezTo>
                  <a:cubicBezTo>
                    <a:pt x="1142" y="230"/>
                    <a:pt x="1046" y="257"/>
                    <a:pt x="938" y="300"/>
                  </a:cubicBezTo>
                  <a:cubicBezTo>
                    <a:pt x="1059" y="208"/>
                    <a:pt x="1127" y="131"/>
                    <a:pt x="1056" y="114"/>
                  </a:cubicBezTo>
                  <a:cubicBezTo>
                    <a:pt x="990" y="98"/>
                    <a:pt x="852" y="172"/>
                    <a:pt x="705" y="271"/>
                  </a:cubicBezTo>
                  <a:cubicBezTo>
                    <a:pt x="790" y="187"/>
                    <a:pt x="840" y="113"/>
                    <a:pt x="804" y="76"/>
                  </a:cubicBezTo>
                  <a:cubicBezTo>
                    <a:pt x="775" y="46"/>
                    <a:pt x="710" y="77"/>
                    <a:pt x="634" y="137"/>
                  </a:cubicBezTo>
                  <a:cubicBezTo>
                    <a:pt x="639" y="82"/>
                    <a:pt x="617" y="49"/>
                    <a:pt x="564" y="54"/>
                  </a:cubicBezTo>
                  <a:cubicBezTo>
                    <a:pt x="515" y="58"/>
                    <a:pt x="473" y="120"/>
                    <a:pt x="442" y="195"/>
                  </a:cubicBezTo>
                  <a:cubicBezTo>
                    <a:pt x="399" y="76"/>
                    <a:pt x="276" y="0"/>
                    <a:pt x="150" y="32"/>
                  </a:cubicBezTo>
                  <a:cubicBezTo>
                    <a:pt x="0" y="69"/>
                    <a:pt x="110" y="355"/>
                    <a:pt x="172" y="491"/>
                  </a:cubicBezTo>
                  <a:lnTo>
                    <a:pt x="1361" y="528"/>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3">
              <a:extLst>
                <a:ext uri="{FF2B5EF4-FFF2-40B4-BE49-F238E27FC236}">
                  <a16:creationId xmlns:a16="http://schemas.microsoft.com/office/drawing/2014/main" id="{D0D8EC78-22C1-4C11-B4FB-B721A5DEFB99}"/>
                </a:ext>
              </a:extLst>
            </p:cNvPr>
            <p:cNvSpPr>
              <a:spLocks/>
            </p:cNvSpPr>
            <p:nvPr/>
          </p:nvSpPr>
          <p:spPr bwMode="auto">
            <a:xfrm>
              <a:off x="-8304212" y="10521320"/>
              <a:ext cx="2160588" cy="2066925"/>
            </a:xfrm>
            <a:custGeom>
              <a:avLst/>
              <a:gdLst>
                <a:gd name="T0" fmla="*/ 844 w 892"/>
                <a:gd name="T1" fmla="*/ 853 h 853"/>
                <a:gd name="T2" fmla="*/ 836 w 892"/>
                <a:gd name="T3" fmla="*/ 575 h 853"/>
                <a:gd name="T4" fmla="*/ 802 w 892"/>
                <a:gd name="T5" fmla="*/ 472 h 853"/>
                <a:gd name="T6" fmla="*/ 715 w 892"/>
                <a:gd name="T7" fmla="*/ 433 h 853"/>
                <a:gd name="T8" fmla="*/ 540 w 892"/>
                <a:gd name="T9" fmla="*/ 230 h 853"/>
                <a:gd name="T10" fmla="*/ 441 w 892"/>
                <a:gd name="T11" fmla="*/ 204 h 853"/>
                <a:gd name="T12" fmla="*/ 341 w 892"/>
                <a:gd name="T13" fmla="*/ 98 h 853"/>
                <a:gd name="T14" fmla="*/ 232 w 892"/>
                <a:gd name="T15" fmla="*/ 124 h 853"/>
                <a:gd name="T16" fmla="*/ 145 w 892"/>
                <a:gd name="T17" fmla="*/ 22 h 853"/>
                <a:gd name="T18" fmla="*/ 108 w 892"/>
                <a:gd name="T19" fmla="*/ 169 h 853"/>
                <a:gd name="T20" fmla="*/ 101 w 892"/>
                <a:gd name="T21" fmla="*/ 295 h 853"/>
                <a:gd name="T22" fmla="*/ 80 w 892"/>
                <a:gd name="T23" fmla="*/ 388 h 853"/>
                <a:gd name="T24" fmla="*/ 207 w 892"/>
                <a:gd name="T25" fmla="*/ 511 h 853"/>
                <a:gd name="T26" fmla="*/ 244 w 892"/>
                <a:gd name="T27" fmla="*/ 621 h 853"/>
                <a:gd name="T28" fmla="*/ 373 w 892"/>
                <a:gd name="T29" fmla="*/ 662 h 853"/>
                <a:gd name="T30" fmla="*/ 422 w 892"/>
                <a:gd name="T31" fmla="*/ 765 h 853"/>
                <a:gd name="T32" fmla="*/ 844 w 892"/>
                <a:gd name="T33"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853">
                  <a:moveTo>
                    <a:pt x="844" y="853"/>
                  </a:moveTo>
                  <a:cubicBezTo>
                    <a:pt x="839" y="833"/>
                    <a:pt x="765" y="677"/>
                    <a:pt x="836" y="575"/>
                  </a:cubicBezTo>
                  <a:cubicBezTo>
                    <a:pt x="892" y="495"/>
                    <a:pt x="846" y="474"/>
                    <a:pt x="802" y="472"/>
                  </a:cubicBezTo>
                  <a:cubicBezTo>
                    <a:pt x="758" y="470"/>
                    <a:pt x="716" y="488"/>
                    <a:pt x="715" y="433"/>
                  </a:cubicBezTo>
                  <a:cubicBezTo>
                    <a:pt x="709" y="251"/>
                    <a:pt x="589" y="116"/>
                    <a:pt x="540" y="230"/>
                  </a:cubicBezTo>
                  <a:cubicBezTo>
                    <a:pt x="514" y="291"/>
                    <a:pt x="443" y="250"/>
                    <a:pt x="441" y="204"/>
                  </a:cubicBezTo>
                  <a:cubicBezTo>
                    <a:pt x="436" y="106"/>
                    <a:pt x="388" y="43"/>
                    <a:pt x="341" y="98"/>
                  </a:cubicBezTo>
                  <a:cubicBezTo>
                    <a:pt x="294" y="152"/>
                    <a:pt x="249" y="164"/>
                    <a:pt x="232" y="124"/>
                  </a:cubicBezTo>
                  <a:cubicBezTo>
                    <a:pt x="215" y="84"/>
                    <a:pt x="225" y="0"/>
                    <a:pt x="145" y="22"/>
                  </a:cubicBezTo>
                  <a:cubicBezTo>
                    <a:pt x="113" y="30"/>
                    <a:pt x="82" y="107"/>
                    <a:pt x="108" y="169"/>
                  </a:cubicBezTo>
                  <a:cubicBezTo>
                    <a:pt x="123" y="205"/>
                    <a:pt x="198" y="302"/>
                    <a:pt x="101" y="295"/>
                  </a:cubicBezTo>
                  <a:cubicBezTo>
                    <a:pt x="0" y="288"/>
                    <a:pt x="30" y="364"/>
                    <a:pt x="80" y="388"/>
                  </a:cubicBezTo>
                  <a:cubicBezTo>
                    <a:pt x="99" y="396"/>
                    <a:pt x="267" y="491"/>
                    <a:pt x="207" y="511"/>
                  </a:cubicBezTo>
                  <a:cubicBezTo>
                    <a:pt x="136" y="534"/>
                    <a:pt x="152" y="598"/>
                    <a:pt x="244" y="621"/>
                  </a:cubicBezTo>
                  <a:cubicBezTo>
                    <a:pt x="287" y="631"/>
                    <a:pt x="385" y="626"/>
                    <a:pt x="373" y="662"/>
                  </a:cubicBezTo>
                  <a:cubicBezTo>
                    <a:pt x="362" y="697"/>
                    <a:pt x="357" y="750"/>
                    <a:pt x="422" y="765"/>
                  </a:cubicBezTo>
                  <a:cubicBezTo>
                    <a:pt x="534" y="791"/>
                    <a:pt x="835" y="811"/>
                    <a:pt x="844" y="853"/>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74">
              <a:extLst>
                <a:ext uri="{FF2B5EF4-FFF2-40B4-BE49-F238E27FC236}">
                  <a16:creationId xmlns:a16="http://schemas.microsoft.com/office/drawing/2014/main" id="{A095C300-336A-44C9-9F26-8ABE14BEF633}"/>
                </a:ext>
              </a:extLst>
            </p:cNvPr>
            <p:cNvSpPr>
              <a:spLocks/>
            </p:cNvSpPr>
            <p:nvPr/>
          </p:nvSpPr>
          <p:spPr bwMode="auto">
            <a:xfrm>
              <a:off x="-7975599" y="10718170"/>
              <a:ext cx="1935163" cy="2112962"/>
            </a:xfrm>
            <a:custGeom>
              <a:avLst/>
              <a:gdLst>
                <a:gd name="T0" fmla="*/ 0 w 799"/>
                <a:gd name="T1" fmla="*/ 0 h 872"/>
                <a:gd name="T2" fmla="*/ 322 w 799"/>
                <a:gd name="T3" fmla="*/ 459 h 872"/>
                <a:gd name="T4" fmla="*/ 799 w 799"/>
                <a:gd name="T5" fmla="*/ 872 h 872"/>
              </a:gdLst>
              <a:ahLst/>
              <a:cxnLst>
                <a:cxn ang="0">
                  <a:pos x="T0" y="T1"/>
                </a:cxn>
                <a:cxn ang="0">
                  <a:pos x="T2" y="T3"/>
                </a:cxn>
                <a:cxn ang="0">
                  <a:pos x="T4" y="T5"/>
                </a:cxn>
              </a:cxnLst>
              <a:rect l="0" t="0" r="r" b="b"/>
              <a:pathLst>
                <a:path w="799" h="872">
                  <a:moveTo>
                    <a:pt x="0" y="0"/>
                  </a:moveTo>
                  <a:cubicBezTo>
                    <a:pt x="0" y="0"/>
                    <a:pt x="74" y="265"/>
                    <a:pt x="322" y="459"/>
                  </a:cubicBezTo>
                  <a:cubicBezTo>
                    <a:pt x="570" y="653"/>
                    <a:pt x="681" y="720"/>
                    <a:pt x="799" y="872"/>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75">
              <a:extLst>
                <a:ext uri="{FF2B5EF4-FFF2-40B4-BE49-F238E27FC236}">
                  <a16:creationId xmlns:a16="http://schemas.microsoft.com/office/drawing/2014/main" id="{7463DC6C-2A86-4051-8DEC-8C5100FBD6E1}"/>
                </a:ext>
              </a:extLst>
            </p:cNvPr>
            <p:cNvSpPr>
              <a:spLocks/>
            </p:cNvSpPr>
            <p:nvPr/>
          </p:nvSpPr>
          <p:spPr bwMode="auto">
            <a:xfrm>
              <a:off x="-7588249" y="10970583"/>
              <a:ext cx="133350" cy="579437"/>
            </a:xfrm>
            <a:custGeom>
              <a:avLst/>
              <a:gdLst>
                <a:gd name="T0" fmla="*/ 55 w 55"/>
                <a:gd name="T1" fmla="*/ 0 h 239"/>
                <a:gd name="T2" fmla="*/ 39 w 55"/>
                <a:gd name="T3" fmla="*/ 239 h 239"/>
              </a:gdLst>
              <a:ahLst/>
              <a:cxnLst>
                <a:cxn ang="0">
                  <a:pos x="T0" y="T1"/>
                </a:cxn>
                <a:cxn ang="0">
                  <a:pos x="T2" y="T3"/>
                </a:cxn>
              </a:cxnLst>
              <a:rect l="0" t="0" r="r" b="b"/>
              <a:pathLst>
                <a:path w="55" h="239">
                  <a:moveTo>
                    <a:pt x="55" y="0"/>
                  </a:moveTo>
                  <a:cubicBezTo>
                    <a:pt x="55" y="0"/>
                    <a:pt x="0" y="141"/>
                    <a:pt x="39" y="239"/>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76">
              <a:extLst>
                <a:ext uri="{FF2B5EF4-FFF2-40B4-BE49-F238E27FC236}">
                  <a16:creationId xmlns:a16="http://schemas.microsoft.com/office/drawing/2014/main" id="{88CA0145-6F7E-48AE-BF9C-4561FF216A71}"/>
                </a:ext>
              </a:extLst>
            </p:cNvPr>
            <p:cNvSpPr>
              <a:spLocks/>
            </p:cNvSpPr>
            <p:nvPr/>
          </p:nvSpPr>
          <p:spPr bwMode="auto">
            <a:xfrm>
              <a:off x="-8072437" y="11362695"/>
              <a:ext cx="620713" cy="230187"/>
            </a:xfrm>
            <a:custGeom>
              <a:avLst/>
              <a:gdLst>
                <a:gd name="T0" fmla="*/ 0 w 256"/>
                <a:gd name="T1" fmla="*/ 0 h 95"/>
                <a:gd name="T2" fmla="*/ 256 w 256"/>
                <a:gd name="T3" fmla="*/ 95 h 95"/>
              </a:gdLst>
              <a:ahLst/>
              <a:cxnLst>
                <a:cxn ang="0">
                  <a:pos x="T0" y="T1"/>
                </a:cxn>
                <a:cxn ang="0">
                  <a:pos x="T2" y="T3"/>
                </a:cxn>
              </a:cxnLst>
              <a:rect l="0" t="0" r="r" b="b"/>
              <a:pathLst>
                <a:path w="256" h="95">
                  <a:moveTo>
                    <a:pt x="0" y="0"/>
                  </a:moveTo>
                  <a:cubicBezTo>
                    <a:pt x="0" y="0"/>
                    <a:pt x="146" y="11"/>
                    <a:pt x="256" y="9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77">
              <a:extLst>
                <a:ext uri="{FF2B5EF4-FFF2-40B4-BE49-F238E27FC236}">
                  <a16:creationId xmlns:a16="http://schemas.microsoft.com/office/drawing/2014/main" id="{AC181A4B-AE9F-4220-81FC-3F8382F01A7D}"/>
                </a:ext>
              </a:extLst>
            </p:cNvPr>
            <p:cNvSpPr>
              <a:spLocks/>
            </p:cNvSpPr>
            <p:nvPr/>
          </p:nvSpPr>
          <p:spPr bwMode="auto">
            <a:xfrm>
              <a:off x="-6965949" y="11186483"/>
              <a:ext cx="131763" cy="819150"/>
            </a:xfrm>
            <a:custGeom>
              <a:avLst/>
              <a:gdLst>
                <a:gd name="T0" fmla="*/ 36 w 54"/>
                <a:gd name="T1" fmla="*/ 0 h 338"/>
                <a:gd name="T2" fmla="*/ 0 w 54"/>
                <a:gd name="T3" fmla="*/ 338 h 338"/>
              </a:gdLst>
              <a:ahLst/>
              <a:cxnLst>
                <a:cxn ang="0">
                  <a:pos x="T0" y="T1"/>
                </a:cxn>
                <a:cxn ang="0">
                  <a:pos x="T2" y="T3"/>
                </a:cxn>
              </a:cxnLst>
              <a:rect l="0" t="0" r="r" b="b"/>
              <a:pathLst>
                <a:path w="54" h="338">
                  <a:moveTo>
                    <a:pt x="36" y="0"/>
                  </a:moveTo>
                  <a:cubicBezTo>
                    <a:pt x="36" y="0"/>
                    <a:pt x="54" y="70"/>
                    <a:pt x="0" y="338"/>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78">
              <a:extLst>
                <a:ext uri="{FF2B5EF4-FFF2-40B4-BE49-F238E27FC236}">
                  <a16:creationId xmlns:a16="http://schemas.microsoft.com/office/drawing/2014/main" id="{69537737-3372-4878-AE51-628C53A159F2}"/>
                </a:ext>
              </a:extLst>
            </p:cNvPr>
            <p:cNvSpPr>
              <a:spLocks/>
            </p:cNvSpPr>
            <p:nvPr/>
          </p:nvSpPr>
          <p:spPr bwMode="auto">
            <a:xfrm>
              <a:off x="-7827962" y="11831008"/>
              <a:ext cx="681038" cy="52387"/>
            </a:xfrm>
            <a:custGeom>
              <a:avLst/>
              <a:gdLst>
                <a:gd name="T0" fmla="*/ 0 w 281"/>
                <a:gd name="T1" fmla="*/ 22 h 22"/>
                <a:gd name="T2" fmla="*/ 281 w 281"/>
                <a:gd name="T3" fmla="*/ 15 h 22"/>
              </a:gdLst>
              <a:ahLst/>
              <a:cxnLst>
                <a:cxn ang="0">
                  <a:pos x="T0" y="T1"/>
                </a:cxn>
                <a:cxn ang="0">
                  <a:pos x="T2" y="T3"/>
                </a:cxn>
              </a:cxnLst>
              <a:rect l="0" t="0" r="r" b="b"/>
              <a:pathLst>
                <a:path w="281" h="22">
                  <a:moveTo>
                    <a:pt x="0" y="22"/>
                  </a:moveTo>
                  <a:cubicBezTo>
                    <a:pt x="0" y="22"/>
                    <a:pt x="227" y="0"/>
                    <a:pt x="281" y="1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79">
              <a:extLst>
                <a:ext uri="{FF2B5EF4-FFF2-40B4-BE49-F238E27FC236}">
                  <a16:creationId xmlns:a16="http://schemas.microsoft.com/office/drawing/2014/main" id="{7E4ECDA8-365B-4EE3-B82B-0AD4EFB35D87}"/>
                </a:ext>
              </a:extLst>
            </p:cNvPr>
            <p:cNvSpPr>
              <a:spLocks/>
            </p:cNvSpPr>
            <p:nvPr/>
          </p:nvSpPr>
          <p:spPr bwMode="auto">
            <a:xfrm>
              <a:off x="-7312024" y="12162795"/>
              <a:ext cx="704850" cy="120650"/>
            </a:xfrm>
            <a:custGeom>
              <a:avLst/>
              <a:gdLst>
                <a:gd name="T0" fmla="*/ 0 w 291"/>
                <a:gd name="T1" fmla="*/ 40 h 50"/>
                <a:gd name="T2" fmla="*/ 291 w 291"/>
                <a:gd name="T3" fmla="*/ 50 h 50"/>
              </a:gdLst>
              <a:ahLst/>
              <a:cxnLst>
                <a:cxn ang="0">
                  <a:pos x="T0" y="T1"/>
                </a:cxn>
                <a:cxn ang="0">
                  <a:pos x="T2" y="T3"/>
                </a:cxn>
              </a:cxnLst>
              <a:rect l="0" t="0" r="r" b="b"/>
              <a:pathLst>
                <a:path w="291" h="50">
                  <a:moveTo>
                    <a:pt x="0" y="40"/>
                  </a:moveTo>
                  <a:cubicBezTo>
                    <a:pt x="0" y="40"/>
                    <a:pt x="183" y="0"/>
                    <a:pt x="291" y="50"/>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96">
              <a:extLst>
                <a:ext uri="{FF2B5EF4-FFF2-40B4-BE49-F238E27FC236}">
                  <a16:creationId xmlns:a16="http://schemas.microsoft.com/office/drawing/2014/main" id="{C290893E-AE5B-4164-80AB-F18A6AC5C4A1}"/>
                </a:ext>
              </a:extLst>
            </p:cNvPr>
            <p:cNvSpPr>
              <a:spLocks/>
            </p:cNvSpPr>
            <p:nvPr/>
          </p:nvSpPr>
          <p:spPr bwMode="auto">
            <a:xfrm>
              <a:off x="-7161212" y="11294433"/>
              <a:ext cx="160338" cy="127000"/>
            </a:xfrm>
            <a:custGeom>
              <a:avLst/>
              <a:gdLst>
                <a:gd name="T0" fmla="*/ 66 w 66"/>
                <a:gd name="T1" fmla="*/ 52 h 52"/>
                <a:gd name="T2" fmla="*/ 40 w 66"/>
                <a:gd name="T3" fmla="*/ 12 h 52"/>
                <a:gd name="T4" fmla="*/ 7 w 66"/>
                <a:gd name="T5" fmla="*/ 5 h 52"/>
                <a:gd name="T6" fmla="*/ 15 w 66"/>
                <a:gd name="T7" fmla="*/ 31 h 52"/>
                <a:gd name="T8" fmla="*/ 66 w 66"/>
                <a:gd name="T9" fmla="*/ 52 h 52"/>
              </a:gdLst>
              <a:ahLst/>
              <a:cxnLst>
                <a:cxn ang="0">
                  <a:pos x="T0" y="T1"/>
                </a:cxn>
                <a:cxn ang="0">
                  <a:pos x="T2" y="T3"/>
                </a:cxn>
                <a:cxn ang="0">
                  <a:pos x="T4" y="T5"/>
                </a:cxn>
                <a:cxn ang="0">
                  <a:pos x="T6" y="T7"/>
                </a:cxn>
                <a:cxn ang="0">
                  <a:pos x="T8" y="T9"/>
                </a:cxn>
              </a:cxnLst>
              <a:rect l="0" t="0" r="r" b="b"/>
              <a:pathLst>
                <a:path w="66" h="52">
                  <a:moveTo>
                    <a:pt x="66" y="52"/>
                  </a:moveTo>
                  <a:cubicBezTo>
                    <a:pt x="66" y="52"/>
                    <a:pt x="61" y="29"/>
                    <a:pt x="40" y="12"/>
                  </a:cubicBezTo>
                  <a:cubicBezTo>
                    <a:pt x="32" y="6"/>
                    <a:pt x="13" y="0"/>
                    <a:pt x="7" y="5"/>
                  </a:cubicBezTo>
                  <a:cubicBezTo>
                    <a:pt x="0" y="10"/>
                    <a:pt x="4" y="22"/>
                    <a:pt x="15" y="31"/>
                  </a:cubicBezTo>
                  <a:cubicBezTo>
                    <a:pt x="36" y="48"/>
                    <a:pt x="66" y="52"/>
                    <a:pt x="66" y="52"/>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9">
              <a:extLst>
                <a:ext uri="{FF2B5EF4-FFF2-40B4-BE49-F238E27FC236}">
                  <a16:creationId xmlns:a16="http://schemas.microsoft.com/office/drawing/2014/main" id="{0FF41556-7AED-422C-B049-44A55C8A52F0}"/>
                </a:ext>
              </a:extLst>
            </p:cNvPr>
            <p:cNvSpPr>
              <a:spLocks/>
            </p:cNvSpPr>
            <p:nvPr/>
          </p:nvSpPr>
          <p:spPr bwMode="auto">
            <a:xfrm>
              <a:off x="-7000874" y="11288083"/>
              <a:ext cx="158750" cy="139700"/>
            </a:xfrm>
            <a:custGeom>
              <a:avLst/>
              <a:gdLst>
                <a:gd name="T0" fmla="*/ 1 w 66"/>
                <a:gd name="T1" fmla="*/ 58 h 58"/>
                <a:gd name="T2" fmla="*/ 54 w 66"/>
                <a:gd name="T3" fmla="*/ 30 h 58"/>
                <a:gd name="T4" fmla="*/ 56 w 66"/>
                <a:gd name="T5" fmla="*/ 4 h 58"/>
                <a:gd name="T6" fmla="*/ 20 w 66"/>
                <a:gd name="T7" fmla="*/ 16 h 58"/>
                <a:gd name="T8" fmla="*/ 1 w 66"/>
                <a:gd name="T9" fmla="*/ 58 h 58"/>
              </a:gdLst>
              <a:ahLst/>
              <a:cxnLst>
                <a:cxn ang="0">
                  <a:pos x="T0" y="T1"/>
                </a:cxn>
                <a:cxn ang="0">
                  <a:pos x="T2" y="T3"/>
                </a:cxn>
                <a:cxn ang="0">
                  <a:pos x="T4" y="T5"/>
                </a:cxn>
                <a:cxn ang="0">
                  <a:pos x="T6" y="T7"/>
                </a:cxn>
                <a:cxn ang="0">
                  <a:pos x="T8" y="T9"/>
                </a:cxn>
              </a:cxnLst>
              <a:rect l="0" t="0" r="r" b="b"/>
              <a:pathLst>
                <a:path w="66" h="58">
                  <a:moveTo>
                    <a:pt x="1" y="58"/>
                  </a:moveTo>
                  <a:cubicBezTo>
                    <a:pt x="1" y="58"/>
                    <a:pt x="34" y="49"/>
                    <a:pt x="54" y="30"/>
                  </a:cubicBezTo>
                  <a:cubicBezTo>
                    <a:pt x="61" y="23"/>
                    <a:pt x="66" y="8"/>
                    <a:pt x="56" y="4"/>
                  </a:cubicBezTo>
                  <a:cubicBezTo>
                    <a:pt x="47" y="0"/>
                    <a:pt x="31" y="6"/>
                    <a:pt x="20" y="16"/>
                  </a:cubicBezTo>
                  <a:cubicBezTo>
                    <a:pt x="0" y="36"/>
                    <a:pt x="1" y="58"/>
                    <a:pt x="1" y="58"/>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42" name="Group 241">
              <a:extLst>
                <a:ext uri="{FF2B5EF4-FFF2-40B4-BE49-F238E27FC236}">
                  <a16:creationId xmlns:a16="http://schemas.microsoft.com/office/drawing/2014/main" id="{47A2ACA7-054A-4A2A-AA66-79B18230161A}"/>
                </a:ext>
              </a:extLst>
            </p:cNvPr>
            <p:cNvGrpSpPr/>
            <p:nvPr/>
          </p:nvGrpSpPr>
          <p:grpSpPr>
            <a:xfrm>
              <a:off x="-8054974" y="9498970"/>
              <a:ext cx="1189037" cy="2079625"/>
              <a:chOff x="-8054974" y="9498970"/>
              <a:chExt cx="1189037" cy="2079625"/>
            </a:xfrm>
          </p:grpSpPr>
          <p:sp>
            <p:nvSpPr>
              <p:cNvPr id="54" name="Freeform 80">
                <a:extLst>
                  <a:ext uri="{FF2B5EF4-FFF2-40B4-BE49-F238E27FC236}">
                    <a16:creationId xmlns:a16="http://schemas.microsoft.com/office/drawing/2014/main" id="{152ACEE3-9C03-4201-9EC3-6866FB3EF9EF}"/>
                  </a:ext>
                </a:extLst>
              </p:cNvPr>
              <p:cNvSpPr>
                <a:spLocks/>
              </p:cNvSpPr>
              <p:nvPr/>
            </p:nvSpPr>
            <p:spPr bwMode="auto">
              <a:xfrm>
                <a:off x="-7561262" y="9635495"/>
                <a:ext cx="671513" cy="1943100"/>
              </a:xfrm>
              <a:custGeom>
                <a:avLst/>
                <a:gdLst>
                  <a:gd name="T0" fmla="*/ 233 w 277"/>
                  <a:gd name="T1" fmla="*/ 802 h 802"/>
                  <a:gd name="T2" fmla="*/ 7 w 277"/>
                  <a:gd name="T3" fmla="*/ 0 h 802"/>
                  <a:gd name="T4" fmla="*/ 0 w 277"/>
                  <a:gd name="T5" fmla="*/ 6 h 802"/>
                  <a:gd name="T6" fmla="*/ 224 w 277"/>
                  <a:gd name="T7" fmla="*/ 801 h 802"/>
                  <a:gd name="T8" fmla="*/ 233 w 277"/>
                  <a:gd name="T9" fmla="*/ 802 h 802"/>
                </a:gdLst>
                <a:ahLst/>
                <a:cxnLst>
                  <a:cxn ang="0">
                    <a:pos x="T0" y="T1"/>
                  </a:cxn>
                  <a:cxn ang="0">
                    <a:pos x="T2" y="T3"/>
                  </a:cxn>
                  <a:cxn ang="0">
                    <a:pos x="T4" y="T5"/>
                  </a:cxn>
                  <a:cxn ang="0">
                    <a:pos x="T6" y="T7"/>
                  </a:cxn>
                  <a:cxn ang="0">
                    <a:pos x="T8" y="T9"/>
                  </a:cxn>
                </a:cxnLst>
                <a:rect l="0" t="0" r="r" b="b"/>
                <a:pathLst>
                  <a:path w="277" h="802">
                    <a:moveTo>
                      <a:pt x="233" y="802"/>
                    </a:moveTo>
                    <a:cubicBezTo>
                      <a:pt x="277" y="315"/>
                      <a:pt x="10" y="3"/>
                      <a:pt x="7" y="0"/>
                    </a:cubicBezTo>
                    <a:cubicBezTo>
                      <a:pt x="0" y="6"/>
                      <a:pt x="0" y="6"/>
                      <a:pt x="0" y="6"/>
                    </a:cubicBezTo>
                    <a:cubicBezTo>
                      <a:pt x="3" y="9"/>
                      <a:pt x="267" y="319"/>
                      <a:pt x="224" y="801"/>
                    </a:cubicBezTo>
                    <a:lnTo>
                      <a:pt x="233" y="802"/>
                    </a:ln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81">
                <a:extLst>
                  <a:ext uri="{FF2B5EF4-FFF2-40B4-BE49-F238E27FC236}">
                    <a16:creationId xmlns:a16="http://schemas.microsoft.com/office/drawing/2014/main" id="{DF1CC812-02E0-4A38-BBB1-E34F88378069}"/>
                  </a:ext>
                </a:extLst>
              </p:cNvPr>
              <p:cNvSpPr>
                <a:spLocks/>
              </p:cNvSpPr>
              <p:nvPr/>
            </p:nvSpPr>
            <p:spPr bwMode="auto">
              <a:xfrm>
                <a:off x="-7685087" y="9498970"/>
                <a:ext cx="155575" cy="165100"/>
              </a:xfrm>
              <a:custGeom>
                <a:avLst/>
                <a:gdLst>
                  <a:gd name="T0" fmla="*/ 64 w 64"/>
                  <a:gd name="T1" fmla="*/ 68 h 68"/>
                  <a:gd name="T2" fmla="*/ 40 w 64"/>
                  <a:gd name="T3" fmla="*/ 16 h 68"/>
                  <a:gd name="T4" fmla="*/ 7 w 64"/>
                  <a:gd name="T5" fmla="*/ 7 h 68"/>
                  <a:gd name="T6" fmla="*/ 14 w 64"/>
                  <a:gd name="T7" fmla="*/ 41 h 68"/>
                  <a:gd name="T8" fmla="*/ 64 w 64"/>
                  <a:gd name="T9" fmla="*/ 68 h 68"/>
                </a:gdLst>
                <a:ahLst/>
                <a:cxnLst>
                  <a:cxn ang="0">
                    <a:pos x="T0" y="T1"/>
                  </a:cxn>
                  <a:cxn ang="0">
                    <a:pos x="T2" y="T3"/>
                  </a:cxn>
                  <a:cxn ang="0">
                    <a:pos x="T4" y="T5"/>
                  </a:cxn>
                  <a:cxn ang="0">
                    <a:pos x="T6" y="T7"/>
                  </a:cxn>
                  <a:cxn ang="0">
                    <a:pos x="T8" y="T9"/>
                  </a:cxn>
                </a:cxnLst>
                <a:rect l="0" t="0" r="r" b="b"/>
                <a:pathLst>
                  <a:path w="64" h="68">
                    <a:moveTo>
                      <a:pt x="64" y="68"/>
                    </a:moveTo>
                    <a:cubicBezTo>
                      <a:pt x="64" y="68"/>
                      <a:pt x="60" y="38"/>
                      <a:pt x="40" y="16"/>
                    </a:cubicBezTo>
                    <a:cubicBezTo>
                      <a:pt x="33" y="8"/>
                      <a:pt x="14" y="0"/>
                      <a:pt x="7" y="7"/>
                    </a:cubicBezTo>
                    <a:cubicBezTo>
                      <a:pt x="0" y="14"/>
                      <a:pt x="3" y="30"/>
                      <a:pt x="14" y="41"/>
                    </a:cubicBezTo>
                    <a:cubicBezTo>
                      <a:pt x="34" y="62"/>
                      <a:pt x="64" y="68"/>
                      <a:pt x="64" y="6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2">
                <a:extLst>
                  <a:ext uri="{FF2B5EF4-FFF2-40B4-BE49-F238E27FC236}">
                    <a16:creationId xmlns:a16="http://schemas.microsoft.com/office/drawing/2014/main" id="{04C97D63-B424-4A79-BC2F-906F178C47E0}"/>
                  </a:ext>
                </a:extLst>
              </p:cNvPr>
              <p:cNvSpPr>
                <a:spLocks/>
              </p:cNvSpPr>
              <p:nvPr/>
            </p:nvSpPr>
            <p:spPr bwMode="auto">
              <a:xfrm>
                <a:off x="-7643812" y="9698995"/>
                <a:ext cx="182563" cy="93662"/>
              </a:xfrm>
              <a:custGeom>
                <a:avLst/>
                <a:gdLst>
                  <a:gd name="T0" fmla="*/ 75 w 75"/>
                  <a:gd name="T1" fmla="*/ 28 h 39"/>
                  <a:gd name="T2" fmla="*/ 31 w 75"/>
                  <a:gd name="T3" fmla="*/ 3 h 39"/>
                  <a:gd name="T4" fmla="*/ 2 w 75"/>
                  <a:gd name="T5" fmla="*/ 12 h 39"/>
                  <a:gd name="T6" fmla="*/ 24 w 75"/>
                  <a:gd name="T7" fmla="*/ 33 h 39"/>
                  <a:gd name="T8" fmla="*/ 75 w 75"/>
                  <a:gd name="T9" fmla="*/ 28 h 39"/>
                </a:gdLst>
                <a:ahLst/>
                <a:cxnLst>
                  <a:cxn ang="0">
                    <a:pos x="T0" y="T1"/>
                  </a:cxn>
                  <a:cxn ang="0">
                    <a:pos x="T2" y="T3"/>
                  </a:cxn>
                  <a:cxn ang="0">
                    <a:pos x="T4" y="T5"/>
                  </a:cxn>
                  <a:cxn ang="0">
                    <a:pos x="T6" y="T7"/>
                  </a:cxn>
                  <a:cxn ang="0">
                    <a:pos x="T8" y="T9"/>
                  </a:cxn>
                </a:cxnLst>
                <a:rect l="0" t="0" r="r" b="b"/>
                <a:pathLst>
                  <a:path w="75" h="39">
                    <a:moveTo>
                      <a:pt x="75" y="28"/>
                    </a:moveTo>
                    <a:cubicBezTo>
                      <a:pt x="75" y="28"/>
                      <a:pt x="57" y="8"/>
                      <a:pt x="31" y="3"/>
                    </a:cubicBezTo>
                    <a:cubicBezTo>
                      <a:pt x="21" y="0"/>
                      <a:pt x="4" y="4"/>
                      <a:pt x="2" y="12"/>
                    </a:cubicBezTo>
                    <a:cubicBezTo>
                      <a:pt x="0" y="20"/>
                      <a:pt x="11" y="30"/>
                      <a:pt x="24" y="33"/>
                    </a:cubicBezTo>
                    <a:cubicBezTo>
                      <a:pt x="51" y="39"/>
                      <a:pt x="75" y="28"/>
                      <a:pt x="75" y="2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83">
                <a:extLst>
                  <a:ext uri="{FF2B5EF4-FFF2-40B4-BE49-F238E27FC236}">
                    <a16:creationId xmlns:a16="http://schemas.microsoft.com/office/drawing/2014/main" id="{26C2A2F7-4F60-445D-8E72-3E6633FD2FEE}"/>
                  </a:ext>
                </a:extLst>
              </p:cNvPr>
              <p:cNvSpPr>
                <a:spLocks/>
              </p:cNvSpPr>
              <p:nvPr/>
            </p:nvSpPr>
            <p:spPr bwMode="auto">
              <a:xfrm>
                <a:off x="-7515224" y="9906958"/>
                <a:ext cx="155575" cy="82550"/>
              </a:xfrm>
              <a:custGeom>
                <a:avLst/>
                <a:gdLst>
                  <a:gd name="T0" fmla="*/ 64 w 64"/>
                  <a:gd name="T1" fmla="*/ 18 h 34"/>
                  <a:gd name="T2" fmla="*/ 24 w 64"/>
                  <a:gd name="T3" fmla="*/ 0 h 34"/>
                  <a:gd name="T4" fmla="*/ 1 w 64"/>
                  <a:gd name="T5" fmla="*/ 15 h 34"/>
                  <a:gd name="T6" fmla="*/ 22 w 64"/>
                  <a:gd name="T7" fmla="*/ 33 h 34"/>
                  <a:gd name="T8" fmla="*/ 64 w 64"/>
                  <a:gd name="T9" fmla="*/ 18 h 34"/>
                </a:gdLst>
                <a:ahLst/>
                <a:cxnLst>
                  <a:cxn ang="0">
                    <a:pos x="T0" y="T1"/>
                  </a:cxn>
                  <a:cxn ang="0">
                    <a:pos x="T2" y="T3"/>
                  </a:cxn>
                  <a:cxn ang="0">
                    <a:pos x="T4" y="T5"/>
                  </a:cxn>
                  <a:cxn ang="0">
                    <a:pos x="T6" y="T7"/>
                  </a:cxn>
                  <a:cxn ang="0">
                    <a:pos x="T8" y="T9"/>
                  </a:cxn>
                </a:cxnLst>
                <a:rect l="0" t="0" r="r" b="b"/>
                <a:pathLst>
                  <a:path w="64" h="34">
                    <a:moveTo>
                      <a:pt x="64" y="18"/>
                    </a:moveTo>
                    <a:cubicBezTo>
                      <a:pt x="64" y="18"/>
                      <a:pt x="47" y="1"/>
                      <a:pt x="24" y="0"/>
                    </a:cubicBezTo>
                    <a:cubicBezTo>
                      <a:pt x="16" y="0"/>
                      <a:pt x="1" y="6"/>
                      <a:pt x="1" y="15"/>
                    </a:cubicBezTo>
                    <a:cubicBezTo>
                      <a:pt x="0" y="24"/>
                      <a:pt x="10" y="32"/>
                      <a:pt x="22" y="33"/>
                    </a:cubicBezTo>
                    <a:cubicBezTo>
                      <a:pt x="45" y="34"/>
                      <a:pt x="64" y="18"/>
                      <a:pt x="64" y="1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84">
                <a:extLst>
                  <a:ext uri="{FF2B5EF4-FFF2-40B4-BE49-F238E27FC236}">
                    <a16:creationId xmlns:a16="http://schemas.microsoft.com/office/drawing/2014/main" id="{EF2CBEB4-2FBE-4B42-B3E4-98AEDF753628}"/>
                  </a:ext>
                </a:extLst>
              </p:cNvPr>
              <p:cNvSpPr>
                <a:spLocks/>
              </p:cNvSpPr>
              <p:nvPr/>
            </p:nvSpPr>
            <p:spPr bwMode="auto">
              <a:xfrm>
                <a:off x="-7488237" y="9616445"/>
                <a:ext cx="101600" cy="147637"/>
              </a:xfrm>
              <a:custGeom>
                <a:avLst/>
                <a:gdLst>
                  <a:gd name="T0" fmla="*/ 7 w 42"/>
                  <a:gd name="T1" fmla="*/ 61 h 61"/>
                  <a:gd name="T2" fmla="*/ 39 w 42"/>
                  <a:gd name="T3" fmla="*/ 31 h 61"/>
                  <a:gd name="T4" fmla="*/ 34 w 42"/>
                  <a:gd name="T5" fmla="*/ 4 h 61"/>
                  <a:gd name="T6" fmla="*/ 9 w 42"/>
                  <a:gd name="T7" fmla="*/ 17 h 61"/>
                  <a:gd name="T8" fmla="*/ 7 w 42"/>
                  <a:gd name="T9" fmla="*/ 61 h 61"/>
                </a:gdLst>
                <a:ahLst/>
                <a:cxnLst>
                  <a:cxn ang="0">
                    <a:pos x="T0" y="T1"/>
                  </a:cxn>
                  <a:cxn ang="0">
                    <a:pos x="T2" y="T3"/>
                  </a:cxn>
                  <a:cxn ang="0">
                    <a:pos x="T4" y="T5"/>
                  </a:cxn>
                  <a:cxn ang="0">
                    <a:pos x="T6" y="T7"/>
                  </a:cxn>
                  <a:cxn ang="0">
                    <a:pos x="T8" y="T9"/>
                  </a:cxn>
                </a:cxnLst>
                <a:rect l="0" t="0" r="r" b="b"/>
                <a:pathLst>
                  <a:path w="42" h="61">
                    <a:moveTo>
                      <a:pt x="7" y="61"/>
                    </a:moveTo>
                    <a:cubicBezTo>
                      <a:pt x="7" y="61"/>
                      <a:pt x="29" y="51"/>
                      <a:pt x="39" y="31"/>
                    </a:cubicBezTo>
                    <a:cubicBezTo>
                      <a:pt x="42" y="23"/>
                      <a:pt x="42" y="7"/>
                      <a:pt x="34" y="4"/>
                    </a:cubicBezTo>
                    <a:cubicBezTo>
                      <a:pt x="25" y="0"/>
                      <a:pt x="14" y="6"/>
                      <a:pt x="9" y="17"/>
                    </a:cubicBezTo>
                    <a:cubicBezTo>
                      <a:pt x="0" y="38"/>
                      <a:pt x="7" y="61"/>
                      <a:pt x="7" y="6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85">
                <a:extLst>
                  <a:ext uri="{FF2B5EF4-FFF2-40B4-BE49-F238E27FC236}">
                    <a16:creationId xmlns:a16="http://schemas.microsoft.com/office/drawing/2014/main" id="{E615B88C-9437-4D8C-A885-BA3A40E690FD}"/>
                  </a:ext>
                </a:extLst>
              </p:cNvPr>
              <p:cNvSpPr>
                <a:spLocks/>
              </p:cNvSpPr>
              <p:nvPr/>
            </p:nvSpPr>
            <p:spPr bwMode="auto">
              <a:xfrm>
                <a:off x="-7008812" y="10878508"/>
                <a:ext cx="138113" cy="125412"/>
              </a:xfrm>
              <a:custGeom>
                <a:avLst/>
                <a:gdLst>
                  <a:gd name="T0" fmla="*/ 0 w 57"/>
                  <a:gd name="T1" fmla="*/ 52 h 52"/>
                  <a:gd name="T2" fmla="*/ 43 w 57"/>
                  <a:gd name="T3" fmla="*/ 33 h 52"/>
                  <a:gd name="T4" fmla="*/ 51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1"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86">
                <a:extLst>
                  <a:ext uri="{FF2B5EF4-FFF2-40B4-BE49-F238E27FC236}">
                    <a16:creationId xmlns:a16="http://schemas.microsoft.com/office/drawing/2014/main" id="{F6B60AD8-3184-4BF1-A480-19A2FD705487}"/>
                  </a:ext>
                </a:extLst>
              </p:cNvPr>
              <p:cNvSpPr>
                <a:spLocks/>
              </p:cNvSpPr>
              <p:nvPr/>
            </p:nvSpPr>
            <p:spPr bwMode="auto">
              <a:xfrm>
                <a:off x="-7362824" y="9764083"/>
                <a:ext cx="114300" cy="180975"/>
              </a:xfrm>
              <a:custGeom>
                <a:avLst/>
                <a:gdLst>
                  <a:gd name="T0" fmla="*/ 6 w 47"/>
                  <a:gd name="T1" fmla="*/ 75 h 75"/>
                  <a:gd name="T2" fmla="*/ 42 w 47"/>
                  <a:gd name="T3" fmla="*/ 36 h 75"/>
                  <a:gd name="T4" fmla="*/ 38 w 47"/>
                  <a:gd name="T5" fmla="*/ 4 h 75"/>
                  <a:gd name="T6" fmla="*/ 12 w 47"/>
                  <a:gd name="T7" fmla="*/ 22 h 75"/>
                  <a:gd name="T8" fmla="*/ 6 w 47"/>
                  <a:gd name="T9" fmla="*/ 75 h 75"/>
                </a:gdLst>
                <a:ahLst/>
                <a:cxnLst>
                  <a:cxn ang="0">
                    <a:pos x="T0" y="T1"/>
                  </a:cxn>
                  <a:cxn ang="0">
                    <a:pos x="T2" y="T3"/>
                  </a:cxn>
                  <a:cxn ang="0">
                    <a:pos x="T4" y="T5"/>
                  </a:cxn>
                  <a:cxn ang="0">
                    <a:pos x="T6" y="T7"/>
                  </a:cxn>
                  <a:cxn ang="0">
                    <a:pos x="T8" y="T9"/>
                  </a:cxn>
                </a:cxnLst>
                <a:rect l="0" t="0" r="r" b="b"/>
                <a:pathLst>
                  <a:path w="47" h="75">
                    <a:moveTo>
                      <a:pt x="6" y="75"/>
                    </a:moveTo>
                    <a:cubicBezTo>
                      <a:pt x="6" y="75"/>
                      <a:pt x="31" y="61"/>
                      <a:pt x="42" y="36"/>
                    </a:cubicBezTo>
                    <a:cubicBezTo>
                      <a:pt x="46" y="27"/>
                      <a:pt x="47" y="8"/>
                      <a:pt x="38" y="4"/>
                    </a:cubicBezTo>
                    <a:cubicBezTo>
                      <a:pt x="30" y="0"/>
                      <a:pt x="18" y="9"/>
                      <a:pt x="12" y="22"/>
                    </a:cubicBezTo>
                    <a:cubicBezTo>
                      <a:pt x="0" y="47"/>
                      <a:pt x="6" y="75"/>
                      <a:pt x="6" y="75"/>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87">
                <a:extLst>
                  <a:ext uri="{FF2B5EF4-FFF2-40B4-BE49-F238E27FC236}">
                    <a16:creationId xmlns:a16="http://schemas.microsoft.com/office/drawing/2014/main" id="{BF53FA43-659D-4E86-965B-4B685D267AF2}"/>
                  </a:ext>
                </a:extLst>
              </p:cNvPr>
              <p:cNvSpPr>
                <a:spLocks/>
              </p:cNvSpPr>
              <p:nvPr/>
            </p:nvSpPr>
            <p:spPr bwMode="auto">
              <a:xfrm>
                <a:off x="-7262812" y="9981570"/>
                <a:ext cx="119063" cy="161925"/>
              </a:xfrm>
              <a:custGeom>
                <a:avLst/>
                <a:gdLst>
                  <a:gd name="T0" fmla="*/ 9 w 49"/>
                  <a:gd name="T1" fmla="*/ 67 h 67"/>
                  <a:gd name="T2" fmla="*/ 46 w 49"/>
                  <a:gd name="T3" fmla="*/ 35 h 67"/>
                  <a:gd name="T4" fmla="*/ 38 w 49"/>
                  <a:gd name="T5" fmla="*/ 5 h 67"/>
                  <a:gd name="T6" fmla="*/ 10 w 49"/>
                  <a:gd name="T7" fmla="*/ 18 h 67"/>
                  <a:gd name="T8" fmla="*/ 9 w 49"/>
                  <a:gd name="T9" fmla="*/ 67 h 67"/>
                </a:gdLst>
                <a:ahLst/>
                <a:cxnLst>
                  <a:cxn ang="0">
                    <a:pos x="T0" y="T1"/>
                  </a:cxn>
                  <a:cxn ang="0">
                    <a:pos x="T2" y="T3"/>
                  </a:cxn>
                  <a:cxn ang="0">
                    <a:pos x="T4" y="T5"/>
                  </a:cxn>
                  <a:cxn ang="0">
                    <a:pos x="T6" y="T7"/>
                  </a:cxn>
                  <a:cxn ang="0">
                    <a:pos x="T8" y="T9"/>
                  </a:cxn>
                </a:cxnLst>
                <a:rect l="0" t="0" r="r" b="b"/>
                <a:pathLst>
                  <a:path w="49" h="67">
                    <a:moveTo>
                      <a:pt x="9" y="67"/>
                    </a:moveTo>
                    <a:cubicBezTo>
                      <a:pt x="9" y="67"/>
                      <a:pt x="36" y="57"/>
                      <a:pt x="46" y="35"/>
                    </a:cubicBezTo>
                    <a:cubicBezTo>
                      <a:pt x="49" y="27"/>
                      <a:pt x="48" y="10"/>
                      <a:pt x="38" y="5"/>
                    </a:cubicBezTo>
                    <a:cubicBezTo>
                      <a:pt x="28" y="0"/>
                      <a:pt x="15" y="7"/>
                      <a:pt x="10" y="18"/>
                    </a:cubicBezTo>
                    <a:cubicBezTo>
                      <a:pt x="0" y="40"/>
                      <a:pt x="9" y="67"/>
                      <a:pt x="9" y="67"/>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88">
                <a:extLst>
                  <a:ext uri="{FF2B5EF4-FFF2-40B4-BE49-F238E27FC236}">
                    <a16:creationId xmlns:a16="http://schemas.microsoft.com/office/drawing/2014/main" id="{9899E48F-D9BC-45F0-BF1B-9D4C2F49F106}"/>
                  </a:ext>
                </a:extLst>
              </p:cNvPr>
              <p:cNvSpPr>
                <a:spLocks/>
              </p:cNvSpPr>
              <p:nvPr/>
            </p:nvSpPr>
            <p:spPr bwMode="auto">
              <a:xfrm>
                <a:off x="-7427912" y="10073645"/>
                <a:ext cx="169863" cy="106362"/>
              </a:xfrm>
              <a:custGeom>
                <a:avLst/>
                <a:gdLst>
                  <a:gd name="T0" fmla="*/ 70 w 70"/>
                  <a:gd name="T1" fmla="*/ 30 h 44"/>
                  <a:gd name="T2" fmla="*/ 30 w 70"/>
                  <a:gd name="T3" fmla="*/ 2 h 44"/>
                  <a:gd name="T4" fmla="*/ 2 w 70"/>
                  <a:gd name="T5" fmla="*/ 15 h 44"/>
                  <a:gd name="T6" fmla="*/ 23 w 70"/>
                  <a:gd name="T7" fmla="*/ 39 h 44"/>
                  <a:gd name="T8" fmla="*/ 70 w 70"/>
                  <a:gd name="T9" fmla="*/ 30 h 44"/>
                </a:gdLst>
                <a:ahLst/>
                <a:cxnLst>
                  <a:cxn ang="0">
                    <a:pos x="T0" y="T1"/>
                  </a:cxn>
                  <a:cxn ang="0">
                    <a:pos x="T2" y="T3"/>
                  </a:cxn>
                  <a:cxn ang="0">
                    <a:pos x="T4" y="T5"/>
                  </a:cxn>
                  <a:cxn ang="0">
                    <a:pos x="T6" y="T7"/>
                  </a:cxn>
                  <a:cxn ang="0">
                    <a:pos x="T8" y="T9"/>
                  </a:cxn>
                </a:cxnLst>
                <a:rect l="0" t="0" r="r" b="b"/>
                <a:pathLst>
                  <a:path w="70" h="44">
                    <a:moveTo>
                      <a:pt x="70" y="30"/>
                    </a:moveTo>
                    <a:cubicBezTo>
                      <a:pt x="70" y="30"/>
                      <a:pt x="55" y="7"/>
                      <a:pt x="30" y="2"/>
                    </a:cubicBezTo>
                    <a:cubicBezTo>
                      <a:pt x="22" y="0"/>
                      <a:pt x="5" y="5"/>
                      <a:pt x="2" y="15"/>
                    </a:cubicBezTo>
                    <a:cubicBezTo>
                      <a:pt x="0" y="26"/>
                      <a:pt x="10" y="36"/>
                      <a:pt x="23" y="39"/>
                    </a:cubicBezTo>
                    <a:cubicBezTo>
                      <a:pt x="47" y="44"/>
                      <a:pt x="70" y="30"/>
                      <a:pt x="70" y="3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89">
                <a:extLst>
                  <a:ext uri="{FF2B5EF4-FFF2-40B4-BE49-F238E27FC236}">
                    <a16:creationId xmlns:a16="http://schemas.microsoft.com/office/drawing/2014/main" id="{1CA1EE4C-2BD4-42B6-BA24-6C2B49DEF766}"/>
                  </a:ext>
                </a:extLst>
              </p:cNvPr>
              <p:cNvSpPr>
                <a:spLocks/>
              </p:cNvSpPr>
              <p:nvPr/>
            </p:nvSpPr>
            <p:spPr bwMode="auto">
              <a:xfrm>
                <a:off x="-7173912" y="10888033"/>
                <a:ext cx="157163" cy="125412"/>
              </a:xfrm>
              <a:custGeom>
                <a:avLst/>
                <a:gdLst>
                  <a:gd name="T0" fmla="*/ 65 w 65"/>
                  <a:gd name="T1" fmla="*/ 52 h 52"/>
                  <a:gd name="T2" fmla="*/ 40 w 65"/>
                  <a:gd name="T3" fmla="*/ 12 h 52"/>
                  <a:gd name="T4" fmla="*/ 6 w 65"/>
                  <a:gd name="T5" fmla="*/ 5 h 52"/>
                  <a:gd name="T6" fmla="*/ 15 w 65"/>
                  <a:gd name="T7" fmla="*/ 31 h 52"/>
                  <a:gd name="T8" fmla="*/ 65 w 65"/>
                  <a:gd name="T9" fmla="*/ 52 h 52"/>
                </a:gdLst>
                <a:ahLst/>
                <a:cxnLst>
                  <a:cxn ang="0">
                    <a:pos x="T0" y="T1"/>
                  </a:cxn>
                  <a:cxn ang="0">
                    <a:pos x="T2" y="T3"/>
                  </a:cxn>
                  <a:cxn ang="0">
                    <a:pos x="T4" y="T5"/>
                  </a:cxn>
                  <a:cxn ang="0">
                    <a:pos x="T6" y="T7"/>
                  </a:cxn>
                  <a:cxn ang="0">
                    <a:pos x="T8" y="T9"/>
                  </a:cxn>
                </a:cxnLst>
                <a:rect l="0" t="0" r="r" b="b"/>
                <a:pathLst>
                  <a:path w="65" h="52">
                    <a:moveTo>
                      <a:pt x="65" y="52"/>
                    </a:moveTo>
                    <a:cubicBezTo>
                      <a:pt x="65" y="52"/>
                      <a:pt x="61" y="29"/>
                      <a:pt x="40" y="12"/>
                    </a:cubicBezTo>
                    <a:cubicBezTo>
                      <a:pt x="32" y="6"/>
                      <a:pt x="13" y="0"/>
                      <a:pt x="6" y="5"/>
                    </a:cubicBezTo>
                    <a:cubicBezTo>
                      <a:pt x="0" y="10"/>
                      <a:pt x="4" y="22"/>
                      <a:pt x="15" y="31"/>
                    </a:cubicBezTo>
                    <a:cubicBezTo>
                      <a:pt x="36" y="48"/>
                      <a:pt x="65" y="52"/>
                      <a:pt x="65"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90">
                <a:extLst>
                  <a:ext uri="{FF2B5EF4-FFF2-40B4-BE49-F238E27FC236}">
                    <a16:creationId xmlns:a16="http://schemas.microsoft.com/office/drawing/2014/main" id="{F32835D4-AF1D-4168-8F5C-CA8D0674454D}"/>
                  </a:ext>
                </a:extLst>
              </p:cNvPr>
              <p:cNvSpPr>
                <a:spLocks/>
              </p:cNvSpPr>
              <p:nvPr/>
            </p:nvSpPr>
            <p:spPr bwMode="auto">
              <a:xfrm>
                <a:off x="-7265987" y="10524495"/>
                <a:ext cx="168275" cy="55562"/>
              </a:xfrm>
              <a:custGeom>
                <a:avLst/>
                <a:gdLst>
                  <a:gd name="T0" fmla="*/ 69 w 69"/>
                  <a:gd name="T1" fmla="*/ 12 h 23"/>
                  <a:gd name="T2" fmla="*/ 32 w 69"/>
                  <a:gd name="T3" fmla="*/ 1 h 23"/>
                  <a:gd name="T4" fmla="*/ 3 w 69"/>
                  <a:gd name="T5" fmla="*/ 12 h 23"/>
                  <a:gd name="T6" fmla="*/ 21 w 69"/>
                  <a:gd name="T7" fmla="*/ 23 h 23"/>
                  <a:gd name="T8" fmla="*/ 69 w 69"/>
                  <a:gd name="T9" fmla="*/ 12 h 23"/>
                </a:gdLst>
                <a:ahLst/>
                <a:cxnLst>
                  <a:cxn ang="0">
                    <a:pos x="T0" y="T1"/>
                  </a:cxn>
                  <a:cxn ang="0">
                    <a:pos x="T2" y="T3"/>
                  </a:cxn>
                  <a:cxn ang="0">
                    <a:pos x="T4" y="T5"/>
                  </a:cxn>
                  <a:cxn ang="0">
                    <a:pos x="T6" y="T7"/>
                  </a:cxn>
                  <a:cxn ang="0">
                    <a:pos x="T8" y="T9"/>
                  </a:cxn>
                </a:cxnLst>
                <a:rect l="0" t="0" r="r" b="b"/>
                <a:pathLst>
                  <a:path w="69" h="23">
                    <a:moveTo>
                      <a:pt x="69" y="12"/>
                    </a:moveTo>
                    <a:cubicBezTo>
                      <a:pt x="69" y="12"/>
                      <a:pt x="55" y="1"/>
                      <a:pt x="32" y="1"/>
                    </a:cubicBezTo>
                    <a:cubicBezTo>
                      <a:pt x="23" y="0"/>
                      <a:pt x="6" y="5"/>
                      <a:pt x="3" y="12"/>
                    </a:cubicBezTo>
                    <a:cubicBezTo>
                      <a:pt x="0" y="18"/>
                      <a:pt x="9" y="23"/>
                      <a:pt x="21" y="23"/>
                    </a:cubicBezTo>
                    <a:cubicBezTo>
                      <a:pt x="45" y="23"/>
                      <a:pt x="69" y="12"/>
                      <a:pt x="69" y="1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91">
                <a:extLst>
                  <a:ext uri="{FF2B5EF4-FFF2-40B4-BE49-F238E27FC236}">
                    <a16:creationId xmlns:a16="http://schemas.microsoft.com/office/drawing/2014/main" id="{61795A2B-4AF2-43E6-9453-CAEB50B54D69}"/>
                  </a:ext>
                </a:extLst>
              </p:cNvPr>
              <p:cNvSpPr>
                <a:spLocks/>
              </p:cNvSpPr>
              <p:nvPr/>
            </p:nvSpPr>
            <p:spPr bwMode="auto">
              <a:xfrm>
                <a:off x="-7161212" y="10211758"/>
                <a:ext cx="68263" cy="146050"/>
              </a:xfrm>
              <a:custGeom>
                <a:avLst/>
                <a:gdLst>
                  <a:gd name="T0" fmla="*/ 4 w 28"/>
                  <a:gd name="T1" fmla="*/ 60 h 60"/>
                  <a:gd name="T2" fmla="*/ 25 w 28"/>
                  <a:gd name="T3" fmla="*/ 32 h 60"/>
                  <a:gd name="T4" fmla="*/ 23 w 28"/>
                  <a:gd name="T5" fmla="*/ 5 h 60"/>
                  <a:gd name="T6" fmla="*/ 7 w 28"/>
                  <a:gd name="T7" fmla="*/ 16 h 60"/>
                  <a:gd name="T8" fmla="*/ 4 w 28"/>
                  <a:gd name="T9" fmla="*/ 60 h 60"/>
                </a:gdLst>
                <a:ahLst/>
                <a:cxnLst>
                  <a:cxn ang="0">
                    <a:pos x="T0" y="T1"/>
                  </a:cxn>
                  <a:cxn ang="0">
                    <a:pos x="T2" y="T3"/>
                  </a:cxn>
                  <a:cxn ang="0">
                    <a:pos x="T4" y="T5"/>
                  </a:cxn>
                  <a:cxn ang="0">
                    <a:pos x="T6" y="T7"/>
                  </a:cxn>
                  <a:cxn ang="0">
                    <a:pos x="T8" y="T9"/>
                  </a:cxn>
                </a:cxnLst>
                <a:rect l="0" t="0" r="r" b="b"/>
                <a:pathLst>
                  <a:path w="28" h="60">
                    <a:moveTo>
                      <a:pt x="4" y="60"/>
                    </a:moveTo>
                    <a:cubicBezTo>
                      <a:pt x="4" y="60"/>
                      <a:pt x="18" y="52"/>
                      <a:pt x="25" y="32"/>
                    </a:cubicBezTo>
                    <a:cubicBezTo>
                      <a:pt x="28" y="25"/>
                      <a:pt x="28" y="9"/>
                      <a:pt x="23" y="5"/>
                    </a:cubicBezTo>
                    <a:cubicBezTo>
                      <a:pt x="18" y="0"/>
                      <a:pt x="11" y="6"/>
                      <a:pt x="7" y="16"/>
                    </a:cubicBezTo>
                    <a:cubicBezTo>
                      <a:pt x="0" y="36"/>
                      <a:pt x="4" y="60"/>
                      <a:pt x="4" y="6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92">
                <a:extLst>
                  <a:ext uri="{FF2B5EF4-FFF2-40B4-BE49-F238E27FC236}">
                    <a16:creationId xmlns:a16="http://schemas.microsoft.com/office/drawing/2014/main" id="{EE85E264-5CCA-49B8-AF9D-EC510A45751D}"/>
                  </a:ext>
                </a:extLst>
              </p:cNvPr>
              <p:cNvSpPr>
                <a:spLocks/>
              </p:cNvSpPr>
              <p:nvPr/>
            </p:nvSpPr>
            <p:spPr bwMode="auto">
              <a:xfrm>
                <a:off x="-7165974" y="10675308"/>
                <a:ext cx="115888" cy="130175"/>
              </a:xfrm>
              <a:custGeom>
                <a:avLst/>
                <a:gdLst>
                  <a:gd name="T0" fmla="*/ 48 w 48"/>
                  <a:gd name="T1" fmla="*/ 50 h 54"/>
                  <a:gd name="T2" fmla="*/ 25 w 48"/>
                  <a:gd name="T3" fmla="*/ 7 h 54"/>
                  <a:gd name="T4" fmla="*/ 3 w 48"/>
                  <a:gd name="T5" fmla="*/ 9 h 54"/>
                  <a:gd name="T6" fmla="*/ 14 w 48"/>
                  <a:gd name="T7" fmla="*/ 40 h 54"/>
                  <a:gd name="T8" fmla="*/ 48 w 48"/>
                  <a:gd name="T9" fmla="*/ 50 h 54"/>
                </a:gdLst>
                <a:ahLst/>
                <a:cxnLst>
                  <a:cxn ang="0">
                    <a:pos x="T0" y="T1"/>
                  </a:cxn>
                  <a:cxn ang="0">
                    <a:pos x="T2" y="T3"/>
                  </a:cxn>
                  <a:cxn ang="0">
                    <a:pos x="T4" y="T5"/>
                  </a:cxn>
                  <a:cxn ang="0">
                    <a:pos x="T6" y="T7"/>
                  </a:cxn>
                  <a:cxn ang="0">
                    <a:pos x="T8" y="T9"/>
                  </a:cxn>
                </a:cxnLst>
                <a:rect l="0" t="0" r="r" b="b"/>
                <a:pathLst>
                  <a:path w="48" h="54">
                    <a:moveTo>
                      <a:pt x="48" y="50"/>
                    </a:moveTo>
                    <a:cubicBezTo>
                      <a:pt x="48" y="50"/>
                      <a:pt x="41" y="22"/>
                      <a:pt x="25" y="7"/>
                    </a:cubicBezTo>
                    <a:cubicBezTo>
                      <a:pt x="19" y="2"/>
                      <a:pt x="6" y="0"/>
                      <a:pt x="3" y="9"/>
                    </a:cubicBezTo>
                    <a:cubicBezTo>
                      <a:pt x="0" y="18"/>
                      <a:pt x="5" y="32"/>
                      <a:pt x="14" y="40"/>
                    </a:cubicBezTo>
                    <a:cubicBezTo>
                      <a:pt x="30" y="54"/>
                      <a:pt x="48" y="50"/>
                      <a:pt x="48" y="5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93">
                <a:extLst>
                  <a:ext uri="{FF2B5EF4-FFF2-40B4-BE49-F238E27FC236}">
                    <a16:creationId xmlns:a16="http://schemas.microsoft.com/office/drawing/2014/main" id="{CC6D8C1F-FF90-46D7-B0E3-C95EA62F588A}"/>
                  </a:ext>
                </a:extLst>
              </p:cNvPr>
              <p:cNvSpPr>
                <a:spLocks/>
              </p:cNvSpPr>
              <p:nvPr/>
            </p:nvSpPr>
            <p:spPr bwMode="auto">
              <a:xfrm>
                <a:off x="-7108824" y="10413370"/>
                <a:ext cx="147638" cy="149225"/>
              </a:xfrm>
              <a:custGeom>
                <a:avLst/>
                <a:gdLst>
                  <a:gd name="T0" fmla="*/ 3 w 61"/>
                  <a:gd name="T1" fmla="*/ 62 h 62"/>
                  <a:gd name="T2" fmla="*/ 52 w 61"/>
                  <a:gd name="T3" fmla="*/ 28 h 62"/>
                  <a:gd name="T4" fmla="*/ 51 w 61"/>
                  <a:gd name="T5" fmla="*/ 2 h 62"/>
                  <a:gd name="T6" fmla="*/ 17 w 61"/>
                  <a:gd name="T7" fmla="*/ 19 h 62"/>
                  <a:gd name="T8" fmla="*/ 3 w 61"/>
                  <a:gd name="T9" fmla="*/ 62 h 62"/>
                </a:gdLst>
                <a:ahLst/>
                <a:cxnLst>
                  <a:cxn ang="0">
                    <a:pos x="T0" y="T1"/>
                  </a:cxn>
                  <a:cxn ang="0">
                    <a:pos x="T2" y="T3"/>
                  </a:cxn>
                  <a:cxn ang="0">
                    <a:pos x="T4" y="T5"/>
                  </a:cxn>
                  <a:cxn ang="0">
                    <a:pos x="T6" y="T7"/>
                  </a:cxn>
                  <a:cxn ang="0">
                    <a:pos x="T8" y="T9"/>
                  </a:cxn>
                </a:cxnLst>
                <a:rect l="0" t="0" r="r" b="b"/>
                <a:pathLst>
                  <a:path w="61" h="62">
                    <a:moveTo>
                      <a:pt x="3" y="62"/>
                    </a:moveTo>
                    <a:cubicBezTo>
                      <a:pt x="3" y="62"/>
                      <a:pt x="35" y="49"/>
                      <a:pt x="52" y="28"/>
                    </a:cubicBezTo>
                    <a:cubicBezTo>
                      <a:pt x="58" y="20"/>
                      <a:pt x="61" y="4"/>
                      <a:pt x="51" y="2"/>
                    </a:cubicBezTo>
                    <a:cubicBezTo>
                      <a:pt x="41" y="0"/>
                      <a:pt x="26" y="8"/>
                      <a:pt x="17" y="19"/>
                    </a:cubicBezTo>
                    <a:cubicBezTo>
                      <a:pt x="0" y="40"/>
                      <a:pt x="3" y="62"/>
                      <a:pt x="3" y="6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94">
                <a:extLst>
                  <a:ext uri="{FF2B5EF4-FFF2-40B4-BE49-F238E27FC236}">
                    <a16:creationId xmlns:a16="http://schemas.microsoft.com/office/drawing/2014/main" id="{CE6CBCF7-AAF3-48A1-9238-78AC9FE03F26}"/>
                  </a:ext>
                </a:extLst>
              </p:cNvPr>
              <p:cNvSpPr>
                <a:spLocks/>
              </p:cNvSpPr>
              <p:nvPr/>
            </p:nvSpPr>
            <p:spPr bwMode="auto">
              <a:xfrm>
                <a:off x="-7051674" y="10659433"/>
                <a:ext cx="136525" cy="144462"/>
              </a:xfrm>
              <a:custGeom>
                <a:avLst/>
                <a:gdLst>
                  <a:gd name="T0" fmla="*/ 6 w 57"/>
                  <a:gd name="T1" fmla="*/ 59 h 59"/>
                  <a:gd name="T2" fmla="*/ 50 w 57"/>
                  <a:gd name="T3" fmla="*/ 26 h 59"/>
                  <a:gd name="T4" fmla="*/ 47 w 57"/>
                  <a:gd name="T5" fmla="*/ 3 h 59"/>
                  <a:gd name="T6" fmla="*/ 14 w 57"/>
                  <a:gd name="T7" fmla="*/ 19 h 59"/>
                  <a:gd name="T8" fmla="*/ 6 w 57"/>
                  <a:gd name="T9" fmla="*/ 59 h 59"/>
                </a:gdLst>
                <a:ahLst/>
                <a:cxnLst>
                  <a:cxn ang="0">
                    <a:pos x="T0" y="T1"/>
                  </a:cxn>
                  <a:cxn ang="0">
                    <a:pos x="T2" y="T3"/>
                  </a:cxn>
                  <a:cxn ang="0">
                    <a:pos x="T4" y="T5"/>
                  </a:cxn>
                  <a:cxn ang="0">
                    <a:pos x="T6" y="T7"/>
                  </a:cxn>
                  <a:cxn ang="0">
                    <a:pos x="T8" y="T9"/>
                  </a:cxn>
                </a:cxnLst>
                <a:rect l="0" t="0" r="r" b="b"/>
                <a:pathLst>
                  <a:path w="57" h="59">
                    <a:moveTo>
                      <a:pt x="6" y="59"/>
                    </a:moveTo>
                    <a:cubicBezTo>
                      <a:pt x="6" y="59"/>
                      <a:pt x="35" y="46"/>
                      <a:pt x="50" y="26"/>
                    </a:cubicBezTo>
                    <a:cubicBezTo>
                      <a:pt x="55" y="19"/>
                      <a:pt x="57" y="5"/>
                      <a:pt x="47" y="3"/>
                    </a:cubicBezTo>
                    <a:cubicBezTo>
                      <a:pt x="37" y="0"/>
                      <a:pt x="22" y="8"/>
                      <a:pt x="14" y="19"/>
                    </a:cubicBezTo>
                    <a:cubicBezTo>
                      <a:pt x="0" y="39"/>
                      <a:pt x="6" y="59"/>
                      <a:pt x="6" y="59"/>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95">
                <a:extLst>
                  <a:ext uri="{FF2B5EF4-FFF2-40B4-BE49-F238E27FC236}">
                    <a16:creationId xmlns:a16="http://schemas.microsoft.com/office/drawing/2014/main" id="{507FD72D-0A0A-4CC7-9C36-7C5E2D9E3608}"/>
                  </a:ext>
                </a:extLst>
              </p:cNvPr>
              <p:cNvSpPr>
                <a:spLocks/>
              </p:cNvSpPr>
              <p:nvPr/>
            </p:nvSpPr>
            <p:spPr bwMode="auto">
              <a:xfrm>
                <a:off x="-8054974" y="9994270"/>
                <a:ext cx="138113" cy="125412"/>
              </a:xfrm>
              <a:custGeom>
                <a:avLst/>
                <a:gdLst>
                  <a:gd name="T0" fmla="*/ 0 w 57"/>
                  <a:gd name="T1" fmla="*/ 52 h 52"/>
                  <a:gd name="T2" fmla="*/ 43 w 57"/>
                  <a:gd name="T3" fmla="*/ 33 h 52"/>
                  <a:gd name="T4" fmla="*/ 52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2"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97">
                <a:extLst>
                  <a:ext uri="{FF2B5EF4-FFF2-40B4-BE49-F238E27FC236}">
                    <a16:creationId xmlns:a16="http://schemas.microsoft.com/office/drawing/2014/main" id="{018D3A2C-90D7-41DB-8F4A-A3957C0AA492}"/>
                  </a:ext>
                </a:extLst>
              </p:cNvPr>
              <p:cNvSpPr>
                <a:spLocks/>
              </p:cNvSpPr>
              <p:nvPr/>
            </p:nvSpPr>
            <p:spPr bwMode="auto">
              <a:xfrm>
                <a:off x="-7146924" y="11126158"/>
                <a:ext cx="150813" cy="92075"/>
              </a:xfrm>
              <a:custGeom>
                <a:avLst/>
                <a:gdLst>
                  <a:gd name="T0" fmla="*/ 62 w 62"/>
                  <a:gd name="T1" fmla="*/ 38 h 38"/>
                  <a:gd name="T2" fmla="*/ 36 w 62"/>
                  <a:gd name="T3" fmla="*/ 9 h 38"/>
                  <a:gd name="T4" fmla="*/ 5 w 62"/>
                  <a:gd name="T5" fmla="*/ 4 h 38"/>
                  <a:gd name="T6" fmla="*/ 15 w 62"/>
                  <a:gd name="T7" fmla="*/ 23 h 38"/>
                  <a:gd name="T8" fmla="*/ 62 w 62"/>
                  <a:gd name="T9" fmla="*/ 38 h 38"/>
                </a:gdLst>
                <a:ahLst/>
                <a:cxnLst>
                  <a:cxn ang="0">
                    <a:pos x="T0" y="T1"/>
                  </a:cxn>
                  <a:cxn ang="0">
                    <a:pos x="T2" y="T3"/>
                  </a:cxn>
                  <a:cxn ang="0">
                    <a:pos x="T4" y="T5"/>
                  </a:cxn>
                  <a:cxn ang="0">
                    <a:pos x="T6" y="T7"/>
                  </a:cxn>
                  <a:cxn ang="0">
                    <a:pos x="T8" y="T9"/>
                  </a:cxn>
                </a:cxnLst>
                <a:rect l="0" t="0" r="r" b="b"/>
                <a:pathLst>
                  <a:path w="62" h="38">
                    <a:moveTo>
                      <a:pt x="62" y="38"/>
                    </a:moveTo>
                    <a:cubicBezTo>
                      <a:pt x="62" y="38"/>
                      <a:pt x="56" y="21"/>
                      <a:pt x="36" y="9"/>
                    </a:cubicBezTo>
                    <a:cubicBezTo>
                      <a:pt x="28" y="4"/>
                      <a:pt x="11" y="0"/>
                      <a:pt x="5" y="4"/>
                    </a:cubicBezTo>
                    <a:cubicBezTo>
                      <a:pt x="0" y="7"/>
                      <a:pt x="4" y="16"/>
                      <a:pt x="15" y="23"/>
                    </a:cubicBezTo>
                    <a:cubicBezTo>
                      <a:pt x="35" y="35"/>
                      <a:pt x="62" y="38"/>
                      <a:pt x="62" y="3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98">
                <a:extLst>
                  <a:ext uri="{FF2B5EF4-FFF2-40B4-BE49-F238E27FC236}">
                    <a16:creationId xmlns:a16="http://schemas.microsoft.com/office/drawing/2014/main" id="{258971E6-EA54-4643-8979-04598822E88F}"/>
                  </a:ext>
                </a:extLst>
              </p:cNvPr>
              <p:cNvSpPr>
                <a:spLocks/>
              </p:cNvSpPr>
              <p:nvPr/>
            </p:nvSpPr>
            <p:spPr bwMode="auto">
              <a:xfrm>
                <a:off x="-7543799" y="10326058"/>
                <a:ext cx="133350" cy="98425"/>
              </a:xfrm>
              <a:custGeom>
                <a:avLst/>
                <a:gdLst>
                  <a:gd name="T0" fmla="*/ 55 w 55"/>
                  <a:gd name="T1" fmla="*/ 34 h 41"/>
                  <a:gd name="T2" fmla="*/ 19 w 55"/>
                  <a:gd name="T3" fmla="*/ 3 h 41"/>
                  <a:gd name="T4" fmla="*/ 0 w 55"/>
                  <a:gd name="T5" fmla="*/ 10 h 41"/>
                  <a:gd name="T6" fmla="*/ 20 w 55"/>
                  <a:gd name="T7" fmla="*/ 33 h 41"/>
                  <a:gd name="T8" fmla="*/ 55 w 55"/>
                  <a:gd name="T9" fmla="*/ 34 h 41"/>
                </a:gdLst>
                <a:ahLst/>
                <a:cxnLst>
                  <a:cxn ang="0">
                    <a:pos x="T0" y="T1"/>
                  </a:cxn>
                  <a:cxn ang="0">
                    <a:pos x="T2" y="T3"/>
                  </a:cxn>
                  <a:cxn ang="0">
                    <a:pos x="T4" y="T5"/>
                  </a:cxn>
                  <a:cxn ang="0">
                    <a:pos x="T6" y="T7"/>
                  </a:cxn>
                  <a:cxn ang="0">
                    <a:pos x="T8" y="T9"/>
                  </a:cxn>
                </a:cxnLst>
                <a:rect l="0" t="0" r="r" b="b"/>
                <a:pathLst>
                  <a:path w="55" h="41">
                    <a:moveTo>
                      <a:pt x="55" y="34"/>
                    </a:moveTo>
                    <a:cubicBezTo>
                      <a:pt x="55" y="34"/>
                      <a:pt x="39" y="12"/>
                      <a:pt x="19" y="3"/>
                    </a:cubicBezTo>
                    <a:cubicBezTo>
                      <a:pt x="12" y="0"/>
                      <a:pt x="0" y="2"/>
                      <a:pt x="0" y="10"/>
                    </a:cubicBezTo>
                    <a:cubicBezTo>
                      <a:pt x="0" y="18"/>
                      <a:pt x="9" y="29"/>
                      <a:pt x="20" y="33"/>
                    </a:cubicBezTo>
                    <a:cubicBezTo>
                      <a:pt x="40" y="41"/>
                      <a:pt x="55" y="34"/>
                      <a:pt x="55"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100">
                <a:extLst>
                  <a:ext uri="{FF2B5EF4-FFF2-40B4-BE49-F238E27FC236}">
                    <a16:creationId xmlns:a16="http://schemas.microsoft.com/office/drawing/2014/main" id="{91709C8F-3690-4AC2-AC15-B6D86F8A8C87}"/>
                  </a:ext>
                </a:extLst>
              </p:cNvPr>
              <p:cNvSpPr>
                <a:spLocks/>
              </p:cNvSpPr>
              <p:nvPr/>
            </p:nvSpPr>
            <p:spPr bwMode="auto">
              <a:xfrm>
                <a:off x="-7005637" y="11099170"/>
                <a:ext cx="139700" cy="123825"/>
              </a:xfrm>
              <a:custGeom>
                <a:avLst/>
                <a:gdLst>
                  <a:gd name="T0" fmla="*/ 5 w 58"/>
                  <a:gd name="T1" fmla="*/ 51 h 51"/>
                  <a:gd name="T2" fmla="*/ 50 w 58"/>
                  <a:gd name="T3" fmla="*/ 25 h 51"/>
                  <a:gd name="T4" fmla="*/ 48 w 58"/>
                  <a:gd name="T5" fmla="*/ 3 h 51"/>
                  <a:gd name="T6" fmla="*/ 16 w 58"/>
                  <a:gd name="T7" fmla="*/ 14 h 51"/>
                  <a:gd name="T8" fmla="*/ 5 w 58"/>
                  <a:gd name="T9" fmla="*/ 51 h 51"/>
                </a:gdLst>
                <a:ahLst/>
                <a:cxnLst>
                  <a:cxn ang="0">
                    <a:pos x="T0" y="T1"/>
                  </a:cxn>
                  <a:cxn ang="0">
                    <a:pos x="T2" y="T3"/>
                  </a:cxn>
                  <a:cxn ang="0">
                    <a:pos x="T4" y="T5"/>
                  </a:cxn>
                  <a:cxn ang="0">
                    <a:pos x="T6" y="T7"/>
                  </a:cxn>
                  <a:cxn ang="0">
                    <a:pos x="T8" y="T9"/>
                  </a:cxn>
                </a:cxnLst>
                <a:rect l="0" t="0" r="r" b="b"/>
                <a:pathLst>
                  <a:path w="58" h="51">
                    <a:moveTo>
                      <a:pt x="5" y="51"/>
                    </a:moveTo>
                    <a:cubicBezTo>
                      <a:pt x="5" y="51"/>
                      <a:pt x="35" y="43"/>
                      <a:pt x="50" y="25"/>
                    </a:cubicBezTo>
                    <a:cubicBezTo>
                      <a:pt x="56" y="19"/>
                      <a:pt x="58" y="6"/>
                      <a:pt x="48" y="3"/>
                    </a:cubicBezTo>
                    <a:cubicBezTo>
                      <a:pt x="39" y="0"/>
                      <a:pt x="24" y="5"/>
                      <a:pt x="16" y="14"/>
                    </a:cubicBezTo>
                    <a:cubicBezTo>
                      <a:pt x="0" y="31"/>
                      <a:pt x="5" y="51"/>
                      <a:pt x="5" y="5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101">
                <a:extLst>
                  <a:ext uri="{FF2B5EF4-FFF2-40B4-BE49-F238E27FC236}">
                    <a16:creationId xmlns:a16="http://schemas.microsoft.com/office/drawing/2014/main" id="{5DE43798-6D15-405C-9595-9D45529B2CCA}"/>
                  </a:ext>
                </a:extLst>
              </p:cNvPr>
              <p:cNvSpPr>
                <a:spLocks/>
              </p:cNvSpPr>
              <p:nvPr/>
            </p:nvSpPr>
            <p:spPr bwMode="auto">
              <a:xfrm>
                <a:off x="-7350124" y="10291133"/>
                <a:ext cx="195263" cy="87312"/>
              </a:xfrm>
              <a:custGeom>
                <a:avLst/>
                <a:gdLst>
                  <a:gd name="T0" fmla="*/ 81 w 81"/>
                  <a:gd name="T1" fmla="*/ 34 h 36"/>
                  <a:gd name="T2" fmla="*/ 40 w 81"/>
                  <a:gd name="T3" fmla="*/ 5 h 36"/>
                  <a:gd name="T4" fmla="*/ 5 w 81"/>
                  <a:gd name="T5" fmla="*/ 6 h 36"/>
                  <a:gd name="T6" fmla="*/ 23 w 81"/>
                  <a:gd name="T7" fmla="*/ 26 h 36"/>
                  <a:gd name="T8" fmla="*/ 81 w 81"/>
                  <a:gd name="T9" fmla="*/ 34 h 36"/>
                </a:gdLst>
                <a:ahLst/>
                <a:cxnLst>
                  <a:cxn ang="0">
                    <a:pos x="T0" y="T1"/>
                  </a:cxn>
                  <a:cxn ang="0">
                    <a:pos x="T2" y="T3"/>
                  </a:cxn>
                  <a:cxn ang="0">
                    <a:pos x="T4" y="T5"/>
                  </a:cxn>
                  <a:cxn ang="0">
                    <a:pos x="T6" y="T7"/>
                  </a:cxn>
                  <a:cxn ang="0">
                    <a:pos x="T8" y="T9"/>
                  </a:cxn>
                </a:cxnLst>
                <a:rect l="0" t="0" r="r" b="b"/>
                <a:pathLst>
                  <a:path w="81" h="36">
                    <a:moveTo>
                      <a:pt x="81" y="34"/>
                    </a:moveTo>
                    <a:cubicBezTo>
                      <a:pt x="81" y="34"/>
                      <a:pt x="67" y="15"/>
                      <a:pt x="40" y="5"/>
                    </a:cubicBezTo>
                    <a:cubicBezTo>
                      <a:pt x="30" y="1"/>
                      <a:pt x="9" y="0"/>
                      <a:pt x="5" y="6"/>
                    </a:cubicBezTo>
                    <a:cubicBezTo>
                      <a:pt x="0" y="11"/>
                      <a:pt x="9" y="21"/>
                      <a:pt x="23" y="26"/>
                    </a:cubicBezTo>
                    <a:cubicBezTo>
                      <a:pt x="50" y="36"/>
                      <a:pt x="81" y="34"/>
                      <a:pt x="81"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76" name="Freeform 102">
              <a:extLst>
                <a:ext uri="{FF2B5EF4-FFF2-40B4-BE49-F238E27FC236}">
                  <a16:creationId xmlns:a16="http://schemas.microsoft.com/office/drawing/2014/main" id="{D59E53CF-BA38-4BB7-8C3F-82DF94AF7767}"/>
                </a:ext>
              </a:extLst>
            </p:cNvPr>
            <p:cNvSpPr>
              <a:spLocks/>
            </p:cNvSpPr>
            <p:nvPr/>
          </p:nvSpPr>
          <p:spPr bwMode="auto">
            <a:xfrm>
              <a:off x="-6873874" y="9952995"/>
              <a:ext cx="1366838" cy="2463800"/>
            </a:xfrm>
            <a:custGeom>
              <a:avLst/>
              <a:gdLst>
                <a:gd name="T0" fmla="*/ 158 w 564"/>
                <a:gd name="T1" fmla="*/ 626 h 1017"/>
                <a:gd name="T2" fmla="*/ 184 w 564"/>
                <a:gd name="T3" fmla="*/ 625 h 1017"/>
                <a:gd name="T4" fmla="*/ 104 w 564"/>
                <a:gd name="T5" fmla="*/ 578 h 1017"/>
                <a:gd name="T6" fmla="*/ 66 w 564"/>
                <a:gd name="T7" fmla="*/ 538 h 1017"/>
                <a:gd name="T8" fmla="*/ 74 w 564"/>
                <a:gd name="T9" fmla="*/ 524 h 1017"/>
                <a:gd name="T10" fmla="*/ 94 w 564"/>
                <a:gd name="T11" fmla="*/ 491 h 1017"/>
                <a:gd name="T12" fmla="*/ 152 w 564"/>
                <a:gd name="T13" fmla="*/ 538 h 1017"/>
                <a:gd name="T14" fmla="*/ 104 w 564"/>
                <a:gd name="T15" fmla="*/ 471 h 1017"/>
                <a:gd name="T16" fmla="*/ 183 w 564"/>
                <a:gd name="T17" fmla="*/ 307 h 1017"/>
                <a:gd name="T18" fmla="*/ 267 w 564"/>
                <a:gd name="T19" fmla="*/ 358 h 1017"/>
                <a:gd name="T20" fmla="*/ 276 w 564"/>
                <a:gd name="T21" fmla="*/ 358 h 1017"/>
                <a:gd name="T22" fmla="*/ 196 w 564"/>
                <a:gd name="T23" fmla="*/ 282 h 1017"/>
                <a:gd name="T24" fmla="*/ 198 w 564"/>
                <a:gd name="T25" fmla="*/ 279 h 1017"/>
                <a:gd name="T26" fmla="*/ 236 w 564"/>
                <a:gd name="T27" fmla="*/ 207 h 1017"/>
                <a:gd name="T28" fmla="*/ 259 w 564"/>
                <a:gd name="T29" fmla="*/ 213 h 1017"/>
                <a:gd name="T30" fmla="*/ 239 w 564"/>
                <a:gd name="T31" fmla="*/ 200 h 1017"/>
                <a:gd name="T32" fmla="*/ 273 w 564"/>
                <a:gd name="T33" fmla="*/ 136 h 1017"/>
                <a:gd name="T34" fmla="*/ 364 w 564"/>
                <a:gd name="T35" fmla="*/ 206 h 1017"/>
                <a:gd name="T36" fmla="*/ 295 w 564"/>
                <a:gd name="T37" fmla="*/ 99 h 1017"/>
                <a:gd name="T38" fmla="*/ 312 w 564"/>
                <a:gd name="T39" fmla="*/ 78 h 1017"/>
                <a:gd name="T40" fmla="*/ 465 w 564"/>
                <a:gd name="T41" fmla="*/ 9 h 1017"/>
                <a:gd name="T42" fmla="*/ 534 w 564"/>
                <a:gd name="T43" fmla="*/ 138 h 1017"/>
                <a:gd name="T44" fmla="*/ 554 w 564"/>
                <a:gd name="T45" fmla="*/ 205 h 1017"/>
                <a:gd name="T46" fmla="*/ 454 w 564"/>
                <a:gd name="T47" fmla="*/ 236 h 1017"/>
                <a:gd name="T48" fmla="*/ 502 w 564"/>
                <a:gd name="T49" fmla="*/ 247 h 1017"/>
                <a:gd name="T50" fmla="*/ 560 w 564"/>
                <a:gd name="T51" fmla="*/ 243 h 1017"/>
                <a:gd name="T52" fmla="*/ 562 w 564"/>
                <a:gd name="T53" fmla="*/ 345 h 1017"/>
                <a:gd name="T54" fmla="*/ 492 w 564"/>
                <a:gd name="T55" fmla="*/ 357 h 1017"/>
                <a:gd name="T56" fmla="*/ 479 w 564"/>
                <a:gd name="T57" fmla="*/ 356 h 1017"/>
                <a:gd name="T58" fmla="*/ 542 w 564"/>
                <a:gd name="T59" fmla="*/ 377 h 1017"/>
                <a:gd name="T60" fmla="*/ 559 w 564"/>
                <a:gd name="T61" fmla="*/ 378 h 1017"/>
                <a:gd name="T62" fmla="*/ 548 w 564"/>
                <a:gd name="T63" fmla="*/ 446 h 1017"/>
                <a:gd name="T64" fmla="*/ 527 w 564"/>
                <a:gd name="T65" fmla="*/ 515 h 1017"/>
                <a:gd name="T66" fmla="*/ 523 w 564"/>
                <a:gd name="T67" fmla="*/ 512 h 1017"/>
                <a:gd name="T68" fmla="*/ 499 w 564"/>
                <a:gd name="T69" fmla="*/ 500 h 1017"/>
                <a:gd name="T70" fmla="*/ 522 w 564"/>
                <a:gd name="T71" fmla="*/ 526 h 1017"/>
                <a:gd name="T72" fmla="*/ 490 w 564"/>
                <a:gd name="T73" fmla="*/ 594 h 1017"/>
                <a:gd name="T74" fmla="*/ 415 w 564"/>
                <a:gd name="T75" fmla="*/ 571 h 1017"/>
                <a:gd name="T76" fmla="*/ 477 w 564"/>
                <a:gd name="T77" fmla="*/ 618 h 1017"/>
                <a:gd name="T78" fmla="*/ 429 w 564"/>
                <a:gd name="T79" fmla="*/ 705 h 1017"/>
                <a:gd name="T80" fmla="*/ 378 w 564"/>
                <a:gd name="T81" fmla="*/ 664 h 1017"/>
                <a:gd name="T82" fmla="*/ 419 w 564"/>
                <a:gd name="T83" fmla="*/ 722 h 1017"/>
                <a:gd name="T84" fmla="*/ 343 w 564"/>
                <a:gd name="T85" fmla="*/ 844 h 1017"/>
                <a:gd name="T86" fmla="*/ 294 w 564"/>
                <a:gd name="T87" fmla="*/ 793 h 1017"/>
                <a:gd name="T88" fmla="*/ 332 w 564"/>
                <a:gd name="T89" fmla="*/ 861 h 1017"/>
                <a:gd name="T90" fmla="*/ 319 w 564"/>
                <a:gd name="T91" fmla="*/ 882 h 1017"/>
                <a:gd name="T92" fmla="*/ 94 w 564"/>
                <a:gd name="T93" fmla="*/ 922 h 1017"/>
                <a:gd name="T94" fmla="*/ 4 w 564"/>
                <a:gd name="T95" fmla="*/ 731 h 1017"/>
                <a:gd name="T96" fmla="*/ 59 w 564"/>
                <a:gd name="T97" fmla="*/ 551 h 1017"/>
                <a:gd name="T98" fmla="*/ 158 w 564"/>
                <a:gd name="T99" fmla="*/ 62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4" h="1017">
                  <a:moveTo>
                    <a:pt x="158" y="626"/>
                  </a:moveTo>
                  <a:cubicBezTo>
                    <a:pt x="167" y="627"/>
                    <a:pt x="176" y="626"/>
                    <a:pt x="184" y="625"/>
                  </a:cubicBezTo>
                  <a:cubicBezTo>
                    <a:pt x="157" y="616"/>
                    <a:pt x="130" y="600"/>
                    <a:pt x="104" y="578"/>
                  </a:cubicBezTo>
                  <a:cubicBezTo>
                    <a:pt x="90" y="566"/>
                    <a:pt x="77" y="553"/>
                    <a:pt x="66" y="538"/>
                  </a:cubicBezTo>
                  <a:cubicBezTo>
                    <a:pt x="69" y="533"/>
                    <a:pt x="72" y="529"/>
                    <a:pt x="74" y="524"/>
                  </a:cubicBezTo>
                  <a:cubicBezTo>
                    <a:pt x="80" y="516"/>
                    <a:pt x="87" y="504"/>
                    <a:pt x="94" y="491"/>
                  </a:cubicBezTo>
                  <a:cubicBezTo>
                    <a:pt x="110" y="513"/>
                    <a:pt x="130" y="529"/>
                    <a:pt x="152" y="538"/>
                  </a:cubicBezTo>
                  <a:cubicBezTo>
                    <a:pt x="132" y="522"/>
                    <a:pt x="116" y="499"/>
                    <a:pt x="104" y="471"/>
                  </a:cubicBezTo>
                  <a:cubicBezTo>
                    <a:pt x="130" y="420"/>
                    <a:pt x="160" y="352"/>
                    <a:pt x="183" y="307"/>
                  </a:cubicBezTo>
                  <a:cubicBezTo>
                    <a:pt x="205" y="336"/>
                    <a:pt x="234" y="355"/>
                    <a:pt x="267" y="358"/>
                  </a:cubicBezTo>
                  <a:cubicBezTo>
                    <a:pt x="270" y="358"/>
                    <a:pt x="273" y="358"/>
                    <a:pt x="276" y="358"/>
                  </a:cubicBezTo>
                  <a:cubicBezTo>
                    <a:pt x="242" y="347"/>
                    <a:pt x="214" y="319"/>
                    <a:pt x="196" y="282"/>
                  </a:cubicBezTo>
                  <a:cubicBezTo>
                    <a:pt x="197" y="281"/>
                    <a:pt x="197" y="280"/>
                    <a:pt x="198" y="279"/>
                  </a:cubicBezTo>
                  <a:cubicBezTo>
                    <a:pt x="209" y="260"/>
                    <a:pt x="222" y="234"/>
                    <a:pt x="236" y="207"/>
                  </a:cubicBezTo>
                  <a:cubicBezTo>
                    <a:pt x="244" y="208"/>
                    <a:pt x="252" y="210"/>
                    <a:pt x="259" y="213"/>
                  </a:cubicBezTo>
                  <a:cubicBezTo>
                    <a:pt x="253" y="208"/>
                    <a:pt x="246" y="204"/>
                    <a:pt x="239" y="200"/>
                  </a:cubicBezTo>
                  <a:cubicBezTo>
                    <a:pt x="250" y="178"/>
                    <a:pt x="262" y="156"/>
                    <a:pt x="273" y="136"/>
                  </a:cubicBezTo>
                  <a:cubicBezTo>
                    <a:pt x="294" y="174"/>
                    <a:pt x="326" y="200"/>
                    <a:pt x="364" y="206"/>
                  </a:cubicBezTo>
                  <a:cubicBezTo>
                    <a:pt x="331" y="184"/>
                    <a:pt x="306" y="145"/>
                    <a:pt x="295" y="99"/>
                  </a:cubicBezTo>
                  <a:cubicBezTo>
                    <a:pt x="301" y="91"/>
                    <a:pt x="306" y="83"/>
                    <a:pt x="312" y="78"/>
                  </a:cubicBezTo>
                  <a:cubicBezTo>
                    <a:pt x="347" y="39"/>
                    <a:pt x="464" y="0"/>
                    <a:pt x="465" y="9"/>
                  </a:cubicBezTo>
                  <a:cubicBezTo>
                    <a:pt x="469" y="31"/>
                    <a:pt x="494" y="40"/>
                    <a:pt x="534" y="138"/>
                  </a:cubicBezTo>
                  <a:cubicBezTo>
                    <a:pt x="542" y="160"/>
                    <a:pt x="549" y="182"/>
                    <a:pt x="554" y="205"/>
                  </a:cubicBezTo>
                  <a:cubicBezTo>
                    <a:pt x="528" y="225"/>
                    <a:pt x="493" y="237"/>
                    <a:pt x="454" y="236"/>
                  </a:cubicBezTo>
                  <a:cubicBezTo>
                    <a:pt x="469" y="242"/>
                    <a:pt x="485" y="246"/>
                    <a:pt x="502" y="247"/>
                  </a:cubicBezTo>
                  <a:cubicBezTo>
                    <a:pt x="522" y="249"/>
                    <a:pt x="542" y="247"/>
                    <a:pt x="560" y="243"/>
                  </a:cubicBezTo>
                  <a:cubicBezTo>
                    <a:pt x="564" y="277"/>
                    <a:pt x="564" y="311"/>
                    <a:pt x="562" y="345"/>
                  </a:cubicBezTo>
                  <a:cubicBezTo>
                    <a:pt x="542" y="355"/>
                    <a:pt x="518" y="360"/>
                    <a:pt x="492" y="357"/>
                  </a:cubicBezTo>
                  <a:cubicBezTo>
                    <a:pt x="487" y="357"/>
                    <a:pt x="483" y="356"/>
                    <a:pt x="479" y="356"/>
                  </a:cubicBezTo>
                  <a:cubicBezTo>
                    <a:pt x="497" y="367"/>
                    <a:pt x="519" y="375"/>
                    <a:pt x="542" y="377"/>
                  </a:cubicBezTo>
                  <a:cubicBezTo>
                    <a:pt x="548" y="378"/>
                    <a:pt x="553" y="378"/>
                    <a:pt x="559" y="378"/>
                  </a:cubicBezTo>
                  <a:cubicBezTo>
                    <a:pt x="556" y="401"/>
                    <a:pt x="552" y="424"/>
                    <a:pt x="548" y="446"/>
                  </a:cubicBezTo>
                  <a:cubicBezTo>
                    <a:pt x="544" y="466"/>
                    <a:pt x="537" y="489"/>
                    <a:pt x="527" y="515"/>
                  </a:cubicBezTo>
                  <a:cubicBezTo>
                    <a:pt x="525" y="514"/>
                    <a:pt x="524" y="513"/>
                    <a:pt x="523" y="512"/>
                  </a:cubicBezTo>
                  <a:cubicBezTo>
                    <a:pt x="515" y="508"/>
                    <a:pt x="507" y="504"/>
                    <a:pt x="499" y="500"/>
                  </a:cubicBezTo>
                  <a:cubicBezTo>
                    <a:pt x="508" y="509"/>
                    <a:pt x="516" y="518"/>
                    <a:pt x="522" y="526"/>
                  </a:cubicBezTo>
                  <a:cubicBezTo>
                    <a:pt x="513" y="548"/>
                    <a:pt x="502" y="570"/>
                    <a:pt x="490" y="594"/>
                  </a:cubicBezTo>
                  <a:cubicBezTo>
                    <a:pt x="469" y="592"/>
                    <a:pt x="443" y="585"/>
                    <a:pt x="415" y="571"/>
                  </a:cubicBezTo>
                  <a:cubicBezTo>
                    <a:pt x="431" y="588"/>
                    <a:pt x="453" y="604"/>
                    <a:pt x="477" y="618"/>
                  </a:cubicBezTo>
                  <a:cubicBezTo>
                    <a:pt x="462" y="647"/>
                    <a:pt x="446" y="676"/>
                    <a:pt x="429" y="705"/>
                  </a:cubicBezTo>
                  <a:cubicBezTo>
                    <a:pt x="410" y="692"/>
                    <a:pt x="392" y="678"/>
                    <a:pt x="378" y="664"/>
                  </a:cubicBezTo>
                  <a:cubicBezTo>
                    <a:pt x="384" y="681"/>
                    <a:pt x="398" y="702"/>
                    <a:pt x="419" y="722"/>
                  </a:cubicBezTo>
                  <a:cubicBezTo>
                    <a:pt x="394" y="764"/>
                    <a:pt x="368" y="806"/>
                    <a:pt x="343" y="844"/>
                  </a:cubicBezTo>
                  <a:cubicBezTo>
                    <a:pt x="322" y="827"/>
                    <a:pt x="305" y="809"/>
                    <a:pt x="294" y="793"/>
                  </a:cubicBezTo>
                  <a:cubicBezTo>
                    <a:pt x="292" y="811"/>
                    <a:pt x="307" y="836"/>
                    <a:pt x="332" y="861"/>
                  </a:cubicBezTo>
                  <a:cubicBezTo>
                    <a:pt x="328" y="868"/>
                    <a:pt x="324" y="875"/>
                    <a:pt x="319" y="882"/>
                  </a:cubicBezTo>
                  <a:cubicBezTo>
                    <a:pt x="231" y="1017"/>
                    <a:pt x="94" y="922"/>
                    <a:pt x="94" y="922"/>
                  </a:cubicBezTo>
                  <a:cubicBezTo>
                    <a:pt x="94" y="922"/>
                    <a:pt x="13" y="784"/>
                    <a:pt x="4" y="731"/>
                  </a:cubicBezTo>
                  <a:cubicBezTo>
                    <a:pt x="0" y="700"/>
                    <a:pt x="30" y="608"/>
                    <a:pt x="59" y="551"/>
                  </a:cubicBezTo>
                  <a:cubicBezTo>
                    <a:pt x="81" y="593"/>
                    <a:pt x="117" y="622"/>
                    <a:pt x="158" y="626"/>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03">
              <a:extLst>
                <a:ext uri="{FF2B5EF4-FFF2-40B4-BE49-F238E27FC236}">
                  <a16:creationId xmlns:a16="http://schemas.microsoft.com/office/drawing/2014/main" id="{4305E501-BBF1-4861-BDED-53661574FA5C}"/>
                </a:ext>
              </a:extLst>
            </p:cNvPr>
            <p:cNvSpPr>
              <a:spLocks/>
            </p:cNvSpPr>
            <p:nvPr/>
          </p:nvSpPr>
          <p:spPr bwMode="auto">
            <a:xfrm>
              <a:off x="-6873874" y="9962520"/>
              <a:ext cx="1123950" cy="2228850"/>
            </a:xfrm>
            <a:custGeom>
              <a:avLst/>
              <a:gdLst>
                <a:gd name="T0" fmla="*/ 94 w 464"/>
                <a:gd name="T1" fmla="*/ 918 h 920"/>
                <a:gd name="T2" fmla="*/ 4 w 464"/>
                <a:gd name="T3" fmla="*/ 727 h 920"/>
                <a:gd name="T4" fmla="*/ 59 w 464"/>
                <a:gd name="T5" fmla="*/ 547 h 920"/>
                <a:gd name="T6" fmla="*/ 158 w 464"/>
                <a:gd name="T7" fmla="*/ 622 h 920"/>
                <a:gd name="T8" fmla="*/ 184 w 464"/>
                <a:gd name="T9" fmla="*/ 621 h 920"/>
                <a:gd name="T10" fmla="*/ 104 w 464"/>
                <a:gd name="T11" fmla="*/ 574 h 920"/>
                <a:gd name="T12" fmla="*/ 66 w 464"/>
                <a:gd name="T13" fmla="*/ 534 h 920"/>
                <a:gd name="T14" fmla="*/ 74 w 464"/>
                <a:gd name="T15" fmla="*/ 520 h 920"/>
                <a:gd name="T16" fmla="*/ 94 w 464"/>
                <a:gd name="T17" fmla="*/ 487 h 920"/>
                <a:gd name="T18" fmla="*/ 152 w 464"/>
                <a:gd name="T19" fmla="*/ 534 h 920"/>
                <a:gd name="T20" fmla="*/ 104 w 464"/>
                <a:gd name="T21" fmla="*/ 467 h 920"/>
                <a:gd name="T22" fmla="*/ 183 w 464"/>
                <a:gd name="T23" fmla="*/ 303 h 920"/>
                <a:gd name="T24" fmla="*/ 267 w 464"/>
                <a:gd name="T25" fmla="*/ 354 h 920"/>
                <a:gd name="T26" fmla="*/ 276 w 464"/>
                <a:gd name="T27" fmla="*/ 354 h 920"/>
                <a:gd name="T28" fmla="*/ 196 w 464"/>
                <a:gd name="T29" fmla="*/ 278 h 920"/>
                <a:gd name="T30" fmla="*/ 198 w 464"/>
                <a:gd name="T31" fmla="*/ 275 h 920"/>
                <a:gd name="T32" fmla="*/ 236 w 464"/>
                <a:gd name="T33" fmla="*/ 203 h 920"/>
                <a:gd name="T34" fmla="*/ 259 w 464"/>
                <a:gd name="T35" fmla="*/ 209 h 920"/>
                <a:gd name="T36" fmla="*/ 239 w 464"/>
                <a:gd name="T37" fmla="*/ 196 h 920"/>
                <a:gd name="T38" fmla="*/ 273 w 464"/>
                <a:gd name="T39" fmla="*/ 132 h 920"/>
                <a:gd name="T40" fmla="*/ 364 w 464"/>
                <a:gd name="T41" fmla="*/ 202 h 920"/>
                <a:gd name="T42" fmla="*/ 295 w 464"/>
                <a:gd name="T43" fmla="*/ 95 h 920"/>
                <a:gd name="T44" fmla="*/ 312 w 464"/>
                <a:gd name="T45" fmla="*/ 74 h 920"/>
                <a:gd name="T46" fmla="*/ 464 w 464"/>
                <a:gd name="T47" fmla="*/ 4 h 920"/>
                <a:gd name="T48" fmla="*/ 97 w 464"/>
                <a:gd name="T49" fmla="*/ 920 h 920"/>
                <a:gd name="T50" fmla="*/ 94 w 464"/>
                <a:gd name="T51" fmla="*/ 918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4" h="920">
                  <a:moveTo>
                    <a:pt x="94" y="918"/>
                  </a:moveTo>
                  <a:cubicBezTo>
                    <a:pt x="94" y="918"/>
                    <a:pt x="13" y="780"/>
                    <a:pt x="4" y="727"/>
                  </a:cubicBezTo>
                  <a:cubicBezTo>
                    <a:pt x="0" y="696"/>
                    <a:pt x="30" y="604"/>
                    <a:pt x="59" y="547"/>
                  </a:cubicBezTo>
                  <a:cubicBezTo>
                    <a:pt x="81" y="589"/>
                    <a:pt x="117" y="618"/>
                    <a:pt x="158" y="622"/>
                  </a:cubicBezTo>
                  <a:cubicBezTo>
                    <a:pt x="167" y="623"/>
                    <a:pt x="176" y="622"/>
                    <a:pt x="184" y="621"/>
                  </a:cubicBezTo>
                  <a:cubicBezTo>
                    <a:pt x="157" y="612"/>
                    <a:pt x="130" y="596"/>
                    <a:pt x="104" y="574"/>
                  </a:cubicBezTo>
                  <a:cubicBezTo>
                    <a:pt x="90" y="562"/>
                    <a:pt x="77" y="549"/>
                    <a:pt x="66" y="534"/>
                  </a:cubicBezTo>
                  <a:cubicBezTo>
                    <a:pt x="69" y="529"/>
                    <a:pt x="72" y="525"/>
                    <a:pt x="74" y="520"/>
                  </a:cubicBezTo>
                  <a:cubicBezTo>
                    <a:pt x="80" y="512"/>
                    <a:pt x="87" y="500"/>
                    <a:pt x="94" y="487"/>
                  </a:cubicBezTo>
                  <a:cubicBezTo>
                    <a:pt x="110" y="509"/>
                    <a:pt x="130" y="525"/>
                    <a:pt x="152" y="534"/>
                  </a:cubicBezTo>
                  <a:cubicBezTo>
                    <a:pt x="132" y="518"/>
                    <a:pt x="116" y="495"/>
                    <a:pt x="104" y="467"/>
                  </a:cubicBezTo>
                  <a:cubicBezTo>
                    <a:pt x="130" y="416"/>
                    <a:pt x="160" y="348"/>
                    <a:pt x="183" y="303"/>
                  </a:cubicBezTo>
                  <a:cubicBezTo>
                    <a:pt x="205" y="332"/>
                    <a:pt x="234" y="351"/>
                    <a:pt x="267" y="354"/>
                  </a:cubicBezTo>
                  <a:cubicBezTo>
                    <a:pt x="270" y="354"/>
                    <a:pt x="273" y="354"/>
                    <a:pt x="276" y="354"/>
                  </a:cubicBezTo>
                  <a:cubicBezTo>
                    <a:pt x="242" y="343"/>
                    <a:pt x="214" y="315"/>
                    <a:pt x="196" y="278"/>
                  </a:cubicBezTo>
                  <a:cubicBezTo>
                    <a:pt x="197" y="277"/>
                    <a:pt x="197" y="276"/>
                    <a:pt x="198" y="275"/>
                  </a:cubicBezTo>
                  <a:cubicBezTo>
                    <a:pt x="209" y="256"/>
                    <a:pt x="222" y="230"/>
                    <a:pt x="236" y="203"/>
                  </a:cubicBezTo>
                  <a:cubicBezTo>
                    <a:pt x="244" y="204"/>
                    <a:pt x="252" y="206"/>
                    <a:pt x="259" y="209"/>
                  </a:cubicBezTo>
                  <a:cubicBezTo>
                    <a:pt x="253" y="204"/>
                    <a:pt x="246" y="200"/>
                    <a:pt x="239" y="196"/>
                  </a:cubicBezTo>
                  <a:cubicBezTo>
                    <a:pt x="250" y="174"/>
                    <a:pt x="262" y="152"/>
                    <a:pt x="273" y="132"/>
                  </a:cubicBezTo>
                  <a:cubicBezTo>
                    <a:pt x="294" y="170"/>
                    <a:pt x="326" y="196"/>
                    <a:pt x="364" y="202"/>
                  </a:cubicBezTo>
                  <a:cubicBezTo>
                    <a:pt x="331" y="180"/>
                    <a:pt x="306" y="141"/>
                    <a:pt x="295" y="95"/>
                  </a:cubicBezTo>
                  <a:cubicBezTo>
                    <a:pt x="301" y="87"/>
                    <a:pt x="306" y="79"/>
                    <a:pt x="312" y="74"/>
                  </a:cubicBezTo>
                  <a:cubicBezTo>
                    <a:pt x="345" y="37"/>
                    <a:pt x="452" y="0"/>
                    <a:pt x="464" y="4"/>
                  </a:cubicBezTo>
                  <a:cubicBezTo>
                    <a:pt x="394" y="386"/>
                    <a:pt x="263" y="708"/>
                    <a:pt x="97" y="920"/>
                  </a:cubicBezTo>
                  <a:cubicBezTo>
                    <a:pt x="95" y="919"/>
                    <a:pt x="94" y="918"/>
                    <a:pt x="94" y="918"/>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04">
              <a:extLst>
                <a:ext uri="{FF2B5EF4-FFF2-40B4-BE49-F238E27FC236}">
                  <a16:creationId xmlns:a16="http://schemas.microsoft.com/office/drawing/2014/main" id="{E2EABE85-F2E5-4D74-80D2-626340C62B46}"/>
                </a:ext>
              </a:extLst>
            </p:cNvPr>
            <p:cNvSpPr>
              <a:spLocks/>
            </p:cNvSpPr>
            <p:nvPr/>
          </p:nvSpPr>
          <p:spPr bwMode="auto">
            <a:xfrm>
              <a:off x="-7011987" y="10573708"/>
              <a:ext cx="1003300" cy="1758950"/>
            </a:xfrm>
            <a:custGeom>
              <a:avLst/>
              <a:gdLst>
                <a:gd name="T0" fmla="*/ 41 w 414"/>
                <a:gd name="T1" fmla="*/ 408 h 726"/>
                <a:gd name="T2" fmla="*/ 305 w 414"/>
                <a:gd name="T3" fmla="*/ 726 h 726"/>
                <a:gd name="T4" fmla="*/ 374 w 414"/>
                <a:gd name="T5" fmla="*/ 318 h 726"/>
                <a:gd name="T6" fmla="*/ 109 w 414"/>
                <a:gd name="T7" fmla="*/ 0 h 726"/>
                <a:gd name="T8" fmla="*/ 41 w 414"/>
                <a:gd name="T9" fmla="*/ 408 h 726"/>
              </a:gdLst>
              <a:ahLst/>
              <a:cxnLst>
                <a:cxn ang="0">
                  <a:pos x="T0" y="T1"/>
                </a:cxn>
                <a:cxn ang="0">
                  <a:pos x="T2" y="T3"/>
                </a:cxn>
                <a:cxn ang="0">
                  <a:pos x="T4" y="T5"/>
                </a:cxn>
                <a:cxn ang="0">
                  <a:pos x="T6" y="T7"/>
                </a:cxn>
                <a:cxn ang="0">
                  <a:pos x="T8" y="T9"/>
                </a:cxn>
              </a:cxnLst>
              <a:rect l="0" t="0" r="r" b="b"/>
              <a:pathLst>
                <a:path w="414" h="726">
                  <a:moveTo>
                    <a:pt x="41" y="408"/>
                  </a:moveTo>
                  <a:cubicBezTo>
                    <a:pt x="82" y="558"/>
                    <a:pt x="183" y="674"/>
                    <a:pt x="305" y="726"/>
                  </a:cubicBezTo>
                  <a:cubicBezTo>
                    <a:pt x="384" y="619"/>
                    <a:pt x="414" y="469"/>
                    <a:pt x="374" y="318"/>
                  </a:cubicBezTo>
                  <a:cubicBezTo>
                    <a:pt x="333" y="168"/>
                    <a:pt x="232" y="53"/>
                    <a:pt x="109" y="0"/>
                  </a:cubicBezTo>
                  <a:cubicBezTo>
                    <a:pt x="30" y="107"/>
                    <a:pt x="0" y="257"/>
                    <a:pt x="41" y="408"/>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Line 105">
              <a:extLst>
                <a:ext uri="{FF2B5EF4-FFF2-40B4-BE49-F238E27FC236}">
                  <a16:creationId xmlns:a16="http://schemas.microsoft.com/office/drawing/2014/main" id="{87DE52FF-DA69-4802-A20B-0B9A48792D90}"/>
                </a:ext>
              </a:extLst>
            </p:cNvPr>
            <p:cNvSpPr>
              <a:spLocks noChangeShapeType="1"/>
            </p:cNvSpPr>
            <p:nvPr/>
          </p:nvSpPr>
          <p:spPr bwMode="auto">
            <a:xfrm>
              <a:off x="-6713537" y="10711820"/>
              <a:ext cx="419100" cy="15541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106">
              <a:extLst>
                <a:ext uri="{FF2B5EF4-FFF2-40B4-BE49-F238E27FC236}">
                  <a16:creationId xmlns:a16="http://schemas.microsoft.com/office/drawing/2014/main" id="{70DFA56F-0146-4036-B81B-587F95212888}"/>
                </a:ext>
              </a:extLst>
            </p:cNvPr>
            <p:cNvSpPr>
              <a:spLocks noChangeShapeType="1"/>
            </p:cNvSpPr>
            <p:nvPr/>
          </p:nvSpPr>
          <p:spPr bwMode="auto">
            <a:xfrm flipV="1">
              <a:off x="-6626224" y="10813420"/>
              <a:ext cx="125413" cy="2206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107">
              <a:extLst>
                <a:ext uri="{FF2B5EF4-FFF2-40B4-BE49-F238E27FC236}">
                  <a16:creationId xmlns:a16="http://schemas.microsoft.com/office/drawing/2014/main" id="{A75E6F04-2582-42D3-86F9-3567A09D6A7E}"/>
                </a:ext>
              </a:extLst>
            </p:cNvPr>
            <p:cNvSpPr>
              <a:spLocks noChangeShapeType="1"/>
            </p:cNvSpPr>
            <p:nvPr/>
          </p:nvSpPr>
          <p:spPr bwMode="auto">
            <a:xfrm flipV="1">
              <a:off x="-6553199" y="11027733"/>
              <a:ext cx="153988" cy="269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108">
              <a:extLst>
                <a:ext uri="{FF2B5EF4-FFF2-40B4-BE49-F238E27FC236}">
                  <a16:creationId xmlns:a16="http://schemas.microsoft.com/office/drawing/2014/main" id="{9ED55A7E-2CFF-48D2-994F-96F3047DCD0E}"/>
                </a:ext>
              </a:extLst>
            </p:cNvPr>
            <p:cNvSpPr>
              <a:spLocks noChangeShapeType="1"/>
            </p:cNvSpPr>
            <p:nvPr/>
          </p:nvSpPr>
          <p:spPr bwMode="auto">
            <a:xfrm flipV="1">
              <a:off x="-6483349" y="11110283"/>
              <a:ext cx="261938" cy="454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109">
              <a:extLst>
                <a:ext uri="{FF2B5EF4-FFF2-40B4-BE49-F238E27FC236}">
                  <a16:creationId xmlns:a16="http://schemas.microsoft.com/office/drawing/2014/main" id="{ECD9B804-9CCD-41C7-B265-FA263ACCD2C2}"/>
                </a:ext>
              </a:extLst>
            </p:cNvPr>
            <p:cNvSpPr>
              <a:spLocks noChangeShapeType="1"/>
            </p:cNvSpPr>
            <p:nvPr/>
          </p:nvSpPr>
          <p:spPr bwMode="auto">
            <a:xfrm flipV="1">
              <a:off x="-6410324" y="11389683"/>
              <a:ext cx="250825" cy="4381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110">
              <a:extLst>
                <a:ext uri="{FF2B5EF4-FFF2-40B4-BE49-F238E27FC236}">
                  <a16:creationId xmlns:a16="http://schemas.microsoft.com/office/drawing/2014/main" id="{7CAE162E-5B4A-402F-9997-49C7109D13C6}"/>
                </a:ext>
              </a:extLst>
            </p:cNvPr>
            <p:cNvSpPr>
              <a:spLocks noChangeShapeType="1"/>
            </p:cNvSpPr>
            <p:nvPr/>
          </p:nvSpPr>
          <p:spPr bwMode="auto">
            <a:xfrm flipV="1">
              <a:off x="-6340474" y="11846883"/>
              <a:ext cx="141288"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111">
              <a:extLst>
                <a:ext uri="{FF2B5EF4-FFF2-40B4-BE49-F238E27FC236}">
                  <a16:creationId xmlns:a16="http://schemas.microsoft.com/office/drawing/2014/main" id="{6797C76B-2E8A-4B0A-8A4F-2EF489C1D0BB}"/>
                </a:ext>
              </a:extLst>
            </p:cNvPr>
            <p:cNvSpPr>
              <a:spLocks noChangeShapeType="1"/>
            </p:cNvSpPr>
            <p:nvPr/>
          </p:nvSpPr>
          <p:spPr bwMode="auto">
            <a:xfrm flipH="1" flipV="1">
              <a:off x="-6857999" y="10875333"/>
              <a:ext cx="219075" cy="1270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112">
              <a:extLst>
                <a:ext uri="{FF2B5EF4-FFF2-40B4-BE49-F238E27FC236}">
                  <a16:creationId xmlns:a16="http://schemas.microsoft.com/office/drawing/2014/main" id="{1AB0A1B7-41BF-4A79-A022-48C2E22E43A6}"/>
                </a:ext>
              </a:extLst>
            </p:cNvPr>
            <p:cNvSpPr>
              <a:spLocks noChangeShapeType="1"/>
            </p:cNvSpPr>
            <p:nvPr/>
          </p:nvSpPr>
          <p:spPr bwMode="auto">
            <a:xfrm flipH="1" flipV="1">
              <a:off x="-6908799" y="11069008"/>
              <a:ext cx="342900" cy="1968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113">
              <a:extLst>
                <a:ext uri="{FF2B5EF4-FFF2-40B4-BE49-F238E27FC236}">
                  <a16:creationId xmlns:a16="http://schemas.microsoft.com/office/drawing/2014/main" id="{1476E6F5-9DA5-45D9-A05C-83252462766E}"/>
                </a:ext>
              </a:extLst>
            </p:cNvPr>
            <p:cNvSpPr>
              <a:spLocks noChangeShapeType="1"/>
            </p:cNvSpPr>
            <p:nvPr/>
          </p:nvSpPr>
          <p:spPr bwMode="auto">
            <a:xfrm flipH="1" flipV="1">
              <a:off x="-6924674" y="11284908"/>
              <a:ext cx="428625"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114">
              <a:extLst>
                <a:ext uri="{FF2B5EF4-FFF2-40B4-BE49-F238E27FC236}">
                  <a16:creationId xmlns:a16="http://schemas.microsoft.com/office/drawing/2014/main" id="{1E086FF8-F1A5-4E6F-8D4B-CEA805AE9486}"/>
                </a:ext>
              </a:extLst>
            </p:cNvPr>
            <p:cNvSpPr>
              <a:spLocks noChangeShapeType="1"/>
            </p:cNvSpPr>
            <p:nvPr/>
          </p:nvSpPr>
          <p:spPr bwMode="auto">
            <a:xfrm flipH="1" flipV="1">
              <a:off x="-6862762" y="11545258"/>
              <a:ext cx="439738" cy="2508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115">
              <a:extLst>
                <a:ext uri="{FF2B5EF4-FFF2-40B4-BE49-F238E27FC236}">
                  <a16:creationId xmlns:a16="http://schemas.microsoft.com/office/drawing/2014/main" id="{46789E9E-3689-4638-A81E-2FE3E01EC4AF}"/>
                </a:ext>
              </a:extLst>
            </p:cNvPr>
            <p:cNvSpPr>
              <a:spLocks noChangeShapeType="1"/>
            </p:cNvSpPr>
            <p:nvPr/>
          </p:nvSpPr>
          <p:spPr bwMode="auto">
            <a:xfrm flipH="1" flipV="1">
              <a:off x="-6730999" y="11845295"/>
              <a:ext cx="377825" cy="2174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a:extLst>
                <a:ext uri="{FF2B5EF4-FFF2-40B4-BE49-F238E27FC236}">
                  <a16:creationId xmlns:a16="http://schemas.microsoft.com/office/drawing/2014/main" id="{2FACC869-3B9B-46D0-AE0B-541C7DF93C1F}"/>
                </a:ext>
              </a:extLst>
            </p:cNvPr>
            <p:cNvSpPr>
              <a:spLocks/>
            </p:cNvSpPr>
            <p:nvPr/>
          </p:nvSpPr>
          <p:spPr bwMode="auto">
            <a:xfrm>
              <a:off x="-7778749" y="11135683"/>
              <a:ext cx="1392238" cy="1330325"/>
            </a:xfrm>
            <a:custGeom>
              <a:avLst/>
              <a:gdLst>
                <a:gd name="T0" fmla="*/ 172 w 575"/>
                <a:gd name="T1" fmla="*/ 402 h 549"/>
                <a:gd name="T2" fmla="*/ 566 w 575"/>
                <a:gd name="T3" fmla="*/ 527 h 549"/>
                <a:gd name="T4" fmla="*/ 403 w 575"/>
                <a:gd name="T5" fmla="*/ 147 h 549"/>
                <a:gd name="T6" fmla="*/ 8 w 575"/>
                <a:gd name="T7" fmla="*/ 22 h 549"/>
                <a:gd name="T8" fmla="*/ 172 w 575"/>
                <a:gd name="T9" fmla="*/ 402 h 549"/>
              </a:gdLst>
              <a:ahLst/>
              <a:cxnLst>
                <a:cxn ang="0">
                  <a:pos x="T0" y="T1"/>
                </a:cxn>
                <a:cxn ang="0">
                  <a:pos x="T2" y="T3"/>
                </a:cxn>
                <a:cxn ang="0">
                  <a:pos x="T4" y="T5"/>
                </a:cxn>
                <a:cxn ang="0">
                  <a:pos x="T6" y="T7"/>
                </a:cxn>
                <a:cxn ang="0">
                  <a:pos x="T8" y="T9"/>
                </a:cxn>
              </a:cxnLst>
              <a:rect l="0" t="0" r="r" b="b"/>
              <a:pathLst>
                <a:path w="575" h="549">
                  <a:moveTo>
                    <a:pt x="172" y="402"/>
                  </a:moveTo>
                  <a:cubicBezTo>
                    <a:pt x="287" y="507"/>
                    <a:pt x="435" y="549"/>
                    <a:pt x="566" y="527"/>
                  </a:cubicBezTo>
                  <a:cubicBezTo>
                    <a:pt x="575" y="394"/>
                    <a:pt x="519" y="251"/>
                    <a:pt x="403" y="147"/>
                  </a:cubicBezTo>
                  <a:cubicBezTo>
                    <a:pt x="287" y="42"/>
                    <a:pt x="140" y="0"/>
                    <a:pt x="8" y="22"/>
                  </a:cubicBezTo>
                  <a:cubicBezTo>
                    <a:pt x="0" y="155"/>
                    <a:pt x="56" y="298"/>
                    <a:pt x="172" y="40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Line 117">
              <a:extLst>
                <a:ext uri="{FF2B5EF4-FFF2-40B4-BE49-F238E27FC236}">
                  <a16:creationId xmlns:a16="http://schemas.microsoft.com/office/drawing/2014/main" id="{777A079E-9222-4CCC-9D11-50C303F386C0}"/>
                </a:ext>
              </a:extLst>
            </p:cNvPr>
            <p:cNvSpPr>
              <a:spLocks noChangeShapeType="1"/>
            </p:cNvSpPr>
            <p:nvPr/>
          </p:nvSpPr>
          <p:spPr bwMode="auto">
            <a:xfrm>
              <a:off x="-7654924" y="11288083"/>
              <a:ext cx="1193800" cy="10826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118">
              <a:extLst>
                <a:ext uri="{FF2B5EF4-FFF2-40B4-BE49-F238E27FC236}">
                  <a16:creationId xmlns:a16="http://schemas.microsoft.com/office/drawing/2014/main" id="{B5F49388-54EF-4664-8C73-98035617AC72}"/>
                </a:ext>
              </a:extLst>
            </p:cNvPr>
            <p:cNvSpPr>
              <a:spLocks noChangeShapeType="1"/>
            </p:cNvSpPr>
            <p:nvPr/>
          </p:nvSpPr>
          <p:spPr bwMode="auto">
            <a:xfrm flipH="1" flipV="1">
              <a:off x="-7419974" y="11257920"/>
              <a:ext cx="11113" cy="252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119">
              <a:extLst>
                <a:ext uri="{FF2B5EF4-FFF2-40B4-BE49-F238E27FC236}">
                  <a16:creationId xmlns:a16="http://schemas.microsoft.com/office/drawing/2014/main" id="{C0F0E731-95DA-4B83-B9DB-D90FA40755D4}"/>
                </a:ext>
              </a:extLst>
            </p:cNvPr>
            <p:cNvSpPr>
              <a:spLocks noChangeShapeType="1"/>
            </p:cNvSpPr>
            <p:nvPr/>
          </p:nvSpPr>
          <p:spPr bwMode="auto">
            <a:xfrm flipH="1" flipV="1">
              <a:off x="-7219949" y="11381745"/>
              <a:ext cx="14288" cy="3127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120">
              <a:extLst>
                <a:ext uri="{FF2B5EF4-FFF2-40B4-BE49-F238E27FC236}">
                  <a16:creationId xmlns:a16="http://schemas.microsoft.com/office/drawing/2014/main" id="{CF95C282-13B9-4F0B-838C-7055115AC497}"/>
                </a:ext>
              </a:extLst>
            </p:cNvPr>
            <p:cNvSpPr>
              <a:spLocks noChangeShapeType="1"/>
            </p:cNvSpPr>
            <p:nvPr/>
          </p:nvSpPr>
          <p:spPr bwMode="auto">
            <a:xfrm flipH="1" flipV="1">
              <a:off x="-7027862" y="11357933"/>
              <a:ext cx="26988" cy="520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121">
              <a:extLst>
                <a:ext uri="{FF2B5EF4-FFF2-40B4-BE49-F238E27FC236}">
                  <a16:creationId xmlns:a16="http://schemas.microsoft.com/office/drawing/2014/main" id="{524D5533-CD65-4D58-9309-B7D0DE23EEEF}"/>
                </a:ext>
              </a:extLst>
            </p:cNvPr>
            <p:cNvSpPr>
              <a:spLocks noChangeShapeType="1"/>
            </p:cNvSpPr>
            <p:nvPr/>
          </p:nvSpPr>
          <p:spPr bwMode="auto">
            <a:xfrm flipH="1" flipV="1">
              <a:off x="-6823074" y="11556370"/>
              <a:ext cx="25400" cy="506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122">
              <a:extLst>
                <a:ext uri="{FF2B5EF4-FFF2-40B4-BE49-F238E27FC236}">
                  <a16:creationId xmlns:a16="http://schemas.microsoft.com/office/drawing/2014/main" id="{D6780EEF-FBAA-42FD-B3C0-B7432F1BDC31}"/>
                </a:ext>
              </a:extLst>
            </p:cNvPr>
            <p:cNvSpPr>
              <a:spLocks noChangeShapeType="1"/>
            </p:cNvSpPr>
            <p:nvPr/>
          </p:nvSpPr>
          <p:spPr bwMode="auto">
            <a:xfrm flipH="1" flipV="1">
              <a:off x="-6608762" y="11965945"/>
              <a:ext cx="14288" cy="2809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123">
              <a:extLst>
                <a:ext uri="{FF2B5EF4-FFF2-40B4-BE49-F238E27FC236}">
                  <a16:creationId xmlns:a16="http://schemas.microsoft.com/office/drawing/2014/main" id="{1BF415D6-0E6E-435D-B8DD-3F9297DCBD24}"/>
                </a:ext>
              </a:extLst>
            </p:cNvPr>
            <p:cNvSpPr>
              <a:spLocks noChangeShapeType="1"/>
            </p:cNvSpPr>
            <p:nvPr/>
          </p:nvSpPr>
          <p:spPr bwMode="auto">
            <a:xfrm flipH="1">
              <a:off x="-7689849" y="11491283"/>
              <a:ext cx="254000" cy="12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124">
              <a:extLst>
                <a:ext uri="{FF2B5EF4-FFF2-40B4-BE49-F238E27FC236}">
                  <a16:creationId xmlns:a16="http://schemas.microsoft.com/office/drawing/2014/main" id="{64CB4D51-1E5E-4132-82C4-BF3FD79AB557}"/>
                </a:ext>
              </a:extLst>
            </p:cNvPr>
            <p:cNvSpPr>
              <a:spLocks noChangeShapeType="1"/>
            </p:cNvSpPr>
            <p:nvPr/>
          </p:nvSpPr>
          <p:spPr bwMode="auto">
            <a:xfrm flipH="1">
              <a:off x="-7626349" y="11675433"/>
              <a:ext cx="395288" cy="190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125">
              <a:extLst>
                <a:ext uri="{FF2B5EF4-FFF2-40B4-BE49-F238E27FC236}">
                  <a16:creationId xmlns:a16="http://schemas.microsoft.com/office/drawing/2014/main" id="{01B0FDD3-D6BC-434D-A741-192C542D02F3}"/>
                </a:ext>
              </a:extLst>
            </p:cNvPr>
            <p:cNvSpPr>
              <a:spLocks noChangeShapeType="1"/>
            </p:cNvSpPr>
            <p:nvPr/>
          </p:nvSpPr>
          <p:spPr bwMode="auto">
            <a:xfrm flipH="1">
              <a:off x="-7521574" y="11859583"/>
              <a:ext cx="493713" cy="238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126">
              <a:extLst>
                <a:ext uri="{FF2B5EF4-FFF2-40B4-BE49-F238E27FC236}">
                  <a16:creationId xmlns:a16="http://schemas.microsoft.com/office/drawing/2014/main" id="{4C5CC915-A245-4349-BC23-3B51787DE6F9}"/>
                </a:ext>
              </a:extLst>
            </p:cNvPr>
            <p:cNvSpPr>
              <a:spLocks noChangeShapeType="1"/>
            </p:cNvSpPr>
            <p:nvPr/>
          </p:nvSpPr>
          <p:spPr bwMode="auto">
            <a:xfrm flipH="1">
              <a:off x="-7331074" y="12043733"/>
              <a:ext cx="506413" cy="26987"/>
            </a:xfrm>
            <a:prstGeom prst="line">
              <a:avLst/>
            </a:prstGeom>
            <a:noFill/>
            <a:ln w="14288" cap="flat">
              <a:solidFill>
                <a:srgbClr val="0C115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127">
              <a:extLst>
                <a:ext uri="{FF2B5EF4-FFF2-40B4-BE49-F238E27FC236}">
                  <a16:creationId xmlns:a16="http://schemas.microsoft.com/office/drawing/2014/main" id="{B6B73BBE-4A43-465A-AC70-BCD78BB3351F}"/>
                </a:ext>
              </a:extLst>
            </p:cNvPr>
            <p:cNvSpPr>
              <a:spLocks noChangeShapeType="1"/>
            </p:cNvSpPr>
            <p:nvPr/>
          </p:nvSpPr>
          <p:spPr bwMode="auto">
            <a:xfrm flipH="1">
              <a:off x="-7058024" y="12227883"/>
              <a:ext cx="436563" cy="222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8">
              <a:extLst>
                <a:ext uri="{FF2B5EF4-FFF2-40B4-BE49-F238E27FC236}">
                  <a16:creationId xmlns:a16="http://schemas.microsoft.com/office/drawing/2014/main" id="{D74A0BD8-005D-4BDC-90AD-044C02A71353}"/>
                </a:ext>
              </a:extLst>
            </p:cNvPr>
            <p:cNvSpPr>
              <a:spLocks/>
            </p:cNvSpPr>
            <p:nvPr/>
          </p:nvSpPr>
          <p:spPr bwMode="auto">
            <a:xfrm>
              <a:off x="-7746999" y="11804020"/>
              <a:ext cx="1014413" cy="1022350"/>
            </a:xfrm>
            <a:custGeom>
              <a:avLst/>
              <a:gdLst>
                <a:gd name="T0" fmla="*/ 150 w 419"/>
                <a:gd name="T1" fmla="*/ 339 h 422"/>
                <a:gd name="T2" fmla="*/ 154 w 419"/>
                <a:gd name="T3" fmla="*/ 387 h 422"/>
                <a:gd name="T4" fmla="*/ 50 w 419"/>
                <a:gd name="T5" fmla="*/ 422 h 422"/>
                <a:gd name="T6" fmla="*/ 23 w 419"/>
                <a:gd name="T7" fmla="*/ 323 h 422"/>
                <a:gd name="T8" fmla="*/ 419 w 419"/>
                <a:gd name="T9" fmla="*/ 111 h 422"/>
                <a:gd name="T10" fmla="*/ 255 w 419"/>
                <a:gd name="T11" fmla="*/ 328 h 422"/>
                <a:gd name="T12" fmla="*/ 183 w 419"/>
                <a:gd name="T13" fmla="*/ 373 h 422"/>
                <a:gd name="T14" fmla="*/ 150 w 419"/>
                <a:gd name="T15" fmla="*/ 339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22">
                  <a:moveTo>
                    <a:pt x="150" y="339"/>
                  </a:moveTo>
                  <a:cubicBezTo>
                    <a:pt x="154" y="387"/>
                    <a:pt x="154" y="387"/>
                    <a:pt x="154" y="387"/>
                  </a:cubicBezTo>
                  <a:cubicBezTo>
                    <a:pt x="119" y="403"/>
                    <a:pt x="84" y="415"/>
                    <a:pt x="50" y="422"/>
                  </a:cubicBezTo>
                  <a:cubicBezTo>
                    <a:pt x="37" y="391"/>
                    <a:pt x="28" y="358"/>
                    <a:pt x="23" y="323"/>
                  </a:cubicBezTo>
                  <a:cubicBezTo>
                    <a:pt x="0" y="153"/>
                    <a:pt x="224" y="0"/>
                    <a:pt x="419" y="111"/>
                  </a:cubicBezTo>
                  <a:cubicBezTo>
                    <a:pt x="402" y="182"/>
                    <a:pt x="344" y="263"/>
                    <a:pt x="255" y="328"/>
                  </a:cubicBezTo>
                  <a:cubicBezTo>
                    <a:pt x="231" y="345"/>
                    <a:pt x="208" y="360"/>
                    <a:pt x="183" y="373"/>
                  </a:cubicBezTo>
                  <a:lnTo>
                    <a:pt x="150" y="339"/>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9">
              <a:extLst>
                <a:ext uri="{FF2B5EF4-FFF2-40B4-BE49-F238E27FC236}">
                  <a16:creationId xmlns:a16="http://schemas.microsoft.com/office/drawing/2014/main" id="{9A217BC5-1379-4EC5-B515-B46ED3083D21}"/>
                </a:ext>
              </a:extLst>
            </p:cNvPr>
            <p:cNvSpPr>
              <a:spLocks/>
            </p:cNvSpPr>
            <p:nvPr/>
          </p:nvSpPr>
          <p:spPr bwMode="auto">
            <a:xfrm>
              <a:off x="-7626349" y="12072308"/>
              <a:ext cx="893763" cy="754062"/>
            </a:xfrm>
            <a:custGeom>
              <a:avLst/>
              <a:gdLst>
                <a:gd name="T0" fmla="*/ 0 w 369"/>
                <a:gd name="T1" fmla="*/ 311 h 311"/>
                <a:gd name="T2" fmla="*/ 369 w 369"/>
                <a:gd name="T3" fmla="*/ 0 h 311"/>
              </a:gdLst>
              <a:ahLst/>
              <a:cxnLst>
                <a:cxn ang="0">
                  <a:pos x="T0" y="T1"/>
                </a:cxn>
                <a:cxn ang="0">
                  <a:pos x="T2" y="T3"/>
                </a:cxn>
              </a:cxnLst>
              <a:rect l="0" t="0" r="r" b="b"/>
              <a:pathLst>
                <a:path w="369" h="311">
                  <a:moveTo>
                    <a:pt x="0" y="311"/>
                  </a:moveTo>
                  <a:cubicBezTo>
                    <a:pt x="0" y="311"/>
                    <a:pt x="62" y="16"/>
                    <a:pt x="369" y="0"/>
                  </a:cubicBezTo>
                </a:path>
              </a:pathLst>
            </a:custGeom>
            <a:noFill/>
            <a:ln w="14288"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130">
              <a:extLst>
                <a:ext uri="{FF2B5EF4-FFF2-40B4-BE49-F238E27FC236}">
                  <a16:creationId xmlns:a16="http://schemas.microsoft.com/office/drawing/2014/main" id="{C276B3AD-A154-413C-9758-1C263580D56B}"/>
                </a:ext>
              </a:extLst>
            </p:cNvPr>
            <p:cNvSpPr>
              <a:spLocks noChangeShapeType="1"/>
            </p:cNvSpPr>
            <p:nvPr/>
          </p:nvSpPr>
          <p:spPr bwMode="auto">
            <a:xfrm flipV="1">
              <a:off x="-7681912" y="12615233"/>
              <a:ext cx="134938" cy="317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131">
              <a:extLst>
                <a:ext uri="{FF2B5EF4-FFF2-40B4-BE49-F238E27FC236}">
                  <a16:creationId xmlns:a16="http://schemas.microsoft.com/office/drawing/2014/main" id="{B29DA2C9-3932-4879-82C4-EF872EA3E8FA}"/>
                </a:ext>
              </a:extLst>
            </p:cNvPr>
            <p:cNvSpPr>
              <a:spLocks noChangeShapeType="1"/>
            </p:cNvSpPr>
            <p:nvPr/>
          </p:nvSpPr>
          <p:spPr bwMode="auto">
            <a:xfrm flipV="1">
              <a:off x="-7691437" y="12480295"/>
              <a:ext cx="222250" cy="285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132">
              <a:extLst>
                <a:ext uri="{FF2B5EF4-FFF2-40B4-BE49-F238E27FC236}">
                  <a16:creationId xmlns:a16="http://schemas.microsoft.com/office/drawing/2014/main" id="{BE0C5B1A-4AF8-4566-8863-C759D4AD5FFF}"/>
                </a:ext>
              </a:extLst>
            </p:cNvPr>
            <p:cNvSpPr>
              <a:spLocks noChangeShapeType="1"/>
            </p:cNvSpPr>
            <p:nvPr/>
          </p:nvSpPr>
          <p:spPr bwMode="auto">
            <a:xfrm flipV="1">
              <a:off x="-7664449" y="12358058"/>
              <a:ext cx="290513" cy="15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33">
              <a:extLst>
                <a:ext uri="{FF2B5EF4-FFF2-40B4-BE49-F238E27FC236}">
                  <a16:creationId xmlns:a16="http://schemas.microsoft.com/office/drawing/2014/main" id="{4DD0DE05-4A1F-491C-A97C-10D84EA9FB72}"/>
                </a:ext>
              </a:extLst>
            </p:cNvPr>
            <p:cNvSpPr>
              <a:spLocks noChangeShapeType="1"/>
            </p:cNvSpPr>
            <p:nvPr/>
          </p:nvSpPr>
          <p:spPr bwMode="auto">
            <a:xfrm>
              <a:off x="-7585074" y="12227883"/>
              <a:ext cx="319088" cy="333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34">
              <a:extLst>
                <a:ext uri="{FF2B5EF4-FFF2-40B4-BE49-F238E27FC236}">
                  <a16:creationId xmlns:a16="http://schemas.microsoft.com/office/drawing/2014/main" id="{B37225B0-0285-407E-BCAC-756CA7C4207D}"/>
                </a:ext>
              </a:extLst>
            </p:cNvPr>
            <p:cNvSpPr>
              <a:spLocks noChangeShapeType="1"/>
            </p:cNvSpPr>
            <p:nvPr/>
          </p:nvSpPr>
          <p:spPr bwMode="auto">
            <a:xfrm>
              <a:off x="-7473949" y="12121520"/>
              <a:ext cx="309563" cy="73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35">
              <a:extLst>
                <a:ext uri="{FF2B5EF4-FFF2-40B4-BE49-F238E27FC236}">
                  <a16:creationId xmlns:a16="http://schemas.microsoft.com/office/drawing/2014/main" id="{6198E109-9BFC-4370-92C5-347316A2B7C1}"/>
                </a:ext>
              </a:extLst>
            </p:cNvPr>
            <p:cNvSpPr>
              <a:spLocks noChangeShapeType="1"/>
            </p:cNvSpPr>
            <p:nvPr/>
          </p:nvSpPr>
          <p:spPr bwMode="auto">
            <a:xfrm>
              <a:off x="-7313612" y="12029445"/>
              <a:ext cx="296863" cy="968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136">
              <a:extLst>
                <a:ext uri="{FF2B5EF4-FFF2-40B4-BE49-F238E27FC236}">
                  <a16:creationId xmlns:a16="http://schemas.microsoft.com/office/drawing/2014/main" id="{BA3F9E08-EC3B-451D-8875-2809499C04B5}"/>
                </a:ext>
              </a:extLst>
            </p:cNvPr>
            <p:cNvSpPr>
              <a:spLocks noChangeShapeType="1"/>
            </p:cNvSpPr>
            <p:nvPr/>
          </p:nvSpPr>
          <p:spPr bwMode="auto">
            <a:xfrm>
              <a:off x="-7129462" y="11983408"/>
              <a:ext cx="260350" cy="1031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137">
              <a:extLst>
                <a:ext uri="{FF2B5EF4-FFF2-40B4-BE49-F238E27FC236}">
                  <a16:creationId xmlns:a16="http://schemas.microsoft.com/office/drawing/2014/main" id="{BD03ABD3-D543-453A-9853-A7ED99ECE75D}"/>
                </a:ext>
              </a:extLst>
            </p:cNvPr>
            <p:cNvSpPr>
              <a:spLocks noChangeShapeType="1"/>
            </p:cNvSpPr>
            <p:nvPr/>
          </p:nvSpPr>
          <p:spPr bwMode="auto">
            <a:xfrm flipH="1" flipV="1">
              <a:off x="-7551737" y="12618408"/>
              <a:ext cx="65088" cy="1666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138">
              <a:extLst>
                <a:ext uri="{FF2B5EF4-FFF2-40B4-BE49-F238E27FC236}">
                  <a16:creationId xmlns:a16="http://schemas.microsoft.com/office/drawing/2014/main" id="{A13CE4BE-2539-4AB8-8017-986C5C5E4965}"/>
                </a:ext>
              </a:extLst>
            </p:cNvPr>
            <p:cNvSpPr>
              <a:spLocks noChangeShapeType="1"/>
            </p:cNvSpPr>
            <p:nvPr/>
          </p:nvSpPr>
          <p:spPr bwMode="auto">
            <a:xfrm>
              <a:off x="-7469187" y="12480295"/>
              <a:ext cx="82550" cy="266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139">
              <a:extLst>
                <a:ext uri="{FF2B5EF4-FFF2-40B4-BE49-F238E27FC236}">
                  <a16:creationId xmlns:a16="http://schemas.microsoft.com/office/drawing/2014/main" id="{4AE27119-639D-4EB2-88E0-BA306A05D255}"/>
                </a:ext>
              </a:extLst>
            </p:cNvPr>
            <p:cNvSpPr>
              <a:spLocks noChangeShapeType="1"/>
            </p:cNvSpPr>
            <p:nvPr/>
          </p:nvSpPr>
          <p:spPr bwMode="auto">
            <a:xfrm>
              <a:off x="-7373937" y="12358058"/>
              <a:ext cx="125413" cy="3175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140">
              <a:extLst>
                <a:ext uri="{FF2B5EF4-FFF2-40B4-BE49-F238E27FC236}">
                  <a16:creationId xmlns:a16="http://schemas.microsoft.com/office/drawing/2014/main" id="{32AE07CF-BE16-4A44-AE9D-2CA4915A6F8A}"/>
                </a:ext>
              </a:extLst>
            </p:cNvPr>
            <p:cNvSpPr>
              <a:spLocks noChangeShapeType="1"/>
            </p:cNvSpPr>
            <p:nvPr/>
          </p:nvSpPr>
          <p:spPr bwMode="auto">
            <a:xfrm>
              <a:off x="-7265987" y="12261220"/>
              <a:ext cx="147638" cy="327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141">
              <a:extLst>
                <a:ext uri="{FF2B5EF4-FFF2-40B4-BE49-F238E27FC236}">
                  <a16:creationId xmlns:a16="http://schemas.microsoft.com/office/drawing/2014/main" id="{3A0D78D5-8E60-4CC5-8413-826DB7415DA2}"/>
                </a:ext>
              </a:extLst>
            </p:cNvPr>
            <p:cNvSpPr>
              <a:spLocks noChangeShapeType="1"/>
            </p:cNvSpPr>
            <p:nvPr/>
          </p:nvSpPr>
          <p:spPr bwMode="auto">
            <a:xfrm>
              <a:off x="-7164387" y="12194545"/>
              <a:ext cx="152400" cy="3048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142">
              <a:extLst>
                <a:ext uri="{FF2B5EF4-FFF2-40B4-BE49-F238E27FC236}">
                  <a16:creationId xmlns:a16="http://schemas.microsoft.com/office/drawing/2014/main" id="{727BBBD9-3774-422A-B5C2-2F67C7AC7B76}"/>
                </a:ext>
              </a:extLst>
            </p:cNvPr>
            <p:cNvSpPr>
              <a:spLocks noChangeShapeType="1"/>
            </p:cNvSpPr>
            <p:nvPr/>
          </p:nvSpPr>
          <p:spPr bwMode="auto">
            <a:xfrm>
              <a:off x="-7016749" y="12126283"/>
              <a:ext cx="117475" cy="2587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143">
              <a:extLst>
                <a:ext uri="{FF2B5EF4-FFF2-40B4-BE49-F238E27FC236}">
                  <a16:creationId xmlns:a16="http://schemas.microsoft.com/office/drawing/2014/main" id="{A39106DE-E296-4A92-983C-00EBCB1775F9}"/>
                </a:ext>
              </a:extLst>
            </p:cNvPr>
            <p:cNvSpPr>
              <a:spLocks noChangeShapeType="1"/>
            </p:cNvSpPr>
            <p:nvPr/>
          </p:nvSpPr>
          <p:spPr bwMode="auto">
            <a:xfrm>
              <a:off x="-6869112" y="12086595"/>
              <a:ext cx="58738" cy="1682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71" name="Group 270">
            <a:extLst>
              <a:ext uri="{FF2B5EF4-FFF2-40B4-BE49-F238E27FC236}">
                <a16:creationId xmlns:a16="http://schemas.microsoft.com/office/drawing/2014/main" id="{4A8EC499-3DBA-44EC-A273-DF6DB4592E72}"/>
              </a:ext>
            </a:extLst>
          </p:cNvPr>
          <p:cNvGrpSpPr/>
          <p:nvPr/>
        </p:nvGrpSpPr>
        <p:grpSpPr>
          <a:xfrm>
            <a:off x="1112163" y="2152905"/>
            <a:ext cx="3084274" cy="3941249"/>
            <a:chOff x="1369979" y="2152905"/>
            <a:chExt cx="2908289" cy="3941249"/>
          </a:xfrm>
        </p:grpSpPr>
        <p:sp>
          <p:nvSpPr>
            <p:cNvPr id="262" name="Rectangle: Rounded Corners 261">
              <a:extLst>
                <a:ext uri="{FF2B5EF4-FFF2-40B4-BE49-F238E27FC236}">
                  <a16:creationId xmlns:a16="http://schemas.microsoft.com/office/drawing/2014/main" id="{8143DE17-9B71-45E0-8107-9164F0E3FA34}"/>
                </a:ext>
              </a:extLst>
            </p:cNvPr>
            <p:cNvSpPr/>
            <p:nvPr/>
          </p:nvSpPr>
          <p:spPr>
            <a:xfrm>
              <a:off x="1369979" y="2152905"/>
              <a:ext cx="2908289" cy="3941249"/>
            </a:xfrm>
            <a:prstGeom prst="roundRect">
              <a:avLst>
                <a:gd name="adj" fmla="val 7768"/>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7" name="Rectangle: Rounded Corners 266">
              <a:extLst>
                <a:ext uri="{FF2B5EF4-FFF2-40B4-BE49-F238E27FC236}">
                  <a16:creationId xmlns:a16="http://schemas.microsoft.com/office/drawing/2014/main" id="{01501DBB-AAD2-4F39-8D46-B7F2EF71A54F}"/>
                </a:ext>
              </a:extLst>
            </p:cNvPr>
            <p:cNvSpPr/>
            <p:nvPr/>
          </p:nvSpPr>
          <p:spPr>
            <a:xfrm>
              <a:off x="1495347" y="2286000"/>
              <a:ext cx="2657554" cy="3675058"/>
            </a:xfrm>
            <a:prstGeom prst="roundRect">
              <a:avLst>
                <a:gd name="adj" fmla="val 7768"/>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4" name="Group 273">
            <a:extLst>
              <a:ext uri="{FF2B5EF4-FFF2-40B4-BE49-F238E27FC236}">
                <a16:creationId xmlns:a16="http://schemas.microsoft.com/office/drawing/2014/main" id="{16C0B996-4C4C-4E59-974E-7C53BDD719DB}"/>
              </a:ext>
            </a:extLst>
          </p:cNvPr>
          <p:cNvGrpSpPr/>
          <p:nvPr/>
        </p:nvGrpSpPr>
        <p:grpSpPr>
          <a:xfrm>
            <a:off x="4553863" y="2152905"/>
            <a:ext cx="3084274" cy="3941249"/>
            <a:chOff x="1369979" y="2152905"/>
            <a:chExt cx="2908289" cy="3941249"/>
          </a:xfrm>
        </p:grpSpPr>
        <p:sp>
          <p:nvSpPr>
            <p:cNvPr id="278" name="Rectangle: Rounded Corners 277">
              <a:extLst>
                <a:ext uri="{FF2B5EF4-FFF2-40B4-BE49-F238E27FC236}">
                  <a16:creationId xmlns:a16="http://schemas.microsoft.com/office/drawing/2014/main" id="{383E7D93-E2E8-42A5-84B9-B0F10E3731A8}"/>
                </a:ext>
              </a:extLst>
            </p:cNvPr>
            <p:cNvSpPr/>
            <p:nvPr/>
          </p:nvSpPr>
          <p:spPr>
            <a:xfrm>
              <a:off x="1369979" y="2152905"/>
              <a:ext cx="2908289" cy="3941249"/>
            </a:xfrm>
            <a:prstGeom prst="roundRect">
              <a:avLst>
                <a:gd name="adj" fmla="val 7768"/>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9" name="Rectangle: Rounded Corners 278">
              <a:extLst>
                <a:ext uri="{FF2B5EF4-FFF2-40B4-BE49-F238E27FC236}">
                  <a16:creationId xmlns:a16="http://schemas.microsoft.com/office/drawing/2014/main" id="{B07FD293-23F2-4A08-ACC4-3B2469FEA151}"/>
                </a:ext>
              </a:extLst>
            </p:cNvPr>
            <p:cNvSpPr/>
            <p:nvPr/>
          </p:nvSpPr>
          <p:spPr>
            <a:xfrm>
              <a:off x="1495347" y="2286000"/>
              <a:ext cx="2657554" cy="3675058"/>
            </a:xfrm>
            <a:prstGeom prst="roundRect">
              <a:avLst>
                <a:gd name="adj" fmla="val 7768"/>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81" name="Group 280">
            <a:extLst>
              <a:ext uri="{FF2B5EF4-FFF2-40B4-BE49-F238E27FC236}">
                <a16:creationId xmlns:a16="http://schemas.microsoft.com/office/drawing/2014/main" id="{66D7F0E2-F5CD-44F0-9163-FF72D0438541}"/>
              </a:ext>
            </a:extLst>
          </p:cNvPr>
          <p:cNvGrpSpPr/>
          <p:nvPr/>
        </p:nvGrpSpPr>
        <p:grpSpPr>
          <a:xfrm>
            <a:off x="7995563" y="2152905"/>
            <a:ext cx="3084274" cy="3941249"/>
            <a:chOff x="1369979" y="2152905"/>
            <a:chExt cx="2908289" cy="3941249"/>
          </a:xfrm>
        </p:grpSpPr>
        <p:sp>
          <p:nvSpPr>
            <p:cNvPr id="285" name="Rectangle: Rounded Corners 284">
              <a:extLst>
                <a:ext uri="{FF2B5EF4-FFF2-40B4-BE49-F238E27FC236}">
                  <a16:creationId xmlns:a16="http://schemas.microsoft.com/office/drawing/2014/main" id="{5AA3C089-C8AF-4FBB-A0F1-41A63E80CB3B}"/>
                </a:ext>
              </a:extLst>
            </p:cNvPr>
            <p:cNvSpPr/>
            <p:nvPr/>
          </p:nvSpPr>
          <p:spPr>
            <a:xfrm>
              <a:off x="1369979" y="2152905"/>
              <a:ext cx="2908289" cy="3941249"/>
            </a:xfrm>
            <a:prstGeom prst="roundRect">
              <a:avLst>
                <a:gd name="adj" fmla="val 7768"/>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6" name="Rectangle: Rounded Corners 285">
              <a:extLst>
                <a:ext uri="{FF2B5EF4-FFF2-40B4-BE49-F238E27FC236}">
                  <a16:creationId xmlns:a16="http://schemas.microsoft.com/office/drawing/2014/main" id="{4779A2B7-9E53-43BC-99E8-39AE06846D79}"/>
                </a:ext>
              </a:extLst>
            </p:cNvPr>
            <p:cNvSpPr/>
            <p:nvPr/>
          </p:nvSpPr>
          <p:spPr>
            <a:xfrm>
              <a:off x="1495347" y="2286000"/>
              <a:ext cx="2657554" cy="3675058"/>
            </a:xfrm>
            <a:prstGeom prst="roundRect">
              <a:avLst>
                <a:gd name="adj" fmla="val 7768"/>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20" name="Group 519">
            <a:extLst>
              <a:ext uri="{FF2B5EF4-FFF2-40B4-BE49-F238E27FC236}">
                <a16:creationId xmlns:a16="http://schemas.microsoft.com/office/drawing/2014/main" id="{D03286ED-634C-436B-B13C-38C77CBD2ED5}"/>
              </a:ext>
            </a:extLst>
          </p:cNvPr>
          <p:cNvGrpSpPr/>
          <p:nvPr/>
        </p:nvGrpSpPr>
        <p:grpSpPr>
          <a:xfrm>
            <a:off x="2052639" y="2639650"/>
            <a:ext cx="1203325" cy="1401763"/>
            <a:chOff x="-2173615" y="966425"/>
            <a:chExt cx="1203325" cy="1401763"/>
          </a:xfrm>
        </p:grpSpPr>
        <p:sp>
          <p:nvSpPr>
            <p:cNvPr id="291" name="Freeform 5">
              <a:extLst>
                <a:ext uri="{FF2B5EF4-FFF2-40B4-BE49-F238E27FC236}">
                  <a16:creationId xmlns:a16="http://schemas.microsoft.com/office/drawing/2014/main" id="{E0872DF7-E2EC-4531-A871-57196A0AABC9}"/>
                </a:ext>
              </a:extLst>
            </p:cNvPr>
            <p:cNvSpPr>
              <a:spLocks/>
            </p:cNvSpPr>
            <p:nvPr/>
          </p:nvSpPr>
          <p:spPr bwMode="auto">
            <a:xfrm>
              <a:off x="-2075190" y="966425"/>
              <a:ext cx="993775" cy="942975"/>
            </a:xfrm>
            <a:custGeom>
              <a:avLst/>
              <a:gdLst>
                <a:gd name="T0" fmla="*/ 331 w 333"/>
                <a:gd name="T1" fmla="*/ 252 h 316"/>
                <a:gd name="T2" fmla="*/ 315 w 333"/>
                <a:gd name="T3" fmla="*/ 191 h 316"/>
                <a:gd name="T4" fmla="*/ 301 w 333"/>
                <a:gd name="T5" fmla="*/ 125 h 316"/>
                <a:gd name="T6" fmla="*/ 288 w 333"/>
                <a:gd name="T7" fmla="*/ 64 h 316"/>
                <a:gd name="T8" fmla="*/ 262 w 333"/>
                <a:gd name="T9" fmla="*/ 23 h 316"/>
                <a:gd name="T10" fmla="*/ 212 w 333"/>
                <a:gd name="T11" fmla="*/ 6 h 316"/>
                <a:gd name="T12" fmla="*/ 104 w 333"/>
                <a:gd name="T13" fmla="*/ 23 h 316"/>
                <a:gd name="T14" fmla="*/ 103 w 333"/>
                <a:gd name="T15" fmla="*/ 24 h 316"/>
                <a:gd name="T16" fmla="*/ 102 w 333"/>
                <a:gd name="T17" fmla="*/ 24 h 316"/>
                <a:gd name="T18" fmla="*/ 67 w 333"/>
                <a:gd name="T19" fmla="*/ 28 h 316"/>
                <a:gd name="T20" fmla="*/ 36 w 333"/>
                <a:gd name="T21" fmla="*/ 70 h 316"/>
                <a:gd name="T22" fmla="*/ 31 w 333"/>
                <a:gd name="T23" fmla="*/ 120 h 316"/>
                <a:gd name="T24" fmla="*/ 20 w 333"/>
                <a:gd name="T25" fmla="*/ 185 h 316"/>
                <a:gd name="T26" fmla="*/ 3 w 333"/>
                <a:gd name="T27" fmla="*/ 249 h 316"/>
                <a:gd name="T28" fmla="*/ 15 w 333"/>
                <a:gd name="T29" fmla="*/ 314 h 316"/>
                <a:gd name="T30" fmla="*/ 62 w 333"/>
                <a:gd name="T31" fmla="*/ 316 h 316"/>
                <a:gd name="T32" fmla="*/ 69 w 333"/>
                <a:gd name="T33" fmla="*/ 266 h 316"/>
                <a:gd name="T34" fmla="*/ 74 w 333"/>
                <a:gd name="T35" fmla="*/ 315 h 316"/>
                <a:gd name="T36" fmla="*/ 120 w 333"/>
                <a:gd name="T37" fmla="*/ 315 h 316"/>
                <a:gd name="T38" fmla="*/ 123 w 333"/>
                <a:gd name="T39" fmla="*/ 283 h 316"/>
                <a:gd name="T40" fmla="*/ 129 w 333"/>
                <a:gd name="T41" fmla="*/ 314 h 316"/>
                <a:gd name="T42" fmla="*/ 223 w 333"/>
                <a:gd name="T43" fmla="*/ 315 h 316"/>
                <a:gd name="T44" fmla="*/ 231 w 333"/>
                <a:gd name="T45" fmla="*/ 278 h 316"/>
                <a:gd name="T46" fmla="*/ 238 w 333"/>
                <a:gd name="T47" fmla="*/ 313 h 316"/>
                <a:gd name="T48" fmla="*/ 299 w 333"/>
                <a:gd name="T49" fmla="*/ 314 h 316"/>
                <a:gd name="T50" fmla="*/ 300 w 333"/>
                <a:gd name="T51" fmla="*/ 266 h 316"/>
                <a:gd name="T52" fmla="*/ 310 w 333"/>
                <a:gd name="T53" fmla="*/ 310 h 316"/>
                <a:gd name="T54" fmla="*/ 320 w 333"/>
                <a:gd name="T55" fmla="*/ 312 h 316"/>
                <a:gd name="T56" fmla="*/ 330 w 333"/>
                <a:gd name="T57" fmla="*/ 284 h 316"/>
                <a:gd name="T58" fmla="*/ 331 w 333"/>
                <a:gd name="T59" fmla="*/ 25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16">
                  <a:moveTo>
                    <a:pt x="331" y="252"/>
                  </a:moveTo>
                  <a:cubicBezTo>
                    <a:pt x="328" y="231"/>
                    <a:pt x="321" y="211"/>
                    <a:pt x="315" y="191"/>
                  </a:cubicBezTo>
                  <a:cubicBezTo>
                    <a:pt x="309" y="169"/>
                    <a:pt x="304" y="147"/>
                    <a:pt x="301" y="125"/>
                  </a:cubicBezTo>
                  <a:cubicBezTo>
                    <a:pt x="298" y="104"/>
                    <a:pt x="293" y="85"/>
                    <a:pt x="288" y="64"/>
                  </a:cubicBezTo>
                  <a:cubicBezTo>
                    <a:pt x="285" y="49"/>
                    <a:pt x="274" y="34"/>
                    <a:pt x="262" y="23"/>
                  </a:cubicBezTo>
                  <a:cubicBezTo>
                    <a:pt x="250" y="11"/>
                    <a:pt x="229" y="9"/>
                    <a:pt x="212" y="6"/>
                  </a:cubicBezTo>
                  <a:cubicBezTo>
                    <a:pt x="176" y="0"/>
                    <a:pt x="135" y="0"/>
                    <a:pt x="104" y="23"/>
                  </a:cubicBezTo>
                  <a:cubicBezTo>
                    <a:pt x="104" y="23"/>
                    <a:pt x="103" y="24"/>
                    <a:pt x="103" y="24"/>
                  </a:cubicBezTo>
                  <a:cubicBezTo>
                    <a:pt x="103" y="24"/>
                    <a:pt x="102" y="24"/>
                    <a:pt x="102" y="24"/>
                  </a:cubicBezTo>
                  <a:cubicBezTo>
                    <a:pt x="89" y="20"/>
                    <a:pt x="78" y="22"/>
                    <a:pt x="67" y="28"/>
                  </a:cubicBezTo>
                  <a:cubicBezTo>
                    <a:pt x="51" y="36"/>
                    <a:pt x="40" y="53"/>
                    <a:pt x="36" y="70"/>
                  </a:cubicBezTo>
                  <a:cubicBezTo>
                    <a:pt x="31" y="87"/>
                    <a:pt x="32" y="103"/>
                    <a:pt x="31" y="120"/>
                  </a:cubicBezTo>
                  <a:cubicBezTo>
                    <a:pt x="29" y="142"/>
                    <a:pt x="25" y="164"/>
                    <a:pt x="20" y="185"/>
                  </a:cubicBezTo>
                  <a:cubicBezTo>
                    <a:pt x="16" y="207"/>
                    <a:pt x="6" y="227"/>
                    <a:pt x="3" y="249"/>
                  </a:cubicBezTo>
                  <a:cubicBezTo>
                    <a:pt x="0" y="271"/>
                    <a:pt x="6" y="294"/>
                    <a:pt x="15" y="314"/>
                  </a:cubicBezTo>
                  <a:cubicBezTo>
                    <a:pt x="31" y="315"/>
                    <a:pt x="46" y="316"/>
                    <a:pt x="62" y="316"/>
                  </a:cubicBezTo>
                  <a:cubicBezTo>
                    <a:pt x="64" y="300"/>
                    <a:pt x="66" y="283"/>
                    <a:pt x="69" y="266"/>
                  </a:cubicBezTo>
                  <a:cubicBezTo>
                    <a:pt x="70" y="283"/>
                    <a:pt x="72" y="299"/>
                    <a:pt x="74" y="315"/>
                  </a:cubicBezTo>
                  <a:cubicBezTo>
                    <a:pt x="89" y="315"/>
                    <a:pt x="105" y="315"/>
                    <a:pt x="120" y="315"/>
                  </a:cubicBezTo>
                  <a:cubicBezTo>
                    <a:pt x="122" y="304"/>
                    <a:pt x="122" y="293"/>
                    <a:pt x="123" y="283"/>
                  </a:cubicBezTo>
                  <a:cubicBezTo>
                    <a:pt x="125" y="293"/>
                    <a:pt x="127" y="304"/>
                    <a:pt x="129" y="314"/>
                  </a:cubicBezTo>
                  <a:cubicBezTo>
                    <a:pt x="160" y="316"/>
                    <a:pt x="192" y="316"/>
                    <a:pt x="223" y="315"/>
                  </a:cubicBezTo>
                  <a:cubicBezTo>
                    <a:pt x="226" y="303"/>
                    <a:pt x="229" y="291"/>
                    <a:pt x="231" y="278"/>
                  </a:cubicBezTo>
                  <a:cubicBezTo>
                    <a:pt x="233" y="290"/>
                    <a:pt x="236" y="302"/>
                    <a:pt x="238" y="313"/>
                  </a:cubicBezTo>
                  <a:cubicBezTo>
                    <a:pt x="258" y="314"/>
                    <a:pt x="278" y="314"/>
                    <a:pt x="299" y="314"/>
                  </a:cubicBezTo>
                  <a:cubicBezTo>
                    <a:pt x="300" y="298"/>
                    <a:pt x="301" y="282"/>
                    <a:pt x="300" y="266"/>
                  </a:cubicBezTo>
                  <a:cubicBezTo>
                    <a:pt x="306" y="280"/>
                    <a:pt x="309" y="295"/>
                    <a:pt x="310" y="310"/>
                  </a:cubicBezTo>
                  <a:cubicBezTo>
                    <a:pt x="313" y="310"/>
                    <a:pt x="317" y="311"/>
                    <a:pt x="320" y="312"/>
                  </a:cubicBezTo>
                  <a:cubicBezTo>
                    <a:pt x="320" y="312"/>
                    <a:pt x="329" y="287"/>
                    <a:pt x="330" y="284"/>
                  </a:cubicBezTo>
                  <a:cubicBezTo>
                    <a:pt x="333" y="274"/>
                    <a:pt x="332" y="263"/>
                    <a:pt x="331" y="252"/>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6">
              <a:extLst>
                <a:ext uri="{FF2B5EF4-FFF2-40B4-BE49-F238E27FC236}">
                  <a16:creationId xmlns:a16="http://schemas.microsoft.com/office/drawing/2014/main" id="{6BBEABC8-561F-43C7-86B7-C7406C84C7BA}"/>
                </a:ext>
              </a:extLst>
            </p:cNvPr>
            <p:cNvSpPr>
              <a:spLocks/>
            </p:cNvSpPr>
            <p:nvPr/>
          </p:nvSpPr>
          <p:spPr bwMode="auto">
            <a:xfrm>
              <a:off x="-1997403" y="1449025"/>
              <a:ext cx="200025" cy="215900"/>
            </a:xfrm>
            <a:custGeom>
              <a:avLst/>
              <a:gdLst>
                <a:gd name="T0" fmla="*/ 52 w 67"/>
                <a:gd name="T1" fmla="*/ 20 h 72"/>
                <a:gd name="T2" fmla="*/ 57 w 67"/>
                <a:gd name="T3" fmla="*/ 63 h 72"/>
                <a:gd name="T4" fmla="*/ 15 w 67"/>
                <a:gd name="T5" fmla="*/ 52 h 72"/>
                <a:gd name="T6" fmla="*/ 10 w 67"/>
                <a:gd name="T7" fmla="*/ 9 h 72"/>
                <a:gd name="T8" fmla="*/ 52 w 67"/>
                <a:gd name="T9" fmla="*/ 20 h 72"/>
              </a:gdLst>
              <a:ahLst/>
              <a:cxnLst>
                <a:cxn ang="0">
                  <a:pos x="T0" y="T1"/>
                </a:cxn>
                <a:cxn ang="0">
                  <a:pos x="T2" y="T3"/>
                </a:cxn>
                <a:cxn ang="0">
                  <a:pos x="T4" y="T5"/>
                </a:cxn>
                <a:cxn ang="0">
                  <a:pos x="T6" y="T7"/>
                </a:cxn>
                <a:cxn ang="0">
                  <a:pos x="T8" y="T9"/>
                </a:cxn>
              </a:cxnLst>
              <a:rect l="0" t="0" r="r" b="b"/>
              <a:pathLst>
                <a:path w="67" h="72">
                  <a:moveTo>
                    <a:pt x="52" y="20"/>
                  </a:moveTo>
                  <a:cubicBezTo>
                    <a:pt x="65" y="35"/>
                    <a:pt x="67" y="54"/>
                    <a:pt x="57" y="63"/>
                  </a:cubicBezTo>
                  <a:cubicBezTo>
                    <a:pt x="47" y="72"/>
                    <a:pt x="28" y="67"/>
                    <a:pt x="15" y="52"/>
                  </a:cubicBezTo>
                  <a:cubicBezTo>
                    <a:pt x="2" y="37"/>
                    <a:pt x="0" y="18"/>
                    <a:pt x="10" y="9"/>
                  </a:cubicBezTo>
                  <a:cubicBezTo>
                    <a:pt x="21" y="0"/>
                    <a:pt x="39" y="5"/>
                    <a:pt x="52"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7">
              <a:extLst>
                <a:ext uri="{FF2B5EF4-FFF2-40B4-BE49-F238E27FC236}">
                  <a16:creationId xmlns:a16="http://schemas.microsoft.com/office/drawing/2014/main" id="{F46EE081-F9B8-4DCF-8492-EC863E4DCF44}"/>
                </a:ext>
              </a:extLst>
            </p:cNvPr>
            <p:cNvSpPr>
              <a:spLocks/>
            </p:cNvSpPr>
            <p:nvPr/>
          </p:nvSpPr>
          <p:spPr bwMode="auto">
            <a:xfrm>
              <a:off x="-1952953" y="1499825"/>
              <a:ext cx="88900" cy="125413"/>
            </a:xfrm>
            <a:custGeom>
              <a:avLst/>
              <a:gdLst>
                <a:gd name="T0" fmla="*/ 30 w 30"/>
                <a:gd name="T1" fmla="*/ 42 h 42"/>
                <a:gd name="T2" fmla="*/ 28 w 30"/>
                <a:gd name="T3" fmla="*/ 34 h 42"/>
                <a:gd name="T4" fmla="*/ 20 w 30"/>
                <a:gd name="T5" fmla="*/ 17 h 42"/>
                <a:gd name="T6" fmla="*/ 7 w 30"/>
                <a:gd name="T7" fmla="*/ 4 h 42"/>
                <a:gd name="T8" fmla="*/ 0 w 30"/>
                <a:gd name="T9" fmla="*/ 0 h 42"/>
                <a:gd name="T10" fmla="*/ 6 w 30"/>
                <a:gd name="T11" fmla="*/ 5 h 42"/>
                <a:gd name="T12" fmla="*/ 18 w 30"/>
                <a:gd name="T13" fmla="*/ 19 h 42"/>
                <a:gd name="T14" fmla="*/ 27 w 30"/>
                <a:gd name="T15" fmla="*/ 35 h 42"/>
                <a:gd name="T16" fmla="*/ 30 w 3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2">
                  <a:moveTo>
                    <a:pt x="30" y="42"/>
                  </a:moveTo>
                  <a:cubicBezTo>
                    <a:pt x="30" y="42"/>
                    <a:pt x="30" y="39"/>
                    <a:pt x="28" y="34"/>
                  </a:cubicBezTo>
                  <a:cubicBezTo>
                    <a:pt x="27" y="30"/>
                    <a:pt x="24" y="23"/>
                    <a:pt x="20" y="17"/>
                  </a:cubicBezTo>
                  <a:cubicBezTo>
                    <a:pt x="16" y="11"/>
                    <a:pt x="11" y="6"/>
                    <a:pt x="7" y="4"/>
                  </a:cubicBezTo>
                  <a:cubicBezTo>
                    <a:pt x="3" y="1"/>
                    <a:pt x="0" y="0"/>
                    <a:pt x="0" y="0"/>
                  </a:cubicBezTo>
                  <a:cubicBezTo>
                    <a:pt x="0" y="1"/>
                    <a:pt x="3" y="2"/>
                    <a:pt x="6" y="5"/>
                  </a:cubicBezTo>
                  <a:cubicBezTo>
                    <a:pt x="10" y="8"/>
                    <a:pt x="14" y="13"/>
                    <a:pt x="18" y="19"/>
                  </a:cubicBezTo>
                  <a:cubicBezTo>
                    <a:pt x="22" y="25"/>
                    <a:pt x="25" y="30"/>
                    <a:pt x="27" y="35"/>
                  </a:cubicBezTo>
                  <a:cubicBezTo>
                    <a:pt x="29" y="39"/>
                    <a:pt x="30" y="42"/>
                    <a:pt x="30" y="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8">
              <a:extLst>
                <a:ext uri="{FF2B5EF4-FFF2-40B4-BE49-F238E27FC236}">
                  <a16:creationId xmlns:a16="http://schemas.microsoft.com/office/drawing/2014/main" id="{2BC6D7A1-6929-4A10-9B27-DD5A3E7AB3B2}"/>
                </a:ext>
              </a:extLst>
            </p:cNvPr>
            <p:cNvSpPr>
              <a:spLocks/>
            </p:cNvSpPr>
            <p:nvPr/>
          </p:nvSpPr>
          <p:spPr bwMode="auto">
            <a:xfrm>
              <a:off x="-1940253" y="1563325"/>
              <a:ext cx="50800" cy="11113"/>
            </a:xfrm>
            <a:custGeom>
              <a:avLst/>
              <a:gdLst>
                <a:gd name="T0" fmla="*/ 17 w 17"/>
                <a:gd name="T1" fmla="*/ 2 h 4"/>
                <a:gd name="T2" fmla="*/ 8 w 17"/>
                <a:gd name="T3" fmla="*/ 0 h 4"/>
                <a:gd name="T4" fmla="*/ 0 w 17"/>
                <a:gd name="T5" fmla="*/ 4 h 4"/>
                <a:gd name="T6" fmla="*/ 8 w 17"/>
                <a:gd name="T7" fmla="*/ 3 h 4"/>
                <a:gd name="T8" fmla="*/ 17 w 17"/>
                <a:gd name="T9" fmla="*/ 2 h 4"/>
              </a:gdLst>
              <a:ahLst/>
              <a:cxnLst>
                <a:cxn ang="0">
                  <a:pos x="T0" y="T1"/>
                </a:cxn>
                <a:cxn ang="0">
                  <a:pos x="T2" y="T3"/>
                </a:cxn>
                <a:cxn ang="0">
                  <a:pos x="T4" y="T5"/>
                </a:cxn>
                <a:cxn ang="0">
                  <a:pos x="T6" y="T7"/>
                </a:cxn>
                <a:cxn ang="0">
                  <a:pos x="T8" y="T9"/>
                </a:cxn>
              </a:cxnLst>
              <a:rect l="0" t="0" r="r" b="b"/>
              <a:pathLst>
                <a:path w="17" h="4">
                  <a:moveTo>
                    <a:pt x="17" y="2"/>
                  </a:moveTo>
                  <a:cubicBezTo>
                    <a:pt x="17" y="1"/>
                    <a:pt x="13" y="0"/>
                    <a:pt x="8" y="0"/>
                  </a:cubicBezTo>
                  <a:cubicBezTo>
                    <a:pt x="3" y="1"/>
                    <a:pt x="0" y="3"/>
                    <a:pt x="0" y="4"/>
                  </a:cubicBezTo>
                  <a:cubicBezTo>
                    <a:pt x="0" y="4"/>
                    <a:pt x="4" y="3"/>
                    <a:pt x="8" y="3"/>
                  </a:cubicBezTo>
                  <a:cubicBezTo>
                    <a:pt x="13" y="2"/>
                    <a:pt x="17" y="3"/>
                    <a:pt x="17"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9">
              <a:extLst>
                <a:ext uri="{FF2B5EF4-FFF2-40B4-BE49-F238E27FC236}">
                  <a16:creationId xmlns:a16="http://schemas.microsoft.com/office/drawing/2014/main" id="{1F37CEB8-A13B-4CC1-A39D-4E6C0B0545DC}"/>
                </a:ext>
              </a:extLst>
            </p:cNvPr>
            <p:cNvSpPr>
              <a:spLocks/>
            </p:cNvSpPr>
            <p:nvPr/>
          </p:nvSpPr>
          <p:spPr bwMode="auto">
            <a:xfrm>
              <a:off x="-1365578" y="1449025"/>
              <a:ext cx="200025" cy="215900"/>
            </a:xfrm>
            <a:custGeom>
              <a:avLst/>
              <a:gdLst>
                <a:gd name="T0" fmla="*/ 15 w 67"/>
                <a:gd name="T1" fmla="*/ 20 h 72"/>
                <a:gd name="T2" fmla="*/ 11 w 67"/>
                <a:gd name="T3" fmla="*/ 63 h 72"/>
                <a:gd name="T4" fmla="*/ 52 w 67"/>
                <a:gd name="T5" fmla="*/ 52 h 72"/>
                <a:gd name="T6" fmla="*/ 57 w 67"/>
                <a:gd name="T7" fmla="*/ 9 h 72"/>
                <a:gd name="T8" fmla="*/ 15 w 67"/>
                <a:gd name="T9" fmla="*/ 20 h 72"/>
              </a:gdLst>
              <a:ahLst/>
              <a:cxnLst>
                <a:cxn ang="0">
                  <a:pos x="T0" y="T1"/>
                </a:cxn>
                <a:cxn ang="0">
                  <a:pos x="T2" y="T3"/>
                </a:cxn>
                <a:cxn ang="0">
                  <a:pos x="T4" y="T5"/>
                </a:cxn>
                <a:cxn ang="0">
                  <a:pos x="T6" y="T7"/>
                </a:cxn>
                <a:cxn ang="0">
                  <a:pos x="T8" y="T9"/>
                </a:cxn>
              </a:cxnLst>
              <a:rect l="0" t="0" r="r" b="b"/>
              <a:pathLst>
                <a:path w="67" h="72">
                  <a:moveTo>
                    <a:pt x="15" y="20"/>
                  </a:moveTo>
                  <a:cubicBezTo>
                    <a:pt x="2" y="35"/>
                    <a:pt x="0" y="54"/>
                    <a:pt x="11" y="63"/>
                  </a:cubicBezTo>
                  <a:cubicBezTo>
                    <a:pt x="21" y="72"/>
                    <a:pt x="40" y="67"/>
                    <a:pt x="52" y="52"/>
                  </a:cubicBezTo>
                  <a:cubicBezTo>
                    <a:pt x="65" y="37"/>
                    <a:pt x="67" y="18"/>
                    <a:pt x="57" y="9"/>
                  </a:cubicBezTo>
                  <a:cubicBezTo>
                    <a:pt x="47" y="0"/>
                    <a:pt x="28" y="5"/>
                    <a:pt x="15"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0">
              <a:extLst>
                <a:ext uri="{FF2B5EF4-FFF2-40B4-BE49-F238E27FC236}">
                  <a16:creationId xmlns:a16="http://schemas.microsoft.com/office/drawing/2014/main" id="{7DDD8D6E-B1BF-4113-904C-D43ECCC07A13}"/>
                </a:ext>
              </a:extLst>
            </p:cNvPr>
            <p:cNvSpPr>
              <a:spLocks/>
            </p:cNvSpPr>
            <p:nvPr/>
          </p:nvSpPr>
          <p:spPr bwMode="auto">
            <a:xfrm>
              <a:off x="-1298903" y="1499825"/>
              <a:ext cx="88900" cy="125413"/>
            </a:xfrm>
            <a:custGeom>
              <a:avLst/>
              <a:gdLst>
                <a:gd name="T0" fmla="*/ 0 w 30"/>
                <a:gd name="T1" fmla="*/ 42 h 42"/>
                <a:gd name="T2" fmla="*/ 4 w 30"/>
                <a:gd name="T3" fmla="*/ 35 h 42"/>
                <a:gd name="T4" fmla="*/ 12 w 30"/>
                <a:gd name="T5" fmla="*/ 19 h 42"/>
                <a:gd name="T6" fmla="*/ 24 w 30"/>
                <a:gd name="T7" fmla="*/ 5 h 42"/>
                <a:gd name="T8" fmla="*/ 30 w 30"/>
                <a:gd name="T9" fmla="*/ 0 h 42"/>
                <a:gd name="T10" fmla="*/ 23 w 30"/>
                <a:gd name="T11" fmla="*/ 4 h 42"/>
                <a:gd name="T12" fmla="*/ 10 w 30"/>
                <a:gd name="T13" fmla="*/ 17 h 42"/>
                <a:gd name="T14" fmla="*/ 2 w 30"/>
                <a:gd name="T15" fmla="*/ 34 h 42"/>
                <a:gd name="T16" fmla="*/ 0 w 3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2">
                  <a:moveTo>
                    <a:pt x="0" y="42"/>
                  </a:moveTo>
                  <a:cubicBezTo>
                    <a:pt x="1" y="42"/>
                    <a:pt x="2" y="39"/>
                    <a:pt x="4" y="35"/>
                  </a:cubicBezTo>
                  <a:cubicBezTo>
                    <a:pt x="6" y="30"/>
                    <a:pt x="8" y="25"/>
                    <a:pt x="12" y="19"/>
                  </a:cubicBezTo>
                  <a:cubicBezTo>
                    <a:pt x="16" y="13"/>
                    <a:pt x="21" y="8"/>
                    <a:pt x="24" y="5"/>
                  </a:cubicBezTo>
                  <a:cubicBezTo>
                    <a:pt x="28" y="2"/>
                    <a:pt x="30" y="1"/>
                    <a:pt x="30" y="0"/>
                  </a:cubicBezTo>
                  <a:cubicBezTo>
                    <a:pt x="30" y="0"/>
                    <a:pt x="27" y="1"/>
                    <a:pt x="23" y="4"/>
                  </a:cubicBezTo>
                  <a:cubicBezTo>
                    <a:pt x="19" y="6"/>
                    <a:pt x="14" y="11"/>
                    <a:pt x="10" y="17"/>
                  </a:cubicBezTo>
                  <a:cubicBezTo>
                    <a:pt x="6" y="23"/>
                    <a:pt x="4" y="30"/>
                    <a:pt x="2" y="34"/>
                  </a:cubicBezTo>
                  <a:cubicBezTo>
                    <a:pt x="1" y="39"/>
                    <a:pt x="0" y="42"/>
                    <a:pt x="0" y="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1">
              <a:extLst>
                <a:ext uri="{FF2B5EF4-FFF2-40B4-BE49-F238E27FC236}">
                  <a16:creationId xmlns:a16="http://schemas.microsoft.com/office/drawing/2014/main" id="{D4B6012D-96B8-4F1E-8C8F-DED3C6CE6186}"/>
                </a:ext>
              </a:extLst>
            </p:cNvPr>
            <p:cNvSpPr>
              <a:spLocks/>
            </p:cNvSpPr>
            <p:nvPr/>
          </p:nvSpPr>
          <p:spPr bwMode="auto">
            <a:xfrm>
              <a:off x="-1271915" y="1563325"/>
              <a:ext cx="52388" cy="11113"/>
            </a:xfrm>
            <a:custGeom>
              <a:avLst/>
              <a:gdLst>
                <a:gd name="T0" fmla="*/ 0 w 18"/>
                <a:gd name="T1" fmla="*/ 2 h 4"/>
                <a:gd name="T2" fmla="*/ 9 w 18"/>
                <a:gd name="T3" fmla="*/ 3 h 4"/>
                <a:gd name="T4" fmla="*/ 18 w 18"/>
                <a:gd name="T5" fmla="*/ 4 h 4"/>
                <a:gd name="T6" fmla="*/ 9 w 18"/>
                <a:gd name="T7" fmla="*/ 0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3"/>
                    <a:pt x="4" y="2"/>
                    <a:pt x="9" y="3"/>
                  </a:cubicBezTo>
                  <a:cubicBezTo>
                    <a:pt x="14" y="3"/>
                    <a:pt x="17" y="4"/>
                    <a:pt x="18" y="4"/>
                  </a:cubicBezTo>
                  <a:cubicBezTo>
                    <a:pt x="18" y="3"/>
                    <a:pt x="14" y="1"/>
                    <a:pt x="9" y="0"/>
                  </a:cubicBezTo>
                  <a:cubicBezTo>
                    <a:pt x="4" y="0"/>
                    <a:pt x="0" y="1"/>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2">
              <a:extLst>
                <a:ext uri="{FF2B5EF4-FFF2-40B4-BE49-F238E27FC236}">
                  <a16:creationId xmlns:a16="http://schemas.microsoft.com/office/drawing/2014/main" id="{FA2B4F7C-67BC-43E9-BD5F-201B44EAFAC1}"/>
                </a:ext>
              </a:extLst>
            </p:cNvPr>
            <p:cNvSpPr>
              <a:spLocks/>
            </p:cNvSpPr>
            <p:nvPr/>
          </p:nvSpPr>
          <p:spPr bwMode="auto">
            <a:xfrm>
              <a:off x="-2173615" y="1774463"/>
              <a:ext cx="1203325" cy="593725"/>
            </a:xfrm>
            <a:custGeom>
              <a:avLst/>
              <a:gdLst>
                <a:gd name="T0" fmla="*/ 392 w 403"/>
                <a:gd name="T1" fmla="*/ 143 h 199"/>
                <a:gd name="T2" fmla="*/ 229 w 403"/>
                <a:gd name="T3" fmla="*/ 58 h 199"/>
                <a:gd name="T4" fmla="*/ 229 w 403"/>
                <a:gd name="T5" fmla="*/ 0 h 199"/>
                <a:gd name="T6" fmla="*/ 174 w 403"/>
                <a:gd name="T7" fmla="*/ 0 h 199"/>
                <a:gd name="T8" fmla="*/ 174 w 403"/>
                <a:gd name="T9" fmla="*/ 58 h 199"/>
                <a:gd name="T10" fmla="*/ 11 w 403"/>
                <a:gd name="T11" fmla="*/ 143 h 199"/>
                <a:gd name="T12" fmla="*/ 191 w 403"/>
                <a:gd name="T13" fmla="*/ 190 h 199"/>
                <a:gd name="T14" fmla="*/ 392 w 403"/>
                <a:gd name="T15" fmla="*/ 143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3" h="199">
                  <a:moveTo>
                    <a:pt x="392" y="143"/>
                  </a:moveTo>
                  <a:cubicBezTo>
                    <a:pt x="377" y="68"/>
                    <a:pt x="229" y="58"/>
                    <a:pt x="229" y="58"/>
                  </a:cubicBezTo>
                  <a:cubicBezTo>
                    <a:pt x="229" y="0"/>
                    <a:pt x="229" y="0"/>
                    <a:pt x="229" y="0"/>
                  </a:cubicBezTo>
                  <a:cubicBezTo>
                    <a:pt x="174" y="0"/>
                    <a:pt x="174" y="0"/>
                    <a:pt x="174" y="0"/>
                  </a:cubicBezTo>
                  <a:cubicBezTo>
                    <a:pt x="174" y="58"/>
                    <a:pt x="174" y="58"/>
                    <a:pt x="174" y="58"/>
                  </a:cubicBezTo>
                  <a:cubicBezTo>
                    <a:pt x="174" y="58"/>
                    <a:pt x="26" y="68"/>
                    <a:pt x="11" y="143"/>
                  </a:cubicBezTo>
                  <a:cubicBezTo>
                    <a:pt x="0" y="199"/>
                    <a:pt x="125" y="196"/>
                    <a:pt x="191" y="190"/>
                  </a:cubicBezTo>
                  <a:cubicBezTo>
                    <a:pt x="264" y="196"/>
                    <a:pt x="403" y="199"/>
                    <a:pt x="392" y="143"/>
                  </a:cubicBezTo>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3">
              <a:extLst>
                <a:ext uri="{FF2B5EF4-FFF2-40B4-BE49-F238E27FC236}">
                  <a16:creationId xmlns:a16="http://schemas.microsoft.com/office/drawing/2014/main" id="{4DDB1521-2448-412A-B159-CB195CB449FA}"/>
                </a:ext>
              </a:extLst>
            </p:cNvPr>
            <p:cNvSpPr>
              <a:spLocks/>
            </p:cNvSpPr>
            <p:nvPr/>
          </p:nvSpPr>
          <p:spPr bwMode="auto">
            <a:xfrm>
              <a:off x="-2173615" y="1954644"/>
              <a:ext cx="1203325" cy="411163"/>
            </a:xfrm>
            <a:custGeom>
              <a:avLst/>
              <a:gdLst>
                <a:gd name="T0" fmla="*/ 191 w 403"/>
                <a:gd name="T1" fmla="*/ 129 h 138"/>
                <a:gd name="T2" fmla="*/ 392 w 403"/>
                <a:gd name="T3" fmla="*/ 82 h 138"/>
                <a:gd name="T4" fmla="*/ 256 w 403"/>
                <a:gd name="T5" fmla="*/ 0 h 138"/>
                <a:gd name="T6" fmla="*/ 204 w 403"/>
                <a:gd name="T7" fmla="*/ 21 h 138"/>
                <a:gd name="T8" fmla="*/ 149 w 403"/>
                <a:gd name="T9" fmla="*/ 0 h 138"/>
                <a:gd name="T10" fmla="*/ 11 w 403"/>
                <a:gd name="T11" fmla="*/ 82 h 138"/>
                <a:gd name="T12" fmla="*/ 191 w 403"/>
                <a:gd name="T13" fmla="*/ 129 h 138"/>
              </a:gdLst>
              <a:ahLst/>
              <a:cxnLst>
                <a:cxn ang="0">
                  <a:pos x="T0" y="T1"/>
                </a:cxn>
                <a:cxn ang="0">
                  <a:pos x="T2" y="T3"/>
                </a:cxn>
                <a:cxn ang="0">
                  <a:pos x="T4" y="T5"/>
                </a:cxn>
                <a:cxn ang="0">
                  <a:pos x="T6" y="T7"/>
                </a:cxn>
                <a:cxn ang="0">
                  <a:pos x="T8" y="T9"/>
                </a:cxn>
                <a:cxn ang="0">
                  <a:pos x="T10" y="T11"/>
                </a:cxn>
                <a:cxn ang="0">
                  <a:pos x="T12" y="T13"/>
                </a:cxn>
              </a:cxnLst>
              <a:rect l="0" t="0" r="r" b="b"/>
              <a:pathLst>
                <a:path w="403" h="138">
                  <a:moveTo>
                    <a:pt x="191" y="129"/>
                  </a:moveTo>
                  <a:cubicBezTo>
                    <a:pt x="264" y="135"/>
                    <a:pt x="403" y="138"/>
                    <a:pt x="392" y="82"/>
                  </a:cubicBezTo>
                  <a:cubicBezTo>
                    <a:pt x="381" y="28"/>
                    <a:pt x="299" y="7"/>
                    <a:pt x="256" y="0"/>
                  </a:cubicBezTo>
                  <a:cubicBezTo>
                    <a:pt x="242" y="13"/>
                    <a:pt x="223" y="21"/>
                    <a:pt x="204" y="21"/>
                  </a:cubicBezTo>
                  <a:cubicBezTo>
                    <a:pt x="184" y="22"/>
                    <a:pt x="164" y="14"/>
                    <a:pt x="149" y="0"/>
                  </a:cubicBezTo>
                  <a:cubicBezTo>
                    <a:pt x="106" y="7"/>
                    <a:pt x="22" y="27"/>
                    <a:pt x="11" y="82"/>
                  </a:cubicBezTo>
                  <a:cubicBezTo>
                    <a:pt x="0" y="138"/>
                    <a:pt x="125" y="135"/>
                    <a:pt x="191" y="12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4">
              <a:extLst>
                <a:ext uri="{FF2B5EF4-FFF2-40B4-BE49-F238E27FC236}">
                  <a16:creationId xmlns:a16="http://schemas.microsoft.com/office/drawing/2014/main" id="{F8426A0F-E9CE-4DBC-86F6-2AF52F4BC7BA}"/>
                </a:ext>
              </a:extLst>
            </p:cNvPr>
            <p:cNvSpPr>
              <a:spLocks/>
            </p:cNvSpPr>
            <p:nvPr/>
          </p:nvSpPr>
          <p:spPr bwMode="auto">
            <a:xfrm>
              <a:off x="-1895803" y="1974488"/>
              <a:ext cx="169863" cy="376238"/>
            </a:xfrm>
            <a:custGeom>
              <a:avLst/>
              <a:gdLst>
                <a:gd name="T0" fmla="*/ 57 w 57"/>
                <a:gd name="T1" fmla="*/ 126 h 126"/>
                <a:gd name="T2" fmla="*/ 26 w 57"/>
                <a:gd name="T3" fmla="*/ 0 h 126"/>
                <a:gd name="T4" fmla="*/ 0 w 57"/>
                <a:gd name="T5" fmla="*/ 7 h 126"/>
                <a:gd name="T6" fmla="*/ 0 w 57"/>
                <a:gd name="T7" fmla="*/ 9 h 126"/>
                <a:gd name="T8" fmla="*/ 11 w 57"/>
                <a:gd name="T9" fmla="*/ 126 h 126"/>
                <a:gd name="T10" fmla="*/ 57 w 57"/>
                <a:gd name="T11" fmla="*/ 126 h 126"/>
              </a:gdLst>
              <a:ahLst/>
              <a:cxnLst>
                <a:cxn ang="0">
                  <a:pos x="T0" y="T1"/>
                </a:cxn>
                <a:cxn ang="0">
                  <a:pos x="T2" y="T3"/>
                </a:cxn>
                <a:cxn ang="0">
                  <a:pos x="T4" y="T5"/>
                </a:cxn>
                <a:cxn ang="0">
                  <a:pos x="T6" y="T7"/>
                </a:cxn>
                <a:cxn ang="0">
                  <a:pos x="T8" y="T9"/>
                </a:cxn>
                <a:cxn ang="0">
                  <a:pos x="T10" y="T11"/>
                </a:cxn>
              </a:cxnLst>
              <a:rect l="0" t="0" r="r" b="b"/>
              <a:pathLst>
                <a:path w="57" h="126">
                  <a:moveTo>
                    <a:pt x="57" y="126"/>
                  </a:moveTo>
                  <a:cubicBezTo>
                    <a:pt x="43" y="85"/>
                    <a:pt x="33" y="43"/>
                    <a:pt x="26" y="0"/>
                  </a:cubicBezTo>
                  <a:cubicBezTo>
                    <a:pt x="18" y="2"/>
                    <a:pt x="9" y="4"/>
                    <a:pt x="0" y="7"/>
                  </a:cubicBezTo>
                  <a:cubicBezTo>
                    <a:pt x="0" y="8"/>
                    <a:pt x="0" y="8"/>
                    <a:pt x="0" y="9"/>
                  </a:cubicBezTo>
                  <a:cubicBezTo>
                    <a:pt x="2" y="48"/>
                    <a:pt x="5" y="87"/>
                    <a:pt x="11" y="126"/>
                  </a:cubicBezTo>
                  <a:cubicBezTo>
                    <a:pt x="26" y="126"/>
                    <a:pt x="42" y="126"/>
                    <a:pt x="57" y="12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15">
              <a:extLst>
                <a:ext uri="{FF2B5EF4-FFF2-40B4-BE49-F238E27FC236}">
                  <a16:creationId xmlns:a16="http://schemas.microsoft.com/office/drawing/2014/main" id="{ED9B9485-B848-427C-A503-6775E87A29E1}"/>
                </a:ext>
              </a:extLst>
            </p:cNvPr>
            <p:cNvSpPr>
              <a:spLocks/>
            </p:cNvSpPr>
            <p:nvPr/>
          </p:nvSpPr>
          <p:spPr bwMode="auto">
            <a:xfrm>
              <a:off x="-1416378" y="1974488"/>
              <a:ext cx="173038" cy="376238"/>
            </a:xfrm>
            <a:custGeom>
              <a:avLst/>
              <a:gdLst>
                <a:gd name="T0" fmla="*/ 0 w 58"/>
                <a:gd name="T1" fmla="*/ 126 h 126"/>
                <a:gd name="T2" fmla="*/ 31 w 58"/>
                <a:gd name="T3" fmla="*/ 0 h 126"/>
                <a:gd name="T4" fmla="*/ 58 w 58"/>
                <a:gd name="T5" fmla="*/ 7 h 126"/>
                <a:gd name="T6" fmla="*/ 58 w 58"/>
                <a:gd name="T7" fmla="*/ 9 h 126"/>
                <a:gd name="T8" fmla="*/ 47 w 58"/>
                <a:gd name="T9" fmla="*/ 126 h 126"/>
                <a:gd name="T10" fmla="*/ 0 w 58"/>
                <a:gd name="T11" fmla="*/ 126 h 126"/>
              </a:gdLst>
              <a:ahLst/>
              <a:cxnLst>
                <a:cxn ang="0">
                  <a:pos x="T0" y="T1"/>
                </a:cxn>
                <a:cxn ang="0">
                  <a:pos x="T2" y="T3"/>
                </a:cxn>
                <a:cxn ang="0">
                  <a:pos x="T4" y="T5"/>
                </a:cxn>
                <a:cxn ang="0">
                  <a:pos x="T6" y="T7"/>
                </a:cxn>
                <a:cxn ang="0">
                  <a:pos x="T8" y="T9"/>
                </a:cxn>
                <a:cxn ang="0">
                  <a:pos x="T10" y="T11"/>
                </a:cxn>
              </a:cxnLst>
              <a:rect l="0" t="0" r="r" b="b"/>
              <a:pathLst>
                <a:path w="58" h="126">
                  <a:moveTo>
                    <a:pt x="0" y="126"/>
                  </a:moveTo>
                  <a:cubicBezTo>
                    <a:pt x="14" y="85"/>
                    <a:pt x="25" y="43"/>
                    <a:pt x="31" y="0"/>
                  </a:cubicBezTo>
                  <a:cubicBezTo>
                    <a:pt x="40" y="2"/>
                    <a:pt x="49" y="4"/>
                    <a:pt x="58" y="7"/>
                  </a:cubicBezTo>
                  <a:cubicBezTo>
                    <a:pt x="58" y="8"/>
                    <a:pt x="58" y="8"/>
                    <a:pt x="58" y="9"/>
                  </a:cubicBezTo>
                  <a:cubicBezTo>
                    <a:pt x="55" y="48"/>
                    <a:pt x="53" y="87"/>
                    <a:pt x="47" y="126"/>
                  </a:cubicBezTo>
                  <a:cubicBezTo>
                    <a:pt x="31" y="126"/>
                    <a:pt x="15" y="126"/>
                    <a:pt x="0" y="12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16">
              <a:extLst>
                <a:ext uri="{FF2B5EF4-FFF2-40B4-BE49-F238E27FC236}">
                  <a16:creationId xmlns:a16="http://schemas.microsoft.com/office/drawing/2014/main" id="{97F62319-6D23-456C-9EF7-7C7DB42A8243}"/>
                </a:ext>
              </a:extLst>
            </p:cNvPr>
            <p:cNvSpPr>
              <a:spLocks/>
            </p:cNvSpPr>
            <p:nvPr/>
          </p:nvSpPr>
          <p:spPr bwMode="auto">
            <a:xfrm>
              <a:off x="-1654503" y="1774463"/>
              <a:ext cx="163513" cy="128588"/>
            </a:xfrm>
            <a:custGeom>
              <a:avLst/>
              <a:gdLst>
                <a:gd name="T0" fmla="*/ 55 w 55"/>
                <a:gd name="T1" fmla="*/ 0 h 43"/>
                <a:gd name="T2" fmla="*/ 0 w 55"/>
                <a:gd name="T3" fmla="*/ 0 h 43"/>
                <a:gd name="T4" fmla="*/ 0 w 55"/>
                <a:gd name="T5" fmla="*/ 43 h 43"/>
                <a:gd name="T6" fmla="*/ 16 w 55"/>
                <a:gd name="T7" fmla="*/ 43 h 43"/>
                <a:gd name="T8" fmla="*/ 55 w 55"/>
                <a:gd name="T9" fmla="*/ 39 h 43"/>
                <a:gd name="T10" fmla="*/ 55 w 55"/>
                <a:gd name="T11" fmla="*/ 0 h 43"/>
              </a:gdLst>
              <a:ahLst/>
              <a:cxnLst>
                <a:cxn ang="0">
                  <a:pos x="T0" y="T1"/>
                </a:cxn>
                <a:cxn ang="0">
                  <a:pos x="T2" y="T3"/>
                </a:cxn>
                <a:cxn ang="0">
                  <a:pos x="T4" y="T5"/>
                </a:cxn>
                <a:cxn ang="0">
                  <a:pos x="T6" y="T7"/>
                </a:cxn>
                <a:cxn ang="0">
                  <a:pos x="T8" y="T9"/>
                </a:cxn>
                <a:cxn ang="0">
                  <a:pos x="T10" y="T11"/>
                </a:cxn>
              </a:cxnLst>
              <a:rect l="0" t="0" r="r" b="b"/>
              <a:pathLst>
                <a:path w="55" h="43">
                  <a:moveTo>
                    <a:pt x="55" y="0"/>
                  </a:moveTo>
                  <a:cubicBezTo>
                    <a:pt x="0" y="0"/>
                    <a:pt x="0" y="0"/>
                    <a:pt x="0" y="0"/>
                  </a:cubicBezTo>
                  <a:cubicBezTo>
                    <a:pt x="0" y="43"/>
                    <a:pt x="0" y="43"/>
                    <a:pt x="0" y="43"/>
                  </a:cubicBezTo>
                  <a:cubicBezTo>
                    <a:pt x="5" y="43"/>
                    <a:pt x="10" y="43"/>
                    <a:pt x="16" y="43"/>
                  </a:cubicBezTo>
                  <a:cubicBezTo>
                    <a:pt x="29" y="43"/>
                    <a:pt x="42" y="42"/>
                    <a:pt x="55" y="39"/>
                  </a:cubicBezTo>
                  <a:cubicBezTo>
                    <a:pt x="55" y="0"/>
                    <a:pt x="55" y="0"/>
                    <a:pt x="55" y="0"/>
                  </a:cubicBezTo>
                </a:path>
              </a:pathLst>
            </a:custGeom>
            <a:solidFill>
              <a:srgbClr val="FFB9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7">
              <a:extLst>
                <a:ext uri="{FF2B5EF4-FFF2-40B4-BE49-F238E27FC236}">
                  <a16:creationId xmlns:a16="http://schemas.microsoft.com/office/drawing/2014/main" id="{58B6E0D7-761C-4759-A8DF-DE51FC3746AE}"/>
                </a:ext>
              </a:extLst>
            </p:cNvPr>
            <p:cNvSpPr>
              <a:spLocks/>
            </p:cNvSpPr>
            <p:nvPr/>
          </p:nvSpPr>
          <p:spPr bwMode="auto">
            <a:xfrm>
              <a:off x="-1902153" y="1041038"/>
              <a:ext cx="641350" cy="777875"/>
            </a:xfrm>
            <a:custGeom>
              <a:avLst/>
              <a:gdLst>
                <a:gd name="T0" fmla="*/ 108 w 215"/>
                <a:gd name="T1" fmla="*/ 261 h 261"/>
                <a:gd name="T2" fmla="*/ 108 w 215"/>
                <a:gd name="T3" fmla="*/ 261 h 261"/>
                <a:gd name="T4" fmla="*/ 4 w 215"/>
                <a:gd name="T5" fmla="*/ 161 h 261"/>
                <a:gd name="T6" fmla="*/ 2 w 215"/>
                <a:gd name="T7" fmla="*/ 107 h 261"/>
                <a:gd name="T8" fmla="*/ 108 w 215"/>
                <a:gd name="T9" fmla="*/ 0 h 261"/>
                <a:gd name="T10" fmla="*/ 213 w 215"/>
                <a:gd name="T11" fmla="*/ 107 h 261"/>
                <a:gd name="T12" fmla="*/ 211 w 215"/>
                <a:gd name="T13" fmla="*/ 161 h 261"/>
                <a:gd name="T14" fmla="*/ 108 w 215"/>
                <a:gd name="T15" fmla="*/ 261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61">
                  <a:moveTo>
                    <a:pt x="108" y="261"/>
                  </a:moveTo>
                  <a:cubicBezTo>
                    <a:pt x="108" y="261"/>
                    <a:pt x="108" y="261"/>
                    <a:pt x="108" y="261"/>
                  </a:cubicBezTo>
                  <a:cubicBezTo>
                    <a:pt x="52" y="261"/>
                    <a:pt x="6" y="217"/>
                    <a:pt x="4" y="161"/>
                  </a:cubicBezTo>
                  <a:cubicBezTo>
                    <a:pt x="2" y="107"/>
                    <a:pt x="2" y="107"/>
                    <a:pt x="2" y="107"/>
                  </a:cubicBezTo>
                  <a:cubicBezTo>
                    <a:pt x="0" y="48"/>
                    <a:pt x="48" y="0"/>
                    <a:pt x="108" y="0"/>
                  </a:cubicBezTo>
                  <a:cubicBezTo>
                    <a:pt x="167" y="0"/>
                    <a:pt x="215" y="48"/>
                    <a:pt x="213" y="107"/>
                  </a:cubicBezTo>
                  <a:cubicBezTo>
                    <a:pt x="211" y="161"/>
                    <a:pt x="211" y="161"/>
                    <a:pt x="211" y="161"/>
                  </a:cubicBezTo>
                  <a:cubicBezTo>
                    <a:pt x="210" y="217"/>
                    <a:pt x="164" y="261"/>
                    <a:pt x="108" y="261"/>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8">
              <a:extLst>
                <a:ext uri="{FF2B5EF4-FFF2-40B4-BE49-F238E27FC236}">
                  <a16:creationId xmlns:a16="http://schemas.microsoft.com/office/drawing/2014/main" id="{CAA58C65-B70F-4BE8-B79C-1ACCD4148187}"/>
                </a:ext>
              </a:extLst>
            </p:cNvPr>
            <p:cNvSpPr>
              <a:spLocks/>
            </p:cNvSpPr>
            <p:nvPr/>
          </p:nvSpPr>
          <p:spPr bwMode="auto">
            <a:xfrm>
              <a:off x="-1651328" y="1533163"/>
              <a:ext cx="139700" cy="87313"/>
            </a:xfrm>
            <a:custGeom>
              <a:avLst/>
              <a:gdLst>
                <a:gd name="T0" fmla="*/ 29 w 47"/>
                <a:gd name="T1" fmla="*/ 7 h 29"/>
                <a:gd name="T2" fmla="*/ 0 w 47"/>
                <a:gd name="T3" fmla="*/ 4 h 29"/>
                <a:gd name="T4" fmla="*/ 8 w 47"/>
                <a:gd name="T5" fmla="*/ 20 h 29"/>
                <a:gd name="T6" fmla="*/ 29 w 47"/>
                <a:gd name="T7" fmla="*/ 28 h 29"/>
                <a:gd name="T8" fmla="*/ 44 w 47"/>
                <a:gd name="T9" fmla="*/ 14 h 29"/>
                <a:gd name="T10" fmla="*/ 47 w 47"/>
                <a:gd name="T11" fmla="*/ 0 h 29"/>
                <a:gd name="T12" fmla="*/ 29 w 47"/>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47" h="29">
                  <a:moveTo>
                    <a:pt x="29" y="7"/>
                  </a:moveTo>
                  <a:cubicBezTo>
                    <a:pt x="20" y="9"/>
                    <a:pt x="9" y="8"/>
                    <a:pt x="0" y="4"/>
                  </a:cubicBezTo>
                  <a:cubicBezTo>
                    <a:pt x="1" y="10"/>
                    <a:pt x="4" y="16"/>
                    <a:pt x="8" y="20"/>
                  </a:cubicBezTo>
                  <a:cubicBezTo>
                    <a:pt x="13" y="26"/>
                    <a:pt x="22" y="29"/>
                    <a:pt x="29" y="28"/>
                  </a:cubicBezTo>
                  <a:cubicBezTo>
                    <a:pt x="36" y="26"/>
                    <a:pt x="42" y="20"/>
                    <a:pt x="44" y="14"/>
                  </a:cubicBezTo>
                  <a:cubicBezTo>
                    <a:pt x="46" y="9"/>
                    <a:pt x="47" y="5"/>
                    <a:pt x="47" y="0"/>
                  </a:cubicBezTo>
                  <a:cubicBezTo>
                    <a:pt x="42" y="4"/>
                    <a:pt x="36" y="6"/>
                    <a:pt x="29" y="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9">
              <a:extLst>
                <a:ext uri="{FF2B5EF4-FFF2-40B4-BE49-F238E27FC236}">
                  <a16:creationId xmlns:a16="http://schemas.microsoft.com/office/drawing/2014/main" id="{E3AF5C73-C6E1-4893-A277-FB4565F310DE}"/>
                </a:ext>
              </a:extLst>
            </p:cNvPr>
            <p:cNvSpPr>
              <a:spLocks/>
            </p:cNvSpPr>
            <p:nvPr/>
          </p:nvSpPr>
          <p:spPr bwMode="auto">
            <a:xfrm>
              <a:off x="-1624340" y="1577613"/>
              <a:ext cx="95250" cy="42863"/>
            </a:xfrm>
            <a:custGeom>
              <a:avLst/>
              <a:gdLst>
                <a:gd name="T0" fmla="*/ 32 w 32"/>
                <a:gd name="T1" fmla="*/ 4 h 14"/>
                <a:gd name="T2" fmla="*/ 16 w 32"/>
                <a:gd name="T3" fmla="*/ 1 h 14"/>
                <a:gd name="T4" fmla="*/ 0 w 32"/>
                <a:gd name="T5" fmla="*/ 6 h 14"/>
                <a:gd name="T6" fmla="*/ 20 w 32"/>
                <a:gd name="T7" fmla="*/ 13 h 14"/>
                <a:gd name="T8" fmla="*/ 32 w 32"/>
                <a:gd name="T9" fmla="*/ 4 h 14"/>
              </a:gdLst>
              <a:ahLst/>
              <a:cxnLst>
                <a:cxn ang="0">
                  <a:pos x="T0" y="T1"/>
                </a:cxn>
                <a:cxn ang="0">
                  <a:pos x="T2" y="T3"/>
                </a:cxn>
                <a:cxn ang="0">
                  <a:pos x="T4" y="T5"/>
                </a:cxn>
                <a:cxn ang="0">
                  <a:pos x="T6" y="T7"/>
                </a:cxn>
                <a:cxn ang="0">
                  <a:pos x="T8" y="T9"/>
                </a:cxn>
              </a:cxnLst>
              <a:rect l="0" t="0" r="r" b="b"/>
              <a:pathLst>
                <a:path w="32" h="14">
                  <a:moveTo>
                    <a:pt x="32" y="4"/>
                  </a:moveTo>
                  <a:cubicBezTo>
                    <a:pt x="27" y="2"/>
                    <a:pt x="21" y="0"/>
                    <a:pt x="16" y="1"/>
                  </a:cubicBezTo>
                  <a:cubicBezTo>
                    <a:pt x="10" y="1"/>
                    <a:pt x="5" y="3"/>
                    <a:pt x="0" y="6"/>
                  </a:cubicBezTo>
                  <a:cubicBezTo>
                    <a:pt x="5" y="11"/>
                    <a:pt x="13" y="14"/>
                    <a:pt x="20" y="13"/>
                  </a:cubicBezTo>
                  <a:cubicBezTo>
                    <a:pt x="25" y="11"/>
                    <a:pt x="29" y="8"/>
                    <a:pt x="32" y="4"/>
                  </a:cubicBezTo>
                  <a:close/>
                </a:path>
              </a:pathLst>
            </a:custGeom>
            <a:solidFill>
              <a:srgbClr val="FE6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0">
              <a:extLst>
                <a:ext uri="{FF2B5EF4-FFF2-40B4-BE49-F238E27FC236}">
                  <a16:creationId xmlns:a16="http://schemas.microsoft.com/office/drawing/2014/main" id="{026DC188-2E26-4AAD-ACCA-6612D7A47FF6}"/>
                </a:ext>
              </a:extLst>
            </p:cNvPr>
            <p:cNvSpPr>
              <a:spLocks/>
            </p:cNvSpPr>
            <p:nvPr/>
          </p:nvSpPr>
          <p:spPr bwMode="auto">
            <a:xfrm>
              <a:off x="-1932315" y="1055325"/>
              <a:ext cx="206375" cy="392113"/>
            </a:xfrm>
            <a:custGeom>
              <a:avLst/>
              <a:gdLst>
                <a:gd name="T0" fmla="*/ 57 w 69"/>
                <a:gd name="T1" fmla="*/ 0 h 131"/>
                <a:gd name="T2" fmla="*/ 12 w 69"/>
                <a:gd name="T3" fmla="*/ 48 h 131"/>
                <a:gd name="T4" fmla="*/ 1 w 69"/>
                <a:gd name="T5" fmla="*/ 114 h 131"/>
                <a:gd name="T6" fmla="*/ 4 w 69"/>
                <a:gd name="T7" fmla="*/ 122 h 131"/>
                <a:gd name="T8" fmla="*/ 0 w 69"/>
                <a:gd name="T9" fmla="*/ 129 h 131"/>
                <a:gd name="T10" fmla="*/ 3 w 69"/>
                <a:gd name="T11" fmla="*/ 131 h 131"/>
                <a:gd name="T12" fmla="*/ 25 w 69"/>
                <a:gd name="T13" fmla="*/ 113 h 131"/>
                <a:gd name="T14" fmla="*/ 57 w 69"/>
                <a:gd name="T15" fmla="*/ 0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31">
                  <a:moveTo>
                    <a:pt x="57" y="0"/>
                  </a:moveTo>
                  <a:cubicBezTo>
                    <a:pt x="36" y="8"/>
                    <a:pt x="21" y="27"/>
                    <a:pt x="12" y="48"/>
                  </a:cubicBezTo>
                  <a:cubicBezTo>
                    <a:pt x="4" y="69"/>
                    <a:pt x="2" y="91"/>
                    <a:pt x="1" y="114"/>
                  </a:cubicBezTo>
                  <a:cubicBezTo>
                    <a:pt x="1" y="117"/>
                    <a:pt x="1" y="121"/>
                    <a:pt x="4" y="122"/>
                  </a:cubicBezTo>
                  <a:cubicBezTo>
                    <a:pt x="0" y="129"/>
                    <a:pt x="0" y="129"/>
                    <a:pt x="0" y="129"/>
                  </a:cubicBezTo>
                  <a:cubicBezTo>
                    <a:pt x="1" y="130"/>
                    <a:pt x="2" y="130"/>
                    <a:pt x="3" y="131"/>
                  </a:cubicBezTo>
                  <a:cubicBezTo>
                    <a:pt x="10" y="125"/>
                    <a:pt x="18" y="119"/>
                    <a:pt x="25" y="113"/>
                  </a:cubicBezTo>
                  <a:cubicBezTo>
                    <a:pt x="56" y="85"/>
                    <a:pt x="69" y="39"/>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1">
              <a:extLst>
                <a:ext uri="{FF2B5EF4-FFF2-40B4-BE49-F238E27FC236}">
                  <a16:creationId xmlns:a16="http://schemas.microsoft.com/office/drawing/2014/main" id="{CA0366C8-790C-4891-9C9C-095CA2717909}"/>
                </a:ext>
              </a:extLst>
            </p:cNvPr>
            <p:cNvSpPr>
              <a:spLocks/>
            </p:cNvSpPr>
            <p:nvPr/>
          </p:nvSpPr>
          <p:spPr bwMode="auto">
            <a:xfrm>
              <a:off x="-1765628" y="1029925"/>
              <a:ext cx="525463" cy="347663"/>
            </a:xfrm>
            <a:custGeom>
              <a:avLst/>
              <a:gdLst>
                <a:gd name="T0" fmla="*/ 0 w 176"/>
                <a:gd name="T1" fmla="*/ 12 h 117"/>
                <a:gd name="T2" fmla="*/ 44 w 176"/>
                <a:gd name="T3" fmla="*/ 69 h 117"/>
                <a:gd name="T4" fmla="*/ 93 w 176"/>
                <a:gd name="T5" fmla="*/ 90 h 117"/>
                <a:gd name="T6" fmla="*/ 136 w 176"/>
                <a:gd name="T7" fmla="*/ 96 h 117"/>
                <a:gd name="T8" fmla="*/ 172 w 176"/>
                <a:gd name="T9" fmla="*/ 117 h 117"/>
                <a:gd name="T10" fmla="*/ 164 w 176"/>
                <a:gd name="T11" fmla="*/ 59 h 117"/>
                <a:gd name="T12" fmla="*/ 124 w 176"/>
                <a:gd name="T13" fmla="*/ 16 h 117"/>
                <a:gd name="T14" fmla="*/ 100 w 176"/>
                <a:gd name="T15" fmla="*/ 4 h 117"/>
                <a:gd name="T16" fmla="*/ 68 w 176"/>
                <a:gd name="T17" fmla="*/ 1 h 117"/>
                <a:gd name="T18" fmla="*/ 0 w 176"/>
                <a:gd name="T19" fmla="*/ 1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17">
                  <a:moveTo>
                    <a:pt x="0" y="12"/>
                  </a:moveTo>
                  <a:cubicBezTo>
                    <a:pt x="2" y="37"/>
                    <a:pt x="23" y="56"/>
                    <a:pt x="44" y="69"/>
                  </a:cubicBezTo>
                  <a:cubicBezTo>
                    <a:pt x="59" y="78"/>
                    <a:pt x="76" y="86"/>
                    <a:pt x="93" y="90"/>
                  </a:cubicBezTo>
                  <a:cubicBezTo>
                    <a:pt x="107" y="93"/>
                    <a:pt x="122" y="93"/>
                    <a:pt x="136" y="96"/>
                  </a:cubicBezTo>
                  <a:cubicBezTo>
                    <a:pt x="150" y="100"/>
                    <a:pt x="164" y="106"/>
                    <a:pt x="172" y="117"/>
                  </a:cubicBezTo>
                  <a:cubicBezTo>
                    <a:pt x="176" y="98"/>
                    <a:pt x="173" y="77"/>
                    <a:pt x="164" y="59"/>
                  </a:cubicBezTo>
                  <a:cubicBezTo>
                    <a:pt x="155" y="41"/>
                    <a:pt x="140" y="27"/>
                    <a:pt x="124" y="16"/>
                  </a:cubicBezTo>
                  <a:cubicBezTo>
                    <a:pt x="117" y="11"/>
                    <a:pt x="109" y="7"/>
                    <a:pt x="100" y="4"/>
                  </a:cubicBezTo>
                  <a:cubicBezTo>
                    <a:pt x="90" y="1"/>
                    <a:pt x="79" y="1"/>
                    <a:pt x="68" y="1"/>
                  </a:cubicBezTo>
                  <a:cubicBezTo>
                    <a:pt x="44" y="0"/>
                    <a:pt x="20" y="0"/>
                    <a:pt x="0" y="12"/>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2">
              <a:extLst>
                <a:ext uri="{FF2B5EF4-FFF2-40B4-BE49-F238E27FC236}">
                  <a16:creationId xmlns:a16="http://schemas.microsoft.com/office/drawing/2014/main" id="{2F503638-EF9A-4527-A898-DAEB19DB79AA}"/>
                </a:ext>
              </a:extLst>
            </p:cNvPr>
            <p:cNvSpPr>
              <a:spLocks/>
            </p:cNvSpPr>
            <p:nvPr/>
          </p:nvSpPr>
          <p:spPr bwMode="auto">
            <a:xfrm>
              <a:off x="-1770390" y="1322025"/>
              <a:ext cx="136525" cy="55563"/>
            </a:xfrm>
            <a:custGeom>
              <a:avLst/>
              <a:gdLst>
                <a:gd name="T0" fmla="*/ 4 w 46"/>
                <a:gd name="T1" fmla="*/ 18 h 19"/>
                <a:gd name="T2" fmla="*/ 43 w 46"/>
                <a:gd name="T3" fmla="*/ 9 h 19"/>
                <a:gd name="T4" fmla="*/ 44 w 46"/>
                <a:gd name="T5" fmla="*/ 5 h 19"/>
                <a:gd name="T6" fmla="*/ 1 w 46"/>
                <a:gd name="T7" fmla="*/ 15 h 19"/>
                <a:gd name="T8" fmla="*/ 4 w 46"/>
                <a:gd name="T9" fmla="*/ 18 h 19"/>
              </a:gdLst>
              <a:ahLst/>
              <a:cxnLst>
                <a:cxn ang="0">
                  <a:pos x="T0" y="T1"/>
                </a:cxn>
                <a:cxn ang="0">
                  <a:pos x="T2" y="T3"/>
                </a:cxn>
                <a:cxn ang="0">
                  <a:pos x="T4" y="T5"/>
                </a:cxn>
                <a:cxn ang="0">
                  <a:pos x="T6" y="T7"/>
                </a:cxn>
                <a:cxn ang="0">
                  <a:pos x="T8" y="T9"/>
                </a:cxn>
              </a:cxnLst>
              <a:rect l="0" t="0" r="r" b="b"/>
              <a:pathLst>
                <a:path w="46" h="19">
                  <a:moveTo>
                    <a:pt x="4" y="18"/>
                  </a:moveTo>
                  <a:cubicBezTo>
                    <a:pt x="15" y="7"/>
                    <a:pt x="29" y="4"/>
                    <a:pt x="43" y="9"/>
                  </a:cubicBezTo>
                  <a:cubicBezTo>
                    <a:pt x="45" y="10"/>
                    <a:pt x="46" y="6"/>
                    <a:pt x="44" y="5"/>
                  </a:cubicBezTo>
                  <a:cubicBezTo>
                    <a:pt x="29" y="0"/>
                    <a:pt x="13" y="3"/>
                    <a:pt x="1" y="15"/>
                  </a:cubicBezTo>
                  <a:cubicBezTo>
                    <a:pt x="0" y="17"/>
                    <a:pt x="2" y="19"/>
                    <a:pt x="4"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3">
              <a:extLst>
                <a:ext uri="{FF2B5EF4-FFF2-40B4-BE49-F238E27FC236}">
                  <a16:creationId xmlns:a16="http://schemas.microsoft.com/office/drawing/2014/main" id="{4607AD1D-1142-42BE-AF4D-D9FF86D10888}"/>
                </a:ext>
              </a:extLst>
            </p:cNvPr>
            <p:cNvSpPr>
              <a:spLocks/>
            </p:cNvSpPr>
            <p:nvPr/>
          </p:nvSpPr>
          <p:spPr bwMode="auto">
            <a:xfrm>
              <a:off x="-1529090" y="1322025"/>
              <a:ext cx="139700" cy="55563"/>
            </a:xfrm>
            <a:custGeom>
              <a:avLst/>
              <a:gdLst>
                <a:gd name="T0" fmla="*/ 45 w 47"/>
                <a:gd name="T1" fmla="*/ 15 h 19"/>
                <a:gd name="T2" fmla="*/ 3 w 47"/>
                <a:gd name="T3" fmla="*/ 5 h 19"/>
                <a:gd name="T4" fmla="*/ 4 w 47"/>
                <a:gd name="T5" fmla="*/ 9 h 19"/>
                <a:gd name="T6" fmla="*/ 42 w 47"/>
                <a:gd name="T7" fmla="*/ 18 h 19"/>
                <a:gd name="T8" fmla="*/ 45 w 47"/>
                <a:gd name="T9" fmla="*/ 15 h 19"/>
              </a:gdLst>
              <a:ahLst/>
              <a:cxnLst>
                <a:cxn ang="0">
                  <a:pos x="T0" y="T1"/>
                </a:cxn>
                <a:cxn ang="0">
                  <a:pos x="T2" y="T3"/>
                </a:cxn>
                <a:cxn ang="0">
                  <a:pos x="T4" y="T5"/>
                </a:cxn>
                <a:cxn ang="0">
                  <a:pos x="T6" y="T7"/>
                </a:cxn>
                <a:cxn ang="0">
                  <a:pos x="T8" y="T9"/>
                </a:cxn>
              </a:cxnLst>
              <a:rect l="0" t="0" r="r" b="b"/>
              <a:pathLst>
                <a:path w="47" h="19">
                  <a:moveTo>
                    <a:pt x="45" y="15"/>
                  </a:moveTo>
                  <a:cubicBezTo>
                    <a:pt x="34" y="3"/>
                    <a:pt x="18" y="0"/>
                    <a:pt x="3" y="5"/>
                  </a:cubicBezTo>
                  <a:cubicBezTo>
                    <a:pt x="0" y="6"/>
                    <a:pt x="1" y="10"/>
                    <a:pt x="4" y="9"/>
                  </a:cubicBezTo>
                  <a:cubicBezTo>
                    <a:pt x="17" y="4"/>
                    <a:pt x="32" y="7"/>
                    <a:pt x="42" y="18"/>
                  </a:cubicBezTo>
                  <a:cubicBezTo>
                    <a:pt x="44" y="19"/>
                    <a:pt x="47" y="17"/>
                    <a:pt x="45" y="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4">
              <a:extLst>
                <a:ext uri="{FF2B5EF4-FFF2-40B4-BE49-F238E27FC236}">
                  <a16:creationId xmlns:a16="http://schemas.microsoft.com/office/drawing/2014/main" id="{A011ECF3-6B63-47C8-B519-8E70AF4B4820}"/>
                </a:ext>
              </a:extLst>
            </p:cNvPr>
            <p:cNvSpPr>
              <a:spLocks/>
            </p:cNvSpPr>
            <p:nvPr/>
          </p:nvSpPr>
          <p:spPr bwMode="auto">
            <a:xfrm>
              <a:off x="-1640215" y="1342663"/>
              <a:ext cx="74613" cy="196850"/>
            </a:xfrm>
            <a:custGeom>
              <a:avLst/>
              <a:gdLst>
                <a:gd name="T0" fmla="*/ 19 w 25"/>
                <a:gd name="T1" fmla="*/ 2 h 66"/>
                <a:gd name="T2" fmla="*/ 22 w 25"/>
                <a:gd name="T3" fmla="*/ 23 h 66"/>
                <a:gd name="T4" fmla="*/ 21 w 25"/>
                <a:gd name="T5" fmla="*/ 39 h 66"/>
                <a:gd name="T6" fmla="*/ 6 w 25"/>
                <a:gd name="T7" fmla="*/ 42 h 66"/>
                <a:gd name="T8" fmla="*/ 16 w 25"/>
                <a:gd name="T9" fmla="*/ 66 h 66"/>
                <a:gd name="T10" fmla="*/ 17 w 25"/>
                <a:gd name="T11" fmla="*/ 64 h 66"/>
                <a:gd name="T12" fmla="*/ 8 w 25"/>
                <a:gd name="T13" fmla="*/ 53 h 66"/>
                <a:gd name="T14" fmla="*/ 24 w 25"/>
                <a:gd name="T15" fmla="*/ 42 h 66"/>
                <a:gd name="T16" fmla="*/ 25 w 25"/>
                <a:gd name="T17" fmla="*/ 41 h 66"/>
                <a:gd name="T18" fmla="*/ 21 w 25"/>
                <a:gd name="T19" fmla="*/ 1 h 66"/>
                <a:gd name="T20" fmla="*/ 19 w 25"/>
                <a:gd name="T2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6">
                  <a:moveTo>
                    <a:pt x="19" y="2"/>
                  </a:moveTo>
                  <a:cubicBezTo>
                    <a:pt x="20" y="9"/>
                    <a:pt x="21" y="16"/>
                    <a:pt x="22" y="23"/>
                  </a:cubicBezTo>
                  <a:cubicBezTo>
                    <a:pt x="22" y="25"/>
                    <a:pt x="25" y="40"/>
                    <a:pt x="21" y="39"/>
                  </a:cubicBezTo>
                  <a:cubicBezTo>
                    <a:pt x="16" y="38"/>
                    <a:pt x="10" y="38"/>
                    <a:pt x="6" y="42"/>
                  </a:cubicBezTo>
                  <a:cubicBezTo>
                    <a:pt x="0" y="49"/>
                    <a:pt x="10" y="62"/>
                    <a:pt x="16" y="66"/>
                  </a:cubicBezTo>
                  <a:cubicBezTo>
                    <a:pt x="17" y="66"/>
                    <a:pt x="18" y="65"/>
                    <a:pt x="17" y="64"/>
                  </a:cubicBezTo>
                  <a:cubicBezTo>
                    <a:pt x="12" y="61"/>
                    <a:pt x="10" y="57"/>
                    <a:pt x="8" y="53"/>
                  </a:cubicBezTo>
                  <a:cubicBezTo>
                    <a:pt x="3" y="41"/>
                    <a:pt x="15" y="40"/>
                    <a:pt x="24" y="42"/>
                  </a:cubicBezTo>
                  <a:cubicBezTo>
                    <a:pt x="25" y="42"/>
                    <a:pt x="25" y="42"/>
                    <a:pt x="25" y="41"/>
                  </a:cubicBezTo>
                  <a:cubicBezTo>
                    <a:pt x="25" y="28"/>
                    <a:pt x="23" y="14"/>
                    <a:pt x="21" y="1"/>
                  </a:cubicBezTo>
                  <a:cubicBezTo>
                    <a:pt x="20" y="0"/>
                    <a:pt x="18" y="1"/>
                    <a:pt x="19"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Oval 88">
              <a:extLst>
                <a:ext uri="{FF2B5EF4-FFF2-40B4-BE49-F238E27FC236}">
                  <a16:creationId xmlns:a16="http://schemas.microsoft.com/office/drawing/2014/main" id="{EEAD8F46-7881-4F9C-ACDA-D5D8148FC32F}"/>
                </a:ext>
              </a:extLst>
            </p:cNvPr>
            <p:cNvSpPr>
              <a:spLocks noChangeArrowheads="1"/>
            </p:cNvSpPr>
            <p:nvPr/>
          </p:nvSpPr>
          <p:spPr bwMode="auto">
            <a:xfrm>
              <a:off x="-1481465" y="1452200"/>
              <a:ext cx="33338" cy="635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Oval 89">
              <a:extLst>
                <a:ext uri="{FF2B5EF4-FFF2-40B4-BE49-F238E27FC236}">
                  <a16:creationId xmlns:a16="http://schemas.microsoft.com/office/drawing/2014/main" id="{96F65ACB-FC01-4085-A155-BFF5877AB459}"/>
                </a:ext>
              </a:extLst>
            </p:cNvPr>
            <p:cNvSpPr>
              <a:spLocks noChangeArrowheads="1"/>
            </p:cNvSpPr>
            <p:nvPr/>
          </p:nvSpPr>
          <p:spPr bwMode="auto">
            <a:xfrm>
              <a:off x="-1716415" y="1452200"/>
              <a:ext cx="31750" cy="635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2" name="Group 451">
            <a:extLst>
              <a:ext uri="{FF2B5EF4-FFF2-40B4-BE49-F238E27FC236}">
                <a16:creationId xmlns:a16="http://schemas.microsoft.com/office/drawing/2014/main" id="{48BE57D4-13C7-439C-9DA4-C2240A0439C4}"/>
              </a:ext>
            </a:extLst>
          </p:cNvPr>
          <p:cNvGrpSpPr/>
          <p:nvPr/>
        </p:nvGrpSpPr>
        <p:grpSpPr>
          <a:xfrm>
            <a:off x="8275954" y="2572975"/>
            <a:ext cx="2523492" cy="2745508"/>
            <a:chOff x="8275954" y="2750775"/>
            <a:chExt cx="2523492" cy="2745508"/>
          </a:xfrm>
        </p:grpSpPr>
        <p:grpSp>
          <p:nvGrpSpPr>
            <p:cNvPr id="422" name="Group 421">
              <a:extLst>
                <a:ext uri="{FF2B5EF4-FFF2-40B4-BE49-F238E27FC236}">
                  <a16:creationId xmlns:a16="http://schemas.microsoft.com/office/drawing/2014/main" id="{F6E9DAB7-814D-4EBD-9507-68D53BB4F35A}"/>
                </a:ext>
              </a:extLst>
            </p:cNvPr>
            <p:cNvGrpSpPr/>
            <p:nvPr/>
          </p:nvGrpSpPr>
          <p:grpSpPr>
            <a:xfrm>
              <a:off x="8275954" y="2750775"/>
              <a:ext cx="2523492" cy="2745508"/>
              <a:chOff x="14766430" y="1943057"/>
              <a:chExt cx="2523492" cy="2745508"/>
            </a:xfrm>
          </p:grpSpPr>
          <p:grpSp>
            <p:nvGrpSpPr>
              <p:cNvPr id="423" name="Group 422">
                <a:extLst>
                  <a:ext uri="{FF2B5EF4-FFF2-40B4-BE49-F238E27FC236}">
                    <a16:creationId xmlns:a16="http://schemas.microsoft.com/office/drawing/2014/main" id="{CE45CFE7-F938-45CC-B449-CDD898532191}"/>
                  </a:ext>
                </a:extLst>
              </p:cNvPr>
              <p:cNvGrpSpPr/>
              <p:nvPr/>
            </p:nvGrpSpPr>
            <p:grpSpPr>
              <a:xfrm>
                <a:off x="14861532" y="1943057"/>
                <a:ext cx="2333288" cy="2745508"/>
                <a:chOff x="14861532" y="1834373"/>
                <a:chExt cx="2333288" cy="2745508"/>
              </a:xfrm>
            </p:grpSpPr>
            <p:sp>
              <p:nvSpPr>
                <p:cNvPr id="425" name="Rectangle 424">
                  <a:extLst>
                    <a:ext uri="{FF2B5EF4-FFF2-40B4-BE49-F238E27FC236}">
                      <a16:creationId xmlns:a16="http://schemas.microsoft.com/office/drawing/2014/main" id="{2115DDE0-A6C5-4492-92D1-D22D3D24FF76}"/>
                    </a:ext>
                  </a:extLst>
                </p:cNvPr>
                <p:cNvSpPr/>
                <p:nvPr/>
              </p:nvSpPr>
              <p:spPr>
                <a:xfrm>
                  <a:off x="14861532" y="3933550"/>
                  <a:ext cx="2333288" cy="646331"/>
                </a:xfrm>
                <a:prstGeom prst="rect">
                  <a:avLst/>
                </a:prstGeom>
              </p:spPr>
              <p:txBody>
                <a:bodyPr wrap="square" lIns="0" tIns="0" rIns="0" bIns="0">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Nunc in </a:t>
                  </a:r>
                  <a:r>
                    <a:rPr lang="en-US" sz="1400" dirty="0" err="1">
                      <a:solidFill>
                        <a:schemeClr val="bg1"/>
                      </a:solidFill>
                    </a:rPr>
                    <a:t>aliquet</a:t>
                  </a:r>
                  <a:r>
                    <a:rPr lang="en-US" sz="1400" dirty="0">
                      <a:solidFill>
                        <a:schemeClr val="bg1"/>
                      </a:solidFill>
                    </a:rPr>
                    <a:t> </a:t>
                  </a:r>
                  <a:r>
                    <a:rPr lang="en-US" sz="1400" dirty="0" err="1">
                      <a:solidFill>
                        <a:schemeClr val="bg1"/>
                      </a:solidFill>
                    </a:rPr>
                    <a:t>nunc</a:t>
                  </a:r>
                  <a:r>
                    <a:rPr lang="en-US" sz="1400" dirty="0">
                      <a:solidFill>
                        <a:schemeClr val="bg1"/>
                      </a:solidFill>
                    </a:rPr>
                    <a:t>."</a:t>
                  </a:r>
                </a:p>
              </p:txBody>
            </p:sp>
            <p:grpSp>
              <p:nvGrpSpPr>
                <p:cNvPr id="426" name="Group 425">
                  <a:extLst>
                    <a:ext uri="{FF2B5EF4-FFF2-40B4-BE49-F238E27FC236}">
                      <a16:creationId xmlns:a16="http://schemas.microsoft.com/office/drawing/2014/main" id="{89BA0142-94CD-4647-83A9-7CBA534E35AD}"/>
                    </a:ext>
                  </a:extLst>
                </p:cNvPr>
                <p:cNvGrpSpPr/>
                <p:nvPr/>
              </p:nvGrpSpPr>
              <p:grpSpPr>
                <a:xfrm>
                  <a:off x="15050504" y="1834373"/>
                  <a:ext cx="1955346" cy="1911351"/>
                  <a:chOff x="17662753" y="1098550"/>
                  <a:chExt cx="1955346" cy="1911351"/>
                </a:xfrm>
              </p:grpSpPr>
              <p:sp>
                <p:nvSpPr>
                  <p:cNvPr id="427" name="Freeform 95">
                    <a:extLst>
                      <a:ext uri="{FF2B5EF4-FFF2-40B4-BE49-F238E27FC236}">
                        <a16:creationId xmlns:a16="http://schemas.microsoft.com/office/drawing/2014/main" id="{B2562FAD-549B-415E-A98D-F757234B1477}"/>
                      </a:ext>
                    </a:extLst>
                  </p:cNvPr>
                  <p:cNvSpPr>
                    <a:spLocks/>
                  </p:cNvSpPr>
                  <p:nvPr/>
                </p:nvSpPr>
                <p:spPr bwMode="auto">
                  <a:xfrm>
                    <a:off x="18035588" y="1974850"/>
                    <a:ext cx="1208088" cy="592138"/>
                  </a:xfrm>
                  <a:custGeom>
                    <a:avLst/>
                    <a:gdLst>
                      <a:gd name="T0" fmla="*/ 392 w 403"/>
                      <a:gd name="T1" fmla="*/ 143 h 198"/>
                      <a:gd name="T2" fmla="*/ 229 w 403"/>
                      <a:gd name="T3" fmla="*/ 58 h 198"/>
                      <a:gd name="T4" fmla="*/ 229 w 403"/>
                      <a:gd name="T5" fmla="*/ 0 h 198"/>
                      <a:gd name="T6" fmla="*/ 174 w 403"/>
                      <a:gd name="T7" fmla="*/ 0 h 198"/>
                      <a:gd name="T8" fmla="*/ 174 w 403"/>
                      <a:gd name="T9" fmla="*/ 58 h 198"/>
                      <a:gd name="T10" fmla="*/ 11 w 403"/>
                      <a:gd name="T11" fmla="*/ 143 h 198"/>
                      <a:gd name="T12" fmla="*/ 191 w 403"/>
                      <a:gd name="T13" fmla="*/ 190 h 198"/>
                      <a:gd name="T14" fmla="*/ 392 w 403"/>
                      <a:gd name="T15" fmla="*/ 143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3" h="198">
                        <a:moveTo>
                          <a:pt x="392" y="143"/>
                        </a:moveTo>
                        <a:cubicBezTo>
                          <a:pt x="377" y="68"/>
                          <a:pt x="229" y="58"/>
                          <a:pt x="229" y="58"/>
                        </a:cubicBezTo>
                        <a:cubicBezTo>
                          <a:pt x="229" y="0"/>
                          <a:pt x="229" y="0"/>
                          <a:pt x="229" y="0"/>
                        </a:cubicBezTo>
                        <a:cubicBezTo>
                          <a:pt x="174" y="0"/>
                          <a:pt x="174" y="0"/>
                          <a:pt x="174" y="0"/>
                        </a:cubicBezTo>
                        <a:cubicBezTo>
                          <a:pt x="174" y="58"/>
                          <a:pt x="174" y="58"/>
                          <a:pt x="174" y="58"/>
                        </a:cubicBezTo>
                        <a:cubicBezTo>
                          <a:pt x="174" y="58"/>
                          <a:pt x="26" y="68"/>
                          <a:pt x="11" y="143"/>
                        </a:cubicBezTo>
                        <a:cubicBezTo>
                          <a:pt x="0" y="198"/>
                          <a:pt x="125" y="195"/>
                          <a:pt x="191" y="190"/>
                        </a:cubicBezTo>
                        <a:cubicBezTo>
                          <a:pt x="264" y="195"/>
                          <a:pt x="403" y="198"/>
                          <a:pt x="392" y="143"/>
                        </a:cubicBezTo>
                      </a:path>
                    </a:pathLst>
                  </a:custGeom>
                  <a:solidFill>
                    <a:srgbClr val="FBA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96">
                    <a:extLst>
                      <a:ext uri="{FF2B5EF4-FFF2-40B4-BE49-F238E27FC236}">
                        <a16:creationId xmlns:a16="http://schemas.microsoft.com/office/drawing/2014/main" id="{F68B6753-2CF9-40AA-8EAF-C7F992DFFC47}"/>
                      </a:ext>
                    </a:extLst>
                  </p:cNvPr>
                  <p:cNvSpPr>
                    <a:spLocks/>
                  </p:cNvSpPr>
                  <p:nvPr/>
                </p:nvSpPr>
                <p:spPr bwMode="auto">
                  <a:xfrm>
                    <a:off x="18035588" y="1974850"/>
                    <a:ext cx="1208088" cy="592138"/>
                  </a:xfrm>
                  <a:custGeom>
                    <a:avLst/>
                    <a:gdLst>
                      <a:gd name="T0" fmla="*/ 392 w 403"/>
                      <a:gd name="T1" fmla="*/ 143 h 198"/>
                      <a:gd name="T2" fmla="*/ 229 w 403"/>
                      <a:gd name="T3" fmla="*/ 58 h 198"/>
                      <a:gd name="T4" fmla="*/ 229 w 403"/>
                      <a:gd name="T5" fmla="*/ 0 h 198"/>
                      <a:gd name="T6" fmla="*/ 174 w 403"/>
                      <a:gd name="T7" fmla="*/ 0 h 198"/>
                      <a:gd name="T8" fmla="*/ 174 w 403"/>
                      <a:gd name="T9" fmla="*/ 58 h 198"/>
                      <a:gd name="T10" fmla="*/ 11 w 403"/>
                      <a:gd name="T11" fmla="*/ 143 h 198"/>
                      <a:gd name="T12" fmla="*/ 191 w 403"/>
                      <a:gd name="T13" fmla="*/ 190 h 198"/>
                      <a:gd name="T14" fmla="*/ 392 w 403"/>
                      <a:gd name="T15" fmla="*/ 143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3" h="198">
                        <a:moveTo>
                          <a:pt x="392" y="143"/>
                        </a:moveTo>
                        <a:cubicBezTo>
                          <a:pt x="377" y="68"/>
                          <a:pt x="229" y="58"/>
                          <a:pt x="229" y="58"/>
                        </a:cubicBezTo>
                        <a:cubicBezTo>
                          <a:pt x="229" y="0"/>
                          <a:pt x="229" y="0"/>
                          <a:pt x="229" y="0"/>
                        </a:cubicBezTo>
                        <a:cubicBezTo>
                          <a:pt x="174" y="0"/>
                          <a:pt x="174" y="0"/>
                          <a:pt x="174" y="0"/>
                        </a:cubicBezTo>
                        <a:cubicBezTo>
                          <a:pt x="174" y="58"/>
                          <a:pt x="174" y="58"/>
                          <a:pt x="174" y="58"/>
                        </a:cubicBezTo>
                        <a:cubicBezTo>
                          <a:pt x="174" y="58"/>
                          <a:pt x="26" y="68"/>
                          <a:pt x="11" y="143"/>
                        </a:cubicBezTo>
                        <a:cubicBezTo>
                          <a:pt x="0" y="198"/>
                          <a:pt x="125" y="195"/>
                          <a:pt x="191" y="190"/>
                        </a:cubicBezTo>
                        <a:cubicBezTo>
                          <a:pt x="264" y="195"/>
                          <a:pt x="403" y="198"/>
                          <a:pt x="392" y="143"/>
                        </a:cubicBezTo>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97">
                    <a:extLst>
                      <a:ext uri="{FF2B5EF4-FFF2-40B4-BE49-F238E27FC236}">
                        <a16:creationId xmlns:a16="http://schemas.microsoft.com/office/drawing/2014/main" id="{7202CE69-D48C-4DDD-84DD-BA8F354D7567}"/>
                      </a:ext>
                    </a:extLst>
                  </p:cNvPr>
                  <p:cNvSpPr>
                    <a:spLocks/>
                  </p:cNvSpPr>
                  <p:nvPr/>
                </p:nvSpPr>
                <p:spPr bwMode="auto">
                  <a:xfrm>
                    <a:off x="18035588" y="2154238"/>
                    <a:ext cx="1208088" cy="412750"/>
                  </a:xfrm>
                  <a:custGeom>
                    <a:avLst/>
                    <a:gdLst>
                      <a:gd name="T0" fmla="*/ 249 w 403"/>
                      <a:gd name="T1" fmla="*/ 0 h 138"/>
                      <a:gd name="T2" fmla="*/ 207 w 403"/>
                      <a:gd name="T3" fmla="*/ 20 h 138"/>
                      <a:gd name="T4" fmla="*/ 150 w 403"/>
                      <a:gd name="T5" fmla="*/ 1 h 138"/>
                      <a:gd name="T6" fmla="*/ 11 w 403"/>
                      <a:gd name="T7" fmla="*/ 83 h 138"/>
                      <a:gd name="T8" fmla="*/ 191 w 403"/>
                      <a:gd name="T9" fmla="*/ 130 h 138"/>
                      <a:gd name="T10" fmla="*/ 392 w 403"/>
                      <a:gd name="T11" fmla="*/ 83 h 138"/>
                      <a:gd name="T12" fmla="*/ 249 w 403"/>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403" h="138">
                        <a:moveTo>
                          <a:pt x="249" y="0"/>
                        </a:moveTo>
                        <a:cubicBezTo>
                          <a:pt x="238" y="11"/>
                          <a:pt x="223" y="18"/>
                          <a:pt x="207" y="20"/>
                        </a:cubicBezTo>
                        <a:cubicBezTo>
                          <a:pt x="186" y="22"/>
                          <a:pt x="165" y="15"/>
                          <a:pt x="150" y="1"/>
                        </a:cubicBezTo>
                        <a:cubicBezTo>
                          <a:pt x="107" y="7"/>
                          <a:pt x="22" y="28"/>
                          <a:pt x="11" y="83"/>
                        </a:cubicBezTo>
                        <a:cubicBezTo>
                          <a:pt x="0" y="138"/>
                          <a:pt x="125" y="135"/>
                          <a:pt x="191" y="130"/>
                        </a:cubicBezTo>
                        <a:cubicBezTo>
                          <a:pt x="264" y="135"/>
                          <a:pt x="403" y="138"/>
                          <a:pt x="392" y="83"/>
                        </a:cubicBezTo>
                        <a:cubicBezTo>
                          <a:pt x="380" y="26"/>
                          <a:pt x="291" y="6"/>
                          <a:pt x="249"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98">
                    <a:extLst>
                      <a:ext uri="{FF2B5EF4-FFF2-40B4-BE49-F238E27FC236}">
                        <a16:creationId xmlns:a16="http://schemas.microsoft.com/office/drawing/2014/main" id="{1C882BE2-43A9-48C0-BD5A-39BDFD4A4499}"/>
                      </a:ext>
                    </a:extLst>
                  </p:cNvPr>
                  <p:cNvSpPr>
                    <a:spLocks/>
                  </p:cNvSpPr>
                  <p:nvPr/>
                </p:nvSpPr>
                <p:spPr bwMode="auto">
                  <a:xfrm>
                    <a:off x="18038763" y="2158207"/>
                    <a:ext cx="509588" cy="400050"/>
                  </a:xfrm>
                  <a:custGeom>
                    <a:avLst/>
                    <a:gdLst>
                      <a:gd name="T0" fmla="*/ 170 w 170"/>
                      <a:gd name="T1" fmla="*/ 130 h 134"/>
                      <a:gd name="T2" fmla="*/ 139 w 170"/>
                      <a:gd name="T3" fmla="*/ 0 h 134"/>
                      <a:gd name="T4" fmla="*/ 10 w 170"/>
                      <a:gd name="T5" fmla="*/ 81 h 134"/>
                      <a:gd name="T6" fmla="*/ 170 w 170"/>
                      <a:gd name="T7" fmla="*/ 130 h 134"/>
                    </a:gdLst>
                    <a:ahLst/>
                    <a:cxnLst>
                      <a:cxn ang="0">
                        <a:pos x="T0" y="T1"/>
                      </a:cxn>
                      <a:cxn ang="0">
                        <a:pos x="T2" y="T3"/>
                      </a:cxn>
                      <a:cxn ang="0">
                        <a:pos x="T4" y="T5"/>
                      </a:cxn>
                      <a:cxn ang="0">
                        <a:pos x="T6" y="T7"/>
                      </a:cxn>
                    </a:cxnLst>
                    <a:rect l="0" t="0" r="r" b="b"/>
                    <a:pathLst>
                      <a:path w="170" h="134">
                        <a:moveTo>
                          <a:pt x="170" y="130"/>
                        </a:moveTo>
                        <a:cubicBezTo>
                          <a:pt x="158" y="87"/>
                          <a:pt x="148" y="44"/>
                          <a:pt x="139" y="0"/>
                        </a:cubicBezTo>
                        <a:cubicBezTo>
                          <a:pt x="95" y="8"/>
                          <a:pt x="21" y="29"/>
                          <a:pt x="10" y="81"/>
                        </a:cubicBezTo>
                        <a:cubicBezTo>
                          <a:pt x="0" y="131"/>
                          <a:pt x="101" y="134"/>
                          <a:pt x="170" y="13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1" name="Freeform 99">
                    <a:extLst>
                      <a:ext uri="{FF2B5EF4-FFF2-40B4-BE49-F238E27FC236}">
                        <a16:creationId xmlns:a16="http://schemas.microsoft.com/office/drawing/2014/main" id="{619F7FAD-ADC5-4E3A-AB94-33CAB769FC03}"/>
                      </a:ext>
                    </a:extLst>
                  </p:cNvPr>
                  <p:cNvSpPr>
                    <a:spLocks/>
                  </p:cNvSpPr>
                  <p:nvPr/>
                </p:nvSpPr>
                <p:spPr bwMode="auto">
                  <a:xfrm>
                    <a:off x="18729326" y="2158207"/>
                    <a:ext cx="508000" cy="400050"/>
                  </a:xfrm>
                  <a:custGeom>
                    <a:avLst/>
                    <a:gdLst>
                      <a:gd name="T0" fmla="*/ 0 w 170"/>
                      <a:gd name="T1" fmla="*/ 130 h 134"/>
                      <a:gd name="T2" fmla="*/ 31 w 170"/>
                      <a:gd name="T3" fmla="*/ 0 h 134"/>
                      <a:gd name="T4" fmla="*/ 160 w 170"/>
                      <a:gd name="T5" fmla="*/ 81 h 134"/>
                      <a:gd name="T6" fmla="*/ 0 w 170"/>
                      <a:gd name="T7" fmla="*/ 130 h 134"/>
                    </a:gdLst>
                    <a:ahLst/>
                    <a:cxnLst>
                      <a:cxn ang="0">
                        <a:pos x="T0" y="T1"/>
                      </a:cxn>
                      <a:cxn ang="0">
                        <a:pos x="T2" y="T3"/>
                      </a:cxn>
                      <a:cxn ang="0">
                        <a:pos x="T4" y="T5"/>
                      </a:cxn>
                      <a:cxn ang="0">
                        <a:pos x="T6" y="T7"/>
                      </a:cxn>
                    </a:cxnLst>
                    <a:rect l="0" t="0" r="r" b="b"/>
                    <a:pathLst>
                      <a:path w="170" h="134">
                        <a:moveTo>
                          <a:pt x="0" y="130"/>
                        </a:moveTo>
                        <a:cubicBezTo>
                          <a:pt x="12" y="87"/>
                          <a:pt x="22" y="44"/>
                          <a:pt x="31" y="0"/>
                        </a:cubicBezTo>
                        <a:cubicBezTo>
                          <a:pt x="75" y="8"/>
                          <a:pt x="149" y="29"/>
                          <a:pt x="160" y="81"/>
                        </a:cubicBezTo>
                        <a:cubicBezTo>
                          <a:pt x="170" y="131"/>
                          <a:pt x="69" y="134"/>
                          <a:pt x="0" y="13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2" name="Freeform 100">
                    <a:extLst>
                      <a:ext uri="{FF2B5EF4-FFF2-40B4-BE49-F238E27FC236}">
                        <a16:creationId xmlns:a16="http://schemas.microsoft.com/office/drawing/2014/main" id="{DC0A09B3-C5D2-4D73-84C5-6ECF76CD3A21}"/>
                      </a:ext>
                    </a:extLst>
                  </p:cNvPr>
                  <p:cNvSpPr>
                    <a:spLocks/>
                  </p:cNvSpPr>
                  <p:nvPr/>
                </p:nvSpPr>
                <p:spPr bwMode="auto">
                  <a:xfrm>
                    <a:off x="18557876" y="1974850"/>
                    <a:ext cx="165100" cy="128588"/>
                  </a:xfrm>
                  <a:custGeom>
                    <a:avLst/>
                    <a:gdLst>
                      <a:gd name="T0" fmla="*/ 55 w 55"/>
                      <a:gd name="T1" fmla="*/ 0 h 43"/>
                      <a:gd name="T2" fmla="*/ 0 w 55"/>
                      <a:gd name="T3" fmla="*/ 0 h 43"/>
                      <a:gd name="T4" fmla="*/ 0 w 55"/>
                      <a:gd name="T5" fmla="*/ 43 h 43"/>
                      <a:gd name="T6" fmla="*/ 6 w 55"/>
                      <a:gd name="T7" fmla="*/ 43 h 43"/>
                      <a:gd name="T8" fmla="*/ 55 w 55"/>
                      <a:gd name="T9" fmla="*/ 38 h 43"/>
                      <a:gd name="T10" fmla="*/ 55 w 55"/>
                      <a:gd name="T11" fmla="*/ 0 h 43"/>
                    </a:gdLst>
                    <a:ahLst/>
                    <a:cxnLst>
                      <a:cxn ang="0">
                        <a:pos x="T0" y="T1"/>
                      </a:cxn>
                      <a:cxn ang="0">
                        <a:pos x="T2" y="T3"/>
                      </a:cxn>
                      <a:cxn ang="0">
                        <a:pos x="T4" y="T5"/>
                      </a:cxn>
                      <a:cxn ang="0">
                        <a:pos x="T6" y="T7"/>
                      </a:cxn>
                      <a:cxn ang="0">
                        <a:pos x="T8" y="T9"/>
                      </a:cxn>
                      <a:cxn ang="0">
                        <a:pos x="T10" y="T11"/>
                      </a:cxn>
                    </a:cxnLst>
                    <a:rect l="0" t="0" r="r" b="b"/>
                    <a:pathLst>
                      <a:path w="55" h="43">
                        <a:moveTo>
                          <a:pt x="55" y="0"/>
                        </a:moveTo>
                        <a:cubicBezTo>
                          <a:pt x="0" y="0"/>
                          <a:pt x="0" y="0"/>
                          <a:pt x="0" y="0"/>
                        </a:cubicBezTo>
                        <a:cubicBezTo>
                          <a:pt x="0" y="43"/>
                          <a:pt x="0" y="43"/>
                          <a:pt x="0" y="43"/>
                        </a:cubicBezTo>
                        <a:cubicBezTo>
                          <a:pt x="2" y="43"/>
                          <a:pt x="4" y="43"/>
                          <a:pt x="6" y="43"/>
                        </a:cubicBezTo>
                        <a:cubicBezTo>
                          <a:pt x="22" y="43"/>
                          <a:pt x="39" y="42"/>
                          <a:pt x="55" y="38"/>
                        </a:cubicBezTo>
                        <a:cubicBezTo>
                          <a:pt x="55" y="0"/>
                          <a:pt x="55" y="0"/>
                          <a:pt x="55" y="0"/>
                        </a:cubicBezTo>
                      </a:path>
                    </a:pathLst>
                  </a:custGeom>
                  <a:solidFill>
                    <a:srgbClr val="FFB9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01">
                    <a:extLst>
                      <a:ext uri="{FF2B5EF4-FFF2-40B4-BE49-F238E27FC236}">
                        <a16:creationId xmlns:a16="http://schemas.microsoft.com/office/drawing/2014/main" id="{4F2427B9-9752-4175-9E97-E94588BF18B8}"/>
                      </a:ext>
                    </a:extLst>
                  </p:cNvPr>
                  <p:cNvSpPr>
                    <a:spLocks/>
                  </p:cNvSpPr>
                  <p:nvPr/>
                </p:nvSpPr>
                <p:spPr bwMode="auto">
                  <a:xfrm>
                    <a:off x="18095913" y="1098550"/>
                    <a:ext cx="1062038" cy="700088"/>
                  </a:xfrm>
                  <a:custGeom>
                    <a:avLst/>
                    <a:gdLst>
                      <a:gd name="T0" fmla="*/ 281 w 354"/>
                      <a:gd name="T1" fmla="*/ 231 h 234"/>
                      <a:gd name="T2" fmla="*/ 312 w 354"/>
                      <a:gd name="T3" fmla="*/ 229 h 234"/>
                      <a:gd name="T4" fmla="*/ 337 w 354"/>
                      <a:gd name="T5" fmla="*/ 200 h 234"/>
                      <a:gd name="T6" fmla="*/ 327 w 354"/>
                      <a:gd name="T7" fmla="*/ 161 h 234"/>
                      <a:gd name="T8" fmla="*/ 348 w 354"/>
                      <a:gd name="T9" fmla="*/ 149 h 234"/>
                      <a:gd name="T10" fmla="*/ 353 w 354"/>
                      <a:gd name="T11" fmla="*/ 125 h 234"/>
                      <a:gd name="T12" fmla="*/ 347 w 354"/>
                      <a:gd name="T13" fmla="*/ 108 h 234"/>
                      <a:gd name="T14" fmla="*/ 316 w 354"/>
                      <a:gd name="T15" fmla="*/ 89 h 234"/>
                      <a:gd name="T16" fmla="*/ 312 w 354"/>
                      <a:gd name="T17" fmla="*/ 88 h 234"/>
                      <a:gd name="T18" fmla="*/ 312 w 354"/>
                      <a:gd name="T19" fmla="*/ 82 h 234"/>
                      <a:gd name="T20" fmla="*/ 301 w 354"/>
                      <a:gd name="T21" fmla="*/ 26 h 234"/>
                      <a:gd name="T22" fmla="*/ 284 w 354"/>
                      <a:gd name="T23" fmla="*/ 12 h 234"/>
                      <a:gd name="T24" fmla="*/ 242 w 354"/>
                      <a:gd name="T25" fmla="*/ 1 h 234"/>
                      <a:gd name="T26" fmla="*/ 220 w 354"/>
                      <a:gd name="T27" fmla="*/ 6 h 234"/>
                      <a:gd name="T28" fmla="*/ 176 w 354"/>
                      <a:gd name="T29" fmla="*/ 7 h 234"/>
                      <a:gd name="T30" fmla="*/ 132 w 354"/>
                      <a:gd name="T31" fmla="*/ 10 h 234"/>
                      <a:gd name="T32" fmla="*/ 99 w 354"/>
                      <a:gd name="T33" fmla="*/ 36 h 234"/>
                      <a:gd name="T34" fmla="*/ 71 w 354"/>
                      <a:gd name="T35" fmla="*/ 33 h 234"/>
                      <a:gd name="T36" fmla="*/ 54 w 354"/>
                      <a:gd name="T37" fmla="*/ 53 h 234"/>
                      <a:gd name="T38" fmla="*/ 49 w 354"/>
                      <a:gd name="T39" fmla="*/ 82 h 234"/>
                      <a:gd name="T40" fmla="*/ 34 w 354"/>
                      <a:gd name="T41" fmla="*/ 96 h 234"/>
                      <a:gd name="T42" fmla="*/ 5 w 354"/>
                      <a:gd name="T43" fmla="*/ 129 h 234"/>
                      <a:gd name="T44" fmla="*/ 17 w 354"/>
                      <a:gd name="T45" fmla="*/ 167 h 234"/>
                      <a:gd name="T46" fmla="*/ 21 w 354"/>
                      <a:gd name="T47" fmla="*/ 170 h 234"/>
                      <a:gd name="T48" fmla="*/ 21 w 354"/>
                      <a:gd name="T49" fmla="*/ 179 h 234"/>
                      <a:gd name="T50" fmla="*/ 32 w 354"/>
                      <a:gd name="T51" fmla="*/ 214 h 234"/>
                      <a:gd name="T52" fmla="*/ 69 w 354"/>
                      <a:gd name="T53" fmla="*/ 21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4" h="234">
                        <a:moveTo>
                          <a:pt x="281" y="231"/>
                        </a:moveTo>
                        <a:cubicBezTo>
                          <a:pt x="291" y="234"/>
                          <a:pt x="302" y="233"/>
                          <a:pt x="312" y="229"/>
                        </a:cubicBezTo>
                        <a:cubicBezTo>
                          <a:pt x="323" y="224"/>
                          <a:pt x="337" y="213"/>
                          <a:pt x="337" y="200"/>
                        </a:cubicBezTo>
                        <a:cubicBezTo>
                          <a:pt x="338" y="187"/>
                          <a:pt x="334" y="173"/>
                          <a:pt x="327" y="161"/>
                        </a:cubicBezTo>
                        <a:cubicBezTo>
                          <a:pt x="335" y="161"/>
                          <a:pt x="343" y="156"/>
                          <a:pt x="348" y="149"/>
                        </a:cubicBezTo>
                        <a:cubicBezTo>
                          <a:pt x="352" y="142"/>
                          <a:pt x="354" y="133"/>
                          <a:pt x="353" y="125"/>
                        </a:cubicBezTo>
                        <a:cubicBezTo>
                          <a:pt x="352" y="119"/>
                          <a:pt x="351" y="113"/>
                          <a:pt x="347" y="108"/>
                        </a:cubicBezTo>
                        <a:cubicBezTo>
                          <a:pt x="341" y="97"/>
                          <a:pt x="328" y="92"/>
                          <a:pt x="316" y="89"/>
                        </a:cubicBezTo>
                        <a:cubicBezTo>
                          <a:pt x="315" y="89"/>
                          <a:pt x="313" y="89"/>
                          <a:pt x="312" y="88"/>
                        </a:cubicBezTo>
                        <a:cubicBezTo>
                          <a:pt x="311" y="86"/>
                          <a:pt x="311" y="84"/>
                          <a:pt x="312" y="82"/>
                        </a:cubicBezTo>
                        <a:cubicBezTo>
                          <a:pt x="315" y="62"/>
                          <a:pt x="314" y="40"/>
                          <a:pt x="301" y="26"/>
                        </a:cubicBezTo>
                        <a:cubicBezTo>
                          <a:pt x="296" y="20"/>
                          <a:pt x="290" y="16"/>
                          <a:pt x="284" y="12"/>
                        </a:cubicBezTo>
                        <a:cubicBezTo>
                          <a:pt x="271" y="5"/>
                          <a:pt x="257" y="0"/>
                          <a:pt x="242" y="1"/>
                        </a:cubicBezTo>
                        <a:cubicBezTo>
                          <a:pt x="234" y="2"/>
                          <a:pt x="227" y="5"/>
                          <a:pt x="220" y="6"/>
                        </a:cubicBezTo>
                        <a:cubicBezTo>
                          <a:pt x="205" y="9"/>
                          <a:pt x="190" y="8"/>
                          <a:pt x="176" y="7"/>
                        </a:cubicBezTo>
                        <a:cubicBezTo>
                          <a:pt x="161" y="6"/>
                          <a:pt x="146" y="6"/>
                          <a:pt x="132" y="10"/>
                        </a:cubicBezTo>
                        <a:cubicBezTo>
                          <a:pt x="118" y="14"/>
                          <a:pt x="104" y="23"/>
                          <a:pt x="99" y="36"/>
                        </a:cubicBezTo>
                        <a:cubicBezTo>
                          <a:pt x="92" y="29"/>
                          <a:pt x="80" y="29"/>
                          <a:pt x="71" y="33"/>
                        </a:cubicBezTo>
                        <a:cubicBezTo>
                          <a:pt x="63" y="36"/>
                          <a:pt x="56" y="44"/>
                          <a:pt x="54" y="53"/>
                        </a:cubicBezTo>
                        <a:cubicBezTo>
                          <a:pt x="52" y="62"/>
                          <a:pt x="54" y="73"/>
                          <a:pt x="49" y="82"/>
                        </a:cubicBezTo>
                        <a:cubicBezTo>
                          <a:pt x="46" y="88"/>
                          <a:pt x="40" y="92"/>
                          <a:pt x="34" y="96"/>
                        </a:cubicBezTo>
                        <a:cubicBezTo>
                          <a:pt x="22" y="104"/>
                          <a:pt x="10" y="115"/>
                          <a:pt x="5" y="129"/>
                        </a:cubicBezTo>
                        <a:cubicBezTo>
                          <a:pt x="0" y="142"/>
                          <a:pt x="4" y="161"/>
                          <a:pt x="17" y="167"/>
                        </a:cubicBezTo>
                        <a:cubicBezTo>
                          <a:pt x="19" y="168"/>
                          <a:pt x="20" y="169"/>
                          <a:pt x="21" y="170"/>
                        </a:cubicBezTo>
                        <a:cubicBezTo>
                          <a:pt x="23" y="173"/>
                          <a:pt x="22" y="176"/>
                          <a:pt x="21" y="179"/>
                        </a:cubicBezTo>
                        <a:cubicBezTo>
                          <a:pt x="17" y="192"/>
                          <a:pt x="22" y="206"/>
                          <a:pt x="32" y="214"/>
                        </a:cubicBezTo>
                        <a:cubicBezTo>
                          <a:pt x="42" y="223"/>
                          <a:pt x="57" y="224"/>
                          <a:pt x="69" y="218"/>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102">
                    <a:extLst>
                      <a:ext uri="{FF2B5EF4-FFF2-40B4-BE49-F238E27FC236}">
                        <a16:creationId xmlns:a16="http://schemas.microsoft.com/office/drawing/2014/main" id="{3546CD0D-D41B-49E8-8625-1AF82BBC3737}"/>
                      </a:ext>
                    </a:extLst>
                  </p:cNvPr>
                  <p:cNvSpPr>
                    <a:spLocks/>
                  </p:cNvSpPr>
                  <p:nvPr/>
                </p:nvSpPr>
                <p:spPr bwMode="auto">
                  <a:xfrm>
                    <a:off x="18213388" y="1636713"/>
                    <a:ext cx="200025" cy="215900"/>
                  </a:xfrm>
                  <a:custGeom>
                    <a:avLst/>
                    <a:gdLst>
                      <a:gd name="T0" fmla="*/ 52 w 67"/>
                      <a:gd name="T1" fmla="*/ 20 h 72"/>
                      <a:gd name="T2" fmla="*/ 57 w 67"/>
                      <a:gd name="T3" fmla="*/ 63 h 72"/>
                      <a:gd name="T4" fmla="*/ 15 w 67"/>
                      <a:gd name="T5" fmla="*/ 52 h 72"/>
                      <a:gd name="T6" fmla="*/ 10 w 67"/>
                      <a:gd name="T7" fmla="*/ 9 h 72"/>
                      <a:gd name="T8" fmla="*/ 52 w 67"/>
                      <a:gd name="T9" fmla="*/ 20 h 72"/>
                    </a:gdLst>
                    <a:ahLst/>
                    <a:cxnLst>
                      <a:cxn ang="0">
                        <a:pos x="T0" y="T1"/>
                      </a:cxn>
                      <a:cxn ang="0">
                        <a:pos x="T2" y="T3"/>
                      </a:cxn>
                      <a:cxn ang="0">
                        <a:pos x="T4" y="T5"/>
                      </a:cxn>
                      <a:cxn ang="0">
                        <a:pos x="T6" y="T7"/>
                      </a:cxn>
                      <a:cxn ang="0">
                        <a:pos x="T8" y="T9"/>
                      </a:cxn>
                    </a:cxnLst>
                    <a:rect l="0" t="0" r="r" b="b"/>
                    <a:pathLst>
                      <a:path w="67" h="72">
                        <a:moveTo>
                          <a:pt x="52" y="20"/>
                        </a:moveTo>
                        <a:cubicBezTo>
                          <a:pt x="65" y="35"/>
                          <a:pt x="67" y="55"/>
                          <a:pt x="57" y="63"/>
                        </a:cubicBezTo>
                        <a:cubicBezTo>
                          <a:pt x="47" y="72"/>
                          <a:pt x="28" y="67"/>
                          <a:pt x="15" y="52"/>
                        </a:cubicBezTo>
                        <a:cubicBezTo>
                          <a:pt x="2" y="37"/>
                          <a:pt x="0" y="18"/>
                          <a:pt x="10" y="9"/>
                        </a:cubicBezTo>
                        <a:cubicBezTo>
                          <a:pt x="21" y="0"/>
                          <a:pt x="39" y="5"/>
                          <a:pt x="52"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03">
                    <a:extLst>
                      <a:ext uri="{FF2B5EF4-FFF2-40B4-BE49-F238E27FC236}">
                        <a16:creationId xmlns:a16="http://schemas.microsoft.com/office/drawing/2014/main" id="{3ECCBADC-1742-426B-8CD3-1D3A47AC3BE6}"/>
                      </a:ext>
                    </a:extLst>
                  </p:cNvPr>
                  <p:cNvSpPr>
                    <a:spLocks/>
                  </p:cNvSpPr>
                  <p:nvPr/>
                </p:nvSpPr>
                <p:spPr bwMode="auto">
                  <a:xfrm>
                    <a:off x="18257838" y="1687513"/>
                    <a:ext cx="90488" cy="125413"/>
                  </a:xfrm>
                  <a:custGeom>
                    <a:avLst/>
                    <a:gdLst>
                      <a:gd name="T0" fmla="*/ 30 w 30"/>
                      <a:gd name="T1" fmla="*/ 42 h 42"/>
                      <a:gd name="T2" fmla="*/ 28 w 30"/>
                      <a:gd name="T3" fmla="*/ 35 h 42"/>
                      <a:gd name="T4" fmla="*/ 20 w 30"/>
                      <a:gd name="T5" fmla="*/ 18 h 42"/>
                      <a:gd name="T6" fmla="*/ 7 w 30"/>
                      <a:gd name="T7" fmla="*/ 4 h 42"/>
                      <a:gd name="T8" fmla="*/ 0 w 30"/>
                      <a:gd name="T9" fmla="*/ 1 h 42"/>
                      <a:gd name="T10" fmla="*/ 6 w 30"/>
                      <a:gd name="T11" fmla="*/ 5 h 42"/>
                      <a:gd name="T12" fmla="*/ 18 w 30"/>
                      <a:gd name="T13" fmla="*/ 19 h 42"/>
                      <a:gd name="T14" fmla="*/ 27 w 30"/>
                      <a:gd name="T15" fmla="*/ 35 h 42"/>
                      <a:gd name="T16" fmla="*/ 30 w 3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2">
                        <a:moveTo>
                          <a:pt x="30" y="42"/>
                        </a:moveTo>
                        <a:cubicBezTo>
                          <a:pt x="30" y="42"/>
                          <a:pt x="30" y="39"/>
                          <a:pt x="28" y="35"/>
                        </a:cubicBezTo>
                        <a:cubicBezTo>
                          <a:pt x="27" y="30"/>
                          <a:pt x="24" y="24"/>
                          <a:pt x="20" y="18"/>
                        </a:cubicBezTo>
                        <a:cubicBezTo>
                          <a:pt x="16" y="12"/>
                          <a:pt x="11" y="7"/>
                          <a:pt x="7" y="4"/>
                        </a:cubicBezTo>
                        <a:cubicBezTo>
                          <a:pt x="3" y="1"/>
                          <a:pt x="0" y="0"/>
                          <a:pt x="0" y="1"/>
                        </a:cubicBezTo>
                        <a:cubicBezTo>
                          <a:pt x="0" y="1"/>
                          <a:pt x="3" y="2"/>
                          <a:pt x="6" y="5"/>
                        </a:cubicBezTo>
                        <a:cubicBezTo>
                          <a:pt x="10" y="8"/>
                          <a:pt x="14" y="13"/>
                          <a:pt x="18" y="19"/>
                        </a:cubicBezTo>
                        <a:cubicBezTo>
                          <a:pt x="22" y="25"/>
                          <a:pt x="25" y="31"/>
                          <a:pt x="27" y="35"/>
                        </a:cubicBezTo>
                        <a:cubicBezTo>
                          <a:pt x="29" y="39"/>
                          <a:pt x="30" y="42"/>
                          <a:pt x="30" y="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04">
                    <a:extLst>
                      <a:ext uri="{FF2B5EF4-FFF2-40B4-BE49-F238E27FC236}">
                        <a16:creationId xmlns:a16="http://schemas.microsoft.com/office/drawing/2014/main" id="{97A13A1D-4603-4855-BE66-03EA981835D3}"/>
                      </a:ext>
                    </a:extLst>
                  </p:cNvPr>
                  <p:cNvSpPr>
                    <a:spLocks/>
                  </p:cNvSpPr>
                  <p:nvPr/>
                </p:nvSpPr>
                <p:spPr bwMode="auto">
                  <a:xfrm>
                    <a:off x="18270538" y="1751013"/>
                    <a:ext cx="53975" cy="14288"/>
                  </a:xfrm>
                  <a:custGeom>
                    <a:avLst/>
                    <a:gdLst>
                      <a:gd name="T0" fmla="*/ 17 w 18"/>
                      <a:gd name="T1" fmla="*/ 2 h 5"/>
                      <a:gd name="T2" fmla="*/ 8 w 18"/>
                      <a:gd name="T3" fmla="*/ 1 h 5"/>
                      <a:gd name="T4" fmla="*/ 0 w 18"/>
                      <a:gd name="T5" fmla="*/ 4 h 5"/>
                      <a:gd name="T6" fmla="*/ 9 w 18"/>
                      <a:gd name="T7" fmla="*/ 3 h 5"/>
                      <a:gd name="T8" fmla="*/ 17 w 18"/>
                      <a:gd name="T9" fmla="*/ 2 h 5"/>
                    </a:gdLst>
                    <a:ahLst/>
                    <a:cxnLst>
                      <a:cxn ang="0">
                        <a:pos x="T0" y="T1"/>
                      </a:cxn>
                      <a:cxn ang="0">
                        <a:pos x="T2" y="T3"/>
                      </a:cxn>
                      <a:cxn ang="0">
                        <a:pos x="T4" y="T5"/>
                      </a:cxn>
                      <a:cxn ang="0">
                        <a:pos x="T6" y="T7"/>
                      </a:cxn>
                      <a:cxn ang="0">
                        <a:pos x="T8" y="T9"/>
                      </a:cxn>
                    </a:cxnLst>
                    <a:rect l="0" t="0" r="r" b="b"/>
                    <a:pathLst>
                      <a:path w="18" h="5">
                        <a:moveTo>
                          <a:pt x="17" y="2"/>
                        </a:moveTo>
                        <a:cubicBezTo>
                          <a:pt x="18" y="2"/>
                          <a:pt x="14" y="0"/>
                          <a:pt x="8" y="1"/>
                        </a:cubicBezTo>
                        <a:cubicBezTo>
                          <a:pt x="3" y="1"/>
                          <a:pt x="0" y="4"/>
                          <a:pt x="0" y="4"/>
                        </a:cubicBezTo>
                        <a:cubicBezTo>
                          <a:pt x="0" y="5"/>
                          <a:pt x="4" y="3"/>
                          <a:pt x="9" y="3"/>
                        </a:cubicBezTo>
                        <a:cubicBezTo>
                          <a:pt x="13" y="2"/>
                          <a:pt x="17" y="3"/>
                          <a:pt x="17"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05">
                    <a:extLst>
                      <a:ext uri="{FF2B5EF4-FFF2-40B4-BE49-F238E27FC236}">
                        <a16:creationId xmlns:a16="http://schemas.microsoft.com/office/drawing/2014/main" id="{CBBF9BFC-96BD-4AAC-A328-706D51A4BF21}"/>
                      </a:ext>
                    </a:extLst>
                  </p:cNvPr>
                  <p:cNvSpPr>
                    <a:spLocks/>
                  </p:cNvSpPr>
                  <p:nvPr/>
                </p:nvSpPr>
                <p:spPr bwMode="auto">
                  <a:xfrm>
                    <a:off x="18848388" y="1636713"/>
                    <a:ext cx="203200" cy="215900"/>
                  </a:xfrm>
                  <a:custGeom>
                    <a:avLst/>
                    <a:gdLst>
                      <a:gd name="T0" fmla="*/ 15 w 68"/>
                      <a:gd name="T1" fmla="*/ 20 h 72"/>
                      <a:gd name="T2" fmla="*/ 11 w 68"/>
                      <a:gd name="T3" fmla="*/ 63 h 72"/>
                      <a:gd name="T4" fmla="*/ 53 w 68"/>
                      <a:gd name="T5" fmla="*/ 52 h 72"/>
                      <a:gd name="T6" fmla="*/ 57 w 68"/>
                      <a:gd name="T7" fmla="*/ 9 h 72"/>
                      <a:gd name="T8" fmla="*/ 15 w 68"/>
                      <a:gd name="T9" fmla="*/ 20 h 72"/>
                    </a:gdLst>
                    <a:ahLst/>
                    <a:cxnLst>
                      <a:cxn ang="0">
                        <a:pos x="T0" y="T1"/>
                      </a:cxn>
                      <a:cxn ang="0">
                        <a:pos x="T2" y="T3"/>
                      </a:cxn>
                      <a:cxn ang="0">
                        <a:pos x="T4" y="T5"/>
                      </a:cxn>
                      <a:cxn ang="0">
                        <a:pos x="T6" y="T7"/>
                      </a:cxn>
                      <a:cxn ang="0">
                        <a:pos x="T8" y="T9"/>
                      </a:cxn>
                    </a:cxnLst>
                    <a:rect l="0" t="0" r="r" b="b"/>
                    <a:pathLst>
                      <a:path w="68" h="72">
                        <a:moveTo>
                          <a:pt x="15" y="20"/>
                        </a:moveTo>
                        <a:cubicBezTo>
                          <a:pt x="3" y="35"/>
                          <a:pt x="0" y="55"/>
                          <a:pt x="11" y="63"/>
                        </a:cubicBezTo>
                        <a:cubicBezTo>
                          <a:pt x="21" y="72"/>
                          <a:pt x="40" y="67"/>
                          <a:pt x="53" y="52"/>
                        </a:cubicBezTo>
                        <a:cubicBezTo>
                          <a:pt x="65" y="37"/>
                          <a:pt x="68" y="18"/>
                          <a:pt x="57" y="9"/>
                        </a:cubicBezTo>
                        <a:cubicBezTo>
                          <a:pt x="47" y="0"/>
                          <a:pt x="28" y="5"/>
                          <a:pt x="15"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06">
                    <a:extLst>
                      <a:ext uri="{FF2B5EF4-FFF2-40B4-BE49-F238E27FC236}">
                        <a16:creationId xmlns:a16="http://schemas.microsoft.com/office/drawing/2014/main" id="{3EBD2FAD-86C4-4461-97AB-CD0B7A3B614C}"/>
                      </a:ext>
                    </a:extLst>
                  </p:cNvPr>
                  <p:cNvSpPr>
                    <a:spLocks/>
                  </p:cNvSpPr>
                  <p:nvPr/>
                </p:nvSpPr>
                <p:spPr bwMode="auto">
                  <a:xfrm>
                    <a:off x="18915063" y="1687513"/>
                    <a:ext cx="92075" cy="125413"/>
                  </a:xfrm>
                  <a:custGeom>
                    <a:avLst/>
                    <a:gdLst>
                      <a:gd name="T0" fmla="*/ 0 w 31"/>
                      <a:gd name="T1" fmla="*/ 42 h 42"/>
                      <a:gd name="T2" fmla="*/ 4 w 31"/>
                      <a:gd name="T3" fmla="*/ 35 h 42"/>
                      <a:gd name="T4" fmla="*/ 12 w 31"/>
                      <a:gd name="T5" fmla="*/ 19 h 42"/>
                      <a:gd name="T6" fmla="*/ 24 w 31"/>
                      <a:gd name="T7" fmla="*/ 5 h 42"/>
                      <a:gd name="T8" fmla="*/ 30 w 31"/>
                      <a:gd name="T9" fmla="*/ 1 h 42"/>
                      <a:gd name="T10" fmla="*/ 23 w 31"/>
                      <a:gd name="T11" fmla="*/ 4 h 42"/>
                      <a:gd name="T12" fmla="*/ 10 w 31"/>
                      <a:gd name="T13" fmla="*/ 18 h 42"/>
                      <a:gd name="T14" fmla="*/ 2 w 31"/>
                      <a:gd name="T15" fmla="*/ 35 h 42"/>
                      <a:gd name="T16" fmla="*/ 0 w 31"/>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2">
                        <a:moveTo>
                          <a:pt x="0" y="42"/>
                        </a:moveTo>
                        <a:cubicBezTo>
                          <a:pt x="1" y="42"/>
                          <a:pt x="2" y="39"/>
                          <a:pt x="4" y="35"/>
                        </a:cubicBezTo>
                        <a:cubicBezTo>
                          <a:pt x="6" y="31"/>
                          <a:pt x="8" y="25"/>
                          <a:pt x="12" y="19"/>
                        </a:cubicBezTo>
                        <a:cubicBezTo>
                          <a:pt x="16" y="13"/>
                          <a:pt x="21" y="8"/>
                          <a:pt x="24" y="5"/>
                        </a:cubicBezTo>
                        <a:cubicBezTo>
                          <a:pt x="28" y="2"/>
                          <a:pt x="31" y="1"/>
                          <a:pt x="30" y="1"/>
                        </a:cubicBezTo>
                        <a:cubicBezTo>
                          <a:pt x="30" y="0"/>
                          <a:pt x="27" y="1"/>
                          <a:pt x="23" y="4"/>
                        </a:cubicBezTo>
                        <a:cubicBezTo>
                          <a:pt x="19" y="7"/>
                          <a:pt x="14" y="12"/>
                          <a:pt x="10" y="18"/>
                        </a:cubicBezTo>
                        <a:cubicBezTo>
                          <a:pt x="6" y="24"/>
                          <a:pt x="4" y="30"/>
                          <a:pt x="2" y="35"/>
                        </a:cubicBezTo>
                        <a:cubicBezTo>
                          <a:pt x="1" y="39"/>
                          <a:pt x="0" y="42"/>
                          <a:pt x="0" y="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07">
                    <a:extLst>
                      <a:ext uri="{FF2B5EF4-FFF2-40B4-BE49-F238E27FC236}">
                        <a16:creationId xmlns:a16="http://schemas.microsoft.com/office/drawing/2014/main" id="{85BECD0B-33AC-449E-9E1C-023D2B099F5D}"/>
                      </a:ext>
                    </a:extLst>
                  </p:cNvPr>
                  <p:cNvSpPr>
                    <a:spLocks/>
                  </p:cNvSpPr>
                  <p:nvPr/>
                </p:nvSpPr>
                <p:spPr bwMode="auto">
                  <a:xfrm>
                    <a:off x="18942051" y="1751013"/>
                    <a:ext cx="53975" cy="14288"/>
                  </a:xfrm>
                  <a:custGeom>
                    <a:avLst/>
                    <a:gdLst>
                      <a:gd name="T0" fmla="*/ 0 w 18"/>
                      <a:gd name="T1" fmla="*/ 2 h 5"/>
                      <a:gd name="T2" fmla="*/ 9 w 18"/>
                      <a:gd name="T3" fmla="*/ 3 h 5"/>
                      <a:gd name="T4" fmla="*/ 18 w 18"/>
                      <a:gd name="T5" fmla="*/ 4 h 5"/>
                      <a:gd name="T6" fmla="*/ 9 w 18"/>
                      <a:gd name="T7" fmla="*/ 1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1" y="3"/>
                          <a:pt x="4" y="2"/>
                          <a:pt x="9" y="3"/>
                        </a:cubicBezTo>
                        <a:cubicBezTo>
                          <a:pt x="14" y="3"/>
                          <a:pt x="17" y="5"/>
                          <a:pt x="18" y="4"/>
                        </a:cubicBezTo>
                        <a:cubicBezTo>
                          <a:pt x="18" y="4"/>
                          <a:pt x="14" y="1"/>
                          <a:pt x="9" y="1"/>
                        </a:cubicBezTo>
                        <a:cubicBezTo>
                          <a:pt x="4" y="0"/>
                          <a:pt x="0" y="2"/>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08">
                    <a:extLst>
                      <a:ext uri="{FF2B5EF4-FFF2-40B4-BE49-F238E27FC236}">
                        <a16:creationId xmlns:a16="http://schemas.microsoft.com/office/drawing/2014/main" id="{A642141D-6758-4A95-A665-B31815F93174}"/>
                      </a:ext>
                    </a:extLst>
                  </p:cNvPr>
                  <p:cNvSpPr>
                    <a:spLocks/>
                  </p:cNvSpPr>
                  <p:nvPr/>
                </p:nvSpPr>
                <p:spPr bwMode="auto">
                  <a:xfrm>
                    <a:off x="18308638" y="1239838"/>
                    <a:ext cx="644525" cy="779463"/>
                  </a:xfrm>
                  <a:custGeom>
                    <a:avLst/>
                    <a:gdLst>
                      <a:gd name="T0" fmla="*/ 108 w 215"/>
                      <a:gd name="T1" fmla="*/ 261 h 261"/>
                      <a:gd name="T2" fmla="*/ 108 w 215"/>
                      <a:gd name="T3" fmla="*/ 261 h 261"/>
                      <a:gd name="T4" fmla="*/ 4 w 215"/>
                      <a:gd name="T5" fmla="*/ 161 h 261"/>
                      <a:gd name="T6" fmla="*/ 2 w 215"/>
                      <a:gd name="T7" fmla="*/ 106 h 261"/>
                      <a:gd name="T8" fmla="*/ 108 w 215"/>
                      <a:gd name="T9" fmla="*/ 0 h 261"/>
                      <a:gd name="T10" fmla="*/ 213 w 215"/>
                      <a:gd name="T11" fmla="*/ 106 h 261"/>
                      <a:gd name="T12" fmla="*/ 212 w 215"/>
                      <a:gd name="T13" fmla="*/ 161 h 261"/>
                      <a:gd name="T14" fmla="*/ 108 w 215"/>
                      <a:gd name="T15" fmla="*/ 261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61">
                        <a:moveTo>
                          <a:pt x="108" y="261"/>
                        </a:moveTo>
                        <a:cubicBezTo>
                          <a:pt x="108" y="261"/>
                          <a:pt x="108" y="261"/>
                          <a:pt x="108" y="261"/>
                        </a:cubicBezTo>
                        <a:cubicBezTo>
                          <a:pt x="52" y="261"/>
                          <a:pt x="6" y="217"/>
                          <a:pt x="4" y="161"/>
                        </a:cubicBezTo>
                        <a:cubicBezTo>
                          <a:pt x="2" y="106"/>
                          <a:pt x="2" y="106"/>
                          <a:pt x="2" y="106"/>
                        </a:cubicBezTo>
                        <a:cubicBezTo>
                          <a:pt x="0" y="48"/>
                          <a:pt x="48" y="0"/>
                          <a:pt x="108" y="0"/>
                        </a:cubicBezTo>
                        <a:cubicBezTo>
                          <a:pt x="167" y="0"/>
                          <a:pt x="215" y="48"/>
                          <a:pt x="213" y="106"/>
                        </a:cubicBezTo>
                        <a:cubicBezTo>
                          <a:pt x="212" y="161"/>
                          <a:pt x="212" y="161"/>
                          <a:pt x="212" y="161"/>
                        </a:cubicBezTo>
                        <a:cubicBezTo>
                          <a:pt x="210" y="217"/>
                          <a:pt x="164" y="261"/>
                          <a:pt x="108" y="261"/>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09">
                    <a:extLst>
                      <a:ext uri="{FF2B5EF4-FFF2-40B4-BE49-F238E27FC236}">
                        <a16:creationId xmlns:a16="http://schemas.microsoft.com/office/drawing/2014/main" id="{C297166E-71C1-4B97-94C3-544CF9D087A9}"/>
                      </a:ext>
                    </a:extLst>
                  </p:cNvPr>
                  <p:cNvSpPr>
                    <a:spLocks/>
                  </p:cNvSpPr>
                  <p:nvPr/>
                </p:nvSpPr>
                <p:spPr bwMode="auto">
                  <a:xfrm>
                    <a:off x="18422938" y="1528763"/>
                    <a:ext cx="149225" cy="77788"/>
                  </a:xfrm>
                  <a:custGeom>
                    <a:avLst/>
                    <a:gdLst>
                      <a:gd name="T0" fmla="*/ 5 w 50"/>
                      <a:gd name="T1" fmla="*/ 24 h 26"/>
                      <a:gd name="T2" fmla="*/ 47 w 50"/>
                      <a:gd name="T3" fmla="*/ 11 h 26"/>
                      <a:gd name="T4" fmla="*/ 48 w 50"/>
                      <a:gd name="T5" fmla="*/ 7 h 26"/>
                      <a:gd name="T6" fmla="*/ 2 w 50"/>
                      <a:gd name="T7" fmla="*/ 22 h 26"/>
                      <a:gd name="T8" fmla="*/ 5 w 50"/>
                      <a:gd name="T9" fmla="*/ 24 h 26"/>
                    </a:gdLst>
                    <a:ahLst/>
                    <a:cxnLst>
                      <a:cxn ang="0">
                        <a:pos x="T0" y="T1"/>
                      </a:cxn>
                      <a:cxn ang="0">
                        <a:pos x="T2" y="T3"/>
                      </a:cxn>
                      <a:cxn ang="0">
                        <a:pos x="T4" y="T5"/>
                      </a:cxn>
                      <a:cxn ang="0">
                        <a:pos x="T6" y="T7"/>
                      </a:cxn>
                      <a:cxn ang="0">
                        <a:pos x="T8" y="T9"/>
                      </a:cxn>
                    </a:cxnLst>
                    <a:rect l="0" t="0" r="r" b="b"/>
                    <a:pathLst>
                      <a:path w="50" h="26">
                        <a:moveTo>
                          <a:pt x="5" y="24"/>
                        </a:moveTo>
                        <a:cubicBezTo>
                          <a:pt x="14" y="10"/>
                          <a:pt x="31" y="5"/>
                          <a:pt x="47" y="11"/>
                        </a:cubicBezTo>
                        <a:cubicBezTo>
                          <a:pt x="49" y="12"/>
                          <a:pt x="50" y="8"/>
                          <a:pt x="48" y="7"/>
                        </a:cubicBezTo>
                        <a:cubicBezTo>
                          <a:pt x="30" y="0"/>
                          <a:pt x="12" y="6"/>
                          <a:pt x="2" y="22"/>
                        </a:cubicBezTo>
                        <a:cubicBezTo>
                          <a:pt x="0" y="24"/>
                          <a:pt x="4" y="26"/>
                          <a:pt x="5"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10">
                    <a:extLst>
                      <a:ext uri="{FF2B5EF4-FFF2-40B4-BE49-F238E27FC236}">
                        <a16:creationId xmlns:a16="http://schemas.microsoft.com/office/drawing/2014/main" id="{35BAFDC1-4271-4E13-840E-70ACE83B0260}"/>
                      </a:ext>
                    </a:extLst>
                  </p:cNvPr>
                  <p:cNvSpPr>
                    <a:spLocks/>
                  </p:cNvSpPr>
                  <p:nvPr/>
                </p:nvSpPr>
                <p:spPr bwMode="auto">
                  <a:xfrm>
                    <a:off x="18689638" y="1528763"/>
                    <a:ext cx="152400" cy="77788"/>
                  </a:xfrm>
                  <a:custGeom>
                    <a:avLst/>
                    <a:gdLst>
                      <a:gd name="T0" fmla="*/ 49 w 51"/>
                      <a:gd name="T1" fmla="*/ 22 h 26"/>
                      <a:gd name="T2" fmla="*/ 3 w 51"/>
                      <a:gd name="T3" fmla="*/ 7 h 26"/>
                      <a:gd name="T4" fmla="*/ 4 w 51"/>
                      <a:gd name="T5" fmla="*/ 11 h 26"/>
                      <a:gd name="T6" fmla="*/ 46 w 51"/>
                      <a:gd name="T7" fmla="*/ 24 h 26"/>
                      <a:gd name="T8" fmla="*/ 49 w 51"/>
                      <a:gd name="T9" fmla="*/ 22 h 26"/>
                    </a:gdLst>
                    <a:ahLst/>
                    <a:cxnLst>
                      <a:cxn ang="0">
                        <a:pos x="T0" y="T1"/>
                      </a:cxn>
                      <a:cxn ang="0">
                        <a:pos x="T2" y="T3"/>
                      </a:cxn>
                      <a:cxn ang="0">
                        <a:pos x="T4" y="T5"/>
                      </a:cxn>
                      <a:cxn ang="0">
                        <a:pos x="T6" y="T7"/>
                      </a:cxn>
                      <a:cxn ang="0">
                        <a:pos x="T8" y="T9"/>
                      </a:cxn>
                    </a:cxnLst>
                    <a:rect l="0" t="0" r="r" b="b"/>
                    <a:pathLst>
                      <a:path w="51" h="26">
                        <a:moveTo>
                          <a:pt x="49" y="22"/>
                        </a:moveTo>
                        <a:cubicBezTo>
                          <a:pt x="39" y="6"/>
                          <a:pt x="20" y="0"/>
                          <a:pt x="3" y="7"/>
                        </a:cubicBezTo>
                        <a:cubicBezTo>
                          <a:pt x="0" y="8"/>
                          <a:pt x="2" y="12"/>
                          <a:pt x="4" y="11"/>
                        </a:cubicBezTo>
                        <a:cubicBezTo>
                          <a:pt x="20" y="5"/>
                          <a:pt x="36" y="10"/>
                          <a:pt x="46" y="24"/>
                        </a:cubicBezTo>
                        <a:cubicBezTo>
                          <a:pt x="47" y="26"/>
                          <a:pt x="51" y="24"/>
                          <a:pt x="49" y="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11">
                    <a:extLst>
                      <a:ext uri="{FF2B5EF4-FFF2-40B4-BE49-F238E27FC236}">
                        <a16:creationId xmlns:a16="http://schemas.microsoft.com/office/drawing/2014/main" id="{ADBF62CA-4450-4BF4-9BAF-905DDC51452E}"/>
                      </a:ext>
                    </a:extLst>
                  </p:cNvPr>
                  <p:cNvSpPr>
                    <a:spLocks/>
                  </p:cNvSpPr>
                  <p:nvPr/>
                </p:nvSpPr>
                <p:spPr bwMode="auto">
                  <a:xfrm>
                    <a:off x="18567401" y="1555750"/>
                    <a:ext cx="77788" cy="198438"/>
                  </a:xfrm>
                  <a:custGeom>
                    <a:avLst/>
                    <a:gdLst>
                      <a:gd name="T0" fmla="*/ 19 w 26"/>
                      <a:gd name="T1" fmla="*/ 1 h 66"/>
                      <a:gd name="T2" fmla="*/ 22 w 26"/>
                      <a:gd name="T3" fmla="*/ 23 h 66"/>
                      <a:gd name="T4" fmla="*/ 21 w 26"/>
                      <a:gd name="T5" fmla="*/ 39 h 66"/>
                      <a:gd name="T6" fmla="*/ 6 w 26"/>
                      <a:gd name="T7" fmla="*/ 42 h 66"/>
                      <a:gd name="T8" fmla="*/ 16 w 26"/>
                      <a:gd name="T9" fmla="*/ 65 h 66"/>
                      <a:gd name="T10" fmla="*/ 17 w 26"/>
                      <a:gd name="T11" fmla="*/ 64 h 66"/>
                      <a:gd name="T12" fmla="*/ 8 w 26"/>
                      <a:gd name="T13" fmla="*/ 53 h 66"/>
                      <a:gd name="T14" fmla="*/ 24 w 26"/>
                      <a:gd name="T15" fmla="*/ 42 h 66"/>
                      <a:gd name="T16" fmla="*/ 26 w 26"/>
                      <a:gd name="T17" fmla="*/ 41 h 66"/>
                      <a:gd name="T18" fmla="*/ 21 w 26"/>
                      <a:gd name="T19" fmla="*/ 1 h 66"/>
                      <a:gd name="T20" fmla="*/ 19 w 26"/>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66">
                        <a:moveTo>
                          <a:pt x="19" y="1"/>
                        </a:moveTo>
                        <a:cubicBezTo>
                          <a:pt x="20" y="8"/>
                          <a:pt x="21" y="15"/>
                          <a:pt x="22" y="23"/>
                        </a:cubicBezTo>
                        <a:cubicBezTo>
                          <a:pt x="22" y="24"/>
                          <a:pt x="25" y="40"/>
                          <a:pt x="21" y="39"/>
                        </a:cubicBezTo>
                        <a:cubicBezTo>
                          <a:pt x="16" y="37"/>
                          <a:pt x="10" y="38"/>
                          <a:pt x="6" y="42"/>
                        </a:cubicBezTo>
                        <a:cubicBezTo>
                          <a:pt x="0" y="49"/>
                          <a:pt x="10" y="62"/>
                          <a:pt x="16" y="65"/>
                        </a:cubicBezTo>
                        <a:cubicBezTo>
                          <a:pt x="17" y="66"/>
                          <a:pt x="18" y="64"/>
                          <a:pt x="17" y="64"/>
                        </a:cubicBezTo>
                        <a:cubicBezTo>
                          <a:pt x="13" y="61"/>
                          <a:pt x="10" y="57"/>
                          <a:pt x="8" y="53"/>
                        </a:cubicBezTo>
                        <a:cubicBezTo>
                          <a:pt x="3" y="41"/>
                          <a:pt x="16" y="39"/>
                          <a:pt x="24" y="42"/>
                        </a:cubicBezTo>
                        <a:cubicBezTo>
                          <a:pt x="25" y="42"/>
                          <a:pt x="26" y="41"/>
                          <a:pt x="26" y="41"/>
                        </a:cubicBezTo>
                        <a:cubicBezTo>
                          <a:pt x="25" y="27"/>
                          <a:pt x="23" y="14"/>
                          <a:pt x="21" y="1"/>
                        </a:cubicBezTo>
                        <a:cubicBezTo>
                          <a:pt x="21" y="0"/>
                          <a:pt x="19" y="0"/>
                          <a:pt x="1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12">
                    <a:extLst>
                      <a:ext uri="{FF2B5EF4-FFF2-40B4-BE49-F238E27FC236}">
                        <a16:creationId xmlns:a16="http://schemas.microsoft.com/office/drawing/2014/main" id="{97A58772-7DCE-4D1A-AAEB-8F3A28FDA660}"/>
                      </a:ext>
                    </a:extLst>
                  </p:cNvPr>
                  <p:cNvSpPr>
                    <a:spLocks/>
                  </p:cNvSpPr>
                  <p:nvPr/>
                </p:nvSpPr>
                <p:spPr bwMode="auto">
                  <a:xfrm>
                    <a:off x="18575338" y="1730375"/>
                    <a:ext cx="120650" cy="65088"/>
                  </a:xfrm>
                  <a:custGeom>
                    <a:avLst/>
                    <a:gdLst>
                      <a:gd name="T0" fmla="*/ 0 w 40"/>
                      <a:gd name="T1" fmla="*/ 7 h 22"/>
                      <a:gd name="T2" fmla="*/ 39 w 40"/>
                      <a:gd name="T3" fmla="*/ 2 h 22"/>
                      <a:gd name="T4" fmla="*/ 37 w 40"/>
                      <a:gd name="T5" fmla="*/ 1 h 22"/>
                      <a:gd name="T6" fmla="*/ 2 w 40"/>
                      <a:gd name="T7" fmla="*/ 6 h 22"/>
                      <a:gd name="T8" fmla="*/ 0 w 40"/>
                      <a:gd name="T9" fmla="*/ 7 h 22"/>
                    </a:gdLst>
                    <a:ahLst/>
                    <a:cxnLst>
                      <a:cxn ang="0">
                        <a:pos x="T0" y="T1"/>
                      </a:cxn>
                      <a:cxn ang="0">
                        <a:pos x="T2" y="T3"/>
                      </a:cxn>
                      <a:cxn ang="0">
                        <a:pos x="T4" y="T5"/>
                      </a:cxn>
                      <a:cxn ang="0">
                        <a:pos x="T6" y="T7"/>
                      </a:cxn>
                      <a:cxn ang="0">
                        <a:pos x="T8" y="T9"/>
                      </a:cxn>
                    </a:cxnLst>
                    <a:rect l="0" t="0" r="r" b="b"/>
                    <a:pathLst>
                      <a:path w="40" h="22">
                        <a:moveTo>
                          <a:pt x="0" y="7"/>
                        </a:moveTo>
                        <a:cubicBezTo>
                          <a:pt x="11" y="22"/>
                          <a:pt x="33" y="19"/>
                          <a:pt x="39" y="2"/>
                        </a:cubicBezTo>
                        <a:cubicBezTo>
                          <a:pt x="40" y="1"/>
                          <a:pt x="38" y="0"/>
                          <a:pt x="37" y="1"/>
                        </a:cubicBezTo>
                        <a:cubicBezTo>
                          <a:pt x="32" y="17"/>
                          <a:pt x="12" y="20"/>
                          <a:pt x="2" y="6"/>
                        </a:cubicBezTo>
                        <a:cubicBezTo>
                          <a:pt x="1" y="5"/>
                          <a:pt x="0" y="6"/>
                          <a:pt x="0" y="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13">
                    <a:extLst>
                      <a:ext uri="{FF2B5EF4-FFF2-40B4-BE49-F238E27FC236}">
                        <a16:creationId xmlns:a16="http://schemas.microsoft.com/office/drawing/2014/main" id="{5C4FE68D-EE87-4109-8347-0A731244F13A}"/>
                      </a:ext>
                    </a:extLst>
                  </p:cNvPr>
                  <p:cNvSpPr>
                    <a:spLocks/>
                  </p:cNvSpPr>
                  <p:nvPr/>
                </p:nvSpPr>
                <p:spPr bwMode="auto">
                  <a:xfrm>
                    <a:off x="18261013" y="1281113"/>
                    <a:ext cx="185738" cy="341313"/>
                  </a:xfrm>
                  <a:custGeom>
                    <a:avLst/>
                    <a:gdLst>
                      <a:gd name="T0" fmla="*/ 11 w 62"/>
                      <a:gd name="T1" fmla="*/ 114 h 114"/>
                      <a:gd name="T2" fmla="*/ 22 w 62"/>
                      <a:gd name="T3" fmla="*/ 83 h 114"/>
                      <a:gd name="T4" fmla="*/ 46 w 62"/>
                      <a:gd name="T5" fmla="*/ 58 h 114"/>
                      <a:gd name="T6" fmla="*/ 59 w 62"/>
                      <a:gd name="T7" fmla="*/ 7 h 114"/>
                      <a:gd name="T8" fmla="*/ 58 w 62"/>
                      <a:gd name="T9" fmla="*/ 3 h 114"/>
                      <a:gd name="T10" fmla="*/ 48 w 62"/>
                      <a:gd name="T11" fmla="*/ 3 h 114"/>
                      <a:gd name="T12" fmla="*/ 2 w 62"/>
                      <a:gd name="T13" fmla="*/ 81 h 114"/>
                      <a:gd name="T14" fmla="*/ 9 w 62"/>
                      <a:gd name="T15" fmla="*/ 10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4">
                        <a:moveTo>
                          <a:pt x="11" y="114"/>
                        </a:moveTo>
                        <a:cubicBezTo>
                          <a:pt x="9" y="103"/>
                          <a:pt x="15" y="92"/>
                          <a:pt x="22" y="83"/>
                        </a:cubicBezTo>
                        <a:cubicBezTo>
                          <a:pt x="30" y="74"/>
                          <a:pt x="39" y="67"/>
                          <a:pt x="46" y="58"/>
                        </a:cubicBezTo>
                        <a:cubicBezTo>
                          <a:pt x="57" y="44"/>
                          <a:pt x="62" y="25"/>
                          <a:pt x="59" y="7"/>
                        </a:cubicBezTo>
                        <a:cubicBezTo>
                          <a:pt x="59" y="5"/>
                          <a:pt x="59" y="4"/>
                          <a:pt x="58" y="3"/>
                        </a:cubicBezTo>
                        <a:cubicBezTo>
                          <a:pt x="56" y="0"/>
                          <a:pt x="51" y="1"/>
                          <a:pt x="48" y="3"/>
                        </a:cubicBezTo>
                        <a:cubicBezTo>
                          <a:pt x="20" y="17"/>
                          <a:pt x="0" y="49"/>
                          <a:pt x="2" y="81"/>
                        </a:cubicBezTo>
                        <a:cubicBezTo>
                          <a:pt x="2" y="88"/>
                          <a:pt x="4" y="96"/>
                          <a:pt x="9" y="100"/>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6" name="Freeform 114">
                    <a:extLst>
                      <a:ext uri="{FF2B5EF4-FFF2-40B4-BE49-F238E27FC236}">
                        <a16:creationId xmlns:a16="http://schemas.microsoft.com/office/drawing/2014/main" id="{F8E47543-8419-40CC-A68D-2C968A1B37C9}"/>
                      </a:ext>
                    </a:extLst>
                  </p:cNvPr>
                  <p:cNvSpPr>
                    <a:spLocks/>
                  </p:cNvSpPr>
                  <p:nvPr/>
                </p:nvSpPr>
                <p:spPr bwMode="auto">
                  <a:xfrm>
                    <a:off x="18413413" y="1212850"/>
                    <a:ext cx="566738" cy="328613"/>
                  </a:xfrm>
                  <a:custGeom>
                    <a:avLst/>
                    <a:gdLst>
                      <a:gd name="T0" fmla="*/ 4 w 189"/>
                      <a:gd name="T1" fmla="*/ 43 h 110"/>
                      <a:gd name="T2" fmla="*/ 30 w 189"/>
                      <a:gd name="T3" fmla="*/ 65 h 110"/>
                      <a:gd name="T4" fmla="*/ 58 w 189"/>
                      <a:gd name="T5" fmla="*/ 69 h 110"/>
                      <a:gd name="T6" fmla="*/ 129 w 189"/>
                      <a:gd name="T7" fmla="*/ 72 h 110"/>
                      <a:gd name="T8" fmla="*/ 185 w 189"/>
                      <a:gd name="T9" fmla="*/ 110 h 110"/>
                      <a:gd name="T10" fmla="*/ 171 w 189"/>
                      <a:gd name="T11" fmla="*/ 45 h 110"/>
                      <a:gd name="T12" fmla="*/ 117 w 189"/>
                      <a:gd name="T13" fmla="*/ 6 h 110"/>
                      <a:gd name="T14" fmla="*/ 46 w 189"/>
                      <a:gd name="T15" fmla="*/ 8 h 110"/>
                      <a:gd name="T16" fmla="*/ 0 w 189"/>
                      <a:gd name="T17" fmla="*/ 2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110">
                        <a:moveTo>
                          <a:pt x="4" y="43"/>
                        </a:moveTo>
                        <a:cubicBezTo>
                          <a:pt x="10" y="53"/>
                          <a:pt x="20" y="60"/>
                          <a:pt x="30" y="65"/>
                        </a:cubicBezTo>
                        <a:cubicBezTo>
                          <a:pt x="39" y="68"/>
                          <a:pt x="49" y="69"/>
                          <a:pt x="58" y="69"/>
                        </a:cubicBezTo>
                        <a:cubicBezTo>
                          <a:pt x="82" y="70"/>
                          <a:pt x="106" y="68"/>
                          <a:pt x="129" y="72"/>
                        </a:cubicBezTo>
                        <a:cubicBezTo>
                          <a:pt x="152" y="76"/>
                          <a:pt x="176" y="88"/>
                          <a:pt x="185" y="110"/>
                        </a:cubicBezTo>
                        <a:cubicBezTo>
                          <a:pt x="189" y="88"/>
                          <a:pt x="184" y="64"/>
                          <a:pt x="171" y="45"/>
                        </a:cubicBezTo>
                        <a:cubicBezTo>
                          <a:pt x="159" y="26"/>
                          <a:pt x="139" y="12"/>
                          <a:pt x="117" y="6"/>
                        </a:cubicBezTo>
                        <a:cubicBezTo>
                          <a:pt x="94" y="0"/>
                          <a:pt x="69" y="4"/>
                          <a:pt x="46" y="8"/>
                        </a:cubicBezTo>
                        <a:cubicBezTo>
                          <a:pt x="30" y="11"/>
                          <a:pt x="14" y="15"/>
                          <a:pt x="0" y="24"/>
                        </a:cubicBezTo>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7" name="Rectangle 115">
                    <a:extLst>
                      <a:ext uri="{FF2B5EF4-FFF2-40B4-BE49-F238E27FC236}">
                        <a16:creationId xmlns:a16="http://schemas.microsoft.com/office/drawing/2014/main" id="{F2771142-69F3-4BFE-9D9D-C9713594A5A0}"/>
                      </a:ext>
                    </a:extLst>
                  </p:cNvPr>
                  <p:cNvSpPr>
                    <a:spLocks noChangeArrowheads="1"/>
                  </p:cNvSpPr>
                  <p:nvPr/>
                </p:nvSpPr>
                <p:spPr bwMode="auto">
                  <a:xfrm>
                    <a:off x="17662753" y="2346325"/>
                    <a:ext cx="1955346" cy="663576"/>
                  </a:xfrm>
                  <a:prstGeom prst="round2Same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16">
                    <a:extLst>
                      <a:ext uri="{FF2B5EF4-FFF2-40B4-BE49-F238E27FC236}">
                        <a16:creationId xmlns:a16="http://schemas.microsoft.com/office/drawing/2014/main" id="{FF311D6D-BBF3-4858-A39D-608F2CB75EF9}"/>
                      </a:ext>
                    </a:extLst>
                  </p:cNvPr>
                  <p:cNvSpPr>
                    <a:spLocks/>
                  </p:cNvSpPr>
                  <p:nvPr/>
                </p:nvSpPr>
                <p:spPr bwMode="auto">
                  <a:xfrm>
                    <a:off x="17922876" y="2259013"/>
                    <a:ext cx="223838" cy="219075"/>
                  </a:xfrm>
                  <a:custGeom>
                    <a:avLst/>
                    <a:gdLst>
                      <a:gd name="T0" fmla="*/ 15 w 75"/>
                      <a:gd name="T1" fmla="*/ 30 h 73"/>
                      <a:gd name="T2" fmla="*/ 15 w 75"/>
                      <a:gd name="T3" fmla="*/ 27 h 73"/>
                      <a:gd name="T4" fmla="*/ 17 w 75"/>
                      <a:gd name="T5" fmla="*/ 24 h 73"/>
                      <a:gd name="T6" fmla="*/ 18 w 75"/>
                      <a:gd name="T7" fmla="*/ 44 h 73"/>
                      <a:gd name="T8" fmla="*/ 21 w 75"/>
                      <a:gd name="T9" fmla="*/ 58 h 73"/>
                      <a:gd name="T10" fmla="*/ 32 w 75"/>
                      <a:gd name="T11" fmla="*/ 64 h 73"/>
                      <a:gd name="T12" fmla="*/ 34 w 75"/>
                      <a:gd name="T13" fmla="*/ 59 h 73"/>
                      <a:gd name="T14" fmla="*/ 35 w 75"/>
                      <a:gd name="T15" fmla="*/ 24 h 73"/>
                      <a:gd name="T16" fmla="*/ 36 w 75"/>
                      <a:gd name="T17" fmla="*/ 45 h 73"/>
                      <a:gd name="T18" fmla="*/ 40 w 75"/>
                      <a:gd name="T19" fmla="*/ 61 h 73"/>
                      <a:gd name="T20" fmla="*/ 48 w 75"/>
                      <a:gd name="T21" fmla="*/ 73 h 73"/>
                      <a:gd name="T22" fmla="*/ 53 w 75"/>
                      <a:gd name="T23" fmla="*/ 68 h 73"/>
                      <a:gd name="T24" fmla="*/ 53 w 75"/>
                      <a:gd name="T25" fmla="*/ 60 h 73"/>
                      <a:gd name="T26" fmla="*/ 52 w 75"/>
                      <a:gd name="T27" fmla="*/ 35 h 73"/>
                      <a:gd name="T28" fmla="*/ 54 w 75"/>
                      <a:gd name="T29" fmla="*/ 26 h 73"/>
                      <a:gd name="T30" fmla="*/ 55 w 75"/>
                      <a:gd name="T31" fmla="*/ 21 h 73"/>
                      <a:gd name="T32" fmla="*/ 56 w 75"/>
                      <a:gd name="T33" fmla="*/ 46 h 73"/>
                      <a:gd name="T34" fmla="*/ 63 w 75"/>
                      <a:gd name="T35" fmla="*/ 65 h 73"/>
                      <a:gd name="T36" fmla="*/ 69 w 75"/>
                      <a:gd name="T37" fmla="*/ 62 h 73"/>
                      <a:gd name="T38" fmla="*/ 70 w 75"/>
                      <a:gd name="T39" fmla="*/ 55 h 73"/>
                      <a:gd name="T40" fmla="*/ 74 w 75"/>
                      <a:gd name="T41" fmla="*/ 14 h 73"/>
                      <a:gd name="T42" fmla="*/ 58 w 75"/>
                      <a:gd name="T43" fmla="*/ 7 h 73"/>
                      <a:gd name="T44" fmla="*/ 49 w 75"/>
                      <a:gd name="T45" fmla="*/ 0 h 73"/>
                      <a:gd name="T46" fmla="*/ 40 w 75"/>
                      <a:gd name="T47" fmla="*/ 5 h 73"/>
                      <a:gd name="T48" fmla="*/ 31 w 75"/>
                      <a:gd name="T49" fmla="*/ 1 h 73"/>
                      <a:gd name="T50" fmla="*/ 22 w 75"/>
                      <a:gd name="T51" fmla="*/ 6 h 73"/>
                      <a:gd name="T52" fmla="*/ 6 w 75"/>
                      <a:gd name="T53" fmla="*/ 6 h 73"/>
                      <a:gd name="T54" fmla="*/ 1 w 75"/>
                      <a:gd name="T55" fmla="*/ 18 h 73"/>
                      <a:gd name="T56" fmla="*/ 1 w 75"/>
                      <a:gd name="T57" fmla="*/ 43 h 73"/>
                      <a:gd name="T58" fmla="*/ 11 w 75"/>
                      <a:gd name="T59" fmla="*/ 52 h 73"/>
                      <a:gd name="T60" fmla="*/ 13 w 75"/>
                      <a:gd name="T61" fmla="*/ 43 h 73"/>
                      <a:gd name="T62" fmla="*/ 14 w 75"/>
                      <a:gd name="T63" fmla="*/ 32 h 73"/>
                      <a:gd name="T64" fmla="*/ 15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15" y="30"/>
                        </a:moveTo>
                        <a:cubicBezTo>
                          <a:pt x="15" y="29"/>
                          <a:pt x="15" y="28"/>
                          <a:pt x="15" y="27"/>
                        </a:cubicBezTo>
                        <a:cubicBezTo>
                          <a:pt x="16" y="27"/>
                          <a:pt x="17" y="25"/>
                          <a:pt x="17" y="24"/>
                        </a:cubicBezTo>
                        <a:cubicBezTo>
                          <a:pt x="17" y="31"/>
                          <a:pt x="17" y="38"/>
                          <a:pt x="18" y="44"/>
                        </a:cubicBezTo>
                        <a:cubicBezTo>
                          <a:pt x="19" y="49"/>
                          <a:pt x="20" y="54"/>
                          <a:pt x="21" y="58"/>
                        </a:cubicBezTo>
                        <a:cubicBezTo>
                          <a:pt x="23" y="63"/>
                          <a:pt x="27" y="68"/>
                          <a:pt x="32" y="64"/>
                        </a:cubicBezTo>
                        <a:cubicBezTo>
                          <a:pt x="34" y="63"/>
                          <a:pt x="34" y="61"/>
                          <a:pt x="34" y="59"/>
                        </a:cubicBezTo>
                        <a:cubicBezTo>
                          <a:pt x="33" y="48"/>
                          <a:pt x="32" y="36"/>
                          <a:pt x="35" y="24"/>
                        </a:cubicBezTo>
                        <a:cubicBezTo>
                          <a:pt x="35" y="31"/>
                          <a:pt x="35" y="38"/>
                          <a:pt x="36" y="45"/>
                        </a:cubicBezTo>
                        <a:cubicBezTo>
                          <a:pt x="37" y="51"/>
                          <a:pt x="38" y="56"/>
                          <a:pt x="40" y="61"/>
                        </a:cubicBezTo>
                        <a:cubicBezTo>
                          <a:pt x="41" y="66"/>
                          <a:pt x="42" y="73"/>
                          <a:pt x="48" y="73"/>
                        </a:cubicBezTo>
                        <a:cubicBezTo>
                          <a:pt x="50" y="73"/>
                          <a:pt x="52" y="71"/>
                          <a:pt x="53" y="68"/>
                        </a:cubicBezTo>
                        <a:cubicBezTo>
                          <a:pt x="54" y="66"/>
                          <a:pt x="53" y="63"/>
                          <a:pt x="53" y="60"/>
                        </a:cubicBezTo>
                        <a:cubicBezTo>
                          <a:pt x="52" y="52"/>
                          <a:pt x="52" y="44"/>
                          <a:pt x="52" y="35"/>
                        </a:cubicBezTo>
                        <a:cubicBezTo>
                          <a:pt x="53" y="32"/>
                          <a:pt x="53" y="29"/>
                          <a:pt x="54" y="26"/>
                        </a:cubicBezTo>
                        <a:cubicBezTo>
                          <a:pt x="54" y="24"/>
                          <a:pt x="55" y="23"/>
                          <a:pt x="55" y="21"/>
                        </a:cubicBezTo>
                        <a:cubicBezTo>
                          <a:pt x="55" y="29"/>
                          <a:pt x="54" y="38"/>
                          <a:pt x="56" y="46"/>
                        </a:cubicBezTo>
                        <a:cubicBezTo>
                          <a:pt x="56" y="51"/>
                          <a:pt x="57" y="64"/>
                          <a:pt x="63" y="65"/>
                        </a:cubicBezTo>
                        <a:cubicBezTo>
                          <a:pt x="65" y="66"/>
                          <a:pt x="68" y="64"/>
                          <a:pt x="69" y="62"/>
                        </a:cubicBezTo>
                        <a:cubicBezTo>
                          <a:pt x="70" y="60"/>
                          <a:pt x="70" y="58"/>
                          <a:pt x="70" y="55"/>
                        </a:cubicBezTo>
                        <a:cubicBezTo>
                          <a:pt x="72" y="42"/>
                          <a:pt x="73" y="28"/>
                          <a:pt x="74" y="14"/>
                        </a:cubicBezTo>
                        <a:cubicBezTo>
                          <a:pt x="75" y="4"/>
                          <a:pt x="65" y="1"/>
                          <a:pt x="58" y="7"/>
                        </a:cubicBezTo>
                        <a:cubicBezTo>
                          <a:pt x="56" y="3"/>
                          <a:pt x="54" y="0"/>
                          <a:pt x="49" y="0"/>
                        </a:cubicBezTo>
                        <a:cubicBezTo>
                          <a:pt x="46" y="1"/>
                          <a:pt x="42" y="2"/>
                          <a:pt x="40" y="5"/>
                        </a:cubicBezTo>
                        <a:cubicBezTo>
                          <a:pt x="38" y="1"/>
                          <a:pt x="34" y="0"/>
                          <a:pt x="31" y="1"/>
                        </a:cubicBezTo>
                        <a:cubicBezTo>
                          <a:pt x="27" y="1"/>
                          <a:pt x="24" y="3"/>
                          <a:pt x="22" y="6"/>
                        </a:cubicBezTo>
                        <a:cubicBezTo>
                          <a:pt x="19" y="0"/>
                          <a:pt x="10" y="1"/>
                          <a:pt x="6" y="6"/>
                        </a:cubicBezTo>
                        <a:cubicBezTo>
                          <a:pt x="4" y="9"/>
                          <a:pt x="2" y="14"/>
                          <a:pt x="1" y="18"/>
                        </a:cubicBezTo>
                        <a:cubicBezTo>
                          <a:pt x="0" y="26"/>
                          <a:pt x="0" y="35"/>
                          <a:pt x="1" y="43"/>
                        </a:cubicBezTo>
                        <a:cubicBezTo>
                          <a:pt x="2" y="48"/>
                          <a:pt x="6" y="58"/>
                          <a:pt x="11" y="52"/>
                        </a:cubicBezTo>
                        <a:cubicBezTo>
                          <a:pt x="13" y="49"/>
                          <a:pt x="13" y="46"/>
                          <a:pt x="13" y="43"/>
                        </a:cubicBezTo>
                        <a:cubicBezTo>
                          <a:pt x="14" y="39"/>
                          <a:pt x="14" y="35"/>
                          <a:pt x="14" y="32"/>
                        </a:cubicBezTo>
                        <a:cubicBezTo>
                          <a:pt x="14" y="31"/>
                          <a:pt x="15" y="31"/>
                          <a:pt x="15" y="3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17">
                    <a:extLst>
                      <a:ext uri="{FF2B5EF4-FFF2-40B4-BE49-F238E27FC236}">
                        <a16:creationId xmlns:a16="http://schemas.microsoft.com/office/drawing/2014/main" id="{8E9989A0-7E90-4C5E-B6BE-E91696D38282}"/>
                      </a:ext>
                    </a:extLst>
                  </p:cNvPr>
                  <p:cNvSpPr>
                    <a:spLocks/>
                  </p:cNvSpPr>
                  <p:nvPr/>
                </p:nvSpPr>
                <p:spPr bwMode="auto">
                  <a:xfrm>
                    <a:off x="19151601" y="2259013"/>
                    <a:ext cx="223838" cy="219075"/>
                  </a:xfrm>
                  <a:custGeom>
                    <a:avLst/>
                    <a:gdLst>
                      <a:gd name="T0" fmla="*/ 61 w 75"/>
                      <a:gd name="T1" fmla="*/ 30 h 73"/>
                      <a:gd name="T2" fmla="*/ 60 w 75"/>
                      <a:gd name="T3" fmla="*/ 27 h 73"/>
                      <a:gd name="T4" fmla="*/ 59 w 75"/>
                      <a:gd name="T5" fmla="*/ 24 h 73"/>
                      <a:gd name="T6" fmla="*/ 57 w 75"/>
                      <a:gd name="T7" fmla="*/ 44 h 73"/>
                      <a:gd name="T8" fmla="*/ 54 w 75"/>
                      <a:gd name="T9" fmla="*/ 58 h 73"/>
                      <a:gd name="T10" fmla="*/ 43 w 75"/>
                      <a:gd name="T11" fmla="*/ 64 h 73"/>
                      <a:gd name="T12" fmla="*/ 42 w 75"/>
                      <a:gd name="T13" fmla="*/ 59 h 73"/>
                      <a:gd name="T14" fmla="*/ 41 w 75"/>
                      <a:gd name="T15" fmla="*/ 24 h 73"/>
                      <a:gd name="T16" fmla="*/ 39 w 75"/>
                      <a:gd name="T17" fmla="*/ 45 h 73"/>
                      <a:gd name="T18" fmla="*/ 36 w 75"/>
                      <a:gd name="T19" fmla="*/ 61 h 73"/>
                      <a:gd name="T20" fmla="*/ 28 w 75"/>
                      <a:gd name="T21" fmla="*/ 73 h 73"/>
                      <a:gd name="T22" fmla="*/ 22 w 75"/>
                      <a:gd name="T23" fmla="*/ 68 h 73"/>
                      <a:gd name="T24" fmla="*/ 22 w 75"/>
                      <a:gd name="T25" fmla="*/ 60 h 73"/>
                      <a:gd name="T26" fmla="*/ 23 w 75"/>
                      <a:gd name="T27" fmla="*/ 35 h 73"/>
                      <a:gd name="T28" fmla="*/ 21 w 75"/>
                      <a:gd name="T29" fmla="*/ 26 h 73"/>
                      <a:gd name="T30" fmla="*/ 20 w 75"/>
                      <a:gd name="T31" fmla="*/ 21 h 73"/>
                      <a:gd name="T32" fmla="*/ 20 w 75"/>
                      <a:gd name="T33" fmla="*/ 46 h 73"/>
                      <a:gd name="T34" fmla="*/ 12 w 75"/>
                      <a:gd name="T35" fmla="*/ 65 h 73"/>
                      <a:gd name="T36" fmla="*/ 7 w 75"/>
                      <a:gd name="T37" fmla="*/ 62 h 73"/>
                      <a:gd name="T38" fmla="*/ 5 w 75"/>
                      <a:gd name="T39" fmla="*/ 55 h 73"/>
                      <a:gd name="T40" fmla="*/ 1 w 75"/>
                      <a:gd name="T41" fmla="*/ 14 h 73"/>
                      <a:gd name="T42" fmla="*/ 17 w 75"/>
                      <a:gd name="T43" fmla="*/ 7 h 73"/>
                      <a:gd name="T44" fmla="*/ 26 w 75"/>
                      <a:gd name="T45" fmla="*/ 0 h 73"/>
                      <a:gd name="T46" fmla="*/ 36 w 75"/>
                      <a:gd name="T47" fmla="*/ 5 h 73"/>
                      <a:gd name="T48" fmla="*/ 45 w 75"/>
                      <a:gd name="T49" fmla="*/ 1 h 73"/>
                      <a:gd name="T50" fmla="*/ 53 w 75"/>
                      <a:gd name="T51" fmla="*/ 6 h 73"/>
                      <a:gd name="T52" fmla="*/ 69 w 75"/>
                      <a:gd name="T53" fmla="*/ 6 h 73"/>
                      <a:gd name="T54" fmla="*/ 74 w 75"/>
                      <a:gd name="T55" fmla="*/ 18 h 73"/>
                      <a:gd name="T56" fmla="*/ 74 w 75"/>
                      <a:gd name="T57" fmla="*/ 43 h 73"/>
                      <a:gd name="T58" fmla="*/ 64 w 75"/>
                      <a:gd name="T59" fmla="*/ 52 h 73"/>
                      <a:gd name="T60" fmla="*/ 62 w 75"/>
                      <a:gd name="T61" fmla="*/ 43 h 73"/>
                      <a:gd name="T62" fmla="*/ 61 w 75"/>
                      <a:gd name="T63" fmla="*/ 32 h 73"/>
                      <a:gd name="T64" fmla="*/ 61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61" y="30"/>
                        </a:moveTo>
                        <a:cubicBezTo>
                          <a:pt x="61" y="29"/>
                          <a:pt x="60" y="28"/>
                          <a:pt x="60" y="27"/>
                        </a:cubicBezTo>
                        <a:cubicBezTo>
                          <a:pt x="60" y="27"/>
                          <a:pt x="59" y="25"/>
                          <a:pt x="59" y="24"/>
                        </a:cubicBezTo>
                        <a:cubicBezTo>
                          <a:pt x="58" y="31"/>
                          <a:pt x="58" y="38"/>
                          <a:pt x="57" y="44"/>
                        </a:cubicBezTo>
                        <a:cubicBezTo>
                          <a:pt x="56" y="49"/>
                          <a:pt x="56" y="54"/>
                          <a:pt x="54" y="58"/>
                        </a:cubicBezTo>
                        <a:cubicBezTo>
                          <a:pt x="53" y="63"/>
                          <a:pt x="49" y="68"/>
                          <a:pt x="43" y="64"/>
                        </a:cubicBezTo>
                        <a:cubicBezTo>
                          <a:pt x="42" y="63"/>
                          <a:pt x="42" y="61"/>
                          <a:pt x="42" y="59"/>
                        </a:cubicBezTo>
                        <a:cubicBezTo>
                          <a:pt x="42" y="48"/>
                          <a:pt x="43" y="36"/>
                          <a:pt x="41" y="24"/>
                        </a:cubicBezTo>
                        <a:cubicBezTo>
                          <a:pt x="41" y="31"/>
                          <a:pt x="40" y="38"/>
                          <a:pt x="39" y="45"/>
                        </a:cubicBezTo>
                        <a:cubicBezTo>
                          <a:pt x="38" y="51"/>
                          <a:pt x="37" y="56"/>
                          <a:pt x="36" y="61"/>
                        </a:cubicBezTo>
                        <a:cubicBezTo>
                          <a:pt x="35" y="66"/>
                          <a:pt x="33" y="73"/>
                          <a:pt x="28" y="73"/>
                        </a:cubicBezTo>
                        <a:cubicBezTo>
                          <a:pt x="25" y="73"/>
                          <a:pt x="23" y="71"/>
                          <a:pt x="22" y="68"/>
                        </a:cubicBezTo>
                        <a:cubicBezTo>
                          <a:pt x="22" y="66"/>
                          <a:pt x="22" y="63"/>
                          <a:pt x="22" y="60"/>
                        </a:cubicBezTo>
                        <a:cubicBezTo>
                          <a:pt x="23" y="52"/>
                          <a:pt x="24" y="44"/>
                          <a:pt x="23" y="35"/>
                        </a:cubicBezTo>
                        <a:cubicBezTo>
                          <a:pt x="23" y="32"/>
                          <a:pt x="22" y="29"/>
                          <a:pt x="21" y="26"/>
                        </a:cubicBezTo>
                        <a:cubicBezTo>
                          <a:pt x="21" y="24"/>
                          <a:pt x="20" y="23"/>
                          <a:pt x="20" y="21"/>
                        </a:cubicBezTo>
                        <a:cubicBezTo>
                          <a:pt x="21" y="29"/>
                          <a:pt x="21" y="38"/>
                          <a:pt x="20" y="46"/>
                        </a:cubicBezTo>
                        <a:cubicBezTo>
                          <a:pt x="19" y="51"/>
                          <a:pt x="18" y="64"/>
                          <a:pt x="12" y="65"/>
                        </a:cubicBezTo>
                        <a:cubicBezTo>
                          <a:pt x="10" y="66"/>
                          <a:pt x="8" y="64"/>
                          <a:pt x="7" y="62"/>
                        </a:cubicBezTo>
                        <a:cubicBezTo>
                          <a:pt x="5" y="60"/>
                          <a:pt x="5" y="58"/>
                          <a:pt x="5" y="55"/>
                        </a:cubicBezTo>
                        <a:cubicBezTo>
                          <a:pt x="4" y="42"/>
                          <a:pt x="2" y="28"/>
                          <a:pt x="1" y="14"/>
                        </a:cubicBezTo>
                        <a:cubicBezTo>
                          <a:pt x="0" y="4"/>
                          <a:pt x="10" y="1"/>
                          <a:pt x="17" y="7"/>
                        </a:cubicBezTo>
                        <a:cubicBezTo>
                          <a:pt x="20" y="3"/>
                          <a:pt x="21" y="0"/>
                          <a:pt x="26" y="0"/>
                        </a:cubicBezTo>
                        <a:cubicBezTo>
                          <a:pt x="30" y="1"/>
                          <a:pt x="34" y="2"/>
                          <a:pt x="36" y="5"/>
                        </a:cubicBezTo>
                        <a:cubicBezTo>
                          <a:pt x="37" y="1"/>
                          <a:pt x="41" y="0"/>
                          <a:pt x="45" y="1"/>
                        </a:cubicBezTo>
                        <a:cubicBezTo>
                          <a:pt x="48" y="1"/>
                          <a:pt x="51" y="3"/>
                          <a:pt x="53" y="6"/>
                        </a:cubicBezTo>
                        <a:cubicBezTo>
                          <a:pt x="57" y="0"/>
                          <a:pt x="66" y="1"/>
                          <a:pt x="69" y="6"/>
                        </a:cubicBezTo>
                        <a:cubicBezTo>
                          <a:pt x="72" y="9"/>
                          <a:pt x="74" y="14"/>
                          <a:pt x="74" y="18"/>
                        </a:cubicBezTo>
                        <a:cubicBezTo>
                          <a:pt x="75" y="26"/>
                          <a:pt x="75" y="35"/>
                          <a:pt x="74" y="43"/>
                        </a:cubicBezTo>
                        <a:cubicBezTo>
                          <a:pt x="74" y="48"/>
                          <a:pt x="70" y="58"/>
                          <a:pt x="64" y="52"/>
                        </a:cubicBezTo>
                        <a:cubicBezTo>
                          <a:pt x="62" y="49"/>
                          <a:pt x="63" y="46"/>
                          <a:pt x="62" y="43"/>
                        </a:cubicBezTo>
                        <a:cubicBezTo>
                          <a:pt x="62" y="39"/>
                          <a:pt x="62" y="35"/>
                          <a:pt x="61" y="32"/>
                        </a:cubicBezTo>
                        <a:cubicBezTo>
                          <a:pt x="61" y="31"/>
                          <a:pt x="61" y="31"/>
                          <a:pt x="61" y="3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Oval 118">
                    <a:extLst>
                      <a:ext uri="{FF2B5EF4-FFF2-40B4-BE49-F238E27FC236}">
                        <a16:creationId xmlns:a16="http://schemas.microsoft.com/office/drawing/2014/main" id="{7E4604E8-3D83-4684-A3B0-8E0B1F5E77AF}"/>
                      </a:ext>
                    </a:extLst>
                  </p:cNvPr>
                  <p:cNvSpPr>
                    <a:spLocks noChangeArrowheads="1"/>
                  </p:cNvSpPr>
                  <p:nvPr/>
                </p:nvSpPr>
                <p:spPr bwMode="auto">
                  <a:xfrm>
                    <a:off x="18730913" y="1666875"/>
                    <a:ext cx="36513" cy="635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119">
                    <a:extLst>
                      <a:ext uri="{FF2B5EF4-FFF2-40B4-BE49-F238E27FC236}">
                        <a16:creationId xmlns:a16="http://schemas.microsoft.com/office/drawing/2014/main" id="{F9397E50-D406-4393-955A-A20A2AF9DC10}"/>
                      </a:ext>
                    </a:extLst>
                  </p:cNvPr>
                  <p:cNvSpPr>
                    <a:spLocks noChangeArrowheads="1"/>
                  </p:cNvSpPr>
                  <p:nvPr/>
                </p:nvSpPr>
                <p:spPr bwMode="auto">
                  <a:xfrm>
                    <a:off x="18497551" y="1666875"/>
                    <a:ext cx="33338" cy="635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424" name="Straight Connector 423">
                <a:extLst>
                  <a:ext uri="{FF2B5EF4-FFF2-40B4-BE49-F238E27FC236}">
                    <a16:creationId xmlns:a16="http://schemas.microsoft.com/office/drawing/2014/main" id="{4731EAE7-648B-4A3A-AC86-2963FB07A06B}"/>
                  </a:ext>
                </a:extLst>
              </p:cNvPr>
              <p:cNvCxnSpPr>
                <a:cxnSpLocks/>
              </p:cNvCxnSpPr>
              <p:nvPr/>
            </p:nvCxnSpPr>
            <p:spPr>
              <a:xfrm>
                <a:off x="14766430" y="3856872"/>
                <a:ext cx="2523492"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85" name="Rectangle 384">
              <a:extLst>
                <a:ext uri="{FF2B5EF4-FFF2-40B4-BE49-F238E27FC236}">
                  <a16:creationId xmlns:a16="http://schemas.microsoft.com/office/drawing/2014/main" id="{43F71EBC-4428-40FA-8872-0231C45CF9FE}"/>
                </a:ext>
              </a:extLst>
            </p:cNvPr>
            <p:cNvSpPr/>
            <p:nvPr/>
          </p:nvSpPr>
          <p:spPr>
            <a:xfrm>
              <a:off x="8569772" y="4191839"/>
              <a:ext cx="1935858" cy="276999"/>
            </a:xfrm>
            <a:prstGeom prst="rect">
              <a:avLst/>
            </a:prstGeom>
          </p:spPr>
          <p:txBody>
            <a:bodyPr wrap="square" lIns="0" tIns="0" rIns="0" bIns="0">
              <a:spAutoFit/>
            </a:bodyPr>
            <a:lstStyle/>
            <a:p>
              <a:pPr algn="ctr"/>
              <a:r>
                <a:rPr lang="en-US" b="1" dirty="0">
                  <a:gradFill>
                    <a:gsLst>
                      <a:gs pos="0">
                        <a:schemeClr val="tx2">
                          <a:lumMod val="75000"/>
                        </a:schemeClr>
                      </a:gs>
                      <a:gs pos="100000">
                        <a:schemeClr val="bg2">
                          <a:lumMod val="75000"/>
                        </a:schemeClr>
                      </a:gs>
                    </a:gsLst>
                    <a:lin ang="2700000" scaled="0"/>
                  </a:gradFill>
                </a:rPr>
                <a:t>YOUR NAME</a:t>
              </a:r>
            </a:p>
          </p:txBody>
        </p:sp>
      </p:grpSp>
      <p:sp>
        <p:nvSpPr>
          <p:cNvPr id="458" name="Rectangle 457">
            <a:extLst>
              <a:ext uri="{FF2B5EF4-FFF2-40B4-BE49-F238E27FC236}">
                <a16:creationId xmlns:a16="http://schemas.microsoft.com/office/drawing/2014/main" id="{0575E088-6264-42F8-B9F1-22BEED626A0F}"/>
              </a:ext>
            </a:extLst>
          </p:cNvPr>
          <p:cNvSpPr/>
          <p:nvPr/>
        </p:nvSpPr>
        <p:spPr>
          <a:xfrm>
            <a:off x="4929356" y="4672152"/>
            <a:ext cx="2333288" cy="646331"/>
          </a:xfrm>
          <a:prstGeom prst="rect">
            <a:avLst/>
          </a:prstGeom>
        </p:spPr>
        <p:txBody>
          <a:bodyPr wrap="square" lIns="0" tIns="0" rIns="0" bIns="0">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Nunc in </a:t>
            </a:r>
            <a:r>
              <a:rPr lang="en-US" sz="1400" dirty="0" err="1">
                <a:solidFill>
                  <a:schemeClr val="bg1"/>
                </a:solidFill>
              </a:rPr>
              <a:t>aliquet</a:t>
            </a:r>
            <a:r>
              <a:rPr lang="en-US" sz="1400" dirty="0">
                <a:solidFill>
                  <a:schemeClr val="bg1"/>
                </a:solidFill>
              </a:rPr>
              <a:t> </a:t>
            </a:r>
            <a:r>
              <a:rPr lang="en-US" sz="1400" dirty="0" err="1">
                <a:solidFill>
                  <a:schemeClr val="bg1"/>
                </a:solidFill>
              </a:rPr>
              <a:t>nunc</a:t>
            </a:r>
            <a:r>
              <a:rPr lang="en-US" sz="1400" dirty="0">
                <a:solidFill>
                  <a:schemeClr val="bg1"/>
                </a:solidFill>
              </a:rPr>
              <a:t>."</a:t>
            </a:r>
          </a:p>
        </p:txBody>
      </p:sp>
      <p:cxnSp>
        <p:nvCxnSpPr>
          <p:cNvPr id="457" name="Straight Connector 456">
            <a:extLst>
              <a:ext uri="{FF2B5EF4-FFF2-40B4-BE49-F238E27FC236}">
                <a16:creationId xmlns:a16="http://schemas.microsoft.com/office/drawing/2014/main" id="{16A93E4D-F1E2-4D7E-B6B8-58BD87027EAF}"/>
              </a:ext>
            </a:extLst>
          </p:cNvPr>
          <p:cNvCxnSpPr>
            <a:cxnSpLocks/>
          </p:cNvCxnSpPr>
          <p:nvPr/>
        </p:nvCxnSpPr>
        <p:spPr>
          <a:xfrm>
            <a:off x="4834254" y="4486790"/>
            <a:ext cx="2523492"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sp>
        <p:nvSpPr>
          <p:cNvPr id="490" name="Rectangle 489">
            <a:extLst>
              <a:ext uri="{FF2B5EF4-FFF2-40B4-BE49-F238E27FC236}">
                <a16:creationId xmlns:a16="http://schemas.microsoft.com/office/drawing/2014/main" id="{AEB5E6C1-CAA8-4E2F-939E-7B577405D08C}"/>
              </a:ext>
            </a:extLst>
          </p:cNvPr>
          <p:cNvSpPr/>
          <p:nvPr/>
        </p:nvSpPr>
        <p:spPr>
          <a:xfrm>
            <a:off x="1487656" y="4672152"/>
            <a:ext cx="2333288" cy="646331"/>
          </a:xfrm>
          <a:prstGeom prst="rect">
            <a:avLst/>
          </a:prstGeom>
        </p:spPr>
        <p:txBody>
          <a:bodyPr wrap="square" lIns="0" tIns="0" rIns="0" bIns="0">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Nunc in </a:t>
            </a:r>
            <a:r>
              <a:rPr lang="en-US" sz="1400" dirty="0" err="1">
                <a:solidFill>
                  <a:schemeClr val="bg1"/>
                </a:solidFill>
              </a:rPr>
              <a:t>aliquet</a:t>
            </a:r>
            <a:r>
              <a:rPr lang="en-US" sz="1400" dirty="0">
                <a:solidFill>
                  <a:schemeClr val="bg1"/>
                </a:solidFill>
              </a:rPr>
              <a:t> </a:t>
            </a:r>
            <a:r>
              <a:rPr lang="en-US" sz="1400" dirty="0" err="1">
                <a:solidFill>
                  <a:schemeClr val="bg1"/>
                </a:solidFill>
              </a:rPr>
              <a:t>nunc</a:t>
            </a:r>
            <a:r>
              <a:rPr lang="en-US" sz="1400" dirty="0">
                <a:solidFill>
                  <a:schemeClr val="bg1"/>
                </a:solidFill>
              </a:rPr>
              <a:t>."</a:t>
            </a:r>
          </a:p>
        </p:txBody>
      </p:sp>
      <p:sp>
        <p:nvSpPr>
          <p:cNvPr id="512" name="Rectangle 115">
            <a:extLst>
              <a:ext uri="{FF2B5EF4-FFF2-40B4-BE49-F238E27FC236}">
                <a16:creationId xmlns:a16="http://schemas.microsoft.com/office/drawing/2014/main" id="{B7FD46D5-2BEF-463A-B5D6-AE8EF084AD25}"/>
              </a:ext>
            </a:extLst>
          </p:cNvPr>
          <p:cNvSpPr>
            <a:spLocks noChangeArrowheads="1"/>
          </p:cNvSpPr>
          <p:nvPr/>
        </p:nvSpPr>
        <p:spPr bwMode="auto">
          <a:xfrm>
            <a:off x="1676628" y="3820750"/>
            <a:ext cx="1955346" cy="663576"/>
          </a:xfrm>
          <a:prstGeom prst="round2Same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16">
            <a:extLst>
              <a:ext uri="{FF2B5EF4-FFF2-40B4-BE49-F238E27FC236}">
                <a16:creationId xmlns:a16="http://schemas.microsoft.com/office/drawing/2014/main" id="{ACCAF4AB-D85C-4FAD-832F-B6E388D98BCB}"/>
              </a:ext>
            </a:extLst>
          </p:cNvPr>
          <p:cNvSpPr>
            <a:spLocks/>
          </p:cNvSpPr>
          <p:nvPr/>
        </p:nvSpPr>
        <p:spPr bwMode="auto">
          <a:xfrm>
            <a:off x="1936751" y="3733438"/>
            <a:ext cx="223838" cy="219075"/>
          </a:xfrm>
          <a:custGeom>
            <a:avLst/>
            <a:gdLst>
              <a:gd name="T0" fmla="*/ 15 w 75"/>
              <a:gd name="T1" fmla="*/ 30 h 73"/>
              <a:gd name="T2" fmla="*/ 15 w 75"/>
              <a:gd name="T3" fmla="*/ 27 h 73"/>
              <a:gd name="T4" fmla="*/ 17 w 75"/>
              <a:gd name="T5" fmla="*/ 24 h 73"/>
              <a:gd name="T6" fmla="*/ 18 w 75"/>
              <a:gd name="T7" fmla="*/ 44 h 73"/>
              <a:gd name="T8" fmla="*/ 21 w 75"/>
              <a:gd name="T9" fmla="*/ 58 h 73"/>
              <a:gd name="T10" fmla="*/ 32 w 75"/>
              <a:gd name="T11" fmla="*/ 64 h 73"/>
              <a:gd name="T12" fmla="*/ 34 w 75"/>
              <a:gd name="T13" fmla="*/ 59 h 73"/>
              <a:gd name="T14" fmla="*/ 35 w 75"/>
              <a:gd name="T15" fmla="*/ 24 h 73"/>
              <a:gd name="T16" fmla="*/ 36 w 75"/>
              <a:gd name="T17" fmla="*/ 45 h 73"/>
              <a:gd name="T18" fmla="*/ 40 w 75"/>
              <a:gd name="T19" fmla="*/ 61 h 73"/>
              <a:gd name="T20" fmla="*/ 48 w 75"/>
              <a:gd name="T21" fmla="*/ 73 h 73"/>
              <a:gd name="T22" fmla="*/ 53 w 75"/>
              <a:gd name="T23" fmla="*/ 68 h 73"/>
              <a:gd name="T24" fmla="*/ 53 w 75"/>
              <a:gd name="T25" fmla="*/ 60 h 73"/>
              <a:gd name="T26" fmla="*/ 52 w 75"/>
              <a:gd name="T27" fmla="*/ 35 h 73"/>
              <a:gd name="T28" fmla="*/ 54 w 75"/>
              <a:gd name="T29" fmla="*/ 26 h 73"/>
              <a:gd name="T30" fmla="*/ 55 w 75"/>
              <a:gd name="T31" fmla="*/ 21 h 73"/>
              <a:gd name="T32" fmla="*/ 56 w 75"/>
              <a:gd name="T33" fmla="*/ 46 h 73"/>
              <a:gd name="T34" fmla="*/ 63 w 75"/>
              <a:gd name="T35" fmla="*/ 65 h 73"/>
              <a:gd name="T36" fmla="*/ 69 w 75"/>
              <a:gd name="T37" fmla="*/ 62 h 73"/>
              <a:gd name="T38" fmla="*/ 70 w 75"/>
              <a:gd name="T39" fmla="*/ 55 h 73"/>
              <a:gd name="T40" fmla="*/ 74 w 75"/>
              <a:gd name="T41" fmla="*/ 14 h 73"/>
              <a:gd name="T42" fmla="*/ 58 w 75"/>
              <a:gd name="T43" fmla="*/ 7 h 73"/>
              <a:gd name="T44" fmla="*/ 49 w 75"/>
              <a:gd name="T45" fmla="*/ 0 h 73"/>
              <a:gd name="T46" fmla="*/ 40 w 75"/>
              <a:gd name="T47" fmla="*/ 5 h 73"/>
              <a:gd name="T48" fmla="*/ 31 w 75"/>
              <a:gd name="T49" fmla="*/ 1 h 73"/>
              <a:gd name="T50" fmla="*/ 22 w 75"/>
              <a:gd name="T51" fmla="*/ 6 h 73"/>
              <a:gd name="T52" fmla="*/ 6 w 75"/>
              <a:gd name="T53" fmla="*/ 6 h 73"/>
              <a:gd name="T54" fmla="*/ 1 w 75"/>
              <a:gd name="T55" fmla="*/ 18 h 73"/>
              <a:gd name="T56" fmla="*/ 1 w 75"/>
              <a:gd name="T57" fmla="*/ 43 h 73"/>
              <a:gd name="T58" fmla="*/ 11 w 75"/>
              <a:gd name="T59" fmla="*/ 52 h 73"/>
              <a:gd name="T60" fmla="*/ 13 w 75"/>
              <a:gd name="T61" fmla="*/ 43 h 73"/>
              <a:gd name="T62" fmla="*/ 14 w 75"/>
              <a:gd name="T63" fmla="*/ 32 h 73"/>
              <a:gd name="T64" fmla="*/ 15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15" y="30"/>
                </a:moveTo>
                <a:cubicBezTo>
                  <a:pt x="15" y="29"/>
                  <a:pt x="15" y="28"/>
                  <a:pt x="15" y="27"/>
                </a:cubicBezTo>
                <a:cubicBezTo>
                  <a:pt x="16" y="27"/>
                  <a:pt x="17" y="25"/>
                  <a:pt x="17" y="24"/>
                </a:cubicBezTo>
                <a:cubicBezTo>
                  <a:pt x="17" y="31"/>
                  <a:pt x="17" y="38"/>
                  <a:pt x="18" y="44"/>
                </a:cubicBezTo>
                <a:cubicBezTo>
                  <a:pt x="19" y="49"/>
                  <a:pt x="20" y="54"/>
                  <a:pt x="21" y="58"/>
                </a:cubicBezTo>
                <a:cubicBezTo>
                  <a:pt x="23" y="63"/>
                  <a:pt x="27" y="68"/>
                  <a:pt x="32" y="64"/>
                </a:cubicBezTo>
                <a:cubicBezTo>
                  <a:pt x="34" y="63"/>
                  <a:pt x="34" y="61"/>
                  <a:pt x="34" y="59"/>
                </a:cubicBezTo>
                <a:cubicBezTo>
                  <a:pt x="33" y="48"/>
                  <a:pt x="32" y="36"/>
                  <a:pt x="35" y="24"/>
                </a:cubicBezTo>
                <a:cubicBezTo>
                  <a:pt x="35" y="31"/>
                  <a:pt x="35" y="38"/>
                  <a:pt x="36" y="45"/>
                </a:cubicBezTo>
                <a:cubicBezTo>
                  <a:pt x="37" y="51"/>
                  <a:pt x="38" y="56"/>
                  <a:pt x="40" y="61"/>
                </a:cubicBezTo>
                <a:cubicBezTo>
                  <a:pt x="41" y="66"/>
                  <a:pt x="42" y="73"/>
                  <a:pt x="48" y="73"/>
                </a:cubicBezTo>
                <a:cubicBezTo>
                  <a:pt x="50" y="73"/>
                  <a:pt x="52" y="71"/>
                  <a:pt x="53" y="68"/>
                </a:cubicBezTo>
                <a:cubicBezTo>
                  <a:pt x="54" y="66"/>
                  <a:pt x="53" y="63"/>
                  <a:pt x="53" y="60"/>
                </a:cubicBezTo>
                <a:cubicBezTo>
                  <a:pt x="52" y="52"/>
                  <a:pt x="52" y="44"/>
                  <a:pt x="52" y="35"/>
                </a:cubicBezTo>
                <a:cubicBezTo>
                  <a:pt x="53" y="32"/>
                  <a:pt x="53" y="29"/>
                  <a:pt x="54" y="26"/>
                </a:cubicBezTo>
                <a:cubicBezTo>
                  <a:pt x="54" y="24"/>
                  <a:pt x="55" y="23"/>
                  <a:pt x="55" y="21"/>
                </a:cubicBezTo>
                <a:cubicBezTo>
                  <a:pt x="55" y="29"/>
                  <a:pt x="54" y="38"/>
                  <a:pt x="56" y="46"/>
                </a:cubicBezTo>
                <a:cubicBezTo>
                  <a:pt x="56" y="51"/>
                  <a:pt x="57" y="64"/>
                  <a:pt x="63" y="65"/>
                </a:cubicBezTo>
                <a:cubicBezTo>
                  <a:pt x="65" y="66"/>
                  <a:pt x="68" y="64"/>
                  <a:pt x="69" y="62"/>
                </a:cubicBezTo>
                <a:cubicBezTo>
                  <a:pt x="70" y="60"/>
                  <a:pt x="70" y="58"/>
                  <a:pt x="70" y="55"/>
                </a:cubicBezTo>
                <a:cubicBezTo>
                  <a:pt x="72" y="42"/>
                  <a:pt x="73" y="28"/>
                  <a:pt x="74" y="14"/>
                </a:cubicBezTo>
                <a:cubicBezTo>
                  <a:pt x="75" y="4"/>
                  <a:pt x="65" y="1"/>
                  <a:pt x="58" y="7"/>
                </a:cubicBezTo>
                <a:cubicBezTo>
                  <a:pt x="56" y="3"/>
                  <a:pt x="54" y="0"/>
                  <a:pt x="49" y="0"/>
                </a:cubicBezTo>
                <a:cubicBezTo>
                  <a:pt x="46" y="1"/>
                  <a:pt x="42" y="2"/>
                  <a:pt x="40" y="5"/>
                </a:cubicBezTo>
                <a:cubicBezTo>
                  <a:pt x="38" y="1"/>
                  <a:pt x="34" y="0"/>
                  <a:pt x="31" y="1"/>
                </a:cubicBezTo>
                <a:cubicBezTo>
                  <a:pt x="27" y="1"/>
                  <a:pt x="24" y="3"/>
                  <a:pt x="22" y="6"/>
                </a:cubicBezTo>
                <a:cubicBezTo>
                  <a:pt x="19" y="0"/>
                  <a:pt x="10" y="1"/>
                  <a:pt x="6" y="6"/>
                </a:cubicBezTo>
                <a:cubicBezTo>
                  <a:pt x="4" y="9"/>
                  <a:pt x="2" y="14"/>
                  <a:pt x="1" y="18"/>
                </a:cubicBezTo>
                <a:cubicBezTo>
                  <a:pt x="0" y="26"/>
                  <a:pt x="0" y="35"/>
                  <a:pt x="1" y="43"/>
                </a:cubicBezTo>
                <a:cubicBezTo>
                  <a:pt x="2" y="48"/>
                  <a:pt x="6" y="58"/>
                  <a:pt x="11" y="52"/>
                </a:cubicBezTo>
                <a:cubicBezTo>
                  <a:pt x="13" y="49"/>
                  <a:pt x="13" y="46"/>
                  <a:pt x="13" y="43"/>
                </a:cubicBezTo>
                <a:cubicBezTo>
                  <a:pt x="14" y="39"/>
                  <a:pt x="14" y="35"/>
                  <a:pt x="14" y="32"/>
                </a:cubicBezTo>
                <a:cubicBezTo>
                  <a:pt x="14" y="31"/>
                  <a:pt x="15" y="31"/>
                  <a:pt x="15" y="30"/>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514" name="Freeform 117">
            <a:extLst>
              <a:ext uri="{FF2B5EF4-FFF2-40B4-BE49-F238E27FC236}">
                <a16:creationId xmlns:a16="http://schemas.microsoft.com/office/drawing/2014/main" id="{AB9583C0-77F7-4358-8224-757B763008CB}"/>
              </a:ext>
            </a:extLst>
          </p:cNvPr>
          <p:cNvSpPr>
            <a:spLocks/>
          </p:cNvSpPr>
          <p:nvPr/>
        </p:nvSpPr>
        <p:spPr bwMode="auto">
          <a:xfrm>
            <a:off x="3165476" y="3733438"/>
            <a:ext cx="223838" cy="219075"/>
          </a:xfrm>
          <a:custGeom>
            <a:avLst/>
            <a:gdLst>
              <a:gd name="T0" fmla="*/ 61 w 75"/>
              <a:gd name="T1" fmla="*/ 30 h 73"/>
              <a:gd name="T2" fmla="*/ 60 w 75"/>
              <a:gd name="T3" fmla="*/ 27 h 73"/>
              <a:gd name="T4" fmla="*/ 59 w 75"/>
              <a:gd name="T5" fmla="*/ 24 h 73"/>
              <a:gd name="T6" fmla="*/ 57 w 75"/>
              <a:gd name="T7" fmla="*/ 44 h 73"/>
              <a:gd name="T8" fmla="*/ 54 w 75"/>
              <a:gd name="T9" fmla="*/ 58 h 73"/>
              <a:gd name="T10" fmla="*/ 43 w 75"/>
              <a:gd name="T11" fmla="*/ 64 h 73"/>
              <a:gd name="T12" fmla="*/ 42 w 75"/>
              <a:gd name="T13" fmla="*/ 59 h 73"/>
              <a:gd name="T14" fmla="*/ 41 w 75"/>
              <a:gd name="T15" fmla="*/ 24 h 73"/>
              <a:gd name="T16" fmla="*/ 39 w 75"/>
              <a:gd name="T17" fmla="*/ 45 h 73"/>
              <a:gd name="T18" fmla="*/ 36 w 75"/>
              <a:gd name="T19" fmla="*/ 61 h 73"/>
              <a:gd name="T20" fmla="*/ 28 w 75"/>
              <a:gd name="T21" fmla="*/ 73 h 73"/>
              <a:gd name="T22" fmla="*/ 22 w 75"/>
              <a:gd name="T23" fmla="*/ 68 h 73"/>
              <a:gd name="T24" fmla="*/ 22 w 75"/>
              <a:gd name="T25" fmla="*/ 60 h 73"/>
              <a:gd name="T26" fmla="*/ 23 w 75"/>
              <a:gd name="T27" fmla="*/ 35 h 73"/>
              <a:gd name="T28" fmla="*/ 21 w 75"/>
              <a:gd name="T29" fmla="*/ 26 h 73"/>
              <a:gd name="T30" fmla="*/ 20 w 75"/>
              <a:gd name="T31" fmla="*/ 21 h 73"/>
              <a:gd name="T32" fmla="*/ 20 w 75"/>
              <a:gd name="T33" fmla="*/ 46 h 73"/>
              <a:gd name="T34" fmla="*/ 12 w 75"/>
              <a:gd name="T35" fmla="*/ 65 h 73"/>
              <a:gd name="T36" fmla="*/ 7 w 75"/>
              <a:gd name="T37" fmla="*/ 62 h 73"/>
              <a:gd name="T38" fmla="*/ 5 w 75"/>
              <a:gd name="T39" fmla="*/ 55 h 73"/>
              <a:gd name="T40" fmla="*/ 1 w 75"/>
              <a:gd name="T41" fmla="*/ 14 h 73"/>
              <a:gd name="T42" fmla="*/ 17 w 75"/>
              <a:gd name="T43" fmla="*/ 7 h 73"/>
              <a:gd name="T44" fmla="*/ 26 w 75"/>
              <a:gd name="T45" fmla="*/ 0 h 73"/>
              <a:gd name="T46" fmla="*/ 36 w 75"/>
              <a:gd name="T47" fmla="*/ 5 h 73"/>
              <a:gd name="T48" fmla="*/ 45 w 75"/>
              <a:gd name="T49" fmla="*/ 1 h 73"/>
              <a:gd name="T50" fmla="*/ 53 w 75"/>
              <a:gd name="T51" fmla="*/ 6 h 73"/>
              <a:gd name="T52" fmla="*/ 69 w 75"/>
              <a:gd name="T53" fmla="*/ 6 h 73"/>
              <a:gd name="T54" fmla="*/ 74 w 75"/>
              <a:gd name="T55" fmla="*/ 18 h 73"/>
              <a:gd name="T56" fmla="*/ 74 w 75"/>
              <a:gd name="T57" fmla="*/ 43 h 73"/>
              <a:gd name="T58" fmla="*/ 64 w 75"/>
              <a:gd name="T59" fmla="*/ 52 h 73"/>
              <a:gd name="T60" fmla="*/ 62 w 75"/>
              <a:gd name="T61" fmla="*/ 43 h 73"/>
              <a:gd name="T62" fmla="*/ 61 w 75"/>
              <a:gd name="T63" fmla="*/ 32 h 73"/>
              <a:gd name="T64" fmla="*/ 61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61" y="30"/>
                </a:moveTo>
                <a:cubicBezTo>
                  <a:pt x="61" y="29"/>
                  <a:pt x="60" y="28"/>
                  <a:pt x="60" y="27"/>
                </a:cubicBezTo>
                <a:cubicBezTo>
                  <a:pt x="60" y="27"/>
                  <a:pt x="59" y="25"/>
                  <a:pt x="59" y="24"/>
                </a:cubicBezTo>
                <a:cubicBezTo>
                  <a:pt x="58" y="31"/>
                  <a:pt x="58" y="38"/>
                  <a:pt x="57" y="44"/>
                </a:cubicBezTo>
                <a:cubicBezTo>
                  <a:pt x="56" y="49"/>
                  <a:pt x="56" y="54"/>
                  <a:pt x="54" y="58"/>
                </a:cubicBezTo>
                <a:cubicBezTo>
                  <a:pt x="53" y="63"/>
                  <a:pt x="49" y="68"/>
                  <a:pt x="43" y="64"/>
                </a:cubicBezTo>
                <a:cubicBezTo>
                  <a:pt x="42" y="63"/>
                  <a:pt x="42" y="61"/>
                  <a:pt x="42" y="59"/>
                </a:cubicBezTo>
                <a:cubicBezTo>
                  <a:pt x="42" y="48"/>
                  <a:pt x="43" y="36"/>
                  <a:pt x="41" y="24"/>
                </a:cubicBezTo>
                <a:cubicBezTo>
                  <a:pt x="41" y="31"/>
                  <a:pt x="40" y="38"/>
                  <a:pt x="39" y="45"/>
                </a:cubicBezTo>
                <a:cubicBezTo>
                  <a:pt x="38" y="51"/>
                  <a:pt x="37" y="56"/>
                  <a:pt x="36" y="61"/>
                </a:cubicBezTo>
                <a:cubicBezTo>
                  <a:pt x="35" y="66"/>
                  <a:pt x="33" y="73"/>
                  <a:pt x="28" y="73"/>
                </a:cubicBezTo>
                <a:cubicBezTo>
                  <a:pt x="25" y="73"/>
                  <a:pt x="23" y="71"/>
                  <a:pt x="22" y="68"/>
                </a:cubicBezTo>
                <a:cubicBezTo>
                  <a:pt x="22" y="66"/>
                  <a:pt x="22" y="63"/>
                  <a:pt x="22" y="60"/>
                </a:cubicBezTo>
                <a:cubicBezTo>
                  <a:pt x="23" y="52"/>
                  <a:pt x="24" y="44"/>
                  <a:pt x="23" y="35"/>
                </a:cubicBezTo>
                <a:cubicBezTo>
                  <a:pt x="23" y="32"/>
                  <a:pt x="22" y="29"/>
                  <a:pt x="21" y="26"/>
                </a:cubicBezTo>
                <a:cubicBezTo>
                  <a:pt x="21" y="24"/>
                  <a:pt x="20" y="23"/>
                  <a:pt x="20" y="21"/>
                </a:cubicBezTo>
                <a:cubicBezTo>
                  <a:pt x="21" y="29"/>
                  <a:pt x="21" y="38"/>
                  <a:pt x="20" y="46"/>
                </a:cubicBezTo>
                <a:cubicBezTo>
                  <a:pt x="19" y="51"/>
                  <a:pt x="18" y="64"/>
                  <a:pt x="12" y="65"/>
                </a:cubicBezTo>
                <a:cubicBezTo>
                  <a:pt x="10" y="66"/>
                  <a:pt x="8" y="64"/>
                  <a:pt x="7" y="62"/>
                </a:cubicBezTo>
                <a:cubicBezTo>
                  <a:pt x="5" y="60"/>
                  <a:pt x="5" y="58"/>
                  <a:pt x="5" y="55"/>
                </a:cubicBezTo>
                <a:cubicBezTo>
                  <a:pt x="4" y="42"/>
                  <a:pt x="2" y="28"/>
                  <a:pt x="1" y="14"/>
                </a:cubicBezTo>
                <a:cubicBezTo>
                  <a:pt x="0" y="4"/>
                  <a:pt x="10" y="1"/>
                  <a:pt x="17" y="7"/>
                </a:cubicBezTo>
                <a:cubicBezTo>
                  <a:pt x="20" y="3"/>
                  <a:pt x="21" y="0"/>
                  <a:pt x="26" y="0"/>
                </a:cubicBezTo>
                <a:cubicBezTo>
                  <a:pt x="30" y="1"/>
                  <a:pt x="34" y="2"/>
                  <a:pt x="36" y="5"/>
                </a:cubicBezTo>
                <a:cubicBezTo>
                  <a:pt x="37" y="1"/>
                  <a:pt x="41" y="0"/>
                  <a:pt x="45" y="1"/>
                </a:cubicBezTo>
                <a:cubicBezTo>
                  <a:pt x="48" y="1"/>
                  <a:pt x="51" y="3"/>
                  <a:pt x="53" y="6"/>
                </a:cubicBezTo>
                <a:cubicBezTo>
                  <a:pt x="57" y="0"/>
                  <a:pt x="66" y="1"/>
                  <a:pt x="69" y="6"/>
                </a:cubicBezTo>
                <a:cubicBezTo>
                  <a:pt x="72" y="9"/>
                  <a:pt x="74" y="14"/>
                  <a:pt x="74" y="18"/>
                </a:cubicBezTo>
                <a:cubicBezTo>
                  <a:pt x="75" y="26"/>
                  <a:pt x="75" y="35"/>
                  <a:pt x="74" y="43"/>
                </a:cubicBezTo>
                <a:cubicBezTo>
                  <a:pt x="74" y="48"/>
                  <a:pt x="70" y="58"/>
                  <a:pt x="64" y="52"/>
                </a:cubicBezTo>
                <a:cubicBezTo>
                  <a:pt x="62" y="49"/>
                  <a:pt x="63" y="46"/>
                  <a:pt x="62" y="43"/>
                </a:cubicBezTo>
                <a:cubicBezTo>
                  <a:pt x="62" y="39"/>
                  <a:pt x="62" y="35"/>
                  <a:pt x="61" y="32"/>
                </a:cubicBezTo>
                <a:cubicBezTo>
                  <a:pt x="61" y="31"/>
                  <a:pt x="61" y="31"/>
                  <a:pt x="61" y="30"/>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489" name="Straight Connector 488">
            <a:extLst>
              <a:ext uri="{FF2B5EF4-FFF2-40B4-BE49-F238E27FC236}">
                <a16:creationId xmlns:a16="http://schemas.microsoft.com/office/drawing/2014/main" id="{DF2844A9-8060-4F1A-8E03-F6BDAFA01C43}"/>
              </a:ext>
            </a:extLst>
          </p:cNvPr>
          <p:cNvCxnSpPr>
            <a:cxnSpLocks/>
          </p:cNvCxnSpPr>
          <p:nvPr/>
        </p:nvCxnSpPr>
        <p:spPr>
          <a:xfrm>
            <a:off x="1392554" y="4486790"/>
            <a:ext cx="2523492"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sp>
        <p:nvSpPr>
          <p:cNvPr id="487" name="Rectangle 486">
            <a:extLst>
              <a:ext uri="{FF2B5EF4-FFF2-40B4-BE49-F238E27FC236}">
                <a16:creationId xmlns:a16="http://schemas.microsoft.com/office/drawing/2014/main" id="{80A028A1-71BE-4183-B17F-FB052B07BCF6}"/>
              </a:ext>
            </a:extLst>
          </p:cNvPr>
          <p:cNvSpPr/>
          <p:nvPr/>
        </p:nvSpPr>
        <p:spPr>
          <a:xfrm>
            <a:off x="1686372" y="4014039"/>
            <a:ext cx="1935858" cy="276999"/>
          </a:xfrm>
          <a:prstGeom prst="rect">
            <a:avLst/>
          </a:prstGeom>
        </p:spPr>
        <p:txBody>
          <a:bodyPr wrap="square" lIns="0" tIns="0" rIns="0" bIns="0">
            <a:spAutoFit/>
          </a:bodyPr>
          <a:lstStyle/>
          <a:p>
            <a:pPr algn="ctr"/>
            <a:r>
              <a:rPr lang="en-US" b="1" dirty="0">
                <a:gradFill>
                  <a:gsLst>
                    <a:gs pos="0">
                      <a:schemeClr val="tx2">
                        <a:lumMod val="75000"/>
                      </a:schemeClr>
                    </a:gs>
                    <a:gs pos="100000">
                      <a:schemeClr val="bg2">
                        <a:lumMod val="75000"/>
                      </a:schemeClr>
                    </a:gs>
                  </a:gsLst>
                  <a:lin ang="2700000" scaled="0"/>
                </a:gradFill>
              </a:rPr>
              <a:t>YOUR NAME</a:t>
            </a:r>
          </a:p>
        </p:txBody>
      </p:sp>
      <p:grpSp>
        <p:nvGrpSpPr>
          <p:cNvPr id="586" name="Group 585">
            <a:extLst>
              <a:ext uri="{FF2B5EF4-FFF2-40B4-BE49-F238E27FC236}">
                <a16:creationId xmlns:a16="http://schemas.microsoft.com/office/drawing/2014/main" id="{D1CFABBB-7B09-4D7B-B54E-A78A3055F423}"/>
              </a:ext>
            </a:extLst>
          </p:cNvPr>
          <p:cNvGrpSpPr/>
          <p:nvPr/>
        </p:nvGrpSpPr>
        <p:grpSpPr>
          <a:xfrm>
            <a:off x="2393946" y="3190434"/>
            <a:ext cx="520710" cy="113824"/>
            <a:chOff x="2389178" y="3190434"/>
            <a:chExt cx="520710" cy="113824"/>
          </a:xfrm>
        </p:grpSpPr>
        <p:sp>
          <p:nvSpPr>
            <p:cNvPr id="584" name="Oval 33">
              <a:extLst>
                <a:ext uri="{FF2B5EF4-FFF2-40B4-BE49-F238E27FC236}">
                  <a16:creationId xmlns:a16="http://schemas.microsoft.com/office/drawing/2014/main" id="{9780BE58-FB80-456A-95E8-7D6278664F22}"/>
                </a:ext>
              </a:extLst>
            </p:cNvPr>
            <p:cNvSpPr>
              <a:spLocks noChangeArrowheads="1"/>
            </p:cNvSpPr>
            <p:nvPr/>
          </p:nvSpPr>
          <p:spPr bwMode="auto">
            <a:xfrm>
              <a:off x="2389178"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
          <p:nvSpPr>
            <p:cNvPr id="585" name="Oval 33">
              <a:extLst>
                <a:ext uri="{FF2B5EF4-FFF2-40B4-BE49-F238E27FC236}">
                  <a16:creationId xmlns:a16="http://schemas.microsoft.com/office/drawing/2014/main" id="{F83A4B14-7D02-4636-8BDB-7F3642CFF839}"/>
                </a:ext>
              </a:extLst>
            </p:cNvPr>
            <p:cNvSpPr>
              <a:spLocks noChangeArrowheads="1"/>
            </p:cNvSpPr>
            <p:nvPr/>
          </p:nvSpPr>
          <p:spPr bwMode="auto">
            <a:xfrm>
              <a:off x="2755890"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7" name="Freeform 51">
            <a:extLst>
              <a:ext uri="{FF2B5EF4-FFF2-40B4-BE49-F238E27FC236}">
                <a16:creationId xmlns:a16="http://schemas.microsoft.com/office/drawing/2014/main" id="{F593B35C-5930-48E5-8682-42AC63A3CB90}"/>
              </a:ext>
            </a:extLst>
          </p:cNvPr>
          <p:cNvSpPr>
            <a:spLocks/>
          </p:cNvSpPr>
          <p:nvPr/>
        </p:nvSpPr>
        <p:spPr bwMode="auto">
          <a:xfrm>
            <a:off x="5679282" y="2639650"/>
            <a:ext cx="854075" cy="1198563"/>
          </a:xfrm>
          <a:custGeom>
            <a:avLst/>
            <a:gdLst>
              <a:gd name="T0" fmla="*/ 241 w 286"/>
              <a:gd name="T1" fmla="*/ 402 h 402"/>
              <a:gd name="T2" fmla="*/ 263 w 286"/>
              <a:gd name="T3" fmla="*/ 356 h 402"/>
              <a:gd name="T4" fmla="*/ 275 w 286"/>
              <a:gd name="T5" fmla="*/ 127 h 402"/>
              <a:gd name="T6" fmla="*/ 222 w 286"/>
              <a:gd name="T7" fmla="*/ 18 h 402"/>
              <a:gd name="T8" fmla="*/ 136 w 286"/>
              <a:gd name="T9" fmla="*/ 1 h 402"/>
              <a:gd name="T10" fmla="*/ 101 w 286"/>
              <a:gd name="T11" fmla="*/ 14 h 402"/>
              <a:gd name="T12" fmla="*/ 39 w 286"/>
              <a:gd name="T13" fmla="*/ 32 h 402"/>
              <a:gd name="T14" fmla="*/ 4 w 286"/>
              <a:gd name="T15" fmla="*/ 151 h 402"/>
              <a:gd name="T16" fmla="*/ 1 w 286"/>
              <a:gd name="T17" fmla="*/ 301 h 402"/>
              <a:gd name="T18" fmla="*/ 14 w 286"/>
              <a:gd name="T19" fmla="*/ 365 h 402"/>
              <a:gd name="T20" fmla="*/ 65 w 286"/>
              <a:gd name="T21" fmla="*/ 399 h 402"/>
              <a:gd name="T22" fmla="*/ 241 w 286"/>
              <a:gd name="T23"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402">
                <a:moveTo>
                  <a:pt x="241" y="402"/>
                </a:moveTo>
                <a:cubicBezTo>
                  <a:pt x="252" y="389"/>
                  <a:pt x="258" y="373"/>
                  <a:pt x="263" y="356"/>
                </a:cubicBezTo>
                <a:cubicBezTo>
                  <a:pt x="286" y="280"/>
                  <a:pt x="283" y="206"/>
                  <a:pt x="275" y="127"/>
                </a:cubicBezTo>
                <a:cubicBezTo>
                  <a:pt x="270" y="84"/>
                  <a:pt x="258" y="46"/>
                  <a:pt x="222" y="18"/>
                </a:cubicBezTo>
                <a:cubicBezTo>
                  <a:pt x="201" y="1"/>
                  <a:pt x="162" y="0"/>
                  <a:pt x="136" y="1"/>
                </a:cubicBezTo>
                <a:cubicBezTo>
                  <a:pt x="123" y="1"/>
                  <a:pt x="109" y="4"/>
                  <a:pt x="101" y="14"/>
                </a:cubicBezTo>
                <a:cubicBezTo>
                  <a:pt x="78" y="1"/>
                  <a:pt x="55" y="14"/>
                  <a:pt x="39" y="32"/>
                </a:cubicBezTo>
                <a:cubicBezTo>
                  <a:pt x="12" y="64"/>
                  <a:pt x="6" y="109"/>
                  <a:pt x="4" y="151"/>
                </a:cubicBezTo>
                <a:cubicBezTo>
                  <a:pt x="0" y="201"/>
                  <a:pt x="0" y="251"/>
                  <a:pt x="1" y="301"/>
                </a:cubicBezTo>
                <a:cubicBezTo>
                  <a:pt x="2" y="323"/>
                  <a:pt x="4" y="346"/>
                  <a:pt x="14" y="365"/>
                </a:cubicBezTo>
                <a:cubicBezTo>
                  <a:pt x="23" y="385"/>
                  <a:pt x="43" y="401"/>
                  <a:pt x="65" y="399"/>
                </a:cubicBezTo>
                <a:cubicBezTo>
                  <a:pt x="241" y="402"/>
                  <a:pt x="241" y="402"/>
                  <a:pt x="241" y="402"/>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38" name="Freeform 52">
            <a:extLst>
              <a:ext uri="{FF2B5EF4-FFF2-40B4-BE49-F238E27FC236}">
                <a16:creationId xmlns:a16="http://schemas.microsoft.com/office/drawing/2014/main" id="{A3AF54DF-7555-4ED7-84D6-3C484838FB32}"/>
              </a:ext>
            </a:extLst>
          </p:cNvPr>
          <p:cNvSpPr>
            <a:spLocks/>
          </p:cNvSpPr>
          <p:nvPr/>
        </p:nvSpPr>
        <p:spPr bwMode="auto">
          <a:xfrm>
            <a:off x="5495132" y="3447688"/>
            <a:ext cx="1201738" cy="593725"/>
          </a:xfrm>
          <a:custGeom>
            <a:avLst/>
            <a:gdLst>
              <a:gd name="T0" fmla="*/ 392 w 403"/>
              <a:gd name="T1" fmla="*/ 143 h 199"/>
              <a:gd name="T2" fmla="*/ 229 w 403"/>
              <a:gd name="T3" fmla="*/ 58 h 199"/>
              <a:gd name="T4" fmla="*/ 229 w 403"/>
              <a:gd name="T5" fmla="*/ 0 h 199"/>
              <a:gd name="T6" fmla="*/ 174 w 403"/>
              <a:gd name="T7" fmla="*/ 0 h 199"/>
              <a:gd name="T8" fmla="*/ 174 w 403"/>
              <a:gd name="T9" fmla="*/ 58 h 199"/>
              <a:gd name="T10" fmla="*/ 11 w 403"/>
              <a:gd name="T11" fmla="*/ 143 h 199"/>
              <a:gd name="T12" fmla="*/ 191 w 403"/>
              <a:gd name="T13" fmla="*/ 190 h 199"/>
              <a:gd name="T14" fmla="*/ 392 w 403"/>
              <a:gd name="T15" fmla="*/ 143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3" h="199">
                <a:moveTo>
                  <a:pt x="392" y="143"/>
                </a:moveTo>
                <a:cubicBezTo>
                  <a:pt x="377" y="68"/>
                  <a:pt x="229" y="58"/>
                  <a:pt x="229" y="58"/>
                </a:cubicBezTo>
                <a:cubicBezTo>
                  <a:pt x="229" y="0"/>
                  <a:pt x="229" y="0"/>
                  <a:pt x="229" y="0"/>
                </a:cubicBezTo>
                <a:cubicBezTo>
                  <a:pt x="174" y="0"/>
                  <a:pt x="174" y="0"/>
                  <a:pt x="174" y="0"/>
                </a:cubicBezTo>
                <a:cubicBezTo>
                  <a:pt x="174" y="58"/>
                  <a:pt x="174" y="58"/>
                  <a:pt x="174" y="58"/>
                </a:cubicBezTo>
                <a:cubicBezTo>
                  <a:pt x="174" y="58"/>
                  <a:pt x="26" y="68"/>
                  <a:pt x="11" y="143"/>
                </a:cubicBezTo>
                <a:cubicBezTo>
                  <a:pt x="0" y="199"/>
                  <a:pt x="125" y="196"/>
                  <a:pt x="191" y="190"/>
                </a:cubicBezTo>
                <a:cubicBezTo>
                  <a:pt x="264" y="196"/>
                  <a:pt x="403" y="199"/>
                  <a:pt x="392" y="143"/>
                </a:cubicBezTo>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53">
            <a:extLst>
              <a:ext uri="{FF2B5EF4-FFF2-40B4-BE49-F238E27FC236}">
                <a16:creationId xmlns:a16="http://schemas.microsoft.com/office/drawing/2014/main" id="{0780594D-62BA-4062-82D7-B5D43356B341}"/>
              </a:ext>
            </a:extLst>
          </p:cNvPr>
          <p:cNvSpPr>
            <a:spLocks/>
          </p:cNvSpPr>
          <p:nvPr/>
        </p:nvSpPr>
        <p:spPr bwMode="auto">
          <a:xfrm>
            <a:off x="5495132" y="3627075"/>
            <a:ext cx="1201738" cy="414338"/>
          </a:xfrm>
          <a:custGeom>
            <a:avLst/>
            <a:gdLst>
              <a:gd name="T0" fmla="*/ 250 w 403"/>
              <a:gd name="T1" fmla="*/ 0 h 139"/>
              <a:gd name="T2" fmla="*/ 203 w 403"/>
              <a:gd name="T3" fmla="*/ 22 h 139"/>
              <a:gd name="T4" fmla="*/ 154 w 403"/>
              <a:gd name="T5" fmla="*/ 0 h 139"/>
              <a:gd name="T6" fmla="*/ 11 w 403"/>
              <a:gd name="T7" fmla="*/ 83 h 139"/>
              <a:gd name="T8" fmla="*/ 191 w 403"/>
              <a:gd name="T9" fmla="*/ 130 h 139"/>
              <a:gd name="T10" fmla="*/ 392 w 403"/>
              <a:gd name="T11" fmla="*/ 83 h 139"/>
              <a:gd name="T12" fmla="*/ 250 w 403"/>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03" h="139">
                <a:moveTo>
                  <a:pt x="250" y="0"/>
                </a:moveTo>
                <a:cubicBezTo>
                  <a:pt x="237" y="13"/>
                  <a:pt x="221" y="21"/>
                  <a:pt x="203" y="22"/>
                </a:cubicBezTo>
                <a:cubicBezTo>
                  <a:pt x="185" y="23"/>
                  <a:pt x="165" y="14"/>
                  <a:pt x="154" y="0"/>
                </a:cubicBezTo>
                <a:cubicBezTo>
                  <a:pt x="112" y="6"/>
                  <a:pt x="23" y="26"/>
                  <a:pt x="11" y="83"/>
                </a:cubicBezTo>
                <a:cubicBezTo>
                  <a:pt x="0" y="139"/>
                  <a:pt x="125" y="136"/>
                  <a:pt x="191" y="130"/>
                </a:cubicBezTo>
                <a:cubicBezTo>
                  <a:pt x="264" y="136"/>
                  <a:pt x="403" y="139"/>
                  <a:pt x="392" y="83"/>
                </a:cubicBezTo>
                <a:cubicBezTo>
                  <a:pt x="380" y="26"/>
                  <a:pt x="291" y="7"/>
                  <a:pt x="250" y="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Freeform 54">
            <a:extLst>
              <a:ext uri="{FF2B5EF4-FFF2-40B4-BE49-F238E27FC236}">
                <a16:creationId xmlns:a16="http://schemas.microsoft.com/office/drawing/2014/main" id="{DB46E76E-769F-4E04-89B7-B1F1D84F4E2E}"/>
              </a:ext>
            </a:extLst>
          </p:cNvPr>
          <p:cNvSpPr>
            <a:spLocks/>
          </p:cNvSpPr>
          <p:nvPr/>
        </p:nvSpPr>
        <p:spPr bwMode="auto">
          <a:xfrm>
            <a:off x="5590382" y="3749313"/>
            <a:ext cx="30163" cy="244475"/>
          </a:xfrm>
          <a:custGeom>
            <a:avLst/>
            <a:gdLst>
              <a:gd name="T0" fmla="*/ 6 w 10"/>
              <a:gd name="T1" fmla="*/ 1 h 82"/>
              <a:gd name="T2" fmla="*/ 5 w 10"/>
              <a:gd name="T3" fmla="*/ 2 h 82"/>
              <a:gd name="T4" fmla="*/ 0 w 10"/>
              <a:gd name="T5" fmla="*/ 6 h 82"/>
              <a:gd name="T6" fmla="*/ 0 w 10"/>
              <a:gd name="T7" fmla="*/ 6 h 82"/>
              <a:gd name="T8" fmla="*/ 2 w 10"/>
              <a:gd name="T9" fmla="*/ 78 h 82"/>
              <a:gd name="T10" fmla="*/ 10 w 10"/>
              <a:gd name="T11" fmla="*/ 82 h 82"/>
              <a:gd name="T12" fmla="*/ 8 w 10"/>
              <a:gd name="T13" fmla="*/ 0 h 82"/>
              <a:gd name="T14" fmla="*/ 6 w 10"/>
              <a:gd name="T15" fmla="*/ 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2">
                <a:moveTo>
                  <a:pt x="6" y="1"/>
                </a:moveTo>
                <a:cubicBezTo>
                  <a:pt x="5" y="2"/>
                  <a:pt x="5" y="2"/>
                  <a:pt x="5" y="2"/>
                </a:cubicBezTo>
                <a:cubicBezTo>
                  <a:pt x="3" y="3"/>
                  <a:pt x="2" y="5"/>
                  <a:pt x="0" y="6"/>
                </a:cubicBezTo>
                <a:cubicBezTo>
                  <a:pt x="0" y="6"/>
                  <a:pt x="0" y="6"/>
                  <a:pt x="0" y="6"/>
                </a:cubicBezTo>
                <a:cubicBezTo>
                  <a:pt x="0" y="30"/>
                  <a:pt x="1" y="54"/>
                  <a:pt x="2" y="78"/>
                </a:cubicBezTo>
                <a:cubicBezTo>
                  <a:pt x="4" y="80"/>
                  <a:pt x="7" y="81"/>
                  <a:pt x="10" y="82"/>
                </a:cubicBezTo>
                <a:cubicBezTo>
                  <a:pt x="9" y="54"/>
                  <a:pt x="8" y="27"/>
                  <a:pt x="8" y="0"/>
                </a:cubicBezTo>
                <a:cubicBezTo>
                  <a:pt x="7" y="0"/>
                  <a:pt x="6" y="1"/>
                  <a:pt x="6"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1" name="Freeform 55">
            <a:extLst>
              <a:ext uri="{FF2B5EF4-FFF2-40B4-BE49-F238E27FC236}">
                <a16:creationId xmlns:a16="http://schemas.microsoft.com/office/drawing/2014/main" id="{78F8A1CC-4893-491E-8FA5-72FA453EA13D}"/>
              </a:ext>
            </a:extLst>
          </p:cNvPr>
          <p:cNvSpPr>
            <a:spLocks/>
          </p:cNvSpPr>
          <p:nvPr/>
        </p:nvSpPr>
        <p:spPr bwMode="auto">
          <a:xfrm>
            <a:off x="5671345" y="3698513"/>
            <a:ext cx="31750" cy="312738"/>
          </a:xfrm>
          <a:custGeom>
            <a:avLst/>
            <a:gdLst>
              <a:gd name="T0" fmla="*/ 4 w 11"/>
              <a:gd name="T1" fmla="*/ 2 h 105"/>
              <a:gd name="T2" fmla="*/ 3 w 11"/>
              <a:gd name="T3" fmla="*/ 3 h 105"/>
              <a:gd name="T4" fmla="*/ 0 w 11"/>
              <a:gd name="T5" fmla="*/ 4 h 105"/>
              <a:gd name="T6" fmla="*/ 3 w 11"/>
              <a:gd name="T7" fmla="*/ 104 h 105"/>
              <a:gd name="T8" fmla="*/ 11 w 11"/>
              <a:gd name="T9" fmla="*/ 105 h 105"/>
              <a:gd name="T10" fmla="*/ 8 w 11"/>
              <a:gd name="T11" fmla="*/ 0 h 105"/>
              <a:gd name="T12" fmla="*/ 4 w 11"/>
              <a:gd name="T13" fmla="*/ 2 h 105"/>
            </a:gdLst>
            <a:ahLst/>
            <a:cxnLst>
              <a:cxn ang="0">
                <a:pos x="T0" y="T1"/>
              </a:cxn>
              <a:cxn ang="0">
                <a:pos x="T2" y="T3"/>
              </a:cxn>
              <a:cxn ang="0">
                <a:pos x="T4" y="T5"/>
              </a:cxn>
              <a:cxn ang="0">
                <a:pos x="T6" y="T7"/>
              </a:cxn>
              <a:cxn ang="0">
                <a:pos x="T8" y="T9"/>
              </a:cxn>
              <a:cxn ang="0">
                <a:pos x="T10" y="T11"/>
              </a:cxn>
              <a:cxn ang="0">
                <a:pos x="T12" y="T13"/>
              </a:cxn>
            </a:cxnLst>
            <a:rect l="0" t="0" r="r" b="b"/>
            <a:pathLst>
              <a:path w="11" h="105">
                <a:moveTo>
                  <a:pt x="4" y="2"/>
                </a:moveTo>
                <a:cubicBezTo>
                  <a:pt x="4" y="3"/>
                  <a:pt x="3" y="3"/>
                  <a:pt x="3" y="3"/>
                </a:cubicBezTo>
                <a:cubicBezTo>
                  <a:pt x="2" y="3"/>
                  <a:pt x="1" y="4"/>
                  <a:pt x="0" y="4"/>
                </a:cubicBezTo>
                <a:cubicBezTo>
                  <a:pt x="1" y="37"/>
                  <a:pt x="2" y="71"/>
                  <a:pt x="3" y="104"/>
                </a:cubicBezTo>
                <a:cubicBezTo>
                  <a:pt x="5" y="104"/>
                  <a:pt x="8" y="105"/>
                  <a:pt x="11" y="105"/>
                </a:cubicBezTo>
                <a:cubicBezTo>
                  <a:pt x="10" y="70"/>
                  <a:pt x="9" y="35"/>
                  <a:pt x="8" y="0"/>
                </a:cubicBezTo>
                <a:cubicBezTo>
                  <a:pt x="7" y="1"/>
                  <a:pt x="6" y="2"/>
                  <a:pt x="4" y="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56">
            <a:extLst>
              <a:ext uri="{FF2B5EF4-FFF2-40B4-BE49-F238E27FC236}">
                <a16:creationId xmlns:a16="http://schemas.microsoft.com/office/drawing/2014/main" id="{10B2BA94-69D8-471D-B8D0-A67DBF8829C4}"/>
              </a:ext>
            </a:extLst>
          </p:cNvPr>
          <p:cNvSpPr>
            <a:spLocks/>
          </p:cNvSpPr>
          <p:nvPr/>
        </p:nvSpPr>
        <p:spPr bwMode="auto">
          <a:xfrm>
            <a:off x="5753895" y="3668350"/>
            <a:ext cx="33338" cy="352425"/>
          </a:xfrm>
          <a:custGeom>
            <a:avLst/>
            <a:gdLst>
              <a:gd name="T0" fmla="*/ 5 w 11"/>
              <a:gd name="T1" fmla="*/ 1 h 118"/>
              <a:gd name="T2" fmla="*/ 3 w 11"/>
              <a:gd name="T3" fmla="*/ 1 h 118"/>
              <a:gd name="T4" fmla="*/ 0 w 11"/>
              <a:gd name="T5" fmla="*/ 2 h 118"/>
              <a:gd name="T6" fmla="*/ 3 w 11"/>
              <a:gd name="T7" fmla="*/ 118 h 118"/>
              <a:gd name="T8" fmla="*/ 11 w 11"/>
              <a:gd name="T9" fmla="*/ 118 h 118"/>
              <a:gd name="T10" fmla="*/ 8 w 11"/>
              <a:gd name="T11" fmla="*/ 0 h 118"/>
              <a:gd name="T12" fmla="*/ 5 w 11"/>
              <a:gd name="T13" fmla="*/ 1 h 118"/>
            </a:gdLst>
            <a:ahLst/>
            <a:cxnLst>
              <a:cxn ang="0">
                <a:pos x="T0" y="T1"/>
              </a:cxn>
              <a:cxn ang="0">
                <a:pos x="T2" y="T3"/>
              </a:cxn>
              <a:cxn ang="0">
                <a:pos x="T4" y="T5"/>
              </a:cxn>
              <a:cxn ang="0">
                <a:pos x="T6" y="T7"/>
              </a:cxn>
              <a:cxn ang="0">
                <a:pos x="T8" y="T9"/>
              </a:cxn>
              <a:cxn ang="0">
                <a:pos x="T10" y="T11"/>
              </a:cxn>
              <a:cxn ang="0">
                <a:pos x="T12" y="T13"/>
              </a:cxn>
            </a:cxnLst>
            <a:rect l="0" t="0" r="r" b="b"/>
            <a:pathLst>
              <a:path w="11" h="118">
                <a:moveTo>
                  <a:pt x="5" y="1"/>
                </a:moveTo>
                <a:cubicBezTo>
                  <a:pt x="4" y="1"/>
                  <a:pt x="4" y="1"/>
                  <a:pt x="3" y="1"/>
                </a:cubicBezTo>
                <a:cubicBezTo>
                  <a:pt x="2" y="2"/>
                  <a:pt x="1" y="2"/>
                  <a:pt x="0" y="2"/>
                </a:cubicBezTo>
                <a:cubicBezTo>
                  <a:pt x="1" y="41"/>
                  <a:pt x="2" y="79"/>
                  <a:pt x="3" y="118"/>
                </a:cubicBezTo>
                <a:cubicBezTo>
                  <a:pt x="6" y="118"/>
                  <a:pt x="8" y="118"/>
                  <a:pt x="11" y="118"/>
                </a:cubicBezTo>
                <a:cubicBezTo>
                  <a:pt x="10" y="79"/>
                  <a:pt x="9" y="39"/>
                  <a:pt x="8" y="0"/>
                </a:cubicBezTo>
                <a:cubicBezTo>
                  <a:pt x="7" y="0"/>
                  <a:pt x="6" y="0"/>
                  <a:pt x="5"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3" name="Freeform 57">
            <a:extLst>
              <a:ext uri="{FF2B5EF4-FFF2-40B4-BE49-F238E27FC236}">
                <a16:creationId xmlns:a16="http://schemas.microsoft.com/office/drawing/2014/main" id="{3F60A938-2950-4030-812C-17FB4F570643}"/>
              </a:ext>
            </a:extLst>
          </p:cNvPr>
          <p:cNvSpPr>
            <a:spLocks/>
          </p:cNvSpPr>
          <p:nvPr/>
        </p:nvSpPr>
        <p:spPr bwMode="auto">
          <a:xfrm>
            <a:off x="5838032" y="3644538"/>
            <a:ext cx="33338" cy="379413"/>
          </a:xfrm>
          <a:custGeom>
            <a:avLst/>
            <a:gdLst>
              <a:gd name="T0" fmla="*/ 5 w 11"/>
              <a:gd name="T1" fmla="*/ 1 h 127"/>
              <a:gd name="T2" fmla="*/ 3 w 11"/>
              <a:gd name="T3" fmla="*/ 1 h 127"/>
              <a:gd name="T4" fmla="*/ 0 w 11"/>
              <a:gd name="T5" fmla="*/ 2 h 127"/>
              <a:gd name="T6" fmla="*/ 3 w 11"/>
              <a:gd name="T7" fmla="*/ 127 h 127"/>
              <a:gd name="T8" fmla="*/ 11 w 11"/>
              <a:gd name="T9" fmla="*/ 127 h 127"/>
              <a:gd name="T10" fmla="*/ 8 w 11"/>
              <a:gd name="T11" fmla="*/ 0 h 127"/>
              <a:gd name="T12" fmla="*/ 5 w 11"/>
              <a:gd name="T13" fmla="*/ 1 h 127"/>
            </a:gdLst>
            <a:ahLst/>
            <a:cxnLst>
              <a:cxn ang="0">
                <a:pos x="T0" y="T1"/>
              </a:cxn>
              <a:cxn ang="0">
                <a:pos x="T2" y="T3"/>
              </a:cxn>
              <a:cxn ang="0">
                <a:pos x="T4" y="T5"/>
              </a:cxn>
              <a:cxn ang="0">
                <a:pos x="T6" y="T7"/>
              </a:cxn>
              <a:cxn ang="0">
                <a:pos x="T8" y="T9"/>
              </a:cxn>
              <a:cxn ang="0">
                <a:pos x="T10" y="T11"/>
              </a:cxn>
              <a:cxn ang="0">
                <a:pos x="T12" y="T13"/>
              </a:cxn>
            </a:cxnLst>
            <a:rect l="0" t="0" r="r" b="b"/>
            <a:pathLst>
              <a:path w="11" h="127">
                <a:moveTo>
                  <a:pt x="5" y="1"/>
                </a:moveTo>
                <a:cubicBezTo>
                  <a:pt x="5" y="1"/>
                  <a:pt x="4" y="1"/>
                  <a:pt x="3" y="1"/>
                </a:cubicBezTo>
                <a:cubicBezTo>
                  <a:pt x="2" y="1"/>
                  <a:pt x="1" y="2"/>
                  <a:pt x="0" y="2"/>
                </a:cubicBezTo>
                <a:cubicBezTo>
                  <a:pt x="1" y="44"/>
                  <a:pt x="2" y="85"/>
                  <a:pt x="3" y="127"/>
                </a:cubicBezTo>
                <a:cubicBezTo>
                  <a:pt x="6" y="127"/>
                  <a:pt x="8" y="127"/>
                  <a:pt x="11" y="127"/>
                </a:cubicBezTo>
                <a:cubicBezTo>
                  <a:pt x="10" y="85"/>
                  <a:pt x="9" y="42"/>
                  <a:pt x="8" y="0"/>
                </a:cubicBezTo>
                <a:cubicBezTo>
                  <a:pt x="7" y="0"/>
                  <a:pt x="6" y="0"/>
                  <a:pt x="5"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4" name="Freeform 58">
            <a:extLst>
              <a:ext uri="{FF2B5EF4-FFF2-40B4-BE49-F238E27FC236}">
                <a16:creationId xmlns:a16="http://schemas.microsoft.com/office/drawing/2014/main" id="{A695929C-8571-4A91-83FD-25F7E94B8274}"/>
              </a:ext>
            </a:extLst>
          </p:cNvPr>
          <p:cNvSpPr>
            <a:spLocks/>
          </p:cNvSpPr>
          <p:nvPr/>
        </p:nvSpPr>
        <p:spPr bwMode="auto">
          <a:xfrm>
            <a:off x="5920582" y="3630250"/>
            <a:ext cx="33338" cy="393700"/>
          </a:xfrm>
          <a:custGeom>
            <a:avLst/>
            <a:gdLst>
              <a:gd name="T0" fmla="*/ 0 w 11"/>
              <a:gd name="T1" fmla="*/ 1 h 132"/>
              <a:gd name="T2" fmla="*/ 3 w 11"/>
              <a:gd name="T3" fmla="*/ 132 h 132"/>
              <a:gd name="T4" fmla="*/ 11 w 11"/>
              <a:gd name="T5" fmla="*/ 132 h 132"/>
              <a:gd name="T6" fmla="*/ 8 w 11"/>
              <a:gd name="T7" fmla="*/ 0 h 132"/>
              <a:gd name="T8" fmla="*/ 0 w 11"/>
              <a:gd name="T9" fmla="*/ 1 h 132"/>
            </a:gdLst>
            <a:ahLst/>
            <a:cxnLst>
              <a:cxn ang="0">
                <a:pos x="T0" y="T1"/>
              </a:cxn>
              <a:cxn ang="0">
                <a:pos x="T2" y="T3"/>
              </a:cxn>
              <a:cxn ang="0">
                <a:pos x="T4" y="T5"/>
              </a:cxn>
              <a:cxn ang="0">
                <a:pos x="T6" y="T7"/>
              </a:cxn>
              <a:cxn ang="0">
                <a:pos x="T8" y="T9"/>
              </a:cxn>
            </a:cxnLst>
            <a:rect l="0" t="0" r="r" b="b"/>
            <a:pathLst>
              <a:path w="11" h="132">
                <a:moveTo>
                  <a:pt x="0" y="1"/>
                </a:moveTo>
                <a:cubicBezTo>
                  <a:pt x="1" y="45"/>
                  <a:pt x="2" y="88"/>
                  <a:pt x="3" y="132"/>
                </a:cubicBezTo>
                <a:cubicBezTo>
                  <a:pt x="6" y="132"/>
                  <a:pt x="8" y="132"/>
                  <a:pt x="11" y="132"/>
                </a:cubicBezTo>
                <a:cubicBezTo>
                  <a:pt x="10" y="88"/>
                  <a:pt x="9" y="44"/>
                  <a:pt x="8" y="0"/>
                </a:cubicBezTo>
                <a:cubicBezTo>
                  <a:pt x="5" y="0"/>
                  <a:pt x="3" y="1"/>
                  <a:pt x="0"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5" name="Freeform 59">
            <a:extLst>
              <a:ext uri="{FF2B5EF4-FFF2-40B4-BE49-F238E27FC236}">
                <a16:creationId xmlns:a16="http://schemas.microsoft.com/office/drawing/2014/main" id="{A669A310-D6DB-4243-800E-2C33DBFFA6C8}"/>
              </a:ext>
            </a:extLst>
          </p:cNvPr>
          <p:cNvSpPr>
            <a:spLocks/>
          </p:cNvSpPr>
          <p:nvPr/>
        </p:nvSpPr>
        <p:spPr bwMode="auto">
          <a:xfrm>
            <a:off x="6004720" y="3668350"/>
            <a:ext cx="33338" cy="352425"/>
          </a:xfrm>
          <a:custGeom>
            <a:avLst/>
            <a:gdLst>
              <a:gd name="T0" fmla="*/ 0 w 11"/>
              <a:gd name="T1" fmla="*/ 0 h 118"/>
              <a:gd name="T2" fmla="*/ 3 w 11"/>
              <a:gd name="T3" fmla="*/ 118 h 118"/>
              <a:gd name="T4" fmla="*/ 11 w 11"/>
              <a:gd name="T5" fmla="*/ 117 h 118"/>
              <a:gd name="T6" fmla="*/ 8 w 11"/>
              <a:gd name="T7" fmla="*/ 4 h 118"/>
              <a:gd name="T8" fmla="*/ 0 w 11"/>
              <a:gd name="T9" fmla="*/ 0 h 118"/>
            </a:gdLst>
            <a:ahLst/>
            <a:cxnLst>
              <a:cxn ang="0">
                <a:pos x="T0" y="T1"/>
              </a:cxn>
              <a:cxn ang="0">
                <a:pos x="T2" y="T3"/>
              </a:cxn>
              <a:cxn ang="0">
                <a:pos x="T4" y="T5"/>
              </a:cxn>
              <a:cxn ang="0">
                <a:pos x="T6" y="T7"/>
              </a:cxn>
              <a:cxn ang="0">
                <a:pos x="T8" y="T9"/>
              </a:cxn>
            </a:cxnLst>
            <a:rect l="0" t="0" r="r" b="b"/>
            <a:pathLst>
              <a:path w="11" h="118">
                <a:moveTo>
                  <a:pt x="0" y="0"/>
                </a:moveTo>
                <a:cubicBezTo>
                  <a:pt x="1" y="39"/>
                  <a:pt x="2" y="79"/>
                  <a:pt x="3" y="118"/>
                </a:cubicBezTo>
                <a:cubicBezTo>
                  <a:pt x="6" y="117"/>
                  <a:pt x="8" y="117"/>
                  <a:pt x="11" y="117"/>
                </a:cubicBezTo>
                <a:cubicBezTo>
                  <a:pt x="10" y="79"/>
                  <a:pt x="9" y="42"/>
                  <a:pt x="8" y="4"/>
                </a:cubicBezTo>
                <a:cubicBezTo>
                  <a:pt x="5" y="3"/>
                  <a:pt x="3" y="2"/>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6" name="Freeform 60">
            <a:extLst>
              <a:ext uri="{FF2B5EF4-FFF2-40B4-BE49-F238E27FC236}">
                <a16:creationId xmlns:a16="http://schemas.microsoft.com/office/drawing/2014/main" id="{F9BB3684-4C70-4B3A-865D-2383B38BC3D3}"/>
              </a:ext>
            </a:extLst>
          </p:cNvPr>
          <p:cNvSpPr>
            <a:spLocks/>
          </p:cNvSpPr>
          <p:nvPr/>
        </p:nvSpPr>
        <p:spPr bwMode="auto">
          <a:xfrm>
            <a:off x="6088857" y="3688988"/>
            <a:ext cx="31750" cy="331788"/>
          </a:xfrm>
          <a:custGeom>
            <a:avLst/>
            <a:gdLst>
              <a:gd name="T0" fmla="*/ 4 w 11"/>
              <a:gd name="T1" fmla="*/ 1 h 111"/>
              <a:gd name="T2" fmla="*/ 0 w 11"/>
              <a:gd name="T3" fmla="*/ 1 h 111"/>
              <a:gd name="T4" fmla="*/ 3 w 11"/>
              <a:gd name="T5" fmla="*/ 110 h 111"/>
              <a:gd name="T6" fmla="*/ 11 w 11"/>
              <a:gd name="T7" fmla="*/ 111 h 111"/>
              <a:gd name="T8" fmla="*/ 8 w 11"/>
              <a:gd name="T9" fmla="*/ 0 h 111"/>
              <a:gd name="T10" fmla="*/ 4 w 11"/>
              <a:gd name="T11" fmla="*/ 1 h 111"/>
            </a:gdLst>
            <a:ahLst/>
            <a:cxnLst>
              <a:cxn ang="0">
                <a:pos x="T0" y="T1"/>
              </a:cxn>
              <a:cxn ang="0">
                <a:pos x="T2" y="T3"/>
              </a:cxn>
              <a:cxn ang="0">
                <a:pos x="T4" y="T5"/>
              </a:cxn>
              <a:cxn ang="0">
                <a:pos x="T6" y="T7"/>
              </a:cxn>
              <a:cxn ang="0">
                <a:pos x="T8" y="T9"/>
              </a:cxn>
              <a:cxn ang="0">
                <a:pos x="T10" y="T11"/>
              </a:cxn>
            </a:cxnLst>
            <a:rect l="0" t="0" r="r" b="b"/>
            <a:pathLst>
              <a:path w="11" h="111">
                <a:moveTo>
                  <a:pt x="4" y="1"/>
                </a:moveTo>
                <a:cubicBezTo>
                  <a:pt x="3" y="1"/>
                  <a:pt x="2" y="1"/>
                  <a:pt x="0" y="1"/>
                </a:cubicBezTo>
                <a:cubicBezTo>
                  <a:pt x="1" y="37"/>
                  <a:pt x="2" y="74"/>
                  <a:pt x="3" y="110"/>
                </a:cubicBezTo>
                <a:cubicBezTo>
                  <a:pt x="5" y="110"/>
                  <a:pt x="8" y="110"/>
                  <a:pt x="11" y="111"/>
                </a:cubicBezTo>
                <a:cubicBezTo>
                  <a:pt x="10" y="74"/>
                  <a:pt x="9" y="37"/>
                  <a:pt x="8" y="0"/>
                </a:cubicBezTo>
                <a:cubicBezTo>
                  <a:pt x="7" y="1"/>
                  <a:pt x="6" y="1"/>
                  <a:pt x="4"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7" name="Freeform 61">
            <a:extLst>
              <a:ext uri="{FF2B5EF4-FFF2-40B4-BE49-F238E27FC236}">
                <a16:creationId xmlns:a16="http://schemas.microsoft.com/office/drawing/2014/main" id="{DE1D1B90-EA68-48C5-997B-15FAE24EA941}"/>
              </a:ext>
            </a:extLst>
          </p:cNvPr>
          <p:cNvSpPr>
            <a:spLocks/>
          </p:cNvSpPr>
          <p:nvPr/>
        </p:nvSpPr>
        <p:spPr bwMode="auto">
          <a:xfrm>
            <a:off x="6171407" y="3662000"/>
            <a:ext cx="33338" cy="361950"/>
          </a:xfrm>
          <a:custGeom>
            <a:avLst/>
            <a:gdLst>
              <a:gd name="T0" fmla="*/ 0 w 11"/>
              <a:gd name="T1" fmla="*/ 4 h 121"/>
              <a:gd name="T2" fmla="*/ 3 w 11"/>
              <a:gd name="T3" fmla="*/ 121 h 121"/>
              <a:gd name="T4" fmla="*/ 11 w 11"/>
              <a:gd name="T5" fmla="*/ 121 h 121"/>
              <a:gd name="T6" fmla="*/ 8 w 11"/>
              <a:gd name="T7" fmla="*/ 0 h 121"/>
              <a:gd name="T8" fmla="*/ 0 w 11"/>
              <a:gd name="T9" fmla="*/ 4 h 121"/>
            </a:gdLst>
            <a:ahLst/>
            <a:cxnLst>
              <a:cxn ang="0">
                <a:pos x="T0" y="T1"/>
              </a:cxn>
              <a:cxn ang="0">
                <a:pos x="T2" y="T3"/>
              </a:cxn>
              <a:cxn ang="0">
                <a:pos x="T4" y="T5"/>
              </a:cxn>
              <a:cxn ang="0">
                <a:pos x="T6" y="T7"/>
              </a:cxn>
              <a:cxn ang="0">
                <a:pos x="T8" y="T9"/>
              </a:cxn>
            </a:cxnLst>
            <a:rect l="0" t="0" r="r" b="b"/>
            <a:pathLst>
              <a:path w="11" h="121">
                <a:moveTo>
                  <a:pt x="0" y="4"/>
                </a:moveTo>
                <a:cubicBezTo>
                  <a:pt x="1" y="43"/>
                  <a:pt x="2" y="82"/>
                  <a:pt x="3" y="121"/>
                </a:cubicBezTo>
                <a:cubicBezTo>
                  <a:pt x="6" y="121"/>
                  <a:pt x="8" y="121"/>
                  <a:pt x="11" y="121"/>
                </a:cubicBezTo>
                <a:cubicBezTo>
                  <a:pt x="10" y="80"/>
                  <a:pt x="9" y="40"/>
                  <a:pt x="8" y="0"/>
                </a:cubicBezTo>
                <a:cubicBezTo>
                  <a:pt x="5" y="1"/>
                  <a:pt x="3" y="3"/>
                  <a:pt x="0" y="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8" name="Freeform 62">
            <a:extLst>
              <a:ext uri="{FF2B5EF4-FFF2-40B4-BE49-F238E27FC236}">
                <a16:creationId xmlns:a16="http://schemas.microsoft.com/office/drawing/2014/main" id="{5DE2D793-1A87-445D-B6A9-36BFCC0F4BF1}"/>
              </a:ext>
            </a:extLst>
          </p:cNvPr>
          <p:cNvSpPr>
            <a:spLocks/>
          </p:cNvSpPr>
          <p:nvPr/>
        </p:nvSpPr>
        <p:spPr bwMode="auto">
          <a:xfrm>
            <a:off x="6255545" y="3630250"/>
            <a:ext cx="33338" cy="393700"/>
          </a:xfrm>
          <a:custGeom>
            <a:avLst/>
            <a:gdLst>
              <a:gd name="T0" fmla="*/ 0 w 11"/>
              <a:gd name="T1" fmla="*/ 0 h 132"/>
              <a:gd name="T2" fmla="*/ 3 w 11"/>
              <a:gd name="T3" fmla="*/ 132 h 132"/>
              <a:gd name="T4" fmla="*/ 11 w 11"/>
              <a:gd name="T5" fmla="*/ 132 h 132"/>
              <a:gd name="T6" fmla="*/ 8 w 11"/>
              <a:gd name="T7" fmla="*/ 2 h 132"/>
              <a:gd name="T8" fmla="*/ 0 w 11"/>
              <a:gd name="T9" fmla="*/ 0 h 132"/>
            </a:gdLst>
            <a:ahLst/>
            <a:cxnLst>
              <a:cxn ang="0">
                <a:pos x="T0" y="T1"/>
              </a:cxn>
              <a:cxn ang="0">
                <a:pos x="T2" y="T3"/>
              </a:cxn>
              <a:cxn ang="0">
                <a:pos x="T4" y="T5"/>
              </a:cxn>
              <a:cxn ang="0">
                <a:pos x="T6" y="T7"/>
              </a:cxn>
              <a:cxn ang="0">
                <a:pos x="T8" y="T9"/>
              </a:cxn>
            </a:cxnLst>
            <a:rect l="0" t="0" r="r" b="b"/>
            <a:pathLst>
              <a:path w="11" h="132">
                <a:moveTo>
                  <a:pt x="0" y="0"/>
                </a:moveTo>
                <a:cubicBezTo>
                  <a:pt x="1" y="44"/>
                  <a:pt x="2" y="88"/>
                  <a:pt x="3" y="132"/>
                </a:cubicBezTo>
                <a:cubicBezTo>
                  <a:pt x="6" y="132"/>
                  <a:pt x="8" y="132"/>
                  <a:pt x="11" y="132"/>
                </a:cubicBezTo>
                <a:cubicBezTo>
                  <a:pt x="10" y="89"/>
                  <a:pt x="9" y="45"/>
                  <a:pt x="8" y="2"/>
                </a:cubicBezTo>
                <a:cubicBezTo>
                  <a:pt x="5" y="1"/>
                  <a:pt x="2"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9" name="Freeform 63">
            <a:extLst>
              <a:ext uri="{FF2B5EF4-FFF2-40B4-BE49-F238E27FC236}">
                <a16:creationId xmlns:a16="http://schemas.microsoft.com/office/drawing/2014/main" id="{3047B5DC-7290-42FC-82CC-5CC03F4267B3}"/>
              </a:ext>
            </a:extLst>
          </p:cNvPr>
          <p:cNvSpPr>
            <a:spLocks/>
          </p:cNvSpPr>
          <p:nvPr/>
        </p:nvSpPr>
        <p:spPr bwMode="auto">
          <a:xfrm>
            <a:off x="6339682" y="3647713"/>
            <a:ext cx="31750" cy="376238"/>
          </a:xfrm>
          <a:custGeom>
            <a:avLst/>
            <a:gdLst>
              <a:gd name="T0" fmla="*/ 6 w 11"/>
              <a:gd name="T1" fmla="*/ 1 h 126"/>
              <a:gd name="T2" fmla="*/ 2 w 11"/>
              <a:gd name="T3" fmla="*/ 0 h 126"/>
              <a:gd name="T4" fmla="*/ 0 w 11"/>
              <a:gd name="T5" fmla="*/ 0 h 126"/>
              <a:gd name="T6" fmla="*/ 3 w 11"/>
              <a:gd name="T7" fmla="*/ 126 h 126"/>
              <a:gd name="T8" fmla="*/ 11 w 11"/>
              <a:gd name="T9" fmla="*/ 125 h 126"/>
              <a:gd name="T10" fmla="*/ 8 w 11"/>
              <a:gd name="T11" fmla="*/ 2 h 126"/>
              <a:gd name="T12" fmla="*/ 6 w 11"/>
              <a:gd name="T13" fmla="*/ 1 h 126"/>
            </a:gdLst>
            <a:ahLst/>
            <a:cxnLst>
              <a:cxn ang="0">
                <a:pos x="T0" y="T1"/>
              </a:cxn>
              <a:cxn ang="0">
                <a:pos x="T2" y="T3"/>
              </a:cxn>
              <a:cxn ang="0">
                <a:pos x="T4" y="T5"/>
              </a:cxn>
              <a:cxn ang="0">
                <a:pos x="T6" y="T7"/>
              </a:cxn>
              <a:cxn ang="0">
                <a:pos x="T8" y="T9"/>
              </a:cxn>
              <a:cxn ang="0">
                <a:pos x="T10" y="T11"/>
              </a:cxn>
              <a:cxn ang="0">
                <a:pos x="T12" y="T13"/>
              </a:cxn>
            </a:cxnLst>
            <a:rect l="0" t="0" r="r" b="b"/>
            <a:pathLst>
              <a:path w="11" h="126">
                <a:moveTo>
                  <a:pt x="6" y="1"/>
                </a:moveTo>
                <a:cubicBezTo>
                  <a:pt x="5" y="1"/>
                  <a:pt x="3" y="0"/>
                  <a:pt x="2" y="0"/>
                </a:cubicBezTo>
                <a:cubicBezTo>
                  <a:pt x="1" y="0"/>
                  <a:pt x="0" y="0"/>
                  <a:pt x="0" y="0"/>
                </a:cubicBezTo>
                <a:cubicBezTo>
                  <a:pt x="1" y="42"/>
                  <a:pt x="2" y="84"/>
                  <a:pt x="3" y="126"/>
                </a:cubicBezTo>
                <a:cubicBezTo>
                  <a:pt x="6" y="125"/>
                  <a:pt x="8" y="125"/>
                  <a:pt x="11" y="125"/>
                </a:cubicBezTo>
                <a:cubicBezTo>
                  <a:pt x="10" y="84"/>
                  <a:pt x="9" y="43"/>
                  <a:pt x="8" y="2"/>
                </a:cubicBezTo>
                <a:cubicBezTo>
                  <a:pt x="7" y="2"/>
                  <a:pt x="7" y="1"/>
                  <a:pt x="6"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0" name="Freeform 64">
            <a:extLst>
              <a:ext uri="{FF2B5EF4-FFF2-40B4-BE49-F238E27FC236}">
                <a16:creationId xmlns:a16="http://schemas.microsoft.com/office/drawing/2014/main" id="{9C1B869F-E118-4CC8-8BF5-282835AD825D}"/>
              </a:ext>
            </a:extLst>
          </p:cNvPr>
          <p:cNvSpPr>
            <a:spLocks/>
          </p:cNvSpPr>
          <p:nvPr/>
        </p:nvSpPr>
        <p:spPr bwMode="auto">
          <a:xfrm>
            <a:off x="6422232" y="3671525"/>
            <a:ext cx="33338" cy="346075"/>
          </a:xfrm>
          <a:custGeom>
            <a:avLst/>
            <a:gdLst>
              <a:gd name="T0" fmla="*/ 7 w 11"/>
              <a:gd name="T1" fmla="*/ 2 h 116"/>
              <a:gd name="T2" fmla="*/ 2 w 11"/>
              <a:gd name="T3" fmla="*/ 0 h 116"/>
              <a:gd name="T4" fmla="*/ 0 w 11"/>
              <a:gd name="T5" fmla="*/ 0 h 116"/>
              <a:gd name="T6" fmla="*/ 0 w 11"/>
              <a:gd name="T7" fmla="*/ 0 h 116"/>
              <a:gd name="T8" fmla="*/ 3 w 11"/>
              <a:gd name="T9" fmla="*/ 116 h 116"/>
              <a:gd name="T10" fmla="*/ 11 w 11"/>
              <a:gd name="T11" fmla="*/ 115 h 116"/>
              <a:gd name="T12" fmla="*/ 8 w 11"/>
              <a:gd name="T13" fmla="*/ 3 h 116"/>
              <a:gd name="T14" fmla="*/ 7 w 11"/>
              <a:gd name="T15" fmla="*/ 2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6">
                <a:moveTo>
                  <a:pt x="7" y="2"/>
                </a:moveTo>
                <a:cubicBezTo>
                  <a:pt x="5" y="1"/>
                  <a:pt x="4" y="1"/>
                  <a:pt x="2" y="0"/>
                </a:cubicBezTo>
                <a:cubicBezTo>
                  <a:pt x="1" y="0"/>
                  <a:pt x="1" y="0"/>
                  <a:pt x="0" y="0"/>
                </a:cubicBezTo>
                <a:cubicBezTo>
                  <a:pt x="0" y="0"/>
                  <a:pt x="0" y="0"/>
                  <a:pt x="0" y="0"/>
                </a:cubicBezTo>
                <a:cubicBezTo>
                  <a:pt x="1" y="38"/>
                  <a:pt x="2" y="77"/>
                  <a:pt x="3" y="116"/>
                </a:cubicBezTo>
                <a:cubicBezTo>
                  <a:pt x="6" y="115"/>
                  <a:pt x="8" y="115"/>
                  <a:pt x="11" y="115"/>
                </a:cubicBezTo>
                <a:cubicBezTo>
                  <a:pt x="10" y="77"/>
                  <a:pt x="9" y="40"/>
                  <a:pt x="8" y="3"/>
                </a:cubicBezTo>
                <a:lnTo>
                  <a:pt x="7" y="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65">
            <a:extLst>
              <a:ext uri="{FF2B5EF4-FFF2-40B4-BE49-F238E27FC236}">
                <a16:creationId xmlns:a16="http://schemas.microsoft.com/office/drawing/2014/main" id="{838EC00D-7936-4574-A7D1-5ECEACE2A6D8}"/>
              </a:ext>
            </a:extLst>
          </p:cNvPr>
          <p:cNvSpPr>
            <a:spLocks/>
          </p:cNvSpPr>
          <p:nvPr/>
        </p:nvSpPr>
        <p:spPr bwMode="auto">
          <a:xfrm>
            <a:off x="6506370" y="3704863"/>
            <a:ext cx="33338" cy="298450"/>
          </a:xfrm>
          <a:custGeom>
            <a:avLst/>
            <a:gdLst>
              <a:gd name="T0" fmla="*/ 8 w 11"/>
              <a:gd name="T1" fmla="*/ 4 h 100"/>
              <a:gd name="T2" fmla="*/ 8 w 11"/>
              <a:gd name="T3" fmla="*/ 4 h 100"/>
              <a:gd name="T4" fmla="*/ 2 w 11"/>
              <a:gd name="T5" fmla="*/ 1 h 100"/>
              <a:gd name="T6" fmla="*/ 1 w 11"/>
              <a:gd name="T7" fmla="*/ 0 h 100"/>
              <a:gd name="T8" fmla="*/ 0 w 11"/>
              <a:gd name="T9" fmla="*/ 0 h 100"/>
              <a:gd name="T10" fmla="*/ 3 w 11"/>
              <a:gd name="T11" fmla="*/ 100 h 100"/>
              <a:gd name="T12" fmla="*/ 11 w 11"/>
              <a:gd name="T13" fmla="*/ 99 h 100"/>
              <a:gd name="T14" fmla="*/ 8 w 11"/>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0">
                <a:moveTo>
                  <a:pt x="8" y="4"/>
                </a:moveTo>
                <a:cubicBezTo>
                  <a:pt x="8" y="4"/>
                  <a:pt x="8" y="4"/>
                  <a:pt x="8" y="4"/>
                </a:cubicBezTo>
                <a:cubicBezTo>
                  <a:pt x="6" y="3"/>
                  <a:pt x="4" y="2"/>
                  <a:pt x="2" y="1"/>
                </a:cubicBezTo>
                <a:cubicBezTo>
                  <a:pt x="2" y="1"/>
                  <a:pt x="1" y="1"/>
                  <a:pt x="1" y="0"/>
                </a:cubicBezTo>
                <a:cubicBezTo>
                  <a:pt x="0" y="0"/>
                  <a:pt x="0" y="0"/>
                  <a:pt x="0" y="0"/>
                </a:cubicBezTo>
                <a:cubicBezTo>
                  <a:pt x="1" y="34"/>
                  <a:pt x="2" y="67"/>
                  <a:pt x="3" y="100"/>
                </a:cubicBezTo>
                <a:cubicBezTo>
                  <a:pt x="5" y="100"/>
                  <a:pt x="8" y="99"/>
                  <a:pt x="11" y="99"/>
                </a:cubicBezTo>
                <a:cubicBezTo>
                  <a:pt x="10" y="67"/>
                  <a:pt x="9" y="36"/>
                  <a:pt x="8" y="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2" name="Freeform 66">
            <a:extLst>
              <a:ext uri="{FF2B5EF4-FFF2-40B4-BE49-F238E27FC236}">
                <a16:creationId xmlns:a16="http://schemas.microsoft.com/office/drawing/2014/main" id="{E3AC3C1E-1FDC-4F0F-9AFF-0C8118E857DE}"/>
              </a:ext>
            </a:extLst>
          </p:cNvPr>
          <p:cNvSpPr>
            <a:spLocks/>
          </p:cNvSpPr>
          <p:nvPr/>
        </p:nvSpPr>
        <p:spPr bwMode="auto">
          <a:xfrm>
            <a:off x="6592095" y="3760425"/>
            <a:ext cx="26988" cy="219075"/>
          </a:xfrm>
          <a:custGeom>
            <a:avLst/>
            <a:gdLst>
              <a:gd name="T0" fmla="*/ 7 w 9"/>
              <a:gd name="T1" fmla="*/ 7 h 73"/>
              <a:gd name="T2" fmla="*/ 4 w 9"/>
              <a:gd name="T3" fmla="*/ 3 h 73"/>
              <a:gd name="T4" fmla="*/ 3 w 9"/>
              <a:gd name="T5" fmla="*/ 2 h 73"/>
              <a:gd name="T6" fmla="*/ 0 w 9"/>
              <a:gd name="T7" fmla="*/ 0 h 73"/>
              <a:gd name="T8" fmla="*/ 2 w 9"/>
              <a:gd name="T9" fmla="*/ 73 h 73"/>
              <a:gd name="T10" fmla="*/ 9 w 9"/>
              <a:gd name="T11" fmla="*/ 68 h 73"/>
              <a:gd name="T12" fmla="*/ 8 w 9"/>
              <a:gd name="T13" fmla="*/ 8 h 73"/>
              <a:gd name="T14" fmla="*/ 7 w 9"/>
              <a:gd name="T15" fmla="*/ 7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3">
                <a:moveTo>
                  <a:pt x="7" y="7"/>
                </a:moveTo>
                <a:cubicBezTo>
                  <a:pt x="6" y="6"/>
                  <a:pt x="5" y="5"/>
                  <a:pt x="4" y="3"/>
                </a:cubicBezTo>
                <a:cubicBezTo>
                  <a:pt x="3" y="2"/>
                  <a:pt x="3" y="2"/>
                  <a:pt x="3" y="2"/>
                </a:cubicBezTo>
                <a:cubicBezTo>
                  <a:pt x="2" y="2"/>
                  <a:pt x="1" y="1"/>
                  <a:pt x="0" y="0"/>
                </a:cubicBezTo>
                <a:cubicBezTo>
                  <a:pt x="0" y="24"/>
                  <a:pt x="1" y="48"/>
                  <a:pt x="2" y="73"/>
                </a:cubicBezTo>
                <a:cubicBezTo>
                  <a:pt x="4" y="71"/>
                  <a:pt x="7" y="70"/>
                  <a:pt x="9" y="68"/>
                </a:cubicBezTo>
                <a:cubicBezTo>
                  <a:pt x="9" y="48"/>
                  <a:pt x="8" y="28"/>
                  <a:pt x="8" y="8"/>
                </a:cubicBezTo>
                <a:lnTo>
                  <a:pt x="7" y="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3" name="Freeform 67">
            <a:extLst>
              <a:ext uri="{FF2B5EF4-FFF2-40B4-BE49-F238E27FC236}">
                <a16:creationId xmlns:a16="http://schemas.microsoft.com/office/drawing/2014/main" id="{543AAF5E-EBE5-4B52-A8E9-768057967F9C}"/>
              </a:ext>
            </a:extLst>
          </p:cNvPr>
          <p:cNvSpPr>
            <a:spLocks/>
          </p:cNvSpPr>
          <p:nvPr/>
        </p:nvSpPr>
        <p:spPr bwMode="auto">
          <a:xfrm>
            <a:off x="6014245" y="3447688"/>
            <a:ext cx="163513" cy="122238"/>
          </a:xfrm>
          <a:custGeom>
            <a:avLst/>
            <a:gdLst>
              <a:gd name="T0" fmla="*/ 55 w 55"/>
              <a:gd name="T1" fmla="*/ 0 h 41"/>
              <a:gd name="T2" fmla="*/ 0 w 55"/>
              <a:gd name="T3" fmla="*/ 0 h 41"/>
              <a:gd name="T4" fmla="*/ 0 w 55"/>
              <a:gd name="T5" fmla="*/ 41 h 41"/>
              <a:gd name="T6" fmla="*/ 10 w 55"/>
              <a:gd name="T7" fmla="*/ 41 h 41"/>
              <a:gd name="T8" fmla="*/ 55 w 55"/>
              <a:gd name="T9" fmla="*/ 36 h 41"/>
              <a:gd name="T10" fmla="*/ 55 w 55"/>
              <a:gd name="T11" fmla="*/ 0 h 41"/>
            </a:gdLst>
            <a:ahLst/>
            <a:cxnLst>
              <a:cxn ang="0">
                <a:pos x="T0" y="T1"/>
              </a:cxn>
              <a:cxn ang="0">
                <a:pos x="T2" y="T3"/>
              </a:cxn>
              <a:cxn ang="0">
                <a:pos x="T4" y="T5"/>
              </a:cxn>
              <a:cxn ang="0">
                <a:pos x="T6" y="T7"/>
              </a:cxn>
              <a:cxn ang="0">
                <a:pos x="T8" y="T9"/>
              </a:cxn>
              <a:cxn ang="0">
                <a:pos x="T10" y="T11"/>
              </a:cxn>
            </a:cxnLst>
            <a:rect l="0" t="0" r="r" b="b"/>
            <a:pathLst>
              <a:path w="55" h="41">
                <a:moveTo>
                  <a:pt x="55" y="0"/>
                </a:moveTo>
                <a:cubicBezTo>
                  <a:pt x="0" y="0"/>
                  <a:pt x="0" y="0"/>
                  <a:pt x="0" y="0"/>
                </a:cubicBezTo>
                <a:cubicBezTo>
                  <a:pt x="0" y="41"/>
                  <a:pt x="0" y="41"/>
                  <a:pt x="0" y="41"/>
                </a:cubicBezTo>
                <a:cubicBezTo>
                  <a:pt x="3" y="41"/>
                  <a:pt x="7" y="41"/>
                  <a:pt x="10" y="41"/>
                </a:cubicBezTo>
                <a:cubicBezTo>
                  <a:pt x="25" y="41"/>
                  <a:pt x="40" y="40"/>
                  <a:pt x="55" y="36"/>
                </a:cubicBezTo>
                <a:cubicBezTo>
                  <a:pt x="55" y="0"/>
                  <a:pt x="55" y="0"/>
                  <a:pt x="55"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354" name="Freeform 68">
            <a:extLst>
              <a:ext uri="{FF2B5EF4-FFF2-40B4-BE49-F238E27FC236}">
                <a16:creationId xmlns:a16="http://schemas.microsoft.com/office/drawing/2014/main" id="{BCA934A3-BFB8-49E0-8841-71A5195C87BF}"/>
              </a:ext>
            </a:extLst>
          </p:cNvPr>
          <p:cNvSpPr>
            <a:spLocks/>
          </p:cNvSpPr>
          <p:nvPr/>
        </p:nvSpPr>
        <p:spPr bwMode="auto">
          <a:xfrm>
            <a:off x="5671345" y="3122250"/>
            <a:ext cx="200025" cy="215900"/>
          </a:xfrm>
          <a:custGeom>
            <a:avLst/>
            <a:gdLst>
              <a:gd name="T0" fmla="*/ 52 w 67"/>
              <a:gd name="T1" fmla="*/ 20 h 72"/>
              <a:gd name="T2" fmla="*/ 57 w 67"/>
              <a:gd name="T3" fmla="*/ 63 h 72"/>
              <a:gd name="T4" fmla="*/ 15 w 67"/>
              <a:gd name="T5" fmla="*/ 52 h 72"/>
              <a:gd name="T6" fmla="*/ 10 w 67"/>
              <a:gd name="T7" fmla="*/ 9 h 72"/>
              <a:gd name="T8" fmla="*/ 52 w 67"/>
              <a:gd name="T9" fmla="*/ 20 h 72"/>
            </a:gdLst>
            <a:ahLst/>
            <a:cxnLst>
              <a:cxn ang="0">
                <a:pos x="T0" y="T1"/>
              </a:cxn>
              <a:cxn ang="0">
                <a:pos x="T2" y="T3"/>
              </a:cxn>
              <a:cxn ang="0">
                <a:pos x="T4" y="T5"/>
              </a:cxn>
              <a:cxn ang="0">
                <a:pos x="T6" y="T7"/>
              </a:cxn>
              <a:cxn ang="0">
                <a:pos x="T8" y="T9"/>
              </a:cxn>
            </a:cxnLst>
            <a:rect l="0" t="0" r="r" b="b"/>
            <a:pathLst>
              <a:path w="67" h="72">
                <a:moveTo>
                  <a:pt x="52" y="20"/>
                </a:moveTo>
                <a:cubicBezTo>
                  <a:pt x="65" y="35"/>
                  <a:pt x="67" y="54"/>
                  <a:pt x="57" y="63"/>
                </a:cubicBezTo>
                <a:cubicBezTo>
                  <a:pt x="46" y="72"/>
                  <a:pt x="28" y="67"/>
                  <a:pt x="15" y="52"/>
                </a:cubicBezTo>
                <a:cubicBezTo>
                  <a:pt x="2" y="37"/>
                  <a:pt x="0" y="18"/>
                  <a:pt x="10" y="9"/>
                </a:cubicBezTo>
                <a:cubicBezTo>
                  <a:pt x="20" y="0"/>
                  <a:pt x="39" y="5"/>
                  <a:pt x="52"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69">
            <a:extLst>
              <a:ext uri="{FF2B5EF4-FFF2-40B4-BE49-F238E27FC236}">
                <a16:creationId xmlns:a16="http://schemas.microsoft.com/office/drawing/2014/main" id="{36B01533-0DF6-40E3-B62D-7DAE67E73055}"/>
              </a:ext>
            </a:extLst>
          </p:cNvPr>
          <p:cNvSpPr>
            <a:spLocks/>
          </p:cNvSpPr>
          <p:nvPr/>
        </p:nvSpPr>
        <p:spPr bwMode="auto">
          <a:xfrm>
            <a:off x="5715795" y="3173050"/>
            <a:ext cx="88900" cy="125413"/>
          </a:xfrm>
          <a:custGeom>
            <a:avLst/>
            <a:gdLst>
              <a:gd name="T0" fmla="*/ 30 w 30"/>
              <a:gd name="T1" fmla="*/ 42 h 42"/>
              <a:gd name="T2" fmla="*/ 28 w 30"/>
              <a:gd name="T3" fmla="*/ 34 h 42"/>
              <a:gd name="T4" fmla="*/ 20 w 30"/>
              <a:gd name="T5" fmla="*/ 17 h 42"/>
              <a:gd name="T6" fmla="*/ 7 w 30"/>
              <a:gd name="T7" fmla="*/ 4 h 42"/>
              <a:gd name="T8" fmla="*/ 0 w 30"/>
              <a:gd name="T9" fmla="*/ 0 h 42"/>
              <a:gd name="T10" fmla="*/ 6 w 30"/>
              <a:gd name="T11" fmla="*/ 5 h 42"/>
              <a:gd name="T12" fmla="*/ 18 w 30"/>
              <a:gd name="T13" fmla="*/ 19 h 42"/>
              <a:gd name="T14" fmla="*/ 27 w 30"/>
              <a:gd name="T15" fmla="*/ 35 h 42"/>
              <a:gd name="T16" fmla="*/ 30 w 3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2">
                <a:moveTo>
                  <a:pt x="30" y="42"/>
                </a:moveTo>
                <a:cubicBezTo>
                  <a:pt x="30" y="42"/>
                  <a:pt x="30" y="39"/>
                  <a:pt x="28" y="34"/>
                </a:cubicBezTo>
                <a:cubicBezTo>
                  <a:pt x="27" y="30"/>
                  <a:pt x="24" y="23"/>
                  <a:pt x="20" y="17"/>
                </a:cubicBezTo>
                <a:cubicBezTo>
                  <a:pt x="16" y="11"/>
                  <a:pt x="11" y="6"/>
                  <a:pt x="7" y="4"/>
                </a:cubicBezTo>
                <a:cubicBezTo>
                  <a:pt x="3" y="1"/>
                  <a:pt x="0" y="0"/>
                  <a:pt x="0" y="0"/>
                </a:cubicBezTo>
                <a:cubicBezTo>
                  <a:pt x="0" y="1"/>
                  <a:pt x="2" y="2"/>
                  <a:pt x="6" y="5"/>
                </a:cubicBezTo>
                <a:cubicBezTo>
                  <a:pt x="10" y="8"/>
                  <a:pt x="14" y="13"/>
                  <a:pt x="18" y="19"/>
                </a:cubicBezTo>
                <a:cubicBezTo>
                  <a:pt x="22" y="25"/>
                  <a:pt x="25" y="30"/>
                  <a:pt x="27" y="35"/>
                </a:cubicBezTo>
                <a:cubicBezTo>
                  <a:pt x="28" y="39"/>
                  <a:pt x="30" y="42"/>
                  <a:pt x="30" y="4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70">
            <a:extLst>
              <a:ext uri="{FF2B5EF4-FFF2-40B4-BE49-F238E27FC236}">
                <a16:creationId xmlns:a16="http://schemas.microsoft.com/office/drawing/2014/main" id="{AFA5D921-42A6-416C-82B0-EC12E732F81A}"/>
              </a:ext>
            </a:extLst>
          </p:cNvPr>
          <p:cNvSpPr>
            <a:spLocks/>
          </p:cNvSpPr>
          <p:nvPr/>
        </p:nvSpPr>
        <p:spPr bwMode="auto">
          <a:xfrm>
            <a:off x="5723732" y="3236550"/>
            <a:ext cx="53975" cy="11113"/>
          </a:xfrm>
          <a:custGeom>
            <a:avLst/>
            <a:gdLst>
              <a:gd name="T0" fmla="*/ 18 w 18"/>
              <a:gd name="T1" fmla="*/ 2 h 4"/>
              <a:gd name="T2" fmla="*/ 9 w 18"/>
              <a:gd name="T3" fmla="*/ 0 h 4"/>
              <a:gd name="T4" fmla="*/ 1 w 18"/>
              <a:gd name="T5" fmla="*/ 4 h 4"/>
              <a:gd name="T6" fmla="*/ 9 w 18"/>
              <a:gd name="T7" fmla="*/ 3 h 4"/>
              <a:gd name="T8" fmla="*/ 18 w 18"/>
              <a:gd name="T9" fmla="*/ 2 h 4"/>
            </a:gdLst>
            <a:ahLst/>
            <a:cxnLst>
              <a:cxn ang="0">
                <a:pos x="T0" y="T1"/>
              </a:cxn>
              <a:cxn ang="0">
                <a:pos x="T2" y="T3"/>
              </a:cxn>
              <a:cxn ang="0">
                <a:pos x="T4" y="T5"/>
              </a:cxn>
              <a:cxn ang="0">
                <a:pos x="T6" y="T7"/>
              </a:cxn>
              <a:cxn ang="0">
                <a:pos x="T8" y="T9"/>
              </a:cxn>
            </a:cxnLst>
            <a:rect l="0" t="0" r="r" b="b"/>
            <a:pathLst>
              <a:path w="18" h="4">
                <a:moveTo>
                  <a:pt x="18" y="2"/>
                </a:moveTo>
                <a:cubicBezTo>
                  <a:pt x="18" y="1"/>
                  <a:pt x="14" y="0"/>
                  <a:pt x="9" y="0"/>
                </a:cubicBezTo>
                <a:cubicBezTo>
                  <a:pt x="4" y="1"/>
                  <a:pt x="0" y="3"/>
                  <a:pt x="1" y="4"/>
                </a:cubicBezTo>
                <a:cubicBezTo>
                  <a:pt x="1" y="4"/>
                  <a:pt x="5" y="3"/>
                  <a:pt x="9" y="3"/>
                </a:cubicBezTo>
                <a:cubicBezTo>
                  <a:pt x="14" y="2"/>
                  <a:pt x="18" y="3"/>
                  <a:pt x="18" y="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7" name="Freeform 71">
            <a:extLst>
              <a:ext uri="{FF2B5EF4-FFF2-40B4-BE49-F238E27FC236}">
                <a16:creationId xmlns:a16="http://schemas.microsoft.com/office/drawing/2014/main" id="{D579CC18-D950-42A9-B075-9902964C6795}"/>
              </a:ext>
            </a:extLst>
          </p:cNvPr>
          <p:cNvSpPr>
            <a:spLocks/>
          </p:cNvSpPr>
          <p:nvPr/>
        </p:nvSpPr>
        <p:spPr bwMode="auto">
          <a:xfrm>
            <a:off x="6303170" y="3122250"/>
            <a:ext cx="200025" cy="215900"/>
          </a:xfrm>
          <a:custGeom>
            <a:avLst/>
            <a:gdLst>
              <a:gd name="T0" fmla="*/ 15 w 67"/>
              <a:gd name="T1" fmla="*/ 20 h 72"/>
              <a:gd name="T2" fmla="*/ 10 w 67"/>
              <a:gd name="T3" fmla="*/ 63 h 72"/>
              <a:gd name="T4" fmla="*/ 52 w 67"/>
              <a:gd name="T5" fmla="*/ 52 h 72"/>
              <a:gd name="T6" fmla="*/ 57 w 67"/>
              <a:gd name="T7" fmla="*/ 9 h 72"/>
              <a:gd name="T8" fmla="*/ 15 w 67"/>
              <a:gd name="T9" fmla="*/ 20 h 72"/>
            </a:gdLst>
            <a:ahLst/>
            <a:cxnLst>
              <a:cxn ang="0">
                <a:pos x="T0" y="T1"/>
              </a:cxn>
              <a:cxn ang="0">
                <a:pos x="T2" y="T3"/>
              </a:cxn>
              <a:cxn ang="0">
                <a:pos x="T4" y="T5"/>
              </a:cxn>
              <a:cxn ang="0">
                <a:pos x="T6" y="T7"/>
              </a:cxn>
              <a:cxn ang="0">
                <a:pos x="T8" y="T9"/>
              </a:cxn>
            </a:cxnLst>
            <a:rect l="0" t="0" r="r" b="b"/>
            <a:pathLst>
              <a:path w="67" h="72">
                <a:moveTo>
                  <a:pt x="15" y="20"/>
                </a:moveTo>
                <a:cubicBezTo>
                  <a:pt x="2" y="35"/>
                  <a:pt x="0" y="54"/>
                  <a:pt x="10" y="63"/>
                </a:cubicBezTo>
                <a:cubicBezTo>
                  <a:pt x="21" y="72"/>
                  <a:pt x="39" y="67"/>
                  <a:pt x="52" y="52"/>
                </a:cubicBezTo>
                <a:cubicBezTo>
                  <a:pt x="65" y="37"/>
                  <a:pt x="67" y="18"/>
                  <a:pt x="57" y="9"/>
                </a:cubicBezTo>
                <a:cubicBezTo>
                  <a:pt x="47" y="0"/>
                  <a:pt x="28" y="5"/>
                  <a:pt x="15" y="20"/>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72">
            <a:extLst>
              <a:ext uri="{FF2B5EF4-FFF2-40B4-BE49-F238E27FC236}">
                <a16:creationId xmlns:a16="http://schemas.microsoft.com/office/drawing/2014/main" id="{C9EA4235-6F66-466E-8EDA-0E2126D488FE}"/>
              </a:ext>
            </a:extLst>
          </p:cNvPr>
          <p:cNvSpPr>
            <a:spLocks/>
          </p:cNvSpPr>
          <p:nvPr/>
        </p:nvSpPr>
        <p:spPr bwMode="auto">
          <a:xfrm>
            <a:off x="6368257" y="3173050"/>
            <a:ext cx="90488" cy="125413"/>
          </a:xfrm>
          <a:custGeom>
            <a:avLst/>
            <a:gdLst>
              <a:gd name="T0" fmla="*/ 0 w 30"/>
              <a:gd name="T1" fmla="*/ 42 h 42"/>
              <a:gd name="T2" fmla="*/ 4 w 30"/>
              <a:gd name="T3" fmla="*/ 35 h 42"/>
              <a:gd name="T4" fmla="*/ 12 w 30"/>
              <a:gd name="T5" fmla="*/ 19 h 42"/>
              <a:gd name="T6" fmla="*/ 24 w 30"/>
              <a:gd name="T7" fmla="*/ 5 h 42"/>
              <a:gd name="T8" fmla="*/ 30 w 30"/>
              <a:gd name="T9" fmla="*/ 0 h 42"/>
              <a:gd name="T10" fmla="*/ 23 w 30"/>
              <a:gd name="T11" fmla="*/ 4 h 42"/>
              <a:gd name="T12" fmla="*/ 10 w 30"/>
              <a:gd name="T13" fmla="*/ 17 h 42"/>
              <a:gd name="T14" fmla="*/ 2 w 30"/>
              <a:gd name="T15" fmla="*/ 34 h 42"/>
              <a:gd name="T16" fmla="*/ 0 w 3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2">
                <a:moveTo>
                  <a:pt x="0" y="42"/>
                </a:moveTo>
                <a:cubicBezTo>
                  <a:pt x="1" y="42"/>
                  <a:pt x="2" y="39"/>
                  <a:pt x="4" y="35"/>
                </a:cubicBezTo>
                <a:cubicBezTo>
                  <a:pt x="5" y="30"/>
                  <a:pt x="8" y="25"/>
                  <a:pt x="12" y="19"/>
                </a:cubicBezTo>
                <a:cubicBezTo>
                  <a:pt x="16" y="13"/>
                  <a:pt x="20" y="8"/>
                  <a:pt x="24" y="5"/>
                </a:cubicBezTo>
                <a:cubicBezTo>
                  <a:pt x="28" y="2"/>
                  <a:pt x="30" y="1"/>
                  <a:pt x="30" y="0"/>
                </a:cubicBezTo>
                <a:cubicBezTo>
                  <a:pt x="30" y="0"/>
                  <a:pt x="27" y="1"/>
                  <a:pt x="23" y="4"/>
                </a:cubicBezTo>
                <a:cubicBezTo>
                  <a:pt x="19" y="6"/>
                  <a:pt x="14" y="11"/>
                  <a:pt x="10" y="17"/>
                </a:cubicBezTo>
                <a:cubicBezTo>
                  <a:pt x="6" y="23"/>
                  <a:pt x="4" y="30"/>
                  <a:pt x="2" y="34"/>
                </a:cubicBezTo>
                <a:cubicBezTo>
                  <a:pt x="1" y="39"/>
                  <a:pt x="0" y="42"/>
                  <a:pt x="0" y="4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9" name="Freeform 73">
            <a:extLst>
              <a:ext uri="{FF2B5EF4-FFF2-40B4-BE49-F238E27FC236}">
                <a16:creationId xmlns:a16="http://schemas.microsoft.com/office/drawing/2014/main" id="{D104A584-AE28-408D-87AF-F86AB10AA61E}"/>
              </a:ext>
            </a:extLst>
          </p:cNvPr>
          <p:cNvSpPr>
            <a:spLocks/>
          </p:cNvSpPr>
          <p:nvPr/>
        </p:nvSpPr>
        <p:spPr bwMode="auto">
          <a:xfrm>
            <a:off x="6395245" y="3236550"/>
            <a:ext cx="53975" cy="11113"/>
          </a:xfrm>
          <a:custGeom>
            <a:avLst/>
            <a:gdLst>
              <a:gd name="T0" fmla="*/ 0 w 18"/>
              <a:gd name="T1" fmla="*/ 2 h 4"/>
              <a:gd name="T2" fmla="*/ 9 w 18"/>
              <a:gd name="T3" fmla="*/ 3 h 4"/>
              <a:gd name="T4" fmla="*/ 17 w 18"/>
              <a:gd name="T5" fmla="*/ 4 h 4"/>
              <a:gd name="T6" fmla="*/ 9 w 18"/>
              <a:gd name="T7" fmla="*/ 0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3"/>
                  <a:pt x="4" y="2"/>
                  <a:pt x="9" y="3"/>
                </a:cubicBezTo>
                <a:cubicBezTo>
                  <a:pt x="13" y="3"/>
                  <a:pt x="17" y="4"/>
                  <a:pt x="17" y="4"/>
                </a:cubicBezTo>
                <a:cubicBezTo>
                  <a:pt x="18" y="3"/>
                  <a:pt x="14" y="1"/>
                  <a:pt x="9" y="0"/>
                </a:cubicBezTo>
                <a:cubicBezTo>
                  <a:pt x="4" y="0"/>
                  <a:pt x="0" y="1"/>
                  <a:pt x="0" y="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0" name="Freeform 74">
            <a:extLst>
              <a:ext uri="{FF2B5EF4-FFF2-40B4-BE49-F238E27FC236}">
                <a16:creationId xmlns:a16="http://schemas.microsoft.com/office/drawing/2014/main" id="{D98E9280-0CC8-45B3-8756-654A7C8A321E}"/>
              </a:ext>
            </a:extLst>
          </p:cNvPr>
          <p:cNvSpPr>
            <a:spLocks/>
          </p:cNvSpPr>
          <p:nvPr/>
        </p:nvSpPr>
        <p:spPr bwMode="auto">
          <a:xfrm>
            <a:off x="5766595" y="2714263"/>
            <a:ext cx="641350" cy="777875"/>
          </a:xfrm>
          <a:custGeom>
            <a:avLst/>
            <a:gdLst>
              <a:gd name="T0" fmla="*/ 108 w 215"/>
              <a:gd name="T1" fmla="*/ 261 h 261"/>
              <a:gd name="T2" fmla="*/ 108 w 215"/>
              <a:gd name="T3" fmla="*/ 261 h 261"/>
              <a:gd name="T4" fmla="*/ 4 w 215"/>
              <a:gd name="T5" fmla="*/ 161 h 261"/>
              <a:gd name="T6" fmla="*/ 2 w 215"/>
              <a:gd name="T7" fmla="*/ 107 h 261"/>
              <a:gd name="T8" fmla="*/ 108 w 215"/>
              <a:gd name="T9" fmla="*/ 0 h 261"/>
              <a:gd name="T10" fmla="*/ 213 w 215"/>
              <a:gd name="T11" fmla="*/ 107 h 261"/>
              <a:gd name="T12" fmla="*/ 211 w 215"/>
              <a:gd name="T13" fmla="*/ 161 h 261"/>
              <a:gd name="T14" fmla="*/ 108 w 215"/>
              <a:gd name="T15" fmla="*/ 261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61">
                <a:moveTo>
                  <a:pt x="108" y="261"/>
                </a:moveTo>
                <a:cubicBezTo>
                  <a:pt x="108" y="261"/>
                  <a:pt x="108" y="261"/>
                  <a:pt x="108" y="261"/>
                </a:cubicBezTo>
                <a:cubicBezTo>
                  <a:pt x="51" y="261"/>
                  <a:pt x="5" y="217"/>
                  <a:pt x="4" y="161"/>
                </a:cubicBezTo>
                <a:cubicBezTo>
                  <a:pt x="2" y="107"/>
                  <a:pt x="2" y="107"/>
                  <a:pt x="2" y="107"/>
                </a:cubicBezTo>
                <a:cubicBezTo>
                  <a:pt x="0" y="48"/>
                  <a:pt x="48" y="0"/>
                  <a:pt x="108" y="0"/>
                </a:cubicBezTo>
                <a:cubicBezTo>
                  <a:pt x="167" y="0"/>
                  <a:pt x="215" y="48"/>
                  <a:pt x="213" y="107"/>
                </a:cubicBezTo>
                <a:cubicBezTo>
                  <a:pt x="211" y="161"/>
                  <a:pt x="211" y="161"/>
                  <a:pt x="211" y="161"/>
                </a:cubicBezTo>
                <a:cubicBezTo>
                  <a:pt x="210" y="217"/>
                  <a:pt x="164" y="261"/>
                  <a:pt x="108" y="261"/>
                </a:cubicBezTo>
                <a:close/>
              </a:path>
            </a:pathLst>
          </a:custGeom>
          <a:solidFill>
            <a:srgbClr val="FFC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75">
            <a:extLst>
              <a:ext uri="{FF2B5EF4-FFF2-40B4-BE49-F238E27FC236}">
                <a16:creationId xmlns:a16="http://schemas.microsoft.com/office/drawing/2014/main" id="{E561D169-363F-4D6A-B21B-7F1BFDD55AF7}"/>
              </a:ext>
            </a:extLst>
          </p:cNvPr>
          <p:cNvSpPr>
            <a:spLocks/>
          </p:cNvSpPr>
          <p:nvPr/>
        </p:nvSpPr>
        <p:spPr bwMode="auto">
          <a:xfrm>
            <a:off x="5855495" y="2988900"/>
            <a:ext cx="155575" cy="80963"/>
          </a:xfrm>
          <a:custGeom>
            <a:avLst/>
            <a:gdLst>
              <a:gd name="T0" fmla="*/ 7 w 52"/>
              <a:gd name="T1" fmla="*/ 24 h 27"/>
              <a:gd name="T2" fmla="*/ 48 w 52"/>
              <a:gd name="T3" fmla="*/ 12 h 27"/>
              <a:gd name="T4" fmla="*/ 49 w 52"/>
              <a:gd name="T5" fmla="*/ 7 h 27"/>
              <a:gd name="T6" fmla="*/ 2 w 52"/>
              <a:gd name="T7" fmla="*/ 22 h 27"/>
              <a:gd name="T8" fmla="*/ 7 w 52"/>
              <a:gd name="T9" fmla="*/ 24 h 27"/>
            </a:gdLst>
            <a:ahLst/>
            <a:cxnLst>
              <a:cxn ang="0">
                <a:pos x="T0" y="T1"/>
              </a:cxn>
              <a:cxn ang="0">
                <a:pos x="T2" y="T3"/>
              </a:cxn>
              <a:cxn ang="0">
                <a:pos x="T4" y="T5"/>
              </a:cxn>
              <a:cxn ang="0">
                <a:pos x="T6" y="T7"/>
              </a:cxn>
              <a:cxn ang="0">
                <a:pos x="T8" y="T9"/>
              </a:cxn>
            </a:cxnLst>
            <a:rect l="0" t="0" r="r" b="b"/>
            <a:pathLst>
              <a:path w="52" h="27">
                <a:moveTo>
                  <a:pt x="7" y="24"/>
                </a:moveTo>
                <a:cubicBezTo>
                  <a:pt x="16" y="11"/>
                  <a:pt x="32" y="6"/>
                  <a:pt x="48" y="12"/>
                </a:cubicBezTo>
                <a:cubicBezTo>
                  <a:pt x="51" y="13"/>
                  <a:pt x="52" y="8"/>
                  <a:pt x="49" y="7"/>
                </a:cubicBezTo>
                <a:cubicBezTo>
                  <a:pt x="32" y="0"/>
                  <a:pt x="13" y="6"/>
                  <a:pt x="2" y="22"/>
                </a:cubicBezTo>
                <a:cubicBezTo>
                  <a:pt x="0" y="25"/>
                  <a:pt x="5" y="27"/>
                  <a:pt x="7" y="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2" name="Freeform 76">
            <a:extLst>
              <a:ext uri="{FF2B5EF4-FFF2-40B4-BE49-F238E27FC236}">
                <a16:creationId xmlns:a16="http://schemas.microsoft.com/office/drawing/2014/main" id="{8B8A43E2-4F2C-4FED-B2FD-2358AF1C7763}"/>
              </a:ext>
            </a:extLst>
          </p:cNvPr>
          <p:cNvSpPr>
            <a:spLocks/>
          </p:cNvSpPr>
          <p:nvPr/>
        </p:nvSpPr>
        <p:spPr bwMode="auto">
          <a:xfrm>
            <a:off x="6123782" y="2988900"/>
            <a:ext cx="155575" cy="80963"/>
          </a:xfrm>
          <a:custGeom>
            <a:avLst/>
            <a:gdLst>
              <a:gd name="T0" fmla="*/ 50 w 52"/>
              <a:gd name="T1" fmla="*/ 22 h 27"/>
              <a:gd name="T2" fmla="*/ 3 w 52"/>
              <a:gd name="T3" fmla="*/ 7 h 27"/>
              <a:gd name="T4" fmla="*/ 4 w 52"/>
              <a:gd name="T5" fmla="*/ 12 h 27"/>
              <a:gd name="T6" fmla="*/ 45 w 52"/>
              <a:gd name="T7" fmla="*/ 24 h 27"/>
              <a:gd name="T8" fmla="*/ 50 w 52"/>
              <a:gd name="T9" fmla="*/ 22 h 27"/>
            </a:gdLst>
            <a:ahLst/>
            <a:cxnLst>
              <a:cxn ang="0">
                <a:pos x="T0" y="T1"/>
              </a:cxn>
              <a:cxn ang="0">
                <a:pos x="T2" y="T3"/>
              </a:cxn>
              <a:cxn ang="0">
                <a:pos x="T4" y="T5"/>
              </a:cxn>
              <a:cxn ang="0">
                <a:pos x="T6" y="T7"/>
              </a:cxn>
              <a:cxn ang="0">
                <a:pos x="T8" y="T9"/>
              </a:cxn>
            </a:cxnLst>
            <a:rect l="0" t="0" r="r" b="b"/>
            <a:pathLst>
              <a:path w="52" h="27">
                <a:moveTo>
                  <a:pt x="50" y="22"/>
                </a:moveTo>
                <a:cubicBezTo>
                  <a:pt x="39" y="6"/>
                  <a:pt x="21" y="0"/>
                  <a:pt x="3" y="7"/>
                </a:cubicBezTo>
                <a:cubicBezTo>
                  <a:pt x="0" y="8"/>
                  <a:pt x="1" y="13"/>
                  <a:pt x="4" y="12"/>
                </a:cubicBezTo>
                <a:cubicBezTo>
                  <a:pt x="20" y="6"/>
                  <a:pt x="36" y="11"/>
                  <a:pt x="45" y="24"/>
                </a:cubicBezTo>
                <a:cubicBezTo>
                  <a:pt x="47" y="27"/>
                  <a:pt x="52" y="25"/>
                  <a:pt x="50" y="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3" name="Freeform 77">
            <a:extLst>
              <a:ext uri="{FF2B5EF4-FFF2-40B4-BE49-F238E27FC236}">
                <a16:creationId xmlns:a16="http://schemas.microsoft.com/office/drawing/2014/main" id="{DD8B89CB-A24C-4E37-9EA9-C9F1C3DDA53D}"/>
              </a:ext>
            </a:extLst>
          </p:cNvPr>
          <p:cNvSpPr>
            <a:spLocks/>
          </p:cNvSpPr>
          <p:nvPr/>
        </p:nvSpPr>
        <p:spPr bwMode="auto">
          <a:xfrm>
            <a:off x="6017420" y="3009538"/>
            <a:ext cx="79375" cy="211138"/>
          </a:xfrm>
          <a:custGeom>
            <a:avLst/>
            <a:gdLst>
              <a:gd name="T0" fmla="*/ 14 w 27"/>
              <a:gd name="T1" fmla="*/ 2 h 71"/>
              <a:gd name="T2" fmla="*/ 19 w 27"/>
              <a:gd name="T3" fmla="*/ 36 h 71"/>
              <a:gd name="T4" fmla="*/ 6 w 27"/>
              <a:gd name="T5" fmla="*/ 50 h 71"/>
              <a:gd name="T6" fmla="*/ 17 w 27"/>
              <a:gd name="T7" fmla="*/ 70 h 71"/>
              <a:gd name="T8" fmla="*/ 18 w 27"/>
              <a:gd name="T9" fmla="*/ 69 h 71"/>
              <a:gd name="T10" fmla="*/ 8 w 27"/>
              <a:gd name="T11" fmla="*/ 51 h 71"/>
              <a:gd name="T12" fmla="*/ 14 w 27"/>
              <a:gd name="T13" fmla="*/ 45 h 71"/>
              <a:gd name="T14" fmla="*/ 22 w 27"/>
              <a:gd name="T15" fmla="*/ 35 h 71"/>
              <a:gd name="T16" fmla="*/ 16 w 27"/>
              <a:gd name="T17" fmla="*/ 1 h 71"/>
              <a:gd name="T18" fmla="*/ 14 w 27"/>
              <a:gd name="T19"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1">
                <a:moveTo>
                  <a:pt x="14" y="2"/>
                </a:moveTo>
                <a:cubicBezTo>
                  <a:pt x="18" y="12"/>
                  <a:pt x="24" y="26"/>
                  <a:pt x="19" y="36"/>
                </a:cubicBezTo>
                <a:cubicBezTo>
                  <a:pt x="16" y="42"/>
                  <a:pt x="10" y="45"/>
                  <a:pt x="6" y="50"/>
                </a:cubicBezTo>
                <a:cubicBezTo>
                  <a:pt x="0" y="59"/>
                  <a:pt x="9" y="69"/>
                  <a:pt x="17" y="70"/>
                </a:cubicBezTo>
                <a:cubicBezTo>
                  <a:pt x="19" y="71"/>
                  <a:pt x="19" y="69"/>
                  <a:pt x="18" y="69"/>
                </a:cubicBezTo>
                <a:cubicBezTo>
                  <a:pt x="10" y="67"/>
                  <a:pt x="3" y="61"/>
                  <a:pt x="8" y="51"/>
                </a:cubicBezTo>
                <a:cubicBezTo>
                  <a:pt x="9" y="49"/>
                  <a:pt x="12" y="46"/>
                  <a:pt x="14" y="45"/>
                </a:cubicBezTo>
                <a:cubicBezTo>
                  <a:pt x="17" y="42"/>
                  <a:pt x="20" y="39"/>
                  <a:pt x="22" y="35"/>
                </a:cubicBezTo>
                <a:cubicBezTo>
                  <a:pt x="27" y="26"/>
                  <a:pt x="19" y="10"/>
                  <a:pt x="16" y="1"/>
                </a:cubicBezTo>
                <a:cubicBezTo>
                  <a:pt x="15" y="0"/>
                  <a:pt x="13" y="1"/>
                  <a:pt x="14" y="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4" name="Freeform 78">
            <a:extLst>
              <a:ext uri="{FF2B5EF4-FFF2-40B4-BE49-F238E27FC236}">
                <a16:creationId xmlns:a16="http://schemas.microsoft.com/office/drawing/2014/main" id="{9055E5A1-7649-4DA6-A0D8-91CB57EBCA57}"/>
              </a:ext>
            </a:extLst>
          </p:cNvPr>
          <p:cNvSpPr>
            <a:spLocks/>
          </p:cNvSpPr>
          <p:nvPr/>
        </p:nvSpPr>
        <p:spPr bwMode="auto">
          <a:xfrm>
            <a:off x="6014245" y="3212738"/>
            <a:ext cx="139700" cy="85725"/>
          </a:xfrm>
          <a:custGeom>
            <a:avLst/>
            <a:gdLst>
              <a:gd name="T0" fmla="*/ 29 w 47"/>
              <a:gd name="T1" fmla="*/ 7 h 29"/>
              <a:gd name="T2" fmla="*/ 0 w 47"/>
              <a:gd name="T3" fmla="*/ 4 h 29"/>
              <a:gd name="T4" fmla="*/ 8 w 47"/>
              <a:gd name="T5" fmla="*/ 20 h 29"/>
              <a:gd name="T6" fmla="*/ 29 w 47"/>
              <a:gd name="T7" fmla="*/ 27 h 29"/>
              <a:gd name="T8" fmla="*/ 45 w 47"/>
              <a:gd name="T9" fmla="*/ 13 h 29"/>
              <a:gd name="T10" fmla="*/ 47 w 47"/>
              <a:gd name="T11" fmla="*/ 0 h 29"/>
              <a:gd name="T12" fmla="*/ 29 w 47"/>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47" h="29">
                <a:moveTo>
                  <a:pt x="29" y="7"/>
                </a:moveTo>
                <a:cubicBezTo>
                  <a:pt x="20" y="9"/>
                  <a:pt x="9" y="8"/>
                  <a:pt x="0" y="4"/>
                </a:cubicBezTo>
                <a:cubicBezTo>
                  <a:pt x="2" y="10"/>
                  <a:pt x="4" y="15"/>
                  <a:pt x="8" y="20"/>
                </a:cubicBezTo>
                <a:cubicBezTo>
                  <a:pt x="14" y="26"/>
                  <a:pt x="22" y="29"/>
                  <a:pt x="29" y="27"/>
                </a:cubicBezTo>
                <a:cubicBezTo>
                  <a:pt x="36" y="25"/>
                  <a:pt x="42" y="20"/>
                  <a:pt x="45" y="13"/>
                </a:cubicBezTo>
                <a:cubicBezTo>
                  <a:pt x="47" y="9"/>
                  <a:pt x="47" y="5"/>
                  <a:pt x="47" y="0"/>
                </a:cubicBezTo>
                <a:cubicBezTo>
                  <a:pt x="42" y="3"/>
                  <a:pt x="36" y="6"/>
                  <a:pt x="29" y="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6" name="Freeform 80">
            <a:extLst>
              <a:ext uri="{FF2B5EF4-FFF2-40B4-BE49-F238E27FC236}">
                <a16:creationId xmlns:a16="http://schemas.microsoft.com/office/drawing/2014/main" id="{B22FE566-0706-4227-85A5-B48098E7F54B}"/>
              </a:ext>
            </a:extLst>
          </p:cNvPr>
          <p:cNvSpPr>
            <a:spLocks/>
          </p:cNvSpPr>
          <p:nvPr/>
        </p:nvSpPr>
        <p:spPr bwMode="auto">
          <a:xfrm>
            <a:off x="6041232" y="3257188"/>
            <a:ext cx="95250" cy="41275"/>
          </a:xfrm>
          <a:custGeom>
            <a:avLst/>
            <a:gdLst>
              <a:gd name="T0" fmla="*/ 32 w 32"/>
              <a:gd name="T1" fmla="*/ 4 h 14"/>
              <a:gd name="T2" fmla="*/ 16 w 32"/>
              <a:gd name="T3" fmla="*/ 0 h 14"/>
              <a:gd name="T4" fmla="*/ 0 w 32"/>
              <a:gd name="T5" fmla="*/ 6 h 14"/>
              <a:gd name="T6" fmla="*/ 20 w 32"/>
              <a:gd name="T7" fmla="*/ 12 h 14"/>
              <a:gd name="T8" fmla="*/ 32 w 32"/>
              <a:gd name="T9" fmla="*/ 4 h 14"/>
            </a:gdLst>
            <a:ahLst/>
            <a:cxnLst>
              <a:cxn ang="0">
                <a:pos x="T0" y="T1"/>
              </a:cxn>
              <a:cxn ang="0">
                <a:pos x="T2" y="T3"/>
              </a:cxn>
              <a:cxn ang="0">
                <a:pos x="T4" y="T5"/>
              </a:cxn>
              <a:cxn ang="0">
                <a:pos x="T6" y="T7"/>
              </a:cxn>
              <a:cxn ang="0">
                <a:pos x="T8" y="T9"/>
              </a:cxn>
            </a:cxnLst>
            <a:rect l="0" t="0" r="r" b="b"/>
            <a:pathLst>
              <a:path w="32" h="14">
                <a:moveTo>
                  <a:pt x="32" y="4"/>
                </a:moveTo>
                <a:cubicBezTo>
                  <a:pt x="27" y="1"/>
                  <a:pt x="22" y="0"/>
                  <a:pt x="16" y="0"/>
                </a:cubicBezTo>
                <a:cubicBezTo>
                  <a:pt x="10" y="1"/>
                  <a:pt x="5" y="3"/>
                  <a:pt x="0" y="6"/>
                </a:cubicBezTo>
                <a:cubicBezTo>
                  <a:pt x="6" y="11"/>
                  <a:pt x="13" y="14"/>
                  <a:pt x="20" y="12"/>
                </a:cubicBezTo>
                <a:cubicBezTo>
                  <a:pt x="25" y="11"/>
                  <a:pt x="29" y="8"/>
                  <a:pt x="32" y="4"/>
                </a:cubicBezTo>
                <a:close/>
              </a:path>
            </a:pathLst>
          </a:custGeom>
          <a:solidFill>
            <a:srgbClr val="FE6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81">
            <a:extLst>
              <a:ext uri="{FF2B5EF4-FFF2-40B4-BE49-F238E27FC236}">
                <a16:creationId xmlns:a16="http://schemas.microsoft.com/office/drawing/2014/main" id="{B17CB9DC-C887-46BA-B533-D39B3682BEC0}"/>
              </a:ext>
            </a:extLst>
          </p:cNvPr>
          <p:cNvSpPr>
            <a:spLocks/>
          </p:cNvSpPr>
          <p:nvPr/>
        </p:nvSpPr>
        <p:spPr bwMode="auto">
          <a:xfrm>
            <a:off x="5736432" y="2720613"/>
            <a:ext cx="254000" cy="393700"/>
          </a:xfrm>
          <a:custGeom>
            <a:avLst/>
            <a:gdLst>
              <a:gd name="T0" fmla="*/ 7 w 85"/>
              <a:gd name="T1" fmla="*/ 132 h 132"/>
              <a:gd name="T2" fmla="*/ 30 w 85"/>
              <a:gd name="T3" fmla="*/ 85 h 132"/>
              <a:gd name="T4" fmla="*/ 69 w 85"/>
              <a:gd name="T5" fmla="*/ 49 h 132"/>
              <a:gd name="T6" fmla="*/ 84 w 85"/>
              <a:gd name="T7" fmla="*/ 0 h 132"/>
              <a:gd name="T8" fmla="*/ 19 w 85"/>
              <a:gd name="T9" fmla="*/ 47 h 132"/>
              <a:gd name="T10" fmla="*/ 7 w 85"/>
              <a:gd name="T11" fmla="*/ 127 h 132"/>
            </a:gdLst>
            <a:ahLst/>
            <a:cxnLst>
              <a:cxn ang="0">
                <a:pos x="T0" y="T1"/>
              </a:cxn>
              <a:cxn ang="0">
                <a:pos x="T2" y="T3"/>
              </a:cxn>
              <a:cxn ang="0">
                <a:pos x="T4" y="T5"/>
              </a:cxn>
              <a:cxn ang="0">
                <a:pos x="T6" y="T7"/>
              </a:cxn>
              <a:cxn ang="0">
                <a:pos x="T8" y="T9"/>
              </a:cxn>
              <a:cxn ang="0">
                <a:pos x="T10" y="T11"/>
              </a:cxn>
            </a:cxnLst>
            <a:rect l="0" t="0" r="r" b="b"/>
            <a:pathLst>
              <a:path w="85" h="132">
                <a:moveTo>
                  <a:pt x="7" y="132"/>
                </a:moveTo>
                <a:cubicBezTo>
                  <a:pt x="6" y="114"/>
                  <a:pt x="17" y="98"/>
                  <a:pt x="30" y="85"/>
                </a:cubicBezTo>
                <a:cubicBezTo>
                  <a:pt x="43" y="73"/>
                  <a:pt x="58" y="63"/>
                  <a:pt x="69" y="49"/>
                </a:cubicBezTo>
                <a:cubicBezTo>
                  <a:pt x="80" y="35"/>
                  <a:pt x="85" y="18"/>
                  <a:pt x="84" y="0"/>
                </a:cubicBezTo>
                <a:cubicBezTo>
                  <a:pt x="57" y="7"/>
                  <a:pt x="33" y="24"/>
                  <a:pt x="19" y="47"/>
                </a:cubicBezTo>
                <a:cubicBezTo>
                  <a:pt x="4" y="71"/>
                  <a:pt x="0" y="100"/>
                  <a:pt x="7" y="127"/>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68" name="Freeform 82">
            <a:extLst>
              <a:ext uri="{FF2B5EF4-FFF2-40B4-BE49-F238E27FC236}">
                <a16:creationId xmlns:a16="http://schemas.microsoft.com/office/drawing/2014/main" id="{C9F784F9-B1F8-4C0F-9AE9-D7CD09145E3F}"/>
              </a:ext>
            </a:extLst>
          </p:cNvPr>
          <p:cNvSpPr>
            <a:spLocks/>
          </p:cNvSpPr>
          <p:nvPr/>
        </p:nvSpPr>
        <p:spPr bwMode="auto">
          <a:xfrm>
            <a:off x="5953920" y="2687275"/>
            <a:ext cx="484188" cy="387350"/>
          </a:xfrm>
          <a:custGeom>
            <a:avLst/>
            <a:gdLst>
              <a:gd name="T0" fmla="*/ 8 w 162"/>
              <a:gd name="T1" fmla="*/ 8 h 130"/>
              <a:gd name="T2" fmla="*/ 30 w 162"/>
              <a:gd name="T3" fmla="*/ 59 h 130"/>
              <a:gd name="T4" fmla="*/ 84 w 162"/>
              <a:gd name="T5" fmla="*/ 82 h 130"/>
              <a:gd name="T6" fmla="*/ 116 w 162"/>
              <a:gd name="T7" fmla="*/ 96 h 130"/>
              <a:gd name="T8" fmla="*/ 154 w 162"/>
              <a:gd name="T9" fmla="*/ 130 h 130"/>
              <a:gd name="T10" fmla="*/ 111 w 162"/>
              <a:gd name="T11" fmla="*/ 29 h 130"/>
              <a:gd name="T12" fmla="*/ 0 w 162"/>
              <a:gd name="T13" fmla="*/ 8 h 130"/>
            </a:gdLst>
            <a:ahLst/>
            <a:cxnLst>
              <a:cxn ang="0">
                <a:pos x="T0" y="T1"/>
              </a:cxn>
              <a:cxn ang="0">
                <a:pos x="T2" y="T3"/>
              </a:cxn>
              <a:cxn ang="0">
                <a:pos x="T4" y="T5"/>
              </a:cxn>
              <a:cxn ang="0">
                <a:pos x="T6" y="T7"/>
              </a:cxn>
              <a:cxn ang="0">
                <a:pos x="T8" y="T9"/>
              </a:cxn>
              <a:cxn ang="0">
                <a:pos x="T10" y="T11"/>
              </a:cxn>
              <a:cxn ang="0">
                <a:pos x="T12" y="T13"/>
              </a:cxn>
            </a:cxnLst>
            <a:rect l="0" t="0" r="r" b="b"/>
            <a:pathLst>
              <a:path w="162" h="130">
                <a:moveTo>
                  <a:pt x="8" y="8"/>
                </a:moveTo>
                <a:cubicBezTo>
                  <a:pt x="3" y="27"/>
                  <a:pt x="14" y="47"/>
                  <a:pt x="30" y="59"/>
                </a:cubicBezTo>
                <a:cubicBezTo>
                  <a:pt x="46" y="70"/>
                  <a:pt x="66" y="75"/>
                  <a:pt x="84" y="82"/>
                </a:cubicBezTo>
                <a:cubicBezTo>
                  <a:pt x="95" y="86"/>
                  <a:pt x="106" y="91"/>
                  <a:pt x="116" y="96"/>
                </a:cubicBezTo>
                <a:cubicBezTo>
                  <a:pt x="132" y="104"/>
                  <a:pt x="147" y="114"/>
                  <a:pt x="154" y="130"/>
                </a:cubicBezTo>
                <a:cubicBezTo>
                  <a:pt x="162" y="92"/>
                  <a:pt x="143" y="51"/>
                  <a:pt x="111" y="29"/>
                </a:cubicBezTo>
                <a:cubicBezTo>
                  <a:pt x="80" y="6"/>
                  <a:pt x="38" y="0"/>
                  <a:pt x="0" y="8"/>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72" name="Oval 86">
            <a:extLst>
              <a:ext uri="{FF2B5EF4-FFF2-40B4-BE49-F238E27FC236}">
                <a16:creationId xmlns:a16="http://schemas.microsoft.com/office/drawing/2014/main" id="{420A7BEA-8819-409A-826B-1A615D364360}"/>
              </a:ext>
            </a:extLst>
          </p:cNvPr>
          <p:cNvSpPr>
            <a:spLocks noChangeArrowheads="1"/>
          </p:cNvSpPr>
          <p:nvPr/>
        </p:nvSpPr>
        <p:spPr bwMode="auto">
          <a:xfrm>
            <a:off x="6174582" y="3125425"/>
            <a:ext cx="33338" cy="635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3" name="Oval 87">
            <a:extLst>
              <a:ext uri="{FF2B5EF4-FFF2-40B4-BE49-F238E27FC236}">
                <a16:creationId xmlns:a16="http://schemas.microsoft.com/office/drawing/2014/main" id="{FE18295F-A998-4A35-9BA2-B4A7325E9A1E}"/>
              </a:ext>
            </a:extLst>
          </p:cNvPr>
          <p:cNvSpPr>
            <a:spLocks noChangeArrowheads="1"/>
          </p:cNvSpPr>
          <p:nvPr/>
        </p:nvSpPr>
        <p:spPr bwMode="auto">
          <a:xfrm>
            <a:off x="5939632" y="3125425"/>
            <a:ext cx="31750" cy="635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8" name="Oval 33">
            <a:extLst>
              <a:ext uri="{FF2B5EF4-FFF2-40B4-BE49-F238E27FC236}">
                <a16:creationId xmlns:a16="http://schemas.microsoft.com/office/drawing/2014/main" id="{491D8461-3D55-43F2-BA5A-8898D64651C8}"/>
              </a:ext>
            </a:extLst>
          </p:cNvPr>
          <p:cNvSpPr>
            <a:spLocks noChangeArrowheads="1"/>
          </p:cNvSpPr>
          <p:nvPr/>
        </p:nvSpPr>
        <p:spPr bwMode="auto">
          <a:xfrm>
            <a:off x="5835646"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
        <p:nvSpPr>
          <p:cNvPr id="589" name="Oval 33">
            <a:extLst>
              <a:ext uri="{FF2B5EF4-FFF2-40B4-BE49-F238E27FC236}">
                <a16:creationId xmlns:a16="http://schemas.microsoft.com/office/drawing/2014/main" id="{31DCAC61-5E17-4445-B0E1-A474EAE212A8}"/>
              </a:ext>
            </a:extLst>
          </p:cNvPr>
          <p:cNvSpPr>
            <a:spLocks noChangeArrowheads="1"/>
          </p:cNvSpPr>
          <p:nvPr/>
        </p:nvSpPr>
        <p:spPr bwMode="auto">
          <a:xfrm>
            <a:off x="6202358"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
        <p:nvSpPr>
          <p:cNvPr id="480" name="Rectangle 115">
            <a:extLst>
              <a:ext uri="{FF2B5EF4-FFF2-40B4-BE49-F238E27FC236}">
                <a16:creationId xmlns:a16="http://schemas.microsoft.com/office/drawing/2014/main" id="{2B41A943-8286-4D38-A74C-787660A8B7A4}"/>
              </a:ext>
            </a:extLst>
          </p:cNvPr>
          <p:cNvSpPr>
            <a:spLocks noChangeArrowheads="1"/>
          </p:cNvSpPr>
          <p:nvPr/>
        </p:nvSpPr>
        <p:spPr bwMode="auto">
          <a:xfrm>
            <a:off x="5118328" y="3820750"/>
            <a:ext cx="1955346" cy="663576"/>
          </a:xfrm>
          <a:prstGeom prst="round2Same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16">
            <a:extLst>
              <a:ext uri="{FF2B5EF4-FFF2-40B4-BE49-F238E27FC236}">
                <a16:creationId xmlns:a16="http://schemas.microsoft.com/office/drawing/2014/main" id="{7D39BB82-E9A9-493F-B919-3C622EB1D857}"/>
              </a:ext>
            </a:extLst>
          </p:cNvPr>
          <p:cNvSpPr>
            <a:spLocks/>
          </p:cNvSpPr>
          <p:nvPr/>
        </p:nvSpPr>
        <p:spPr bwMode="auto">
          <a:xfrm>
            <a:off x="5378451" y="3733438"/>
            <a:ext cx="223838" cy="219075"/>
          </a:xfrm>
          <a:custGeom>
            <a:avLst/>
            <a:gdLst>
              <a:gd name="T0" fmla="*/ 15 w 75"/>
              <a:gd name="T1" fmla="*/ 30 h 73"/>
              <a:gd name="T2" fmla="*/ 15 w 75"/>
              <a:gd name="T3" fmla="*/ 27 h 73"/>
              <a:gd name="T4" fmla="*/ 17 w 75"/>
              <a:gd name="T5" fmla="*/ 24 h 73"/>
              <a:gd name="T6" fmla="*/ 18 w 75"/>
              <a:gd name="T7" fmla="*/ 44 h 73"/>
              <a:gd name="T8" fmla="*/ 21 w 75"/>
              <a:gd name="T9" fmla="*/ 58 h 73"/>
              <a:gd name="T10" fmla="*/ 32 w 75"/>
              <a:gd name="T11" fmla="*/ 64 h 73"/>
              <a:gd name="T12" fmla="*/ 34 w 75"/>
              <a:gd name="T13" fmla="*/ 59 h 73"/>
              <a:gd name="T14" fmla="*/ 35 w 75"/>
              <a:gd name="T15" fmla="*/ 24 h 73"/>
              <a:gd name="T16" fmla="*/ 36 w 75"/>
              <a:gd name="T17" fmla="*/ 45 h 73"/>
              <a:gd name="T18" fmla="*/ 40 w 75"/>
              <a:gd name="T19" fmla="*/ 61 h 73"/>
              <a:gd name="T20" fmla="*/ 48 w 75"/>
              <a:gd name="T21" fmla="*/ 73 h 73"/>
              <a:gd name="T22" fmla="*/ 53 w 75"/>
              <a:gd name="T23" fmla="*/ 68 h 73"/>
              <a:gd name="T24" fmla="*/ 53 w 75"/>
              <a:gd name="T25" fmla="*/ 60 h 73"/>
              <a:gd name="T26" fmla="*/ 52 w 75"/>
              <a:gd name="T27" fmla="*/ 35 h 73"/>
              <a:gd name="T28" fmla="*/ 54 w 75"/>
              <a:gd name="T29" fmla="*/ 26 h 73"/>
              <a:gd name="T30" fmla="*/ 55 w 75"/>
              <a:gd name="T31" fmla="*/ 21 h 73"/>
              <a:gd name="T32" fmla="*/ 56 w 75"/>
              <a:gd name="T33" fmla="*/ 46 h 73"/>
              <a:gd name="T34" fmla="*/ 63 w 75"/>
              <a:gd name="T35" fmla="*/ 65 h 73"/>
              <a:gd name="T36" fmla="*/ 69 w 75"/>
              <a:gd name="T37" fmla="*/ 62 h 73"/>
              <a:gd name="T38" fmla="*/ 70 w 75"/>
              <a:gd name="T39" fmla="*/ 55 h 73"/>
              <a:gd name="T40" fmla="*/ 74 w 75"/>
              <a:gd name="T41" fmla="*/ 14 h 73"/>
              <a:gd name="T42" fmla="*/ 58 w 75"/>
              <a:gd name="T43" fmla="*/ 7 h 73"/>
              <a:gd name="T44" fmla="*/ 49 w 75"/>
              <a:gd name="T45" fmla="*/ 0 h 73"/>
              <a:gd name="T46" fmla="*/ 40 w 75"/>
              <a:gd name="T47" fmla="*/ 5 h 73"/>
              <a:gd name="T48" fmla="*/ 31 w 75"/>
              <a:gd name="T49" fmla="*/ 1 h 73"/>
              <a:gd name="T50" fmla="*/ 22 w 75"/>
              <a:gd name="T51" fmla="*/ 6 h 73"/>
              <a:gd name="T52" fmla="*/ 6 w 75"/>
              <a:gd name="T53" fmla="*/ 6 h 73"/>
              <a:gd name="T54" fmla="*/ 1 w 75"/>
              <a:gd name="T55" fmla="*/ 18 h 73"/>
              <a:gd name="T56" fmla="*/ 1 w 75"/>
              <a:gd name="T57" fmla="*/ 43 h 73"/>
              <a:gd name="T58" fmla="*/ 11 w 75"/>
              <a:gd name="T59" fmla="*/ 52 h 73"/>
              <a:gd name="T60" fmla="*/ 13 w 75"/>
              <a:gd name="T61" fmla="*/ 43 h 73"/>
              <a:gd name="T62" fmla="*/ 14 w 75"/>
              <a:gd name="T63" fmla="*/ 32 h 73"/>
              <a:gd name="T64" fmla="*/ 15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15" y="30"/>
                </a:moveTo>
                <a:cubicBezTo>
                  <a:pt x="15" y="29"/>
                  <a:pt x="15" y="28"/>
                  <a:pt x="15" y="27"/>
                </a:cubicBezTo>
                <a:cubicBezTo>
                  <a:pt x="16" y="27"/>
                  <a:pt x="17" y="25"/>
                  <a:pt x="17" y="24"/>
                </a:cubicBezTo>
                <a:cubicBezTo>
                  <a:pt x="17" y="31"/>
                  <a:pt x="17" y="38"/>
                  <a:pt x="18" y="44"/>
                </a:cubicBezTo>
                <a:cubicBezTo>
                  <a:pt x="19" y="49"/>
                  <a:pt x="20" y="54"/>
                  <a:pt x="21" y="58"/>
                </a:cubicBezTo>
                <a:cubicBezTo>
                  <a:pt x="23" y="63"/>
                  <a:pt x="27" y="68"/>
                  <a:pt x="32" y="64"/>
                </a:cubicBezTo>
                <a:cubicBezTo>
                  <a:pt x="34" y="63"/>
                  <a:pt x="34" y="61"/>
                  <a:pt x="34" y="59"/>
                </a:cubicBezTo>
                <a:cubicBezTo>
                  <a:pt x="33" y="48"/>
                  <a:pt x="32" y="36"/>
                  <a:pt x="35" y="24"/>
                </a:cubicBezTo>
                <a:cubicBezTo>
                  <a:pt x="35" y="31"/>
                  <a:pt x="35" y="38"/>
                  <a:pt x="36" y="45"/>
                </a:cubicBezTo>
                <a:cubicBezTo>
                  <a:pt x="37" y="51"/>
                  <a:pt x="38" y="56"/>
                  <a:pt x="40" y="61"/>
                </a:cubicBezTo>
                <a:cubicBezTo>
                  <a:pt x="41" y="66"/>
                  <a:pt x="42" y="73"/>
                  <a:pt x="48" y="73"/>
                </a:cubicBezTo>
                <a:cubicBezTo>
                  <a:pt x="50" y="73"/>
                  <a:pt x="52" y="71"/>
                  <a:pt x="53" y="68"/>
                </a:cubicBezTo>
                <a:cubicBezTo>
                  <a:pt x="54" y="66"/>
                  <a:pt x="53" y="63"/>
                  <a:pt x="53" y="60"/>
                </a:cubicBezTo>
                <a:cubicBezTo>
                  <a:pt x="52" y="52"/>
                  <a:pt x="52" y="44"/>
                  <a:pt x="52" y="35"/>
                </a:cubicBezTo>
                <a:cubicBezTo>
                  <a:pt x="53" y="32"/>
                  <a:pt x="53" y="29"/>
                  <a:pt x="54" y="26"/>
                </a:cubicBezTo>
                <a:cubicBezTo>
                  <a:pt x="54" y="24"/>
                  <a:pt x="55" y="23"/>
                  <a:pt x="55" y="21"/>
                </a:cubicBezTo>
                <a:cubicBezTo>
                  <a:pt x="55" y="29"/>
                  <a:pt x="54" y="38"/>
                  <a:pt x="56" y="46"/>
                </a:cubicBezTo>
                <a:cubicBezTo>
                  <a:pt x="56" y="51"/>
                  <a:pt x="57" y="64"/>
                  <a:pt x="63" y="65"/>
                </a:cubicBezTo>
                <a:cubicBezTo>
                  <a:pt x="65" y="66"/>
                  <a:pt x="68" y="64"/>
                  <a:pt x="69" y="62"/>
                </a:cubicBezTo>
                <a:cubicBezTo>
                  <a:pt x="70" y="60"/>
                  <a:pt x="70" y="58"/>
                  <a:pt x="70" y="55"/>
                </a:cubicBezTo>
                <a:cubicBezTo>
                  <a:pt x="72" y="42"/>
                  <a:pt x="73" y="28"/>
                  <a:pt x="74" y="14"/>
                </a:cubicBezTo>
                <a:cubicBezTo>
                  <a:pt x="75" y="4"/>
                  <a:pt x="65" y="1"/>
                  <a:pt x="58" y="7"/>
                </a:cubicBezTo>
                <a:cubicBezTo>
                  <a:pt x="56" y="3"/>
                  <a:pt x="54" y="0"/>
                  <a:pt x="49" y="0"/>
                </a:cubicBezTo>
                <a:cubicBezTo>
                  <a:pt x="46" y="1"/>
                  <a:pt x="42" y="2"/>
                  <a:pt x="40" y="5"/>
                </a:cubicBezTo>
                <a:cubicBezTo>
                  <a:pt x="38" y="1"/>
                  <a:pt x="34" y="0"/>
                  <a:pt x="31" y="1"/>
                </a:cubicBezTo>
                <a:cubicBezTo>
                  <a:pt x="27" y="1"/>
                  <a:pt x="24" y="3"/>
                  <a:pt x="22" y="6"/>
                </a:cubicBezTo>
                <a:cubicBezTo>
                  <a:pt x="19" y="0"/>
                  <a:pt x="10" y="1"/>
                  <a:pt x="6" y="6"/>
                </a:cubicBezTo>
                <a:cubicBezTo>
                  <a:pt x="4" y="9"/>
                  <a:pt x="2" y="14"/>
                  <a:pt x="1" y="18"/>
                </a:cubicBezTo>
                <a:cubicBezTo>
                  <a:pt x="0" y="26"/>
                  <a:pt x="0" y="35"/>
                  <a:pt x="1" y="43"/>
                </a:cubicBezTo>
                <a:cubicBezTo>
                  <a:pt x="2" y="48"/>
                  <a:pt x="6" y="58"/>
                  <a:pt x="11" y="52"/>
                </a:cubicBezTo>
                <a:cubicBezTo>
                  <a:pt x="13" y="49"/>
                  <a:pt x="13" y="46"/>
                  <a:pt x="13" y="43"/>
                </a:cubicBezTo>
                <a:cubicBezTo>
                  <a:pt x="14" y="39"/>
                  <a:pt x="14" y="35"/>
                  <a:pt x="14" y="32"/>
                </a:cubicBezTo>
                <a:cubicBezTo>
                  <a:pt x="14" y="31"/>
                  <a:pt x="15" y="31"/>
                  <a:pt x="15" y="30"/>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482" name="Freeform 117">
            <a:extLst>
              <a:ext uri="{FF2B5EF4-FFF2-40B4-BE49-F238E27FC236}">
                <a16:creationId xmlns:a16="http://schemas.microsoft.com/office/drawing/2014/main" id="{1F94DA0C-C669-4127-B45B-B2CEF78DE19B}"/>
              </a:ext>
            </a:extLst>
          </p:cNvPr>
          <p:cNvSpPr>
            <a:spLocks/>
          </p:cNvSpPr>
          <p:nvPr/>
        </p:nvSpPr>
        <p:spPr bwMode="auto">
          <a:xfrm>
            <a:off x="6607176" y="3733438"/>
            <a:ext cx="223838" cy="219075"/>
          </a:xfrm>
          <a:custGeom>
            <a:avLst/>
            <a:gdLst>
              <a:gd name="T0" fmla="*/ 61 w 75"/>
              <a:gd name="T1" fmla="*/ 30 h 73"/>
              <a:gd name="T2" fmla="*/ 60 w 75"/>
              <a:gd name="T3" fmla="*/ 27 h 73"/>
              <a:gd name="T4" fmla="*/ 59 w 75"/>
              <a:gd name="T5" fmla="*/ 24 h 73"/>
              <a:gd name="T6" fmla="*/ 57 w 75"/>
              <a:gd name="T7" fmla="*/ 44 h 73"/>
              <a:gd name="T8" fmla="*/ 54 w 75"/>
              <a:gd name="T9" fmla="*/ 58 h 73"/>
              <a:gd name="T10" fmla="*/ 43 w 75"/>
              <a:gd name="T11" fmla="*/ 64 h 73"/>
              <a:gd name="T12" fmla="*/ 42 w 75"/>
              <a:gd name="T13" fmla="*/ 59 h 73"/>
              <a:gd name="T14" fmla="*/ 41 w 75"/>
              <a:gd name="T15" fmla="*/ 24 h 73"/>
              <a:gd name="T16" fmla="*/ 39 w 75"/>
              <a:gd name="T17" fmla="*/ 45 h 73"/>
              <a:gd name="T18" fmla="*/ 36 w 75"/>
              <a:gd name="T19" fmla="*/ 61 h 73"/>
              <a:gd name="T20" fmla="*/ 28 w 75"/>
              <a:gd name="T21" fmla="*/ 73 h 73"/>
              <a:gd name="T22" fmla="*/ 22 w 75"/>
              <a:gd name="T23" fmla="*/ 68 h 73"/>
              <a:gd name="T24" fmla="*/ 22 w 75"/>
              <a:gd name="T25" fmla="*/ 60 h 73"/>
              <a:gd name="T26" fmla="*/ 23 w 75"/>
              <a:gd name="T27" fmla="*/ 35 h 73"/>
              <a:gd name="T28" fmla="*/ 21 w 75"/>
              <a:gd name="T29" fmla="*/ 26 h 73"/>
              <a:gd name="T30" fmla="*/ 20 w 75"/>
              <a:gd name="T31" fmla="*/ 21 h 73"/>
              <a:gd name="T32" fmla="*/ 20 w 75"/>
              <a:gd name="T33" fmla="*/ 46 h 73"/>
              <a:gd name="T34" fmla="*/ 12 w 75"/>
              <a:gd name="T35" fmla="*/ 65 h 73"/>
              <a:gd name="T36" fmla="*/ 7 w 75"/>
              <a:gd name="T37" fmla="*/ 62 h 73"/>
              <a:gd name="T38" fmla="*/ 5 w 75"/>
              <a:gd name="T39" fmla="*/ 55 h 73"/>
              <a:gd name="T40" fmla="*/ 1 w 75"/>
              <a:gd name="T41" fmla="*/ 14 h 73"/>
              <a:gd name="T42" fmla="*/ 17 w 75"/>
              <a:gd name="T43" fmla="*/ 7 h 73"/>
              <a:gd name="T44" fmla="*/ 26 w 75"/>
              <a:gd name="T45" fmla="*/ 0 h 73"/>
              <a:gd name="T46" fmla="*/ 36 w 75"/>
              <a:gd name="T47" fmla="*/ 5 h 73"/>
              <a:gd name="T48" fmla="*/ 45 w 75"/>
              <a:gd name="T49" fmla="*/ 1 h 73"/>
              <a:gd name="T50" fmla="*/ 53 w 75"/>
              <a:gd name="T51" fmla="*/ 6 h 73"/>
              <a:gd name="T52" fmla="*/ 69 w 75"/>
              <a:gd name="T53" fmla="*/ 6 h 73"/>
              <a:gd name="T54" fmla="*/ 74 w 75"/>
              <a:gd name="T55" fmla="*/ 18 h 73"/>
              <a:gd name="T56" fmla="*/ 74 w 75"/>
              <a:gd name="T57" fmla="*/ 43 h 73"/>
              <a:gd name="T58" fmla="*/ 64 w 75"/>
              <a:gd name="T59" fmla="*/ 52 h 73"/>
              <a:gd name="T60" fmla="*/ 62 w 75"/>
              <a:gd name="T61" fmla="*/ 43 h 73"/>
              <a:gd name="T62" fmla="*/ 61 w 75"/>
              <a:gd name="T63" fmla="*/ 32 h 73"/>
              <a:gd name="T64" fmla="*/ 61 w 75"/>
              <a:gd name="T6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3">
                <a:moveTo>
                  <a:pt x="61" y="30"/>
                </a:moveTo>
                <a:cubicBezTo>
                  <a:pt x="61" y="29"/>
                  <a:pt x="60" y="28"/>
                  <a:pt x="60" y="27"/>
                </a:cubicBezTo>
                <a:cubicBezTo>
                  <a:pt x="60" y="27"/>
                  <a:pt x="59" y="25"/>
                  <a:pt x="59" y="24"/>
                </a:cubicBezTo>
                <a:cubicBezTo>
                  <a:pt x="58" y="31"/>
                  <a:pt x="58" y="38"/>
                  <a:pt x="57" y="44"/>
                </a:cubicBezTo>
                <a:cubicBezTo>
                  <a:pt x="56" y="49"/>
                  <a:pt x="56" y="54"/>
                  <a:pt x="54" y="58"/>
                </a:cubicBezTo>
                <a:cubicBezTo>
                  <a:pt x="53" y="63"/>
                  <a:pt x="49" y="68"/>
                  <a:pt x="43" y="64"/>
                </a:cubicBezTo>
                <a:cubicBezTo>
                  <a:pt x="42" y="63"/>
                  <a:pt x="42" y="61"/>
                  <a:pt x="42" y="59"/>
                </a:cubicBezTo>
                <a:cubicBezTo>
                  <a:pt x="42" y="48"/>
                  <a:pt x="43" y="36"/>
                  <a:pt x="41" y="24"/>
                </a:cubicBezTo>
                <a:cubicBezTo>
                  <a:pt x="41" y="31"/>
                  <a:pt x="40" y="38"/>
                  <a:pt x="39" y="45"/>
                </a:cubicBezTo>
                <a:cubicBezTo>
                  <a:pt x="38" y="51"/>
                  <a:pt x="37" y="56"/>
                  <a:pt x="36" y="61"/>
                </a:cubicBezTo>
                <a:cubicBezTo>
                  <a:pt x="35" y="66"/>
                  <a:pt x="33" y="73"/>
                  <a:pt x="28" y="73"/>
                </a:cubicBezTo>
                <a:cubicBezTo>
                  <a:pt x="25" y="73"/>
                  <a:pt x="23" y="71"/>
                  <a:pt x="22" y="68"/>
                </a:cubicBezTo>
                <a:cubicBezTo>
                  <a:pt x="22" y="66"/>
                  <a:pt x="22" y="63"/>
                  <a:pt x="22" y="60"/>
                </a:cubicBezTo>
                <a:cubicBezTo>
                  <a:pt x="23" y="52"/>
                  <a:pt x="24" y="44"/>
                  <a:pt x="23" y="35"/>
                </a:cubicBezTo>
                <a:cubicBezTo>
                  <a:pt x="23" y="32"/>
                  <a:pt x="22" y="29"/>
                  <a:pt x="21" y="26"/>
                </a:cubicBezTo>
                <a:cubicBezTo>
                  <a:pt x="21" y="24"/>
                  <a:pt x="20" y="23"/>
                  <a:pt x="20" y="21"/>
                </a:cubicBezTo>
                <a:cubicBezTo>
                  <a:pt x="21" y="29"/>
                  <a:pt x="21" y="38"/>
                  <a:pt x="20" y="46"/>
                </a:cubicBezTo>
                <a:cubicBezTo>
                  <a:pt x="19" y="51"/>
                  <a:pt x="18" y="64"/>
                  <a:pt x="12" y="65"/>
                </a:cubicBezTo>
                <a:cubicBezTo>
                  <a:pt x="10" y="66"/>
                  <a:pt x="8" y="64"/>
                  <a:pt x="7" y="62"/>
                </a:cubicBezTo>
                <a:cubicBezTo>
                  <a:pt x="5" y="60"/>
                  <a:pt x="5" y="58"/>
                  <a:pt x="5" y="55"/>
                </a:cubicBezTo>
                <a:cubicBezTo>
                  <a:pt x="4" y="42"/>
                  <a:pt x="2" y="28"/>
                  <a:pt x="1" y="14"/>
                </a:cubicBezTo>
                <a:cubicBezTo>
                  <a:pt x="0" y="4"/>
                  <a:pt x="10" y="1"/>
                  <a:pt x="17" y="7"/>
                </a:cubicBezTo>
                <a:cubicBezTo>
                  <a:pt x="20" y="3"/>
                  <a:pt x="21" y="0"/>
                  <a:pt x="26" y="0"/>
                </a:cubicBezTo>
                <a:cubicBezTo>
                  <a:pt x="30" y="1"/>
                  <a:pt x="34" y="2"/>
                  <a:pt x="36" y="5"/>
                </a:cubicBezTo>
                <a:cubicBezTo>
                  <a:pt x="37" y="1"/>
                  <a:pt x="41" y="0"/>
                  <a:pt x="45" y="1"/>
                </a:cubicBezTo>
                <a:cubicBezTo>
                  <a:pt x="48" y="1"/>
                  <a:pt x="51" y="3"/>
                  <a:pt x="53" y="6"/>
                </a:cubicBezTo>
                <a:cubicBezTo>
                  <a:pt x="57" y="0"/>
                  <a:pt x="66" y="1"/>
                  <a:pt x="69" y="6"/>
                </a:cubicBezTo>
                <a:cubicBezTo>
                  <a:pt x="72" y="9"/>
                  <a:pt x="74" y="14"/>
                  <a:pt x="74" y="18"/>
                </a:cubicBezTo>
                <a:cubicBezTo>
                  <a:pt x="75" y="26"/>
                  <a:pt x="75" y="35"/>
                  <a:pt x="74" y="43"/>
                </a:cubicBezTo>
                <a:cubicBezTo>
                  <a:pt x="74" y="48"/>
                  <a:pt x="70" y="58"/>
                  <a:pt x="64" y="52"/>
                </a:cubicBezTo>
                <a:cubicBezTo>
                  <a:pt x="62" y="49"/>
                  <a:pt x="63" y="46"/>
                  <a:pt x="62" y="43"/>
                </a:cubicBezTo>
                <a:cubicBezTo>
                  <a:pt x="62" y="39"/>
                  <a:pt x="62" y="35"/>
                  <a:pt x="61" y="32"/>
                </a:cubicBezTo>
                <a:cubicBezTo>
                  <a:pt x="61" y="31"/>
                  <a:pt x="61" y="31"/>
                  <a:pt x="61" y="30"/>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Rectangle 454">
            <a:extLst>
              <a:ext uri="{FF2B5EF4-FFF2-40B4-BE49-F238E27FC236}">
                <a16:creationId xmlns:a16="http://schemas.microsoft.com/office/drawing/2014/main" id="{806ECC95-96A7-4867-B631-E4F6033A6A0B}"/>
              </a:ext>
            </a:extLst>
          </p:cNvPr>
          <p:cNvSpPr/>
          <p:nvPr/>
        </p:nvSpPr>
        <p:spPr>
          <a:xfrm>
            <a:off x="5128072" y="4014039"/>
            <a:ext cx="1935858" cy="276999"/>
          </a:xfrm>
          <a:prstGeom prst="rect">
            <a:avLst/>
          </a:prstGeom>
        </p:spPr>
        <p:txBody>
          <a:bodyPr wrap="square" lIns="0" tIns="0" rIns="0" bIns="0">
            <a:spAutoFit/>
          </a:bodyPr>
          <a:lstStyle/>
          <a:p>
            <a:pPr algn="ctr"/>
            <a:r>
              <a:rPr lang="en-US" b="1" dirty="0">
                <a:gradFill>
                  <a:gsLst>
                    <a:gs pos="0">
                      <a:schemeClr val="tx2">
                        <a:lumMod val="75000"/>
                      </a:schemeClr>
                    </a:gs>
                    <a:gs pos="100000">
                      <a:schemeClr val="bg2">
                        <a:lumMod val="75000"/>
                      </a:schemeClr>
                    </a:gs>
                  </a:gsLst>
                  <a:lin ang="2700000" scaled="0"/>
                </a:gradFill>
              </a:rPr>
              <a:t>YOUR NAME</a:t>
            </a:r>
          </a:p>
        </p:txBody>
      </p:sp>
      <p:sp>
        <p:nvSpPr>
          <p:cNvPr id="365" name="Freeform 79">
            <a:extLst>
              <a:ext uri="{FF2B5EF4-FFF2-40B4-BE49-F238E27FC236}">
                <a16:creationId xmlns:a16="http://schemas.microsoft.com/office/drawing/2014/main" id="{F7FAD95D-67ED-4DC2-BFE3-F08D2F85F96F}"/>
              </a:ext>
            </a:extLst>
          </p:cNvPr>
          <p:cNvSpPr>
            <a:spLocks noEditPoints="1"/>
          </p:cNvSpPr>
          <p:nvPr/>
        </p:nvSpPr>
        <p:spPr bwMode="auto">
          <a:xfrm>
            <a:off x="5766595" y="3074625"/>
            <a:ext cx="644525" cy="173038"/>
          </a:xfrm>
          <a:custGeom>
            <a:avLst/>
            <a:gdLst>
              <a:gd name="T0" fmla="*/ 214 w 216"/>
              <a:gd name="T1" fmla="*/ 24 h 58"/>
              <a:gd name="T2" fmla="*/ 171 w 216"/>
              <a:gd name="T3" fmla="*/ 14 h 58"/>
              <a:gd name="T4" fmla="*/ 147 w 216"/>
              <a:gd name="T5" fmla="*/ 2 h 58"/>
              <a:gd name="T6" fmla="*/ 124 w 216"/>
              <a:gd name="T7" fmla="*/ 14 h 58"/>
              <a:gd name="T8" fmla="*/ 87 w 216"/>
              <a:gd name="T9" fmla="*/ 14 h 58"/>
              <a:gd name="T10" fmla="*/ 64 w 216"/>
              <a:gd name="T11" fmla="*/ 2 h 58"/>
              <a:gd name="T12" fmla="*/ 40 w 216"/>
              <a:gd name="T13" fmla="*/ 15 h 58"/>
              <a:gd name="T14" fmla="*/ 1 w 216"/>
              <a:gd name="T15" fmla="*/ 24 h 58"/>
              <a:gd name="T16" fmla="*/ 0 w 216"/>
              <a:gd name="T17" fmla="*/ 26 h 58"/>
              <a:gd name="T18" fmla="*/ 2 w 216"/>
              <a:gd name="T19" fmla="*/ 28 h 58"/>
              <a:gd name="T20" fmla="*/ 2 w 216"/>
              <a:gd name="T21" fmla="*/ 28 h 58"/>
              <a:gd name="T22" fmla="*/ 37 w 216"/>
              <a:gd name="T23" fmla="*/ 20 h 58"/>
              <a:gd name="T24" fmla="*/ 35 w 216"/>
              <a:gd name="T25" fmla="*/ 30 h 58"/>
              <a:gd name="T26" fmla="*/ 64 w 216"/>
              <a:gd name="T27" fmla="*/ 58 h 58"/>
              <a:gd name="T28" fmla="*/ 92 w 216"/>
              <a:gd name="T29" fmla="*/ 30 h 58"/>
              <a:gd name="T30" fmla="*/ 89 w 216"/>
              <a:gd name="T31" fmla="*/ 17 h 58"/>
              <a:gd name="T32" fmla="*/ 122 w 216"/>
              <a:gd name="T33" fmla="*/ 18 h 58"/>
              <a:gd name="T34" fmla="*/ 119 w 216"/>
              <a:gd name="T35" fmla="*/ 30 h 58"/>
              <a:gd name="T36" fmla="*/ 147 w 216"/>
              <a:gd name="T37" fmla="*/ 58 h 58"/>
              <a:gd name="T38" fmla="*/ 176 w 216"/>
              <a:gd name="T39" fmla="*/ 30 h 58"/>
              <a:gd name="T40" fmla="*/ 173 w 216"/>
              <a:gd name="T41" fmla="*/ 19 h 58"/>
              <a:gd name="T42" fmla="*/ 213 w 216"/>
              <a:gd name="T43" fmla="*/ 28 h 58"/>
              <a:gd name="T44" fmla="*/ 213 w 216"/>
              <a:gd name="T45" fmla="*/ 28 h 58"/>
              <a:gd name="T46" fmla="*/ 215 w 216"/>
              <a:gd name="T47" fmla="*/ 26 h 58"/>
              <a:gd name="T48" fmla="*/ 214 w 216"/>
              <a:gd name="T49" fmla="*/ 24 h 58"/>
              <a:gd name="T50" fmla="*/ 64 w 216"/>
              <a:gd name="T51" fmla="*/ 54 h 58"/>
              <a:gd name="T52" fmla="*/ 39 w 216"/>
              <a:gd name="T53" fmla="*/ 30 h 58"/>
              <a:gd name="T54" fmla="*/ 64 w 216"/>
              <a:gd name="T55" fmla="*/ 6 h 58"/>
              <a:gd name="T56" fmla="*/ 88 w 216"/>
              <a:gd name="T57" fmla="*/ 30 h 58"/>
              <a:gd name="T58" fmla="*/ 64 w 216"/>
              <a:gd name="T59" fmla="*/ 54 h 58"/>
              <a:gd name="T60" fmla="*/ 147 w 216"/>
              <a:gd name="T61" fmla="*/ 54 h 58"/>
              <a:gd name="T62" fmla="*/ 123 w 216"/>
              <a:gd name="T63" fmla="*/ 30 h 58"/>
              <a:gd name="T64" fmla="*/ 147 w 216"/>
              <a:gd name="T65" fmla="*/ 6 h 58"/>
              <a:gd name="T66" fmla="*/ 172 w 216"/>
              <a:gd name="T67" fmla="*/ 30 h 58"/>
              <a:gd name="T68" fmla="*/ 147 w 216"/>
              <a:gd name="T69"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58">
                <a:moveTo>
                  <a:pt x="214" y="24"/>
                </a:moveTo>
                <a:cubicBezTo>
                  <a:pt x="171" y="14"/>
                  <a:pt x="171" y="14"/>
                  <a:pt x="171" y="14"/>
                </a:cubicBezTo>
                <a:cubicBezTo>
                  <a:pt x="166" y="7"/>
                  <a:pt x="157" y="2"/>
                  <a:pt x="147" y="2"/>
                </a:cubicBezTo>
                <a:cubicBezTo>
                  <a:pt x="138" y="2"/>
                  <a:pt x="129" y="7"/>
                  <a:pt x="124" y="14"/>
                </a:cubicBezTo>
                <a:cubicBezTo>
                  <a:pt x="108" y="0"/>
                  <a:pt x="92" y="10"/>
                  <a:pt x="87" y="14"/>
                </a:cubicBezTo>
                <a:cubicBezTo>
                  <a:pt x="82" y="6"/>
                  <a:pt x="73" y="2"/>
                  <a:pt x="64" y="2"/>
                </a:cubicBezTo>
                <a:cubicBezTo>
                  <a:pt x="53" y="2"/>
                  <a:pt x="45" y="7"/>
                  <a:pt x="40" y="15"/>
                </a:cubicBezTo>
                <a:cubicBezTo>
                  <a:pt x="1" y="24"/>
                  <a:pt x="1" y="24"/>
                  <a:pt x="1" y="24"/>
                </a:cubicBezTo>
                <a:cubicBezTo>
                  <a:pt x="0" y="24"/>
                  <a:pt x="0" y="25"/>
                  <a:pt x="0" y="26"/>
                </a:cubicBezTo>
                <a:cubicBezTo>
                  <a:pt x="0" y="27"/>
                  <a:pt x="1" y="28"/>
                  <a:pt x="2" y="28"/>
                </a:cubicBezTo>
                <a:cubicBezTo>
                  <a:pt x="2" y="28"/>
                  <a:pt x="2" y="28"/>
                  <a:pt x="2" y="28"/>
                </a:cubicBezTo>
                <a:cubicBezTo>
                  <a:pt x="37" y="20"/>
                  <a:pt x="37" y="20"/>
                  <a:pt x="37" y="20"/>
                </a:cubicBezTo>
                <a:cubicBezTo>
                  <a:pt x="36" y="23"/>
                  <a:pt x="35" y="26"/>
                  <a:pt x="35" y="30"/>
                </a:cubicBezTo>
                <a:cubicBezTo>
                  <a:pt x="35" y="45"/>
                  <a:pt x="48" y="58"/>
                  <a:pt x="64" y="58"/>
                </a:cubicBezTo>
                <a:cubicBezTo>
                  <a:pt x="79" y="58"/>
                  <a:pt x="92" y="45"/>
                  <a:pt x="92" y="30"/>
                </a:cubicBezTo>
                <a:cubicBezTo>
                  <a:pt x="92" y="25"/>
                  <a:pt x="91" y="21"/>
                  <a:pt x="89" y="17"/>
                </a:cubicBezTo>
                <a:cubicBezTo>
                  <a:pt x="93" y="14"/>
                  <a:pt x="107" y="4"/>
                  <a:pt x="122" y="18"/>
                </a:cubicBezTo>
                <a:cubicBezTo>
                  <a:pt x="120" y="21"/>
                  <a:pt x="119" y="26"/>
                  <a:pt x="119" y="30"/>
                </a:cubicBezTo>
                <a:cubicBezTo>
                  <a:pt x="119" y="45"/>
                  <a:pt x="132" y="58"/>
                  <a:pt x="147" y="58"/>
                </a:cubicBezTo>
                <a:cubicBezTo>
                  <a:pt x="163" y="58"/>
                  <a:pt x="176" y="45"/>
                  <a:pt x="176" y="30"/>
                </a:cubicBezTo>
                <a:cubicBezTo>
                  <a:pt x="176" y="26"/>
                  <a:pt x="175" y="22"/>
                  <a:pt x="173" y="19"/>
                </a:cubicBezTo>
                <a:cubicBezTo>
                  <a:pt x="213" y="28"/>
                  <a:pt x="213" y="28"/>
                  <a:pt x="213" y="28"/>
                </a:cubicBezTo>
                <a:cubicBezTo>
                  <a:pt x="213" y="28"/>
                  <a:pt x="213" y="28"/>
                  <a:pt x="213" y="28"/>
                </a:cubicBezTo>
                <a:cubicBezTo>
                  <a:pt x="214" y="28"/>
                  <a:pt x="215" y="27"/>
                  <a:pt x="215" y="26"/>
                </a:cubicBezTo>
                <a:cubicBezTo>
                  <a:pt x="216" y="25"/>
                  <a:pt x="215" y="24"/>
                  <a:pt x="214" y="24"/>
                </a:cubicBezTo>
                <a:close/>
                <a:moveTo>
                  <a:pt x="64" y="54"/>
                </a:moveTo>
                <a:cubicBezTo>
                  <a:pt x="50" y="54"/>
                  <a:pt x="39" y="43"/>
                  <a:pt x="39" y="30"/>
                </a:cubicBezTo>
                <a:cubicBezTo>
                  <a:pt x="39" y="16"/>
                  <a:pt x="50" y="6"/>
                  <a:pt x="64" y="6"/>
                </a:cubicBezTo>
                <a:cubicBezTo>
                  <a:pt x="77" y="6"/>
                  <a:pt x="88" y="16"/>
                  <a:pt x="88" y="30"/>
                </a:cubicBezTo>
                <a:cubicBezTo>
                  <a:pt x="88" y="43"/>
                  <a:pt x="77" y="54"/>
                  <a:pt x="64" y="54"/>
                </a:cubicBezTo>
                <a:close/>
                <a:moveTo>
                  <a:pt x="147" y="54"/>
                </a:moveTo>
                <a:cubicBezTo>
                  <a:pt x="134" y="54"/>
                  <a:pt x="123" y="43"/>
                  <a:pt x="123" y="30"/>
                </a:cubicBezTo>
                <a:cubicBezTo>
                  <a:pt x="123" y="16"/>
                  <a:pt x="134" y="6"/>
                  <a:pt x="147" y="6"/>
                </a:cubicBezTo>
                <a:cubicBezTo>
                  <a:pt x="161" y="6"/>
                  <a:pt x="172" y="16"/>
                  <a:pt x="172" y="30"/>
                </a:cubicBezTo>
                <a:cubicBezTo>
                  <a:pt x="172" y="43"/>
                  <a:pt x="161" y="54"/>
                  <a:pt x="147"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92" name="Group 591">
            <a:extLst>
              <a:ext uri="{FF2B5EF4-FFF2-40B4-BE49-F238E27FC236}">
                <a16:creationId xmlns:a16="http://schemas.microsoft.com/office/drawing/2014/main" id="{810A718F-451B-4472-8303-3CCE5BA1D477}"/>
              </a:ext>
            </a:extLst>
          </p:cNvPr>
          <p:cNvGrpSpPr/>
          <p:nvPr/>
        </p:nvGrpSpPr>
        <p:grpSpPr>
          <a:xfrm>
            <a:off x="9267820" y="3190434"/>
            <a:ext cx="520710" cy="113824"/>
            <a:chOff x="2389178" y="3190434"/>
            <a:chExt cx="520710" cy="113824"/>
          </a:xfrm>
        </p:grpSpPr>
        <p:sp>
          <p:nvSpPr>
            <p:cNvPr id="593" name="Oval 33">
              <a:extLst>
                <a:ext uri="{FF2B5EF4-FFF2-40B4-BE49-F238E27FC236}">
                  <a16:creationId xmlns:a16="http://schemas.microsoft.com/office/drawing/2014/main" id="{AC3FADEF-00C8-4B38-B965-7F5BBB79945D}"/>
                </a:ext>
              </a:extLst>
            </p:cNvPr>
            <p:cNvSpPr>
              <a:spLocks noChangeArrowheads="1"/>
            </p:cNvSpPr>
            <p:nvPr/>
          </p:nvSpPr>
          <p:spPr bwMode="auto">
            <a:xfrm>
              <a:off x="2389178"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sp>
          <p:nvSpPr>
            <p:cNvPr id="594" name="Oval 33">
              <a:extLst>
                <a:ext uri="{FF2B5EF4-FFF2-40B4-BE49-F238E27FC236}">
                  <a16:creationId xmlns:a16="http://schemas.microsoft.com/office/drawing/2014/main" id="{620EBAF5-8D59-4FEA-A814-4D3E91BF99D9}"/>
                </a:ext>
              </a:extLst>
            </p:cNvPr>
            <p:cNvSpPr>
              <a:spLocks noChangeArrowheads="1"/>
            </p:cNvSpPr>
            <p:nvPr/>
          </p:nvSpPr>
          <p:spPr bwMode="auto">
            <a:xfrm>
              <a:off x="2755890" y="3190434"/>
              <a:ext cx="153998" cy="113824"/>
            </a:xfrm>
            <a:prstGeom prst="ellipse">
              <a:avLst/>
            </a:prstGeom>
            <a:solidFill>
              <a:srgbClr val="FF93A5"/>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879967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8464676-CD95-41FE-9D72-E2B07F6682EE}"/>
              </a:ext>
            </a:extLst>
          </p:cNvPr>
          <p:cNvSpPr>
            <a:spLocks noGrp="1"/>
          </p:cNvSpPr>
          <p:nvPr>
            <p:ph type="sldNum" sz="quarter" idx="12"/>
          </p:nvPr>
        </p:nvSpPr>
        <p:spPr/>
        <p:txBody>
          <a:bodyPr/>
          <a:lstStyle/>
          <a:p>
            <a:pPr algn="ctr"/>
            <a:fld id="{1F409F94-D0DA-4FE9-B158-B846944F9E53}" type="slidenum">
              <a:rPr lang="en-US" smtClean="0"/>
              <a:pPr algn="ctr"/>
              <a:t>4</a:t>
            </a:fld>
            <a:endParaRPr lang="en-US" dirty="0"/>
          </a:p>
        </p:txBody>
      </p:sp>
      <p:sp>
        <p:nvSpPr>
          <p:cNvPr id="54" name="Freeform: Shape 53">
            <a:extLst>
              <a:ext uri="{FF2B5EF4-FFF2-40B4-BE49-F238E27FC236}">
                <a16:creationId xmlns:a16="http://schemas.microsoft.com/office/drawing/2014/main" id="{F24049ED-B831-444E-ADE8-20A2ABFAC69D}"/>
              </a:ext>
            </a:extLst>
          </p:cNvPr>
          <p:cNvSpPr>
            <a:spLocks/>
          </p:cNvSpPr>
          <p:nvPr/>
        </p:nvSpPr>
        <p:spPr bwMode="auto">
          <a:xfrm rot="5400000" flipH="1">
            <a:off x="2191684" y="-997888"/>
            <a:ext cx="5597236" cy="8691563"/>
          </a:xfrm>
          <a:custGeom>
            <a:avLst/>
            <a:gdLst>
              <a:gd name="connsiteX0" fmla="*/ 1803383 w 5597236"/>
              <a:gd name="connsiteY0" fmla="*/ 8586798 h 8691563"/>
              <a:gd name="connsiteX1" fmla="*/ 1803383 w 5597236"/>
              <a:gd name="connsiteY1" fmla="*/ 8568734 h 8691563"/>
              <a:gd name="connsiteX2" fmla="*/ 1698111 w 5597236"/>
              <a:gd name="connsiteY2" fmla="*/ 8463970 h 8691563"/>
              <a:gd name="connsiteX3" fmla="*/ 1139082 w 5597236"/>
              <a:gd name="connsiteY3" fmla="*/ 8463970 h 8691563"/>
              <a:gd name="connsiteX4" fmla="*/ 1033810 w 5597236"/>
              <a:gd name="connsiteY4" fmla="*/ 8568734 h 8691563"/>
              <a:gd name="connsiteX5" fmla="*/ 1033810 w 5597236"/>
              <a:gd name="connsiteY5" fmla="*/ 8586798 h 8691563"/>
              <a:gd name="connsiteX6" fmla="*/ 1139082 w 5597236"/>
              <a:gd name="connsiteY6" fmla="*/ 8691563 h 8691563"/>
              <a:gd name="connsiteX7" fmla="*/ 1698111 w 5597236"/>
              <a:gd name="connsiteY7" fmla="*/ 8691563 h 8691563"/>
              <a:gd name="connsiteX8" fmla="*/ 1803383 w 5597236"/>
              <a:gd name="connsiteY8" fmla="*/ 8586798 h 8691563"/>
              <a:gd name="connsiteX9" fmla="*/ 4779445 w 5597236"/>
              <a:gd name="connsiteY9" fmla="*/ 7702542 h 8691563"/>
              <a:gd name="connsiteX10" fmla="*/ 4779445 w 5597236"/>
              <a:gd name="connsiteY10" fmla="*/ 7684326 h 8691563"/>
              <a:gd name="connsiteX11" fmla="*/ 4674405 w 5597236"/>
              <a:gd name="connsiteY11" fmla="*/ 7578673 h 8691563"/>
              <a:gd name="connsiteX12" fmla="*/ 4116607 w 5597236"/>
              <a:gd name="connsiteY12" fmla="*/ 7578673 h 8691563"/>
              <a:gd name="connsiteX13" fmla="*/ 4007945 w 5597236"/>
              <a:gd name="connsiteY13" fmla="*/ 7684326 h 8691563"/>
              <a:gd name="connsiteX14" fmla="*/ 4007945 w 5597236"/>
              <a:gd name="connsiteY14" fmla="*/ 7702542 h 8691563"/>
              <a:gd name="connsiteX15" fmla="*/ 4116607 w 5597236"/>
              <a:gd name="connsiteY15" fmla="*/ 7808195 h 8691563"/>
              <a:gd name="connsiteX16" fmla="*/ 4674405 w 5597236"/>
              <a:gd name="connsiteY16" fmla="*/ 7808195 h 8691563"/>
              <a:gd name="connsiteX17" fmla="*/ 4779445 w 5597236"/>
              <a:gd name="connsiteY17" fmla="*/ 7702542 h 8691563"/>
              <a:gd name="connsiteX18" fmla="*/ 5597236 w 5597236"/>
              <a:gd name="connsiteY18" fmla="*/ 7256493 h 8691563"/>
              <a:gd name="connsiteX19" fmla="*/ 5597236 w 5597236"/>
              <a:gd name="connsiteY19" fmla="*/ 7255571 h 8691563"/>
              <a:gd name="connsiteX20" fmla="*/ 5597236 w 5597236"/>
              <a:gd name="connsiteY20" fmla="*/ 7254225 h 8691563"/>
              <a:gd name="connsiteX21" fmla="*/ 5597236 w 5597236"/>
              <a:gd name="connsiteY21" fmla="*/ 7248839 h 8691563"/>
              <a:gd name="connsiteX22" fmla="*/ 5597236 w 5597236"/>
              <a:gd name="connsiteY22" fmla="*/ 7238351 h 8691563"/>
              <a:gd name="connsiteX23" fmla="*/ 5597236 w 5597236"/>
              <a:gd name="connsiteY23" fmla="*/ 6882879 h 8691563"/>
              <a:gd name="connsiteX24" fmla="*/ 5597236 w 5597236"/>
              <a:gd name="connsiteY24" fmla="*/ 6721954 h 8691563"/>
              <a:gd name="connsiteX25" fmla="*/ 5597236 w 5597236"/>
              <a:gd name="connsiteY25" fmla="*/ 6557570 h 8691563"/>
              <a:gd name="connsiteX26" fmla="*/ 5597236 w 5597236"/>
              <a:gd name="connsiteY26" fmla="*/ 6317689 h 8691563"/>
              <a:gd name="connsiteX27" fmla="*/ 5597236 w 5597236"/>
              <a:gd name="connsiteY27" fmla="*/ 0 h 8691563"/>
              <a:gd name="connsiteX28" fmla="*/ 0 w 5597236"/>
              <a:gd name="connsiteY28" fmla="*/ 0 h 8691563"/>
              <a:gd name="connsiteX29" fmla="*/ 0 w 5597236"/>
              <a:gd name="connsiteY29" fmla="*/ 6317689 h 8691563"/>
              <a:gd name="connsiteX30" fmla="*/ 0 w 5597236"/>
              <a:gd name="connsiteY30" fmla="*/ 6557571 h 8691563"/>
              <a:gd name="connsiteX31" fmla="*/ 0 w 5597236"/>
              <a:gd name="connsiteY31" fmla="*/ 6721954 h 8691563"/>
              <a:gd name="connsiteX32" fmla="*/ 0 w 5597236"/>
              <a:gd name="connsiteY32" fmla="*/ 6882879 h 8691563"/>
              <a:gd name="connsiteX33" fmla="*/ 0 w 5597236"/>
              <a:gd name="connsiteY33" fmla="*/ 7238351 h 8691563"/>
              <a:gd name="connsiteX34" fmla="*/ 0 w 5597236"/>
              <a:gd name="connsiteY34" fmla="*/ 7240619 h 8691563"/>
              <a:gd name="connsiteX35" fmla="*/ 0 w 5597236"/>
              <a:gd name="connsiteY35" fmla="*/ 7246005 h 8691563"/>
              <a:gd name="connsiteX36" fmla="*/ 0 w 5597236"/>
              <a:gd name="connsiteY36" fmla="*/ 7255571 h 8691563"/>
              <a:gd name="connsiteX37" fmla="*/ 0 w 5597236"/>
              <a:gd name="connsiteY37" fmla="*/ 7256493 h 8691563"/>
              <a:gd name="connsiteX38" fmla="*/ 94376 w 5597236"/>
              <a:gd name="connsiteY38" fmla="*/ 7361713 h 8691563"/>
              <a:gd name="connsiteX39" fmla="*/ 105266 w 5597236"/>
              <a:gd name="connsiteY39" fmla="*/ 7361713 h 8691563"/>
              <a:gd name="connsiteX40" fmla="*/ 555368 w 5597236"/>
              <a:gd name="connsiteY40" fmla="*/ 7361712 h 8691563"/>
              <a:gd name="connsiteX41" fmla="*/ 649744 w 5597236"/>
              <a:gd name="connsiteY41" fmla="*/ 7466932 h 8691563"/>
              <a:gd name="connsiteX42" fmla="*/ 649744 w 5597236"/>
              <a:gd name="connsiteY42" fmla="*/ 7474189 h 8691563"/>
              <a:gd name="connsiteX43" fmla="*/ 544478 w 5597236"/>
              <a:gd name="connsiteY43" fmla="*/ 7579408 h 8691563"/>
              <a:gd name="connsiteX44" fmla="*/ 286758 w 5597236"/>
              <a:gd name="connsiteY44" fmla="*/ 7579409 h 8691563"/>
              <a:gd name="connsiteX45" fmla="*/ 181493 w 5597236"/>
              <a:gd name="connsiteY45" fmla="*/ 7684629 h 8691563"/>
              <a:gd name="connsiteX46" fmla="*/ 181493 w 5597236"/>
              <a:gd name="connsiteY46" fmla="*/ 7702770 h 8691563"/>
              <a:gd name="connsiteX47" fmla="*/ 286758 w 5597236"/>
              <a:gd name="connsiteY47" fmla="*/ 7807990 h 8691563"/>
              <a:gd name="connsiteX48" fmla="*/ 1513650 w 5597236"/>
              <a:gd name="connsiteY48" fmla="*/ 7807989 h 8691563"/>
              <a:gd name="connsiteX49" fmla="*/ 1604396 w 5597236"/>
              <a:gd name="connsiteY49" fmla="*/ 7909581 h 8691563"/>
              <a:gd name="connsiteX50" fmla="*/ 1604396 w 5597236"/>
              <a:gd name="connsiteY50" fmla="*/ 7916838 h 8691563"/>
              <a:gd name="connsiteX51" fmla="*/ 1506390 w 5597236"/>
              <a:gd name="connsiteY51" fmla="*/ 8018429 h 8691563"/>
              <a:gd name="connsiteX52" fmla="*/ 1364723 w 5597236"/>
              <a:gd name="connsiteY52" fmla="*/ 8018429 h 8691563"/>
              <a:gd name="connsiteX53" fmla="*/ 1259475 w 5597236"/>
              <a:gd name="connsiteY53" fmla="*/ 8123380 h 8691563"/>
              <a:gd name="connsiteX54" fmla="*/ 1259475 w 5597236"/>
              <a:gd name="connsiteY54" fmla="*/ 8141475 h 8691563"/>
              <a:gd name="connsiteX55" fmla="*/ 1364723 w 5597236"/>
              <a:gd name="connsiteY55" fmla="*/ 8246426 h 8691563"/>
              <a:gd name="connsiteX56" fmla="*/ 2330103 w 5597236"/>
              <a:gd name="connsiteY56" fmla="*/ 8246426 h 8691563"/>
              <a:gd name="connsiteX57" fmla="*/ 2420834 w 5597236"/>
              <a:gd name="connsiteY57" fmla="*/ 8344139 h 8691563"/>
              <a:gd name="connsiteX58" fmla="*/ 2420834 w 5597236"/>
              <a:gd name="connsiteY58" fmla="*/ 8362234 h 8691563"/>
              <a:gd name="connsiteX59" fmla="*/ 2322845 w 5597236"/>
              <a:gd name="connsiteY59" fmla="*/ 8463566 h 8691563"/>
              <a:gd name="connsiteX60" fmla="*/ 2272035 w 5597236"/>
              <a:gd name="connsiteY60" fmla="*/ 8463566 h 8691563"/>
              <a:gd name="connsiteX61" fmla="*/ 2065168 w 5597236"/>
              <a:gd name="connsiteY61" fmla="*/ 8463566 h 8691563"/>
              <a:gd name="connsiteX62" fmla="*/ 1959920 w 5597236"/>
              <a:gd name="connsiteY62" fmla="*/ 8568517 h 8691563"/>
              <a:gd name="connsiteX63" fmla="*/ 1959920 w 5597236"/>
              <a:gd name="connsiteY63" fmla="*/ 8586612 h 8691563"/>
              <a:gd name="connsiteX64" fmla="*/ 2065168 w 5597236"/>
              <a:gd name="connsiteY64" fmla="*/ 8691563 h 8691563"/>
              <a:gd name="connsiteX65" fmla="*/ 4228199 w 5597236"/>
              <a:gd name="connsiteY65" fmla="*/ 8691563 h 8691563"/>
              <a:gd name="connsiteX66" fmla="*/ 4333448 w 5597236"/>
              <a:gd name="connsiteY66" fmla="*/ 8586612 h 8691563"/>
              <a:gd name="connsiteX67" fmla="*/ 4333448 w 5597236"/>
              <a:gd name="connsiteY67" fmla="*/ 8568517 h 8691563"/>
              <a:gd name="connsiteX68" fmla="*/ 4228199 w 5597236"/>
              <a:gd name="connsiteY68" fmla="*/ 8463566 h 8691563"/>
              <a:gd name="connsiteX69" fmla="*/ 3858016 w 5597236"/>
              <a:gd name="connsiteY69" fmla="*/ 8463566 h 8691563"/>
              <a:gd name="connsiteX70" fmla="*/ 3843499 w 5597236"/>
              <a:gd name="connsiteY70" fmla="*/ 8463566 h 8691563"/>
              <a:gd name="connsiteX71" fmla="*/ 3745510 w 5597236"/>
              <a:gd name="connsiteY71" fmla="*/ 8362234 h 8691563"/>
              <a:gd name="connsiteX72" fmla="*/ 3745510 w 5597236"/>
              <a:gd name="connsiteY72" fmla="*/ 8344139 h 8691563"/>
              <a:gd name="connsiteX73" fmla="*/ 3836241 w 5597236"/>
              <a:gd name="connsiteY73" fmla="*/ 8246426 h 8691563"/>
              <a:gd name="connsiteX74" fmla="*/ 5443997 w 5597236"/>
              <a:gd name="connsiteY74" fmla="*/ 8246426 h 8691563"/>
              <a:gd name="connsiteX75" fmla="*/ 5552875 w 5597236"/>
              <a:gd name="connsiteY75" fmla="*/ 8141475 h 8691563"/>
              <a:gd name="connsiteX76" fmla="*/ 5552875 w 5597236"/>
              <a:gd name="connsiteY76" fmla="*/ 8123380 h 8691563"/>
              <a:gd name="connsiteX77" fmla="*/ 5443997 w 5597236"/>
              <a:gd name="connsiteY77" fmla="*/ 8018429 h 8691563"/>
              <a:gd name="connsiteX78" fmla="*/ 3723054 w 5597236"/>
              <a:gd name="connsiteY78" fmla="*/ 8018429 h 8691563"/>
              <a:gd name="connsiteX79" fmla="*/ 3622595 w 5597236"/>
              <a:gd name="connsiteY79" fmla="*/ 8018429 h 8691563"/>
              <a:gd name="connsiteX80" fmla="*/ 3622595 w 5597236"/>
              <a:gd name="connsiteY80" fmla="*/ 8014801 h 8691563"/>
              <a:gd name="connsiteX81" fmla="*/ 3589926 w 5597236"/>
              <a:gd name="connsiteY81" fmla="*/ 8014801 h 8691563"/>
              <a:gd name="connsiteX82" fmla="*/ 3488291 w 5597236"/>
              <a:gd name="connsiteY82" fmla="*/ 7916838 h 8691563"/>
              <a:gd name="connsiteX83" fmla="*/ 3488291 w 5597236"/>
              <a:gd name="connsiteY83" fmla="*/ 7909581 h 8691563"/>
              <a:gd name="connsiteX84" fmla="*/ 3579037 w 5597236"/>
              <a:gd name="connsiteY84" fmla="*/ 7807989 h 8691563"/>
              <a:gd name="connsiteX85" fmla="*/ 3793199 w 5597236"/>
              <a:gd name="connsiteY85" fmla="*/ 7807989 h 8691563"/>
              <a:gd name="connsiteX86" fmla="*/ 3800458 w 5597236"/>
              <a:gd name="connsiteY86" fmla="*/ 7807989 h 8691563"/>
              <a:gd name="connsiteX87" fmla="*/ 3898464 w 5597236"/>
              <a:gd name="connsiteY87" fmla="*/ 7702769 h 8691563"/>
              <a:gd name="connsiteX88" fmla="*/ 3898464 w 5597236"/>
              <a:gd name="connsiteY88" fmla="*/ 7684628 h 8691563"/>
              <a:gd name="connsiteX89" fmla="*/ 3793199 w 5597236"/>
              <a:gd name="connsiteY89" fmla="*/ 7579408 h 8691563"/>
              <a:gd name="connsiteX90" fmla="*/ 2217842 w 5597236"/>
              <a:gd name="connsiteY90" fmla="*/ 7579408 h 8691563"/>
              <a:gd name="connsiteX91" fmla="*/ 2112576 w 5597236"/>
              <a:gd name="connsiteY91" fmla="*/ 7474189 h 8691563"/>
              <a:gd name="connsiteX92" fmla="*/ 2112576 w 5597236"/>
              <a:gd name="connsiteY92" fmla="*/ 7466932 h 8691563"/>
              <a:gd name="connsiteX93" fmla="*/ 2206952 w 5597236"/>
              <a:gd name="connsiteY93" fmla="*/ 7361712 h 8691563"/>
              <a:gd name="connsiteX94" fmla="*/ 5488340 w 5597236"/>
              <a:gd name="connsiteY94" fmla="*/ 7361713 h 8691563"/>
              <a:gd name="connsiteX95" fmla="*/ 5597236 w 5597236"/>
              <a:gd name="connsiteY95" fmla="*/ 7256493 h 869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597236" h="8691563">
                <a:moveTo>
                  <a:pt x="1803383" y="8586798"/>
                </a:moveTo>
                <a:cubicBezTo>
                  <a:pt x="1803383" y="8586798"/>
                  <a:pt x="1803383" y="8586798"/>
                  <a:pt x="1803383" y="8568734"/>
                </a:cubicBezTo>
                <a:cubicBezTo>
                  <a:pt x="1803383" y="8510933"/>
                  <a:pt x="1756192" y="8463970"/>
                  <a:pt x="1698111" y="8463970"/>
                </a:cubicBezTo>
                <a:cubicBezTo>
                  <a:pt x="1698111" y="8463970"/>
                  <a:pt x="1698111" y="8463970"/>
                  <a:pt x="1139082" y="8463970"/>
                </a:cubicBezTo>
                <a:cubicBezTo>
                  <a:pt x="1081001" y="8463970"/>
                  <a:pt x="1033810" y="8510933"/>
                  <a:pt x="1033810" y="8568734"/>
                </a:cubicBezTo>
                <a:cubicBezTo>
                  <a:pt x="1033810" y="8568734"/>
                  <a:pt x="1033810" y="8568734"/>
                  <a:pt x="1033810" y="8586798"/>
                </a:cubicBezTo>
                <a:cubicBezTo>
                  <a:pt x="1033810" y="8644599"/>
                  <a:pt x="1081001" y="8691563"/>
                  <a:pt x="1139082" y="8691563"/>
                </a:cubicBezTo>
                <a:cubicBezTo>
                  <a:pt x="1139082" y="8691563"/>
                  <a:pt x="1139082" y="8691563"/>
                  <a:pt x="1698111" y="8691563"/>
                </a:cubicBezTo>
                <a:cubicBezTo>
                  <a:pt x="1756192" y="8691563"/>
                  <a:pt x="1803383" y="8644599"/>
                  <a:pt x="1803383" y="8586798"/>
                </a:cubicBezTo>
                <a:close/>
                <a:moveTo>
                  <a:pt x="4779445" y="7702542"/>
                </a:moveTo>
                <a:cubicBezTo>
                  <a:pt x="4779445" y="7702542"/>
                  <a:pt x="4779445" y="7702542"/>
                  <a:pt x="4779445" y="7684326"/>
                </a:cubicBezTo>
                <a:cubicBezTo>
                  <a:pt x="4779445" y="7626035"/>
                  <a:pt x="4732358" y="7578673"/>
                  <a:pt x="4674405" y="7578673"/>
                </a:cubicBezTo>
                <a:cubicBezTo>
                  <a:pt x="4674405" y="7578673"/>
                  <a:pt x="4674405" y="7578673"/>
                  <a:pt x="4116607" y="7578673"/>
                </a:cubicBezTo>
                <a:cubicBezTo>
                  <a:pt x="4055031" y="7578673"/>
                  <a:pt x="4007945" y="7626035"/>
                  <a:pt x="4007945" y="7684326"/>
                </a:cubicBezTo>
                <a:cubicBezTo>
                  <a:pt x="4007945" y="7684326"/>
                  <a:pt x="4007945" y="7684326"/>
                  <a:pt x="4007945" y="7702542"/>
                </a:cubicBezTo>
                <a:cubicBezTo>
                  <a:pt x="4007945" y="7760834"/>
                  <a:pt x="4055031" y="7808195"/>
                  <a:pt x="4116607" y="7808195"/>
                </a:cubicBezTo>
                <a:cubicBezTo>
                  <a:pt x="4116607" y="7808195"/>
                  <a:pt x="4116607" y="7808195"/>
                  <a:pt x="4674405" y="7808195"/>
                </a:cubicBezTo>
                <a:cubicBezTo>
                  <a:pt x="4732358" y="7808195"/>
                  <a:pt x="4779445" y="7760834"/>
                  <a:pt x="4779445" y="7702542"/>
                </a:cubicBezTo>
                <a:close/>
                <a:moveTo>
                  <a:pt x="5597236" y="7256493"/>
                </a:moveTo>
                <a:lnTo>
                  <a:pt x="5597236" y="7255571"/>
                </a:lnTo>
                <a:lnTo>
                  <a:pt x="5597236" y="7254225"/>
                </a:lnTo>
                <a:lnTo>
                  <a:pt x="5597236" y="7248839"/>
                </a:lnTo>
                <a:lnTo>
                  <a:pt x="5597236" y="7238351"/>
                </a:lnTo>
                <a:lnTo>
                  <a:pt x="5597236" y="6882879"/>
                </a:lnTo>
                <a:lnTo>
                  <a:pt x="5597236" y="6721954"/>
                </a:lnTo>
                <a:lnTo>
                  <a:pt x="5597236" y="6557570"/>
                </a:lnTo>
                <a:lnTo>
                  <a:pt x="5597236" y="6317689"/>
                </a:lnTo>
                <a:lnTo>
                  <a:pt x="5597236" y="0"/>
                </a:lnTo>
                <a:lnTo>
                  <a:pt x="0" y="0"/>
                </a:lnTo>
                <a:lnTo>
                  <a:pt x="0" y="6317689"/>
                </a:lnTo>
                <a:lnTo>
                  <a:pt x="0" y="6557571"/>
                </a:lnTo>
                <a:lnTo>
                  <a:pt x="0" y="6721954"/>
                </a:lnTo>
                <a:lnTo>
                  <a:pt x="0" y="6882879"/>
                </a:lnTo>
                <a:lnTo>
                  <a:pt x="0" y="7238351"/>
                </a:lnTo>
                <a:lnTo>
                  <a:pt x="0" y="7240619"/>
                </a:lnTo>
                <a:lnTo>
                  <a:pt x="0" y="7246005"/>
                </a:lnTo>
                <a:lnTo>
                  <a:pt x="0" y="7255571"/>
                </a:lnTo>
                <a:lnTo>
                  <a:pt x="0" y="7256493"/>
                </a:lnTo>
                <a:cubicBezTo>
                  <a:pt x="0" y="7310917"/>
                  <a:pt x="39928" y="7354456"/>
                  <a:pt x="94376" y="7361713"/>
                </a:cubicBezTo>
                <a:cubicBezTo>
                  <a:pt x="98006" y="7361713"/>
                  <a:pt x="101636" y="7361713"/>
                  <a:pt x="105266" y="7361713"/>
                </a:cubicBezTo>
                <a:cubicBezTo>
                  <a:pt x="105266" y="7361713"/>
                  <a:pt x="105266" y="7361713"/>
                  <a:pt x="555368" y="7361712"/>
                </a:cubicBezTo>
                <a:cubicBezTo>
                  <a:pt x="609815" y="7365341"/>
                  <a:pt x="649744" y="7412508"/>
                  <a:pt x="649744" y="7466932"/>
                </a:cubicBezTo>
                <a:cubicBezTo>
                  <a:pt x="649744" y="7466932"/>
                  <a:pt x="649744" y="7466932"/>
                  <a:pt x="649744" y="7474189"/>
                </a:cubicBezTo>
                <a:cubicBezTo>
                  <a:pt x="649744" y="7532241"/>
                  <a:pt x="602556" y="7579408"/>
                  <a:pt x="544478" y="7579408"/>
                </a:cubicBezTo>
                <a:cubicBezTo>
                  <a:pt x="544478" y="7579408"/>
                  <a:pt x="544478" y="7579408"/>
                  <a:pt x="286758" y="7579409"/>
                </a:cubicBezTo>
                <a:cubicBezTo>
                  <a:pt x="228681" y="7579409"/>
                  <a:pt x="181493" y="7626576"/>
                  <a:pt x="181493" y="7684629"/>
                </a:cubicBezTo>
                <a:cubicBezTo>
                  <a:pt x="181493" y="7684629"/>
                  <a:pt x="181493" y="7684629"/>
                  <a:pt x="181493" y="7702770"/>
                </a:cubicBezTo>
                <a:cubicBezTo>
                  <a:pt x="181493" y="7760822"/>
                  <a:pt x="228681" y="7807990"/>
                  <a:pt x="286758" y="7807990"/>
                </a:cubicBezTo>
                <a:cubicBezTo>
                  <a:pt x="286758" y="7807990"/>
                  <a:pt x="286758" y="7807990"/>
                  <a:pt x="1513650" y="7807989"/>
                </a:cubicBezTo>
                <a:cubicBezTo>
                  <a:pt x="1564468" y="7815246"/>
                  <a:pt x="1604396" y="7855157"/>
                  <a:pt x="1604396" y="7909581"/>
                </a:cubicBezTo>
                <a:cubicBezTo>
                  <a:pt x="1604396" y="7909581"/>
                  <a:pt x="1604396" y="7909581"/>
                  <a:pt x="1604396" y="7916838"/>
                </a:cubicBezTo>
                <a:cubicBezTo>
                  <a:pt x="1604396" y="7971261"/>
                  <a:pt x="1560838" y="8018429"/>
                  <a:pt x="1506390" y="8018429"/>
                </a:cubicBezTo>
                <a:lnTo>
                  <a:pt x="1364723" y="8018429"/>
                </a:lnTo>
                <a:cubicBezTo>
                  <a:pt x="1306655" y="8018429"/>
                  <a:pt x="1259475" y="8065476"/>
                  <a:pt x="1259475" y="8123380"/>
                </a:cubicBezTo>
                <a:cubicBezTo>
                  <a:pt x="1259475" y="8123380"/>
                  <a:pt x="1259475" y="8123380"/>
                  <a:pt x="1259475" y="8141475"/>
                </a:cubicBezTo>
                <a:cubicBezTo>
                  <a:pt x="1259475" y="8199379"/>
                  <a:pt x="1306655" y="8246426"/>
                  <a:pt x="1364723" y="8246426"/>
                </a:cubicBezTo>
                <a:cubicBezTo>
                  <a:pt x="1364723" y="8246426"/>
                  <a:pt x="1364723" y="8246426"/>
                  <a:pt x="2330103" y="8246426"/>
                </a:cubicBezTo>
                <a:cubicBezTo>
                  <a:pt x="2380913" y="8250045"/>
                  <a:pt x="2420834" y="8293473"/>
                  <a:pt x="2420834" y="8344139"/>
                </a:cubicBezTo>
                <a:cubicBezTo>
                  <a:pt x="2420834" y="8344139"/>
                  <a:pt x="2420834" y="8344139"/>
                  <a:pt x="2420834" y="8362234"/>
                </a:cubicBezTo>
                <a:cubicBezTo>
                  <a:pt x="2420834" y="8416519"/>
                  <a:pt x="2377283" y="8463566"/>
                  <a:pt x="2322845" y="8463566"/>
                </a:cubicBezTo>
                <a:cubicBezTo>
                  <a:pt x="2322845" y="8463566"/>
                  <a:pt x="2322845" y="8463566"/>
                  <a:pt x="2272035" y="8463566"/>
                </a:cubicBezTo>
                <a:cubicBezTo>
                  <a:pt x="2272035" y="8463566"/>
                  <a:pt x="2272035" y="8463566"/>
                  <a:pt x="2065168" y="8463566"/>
                </a:cubicBezTo>
                <a:cubicBezTo>
                  <a:pt x="2007100" y="8463566"/>
                  <a:pt x="1959920" y="8510613"/>
                  <a:pt x="1959920" y="8568517"/>
                </a:cubicBezTo>
                <a:cubicBezTo>
                  <a:pt x="1959920" y="8568517"/>
                  <a:pt x="1959920" y="8568517"/>
                  <a:pt x="1959920" y="8586612"/>
                </a:cubicBezTo>
                <a:cubicBezTo>
                  <a:pt x="1959920" y="8644516"/>
                  <a:pt x="2007100" y="8691563"/>
                  <a:pt x="2065168" y="8691563"/>
                </a:cubicBezTo>
                <a:cubicBezTo>
                  <a:pt x="2065168" y="8691563"/>
                  <a:pt x="2065168" y="8691563"/>
                  <a:pt x="4228199" y="8691563"/>
                </a:cubicBezTo>
                <a:cubicBezTo>
                  <a:pt x="4286267" y="8691563"/>
                  <a:pt x="4333448" y="8644516"/>
                  <a:pt x="4333448" y="8586612"/>
                </a:cubicBezTo>
                <a:cubicBezTo>
                  <a:pt x="4333448" y="8586612"/>
                  <a:pt x="4333448" y="8586612"/>
                  <a:pt x="4333448" y="8568517"/>
                </a:cubicBezTo>
                <a:cubicBezTo>
                  <a:pt x="4333448" y="8510613"/>
                  <a:pt x="4286267" y="8463566"/>
                  <a:pt x="4228199" y="8463566"/>
                </a:cubicBezTo>
                <a:cubicBezTo>
                  <a:pt x="4228199" y="8463566"/>
                  <a:pt x="4228199" y="8463566"/>
                  <a:pt x="3858016" y="8463566"/>
                </a:cubicBezTo>
                <a:cubicBezTo>
                  <a:pt x="3858016" y="8463566"/>
                  <a:pt x="3858016" y="8463566"/>
                  <a:pt x="3843499" y="8463566"/>
                </a:cubicBezTo>
                <a:cubicBezTo>
                  <a:pt x="3789061" y="8463566"/>
                  <a:pt x="3745510" y="8416519"/>
                  <a:pt x="3745510" y="8362234"/>
                </a:cubicBezTo>
                <a:cubicBezTo>
                  <a:pt x="3745510" y="8362234"/>
                  <a:pt x="3745510" y="8362234"/>
                  <a:pt x="3745510" y="8344139"/>
                </a:cubicBezTo>
                <a:cubicBezTo>
                  <a:pt x="3745510" y="8293473"/>
                  <a:pt x="3785432" y="8250045"/>
                  <a:pt x="3836241" y="8246426"/>
                </a:cubicBezTo>
                <a:cubicBezTo>
                  <a:pt x="3836241" y="8246426"/>
                  <a:pt x="3836241" y="8246426"/>
                  <a:pt x="5443997" y="8246426"/>
                </a:cubicBezTo>
                <a:cubicBezTo>
                  <a:pt x="5502065" y="8246426"/>
                  <a:pt x="5552875" y="8199379"/>
                  <a:pt x="5552875" y="8141475"/>
                </a:cubicBezTo>
                <a:cubicBezTo>
                  <a:pt x="5552875" y="8141475"/>
                  <a:pt x="5552875" y="8141475"/>
                  <a:pt x="5552875" y="8123380"/>
                </a:cubicBezTo>
                <a:cubicBezTo>
                  <a:pt x="5552875" y="8065476"/>
                  <a:pt x="5502065" y="8018429"/>
                  <a:pt x="5443997" y="8018429"/>
                </a:cubicBezTo>
                <a:cubicBezTo>
                  <a:pt x="5443997" y="8018429"/>
                  <a:pt x="5443997" y="8018429"/>
                  <a:pt x="3723054" y="8018429"/>
                </a:cubicBezTo>
                <a:lnTo>
                  <a:pt x="3622595" y="8018429"/>
                </a:lnTo>
                <a:cubicBezTo>
                  <a:pt x="3622595" y="8018429"/>
                  <a:pt x="3622595" y="8018429"/>
                  <a:pt x="3622595" y="8014801"/>
                </a:cubicBezTo>
                <a:cubicBezTo>
                  <a:pt x="3622595" y="8014801"/>
                  <a:pt x="3622595" y="8014801"/>
                  <a:pt x="3589926" y="8014801"/>
                </a:cubicBezTo>
                <a:cubicBezTo>
                  <a:pt x="3531849" y="8014801"/>
                  <a:pt x="3488291" y="7971261"/>
                  <a:pt x="3488291" y="7916838"/>
                </a:cubicBezTo>
                <a:cubicBezTo>
                  <a:pt x="3488291" y="7916838"/>
                  <a:pt x="3488291" y="7916838"/>
                  <a:pt x="3488291" y="7909581"/>
                </a:cubicBezTo>
                <a:cubicBezTo>
                  <a:pt x="3488291" y="7855157"/>
                  <a:pt x="3528219" y="7815246"/>
                  <a:pt x="3579037" y="7807989"/>
                </a:cubicBezTo>
                <a:cubicBezTo>
                  <a:pt x="3579037" y="7807989"/>
                  <a:pt x="3579037" y="7807989"/>
                  <a:pt x="3793199" y="7807989"/>
                </a:cubicBezTo>
                <a:cubicBezTo>
                  <a:pt x="3796828" y="7807989"/>
                  <a:pt x="3796828" y="7807989"/>
                  <a:pt x="3800458" y="7807989"/>
                </a:cubicBezTo>
                <a:cubicBezTo>
                  <a:pt x="3854906" y="7804361"/>
                  <a:pt x="3898464" y="7760822"/>
                  <a:pt x="3898464" y="7702769"/>
                </a:cubicBezTo>
                <a:cubicBezTo>
                  <a:pt x="3898464" y="7702769"/>
                  <a:pt x="3898464" y="7702769"/>
                  <a:pt x="3898464" y="7684628"/>
                </a:cubicBezTo>
                <a:cubicBezTo>
                  <a:pt x="3898464" y="7626576"/>
                  <a:pt x="3851276" y="7579408"/>
                  <a:pt x="3793199" y="7579408"/>
                </a:cubicBezTo>
                <a:cubicBezTo>
                  <a:pt x="3793199" y="7579408"/>
                  <a:pt x="3793199" y="7579408"/>
                  <a:pt x="2217842" y="7579408"/>
                </a:cubicBezTo>
                <a:cubicBezTo>
                  <a:pt x="2159764" y="7579408"/>
                  <a:pt x="2112576" y="7532241"/>
                  <a:pt x="2112576" y="7474189"/>
                </a:cubicBezTo>
                <a:cubicBezTo>
                  <a:pt x="2112576" y="7474189"/>
                  <a:pt x="2112576" y="7474189"/>
                  <a:pt x="2112576" y="7466932"/>
                </a:cubicBezTo>
                <a:cubicBezTo>
                  <a:pt x="2112576" y="7412508"/>
                  <a:pt x="2152504" y="7365341"/>
                  <a:pt x="2206952" y="7361712"/>
                </a:cubicBezTo>
                <a:cubicBezTo>
                  <a:pt x="2206952" y="7361712"/>
                  <a:pt x="2206952" y="7361712"/>
                  <a:pt x="5488340" y="7361713"/>
                </a:cubicBezTo>
                <a:cubicBezTo>
                  <a:pt x="5546418" y="7361713"/>
                  <a:pt x="5597236" y="7314545"/>
                  <a:pt x="5597236" y="7256493"/>
                </a:cubicBezTo>
                <a:close/>
              </a:path>
            </a:pathLst>
          </a:custGeom>
          <a:gradFill>
            <a:gsLst>
              <a:gs pos="0">
                <a:srgbClr val="3B40A3"/>
              </a:gs>
              <a:gs pos="98000">
                <a:srgbClr val="531B96"/>
              </a:gs>
            </a:gsLst>
            <a:lin ang="2700000" scaled="0"/>
          </a:gra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nvGrpSpPr>
          <p:cNvPr id="35" name="Group 34">
            <a:extLst>
              <a:ext uri="{FF2B5EF4-FFF2-40B4-BE49-F238E27FC236}">
                <a16:creationId xmlns:a16="http://schemas.microsoft.com/office/drawing/2014/main" id="{97C95B8D-15B3-4C37-A213-3382AAC9F9BD}"/>
              </a:ext>
            </a:extLst>
          </p:cNvPr>
          <p:cNvGrpSpPr/>
          <p:nvPr/>
        </p:nvGrpSpPr>
        <p:grpSpPr>
          <a:xfrm>
            <a:off x="7132462" y="1147656"/>
            <a:ext cx="4415019" cy="4400474"/>
            <a:chOff x="7198211" y="1417746"/>
            <a:chExt cx="4013654" cy="4000431"/>
          </a:xfrm>
        </p:grpSpPr>
        <p:sp>
          <p:nvSpPr>
            <p:cNvPr id="16" name="Oval 6">
              <a:extLst>
                <a:ext uri="{FF2B5EF4-FFF2-40B4-BE49-F238E27FC236}">
                  <a16:creationId xmlns:a16="http://schemas.microsoft.com/office/drawing/2014/main" id="{691EA51B-87A6-4871-8D83-96AA6F8CD3F0}"/>
                </a:ext>
              </a:extLst>
            </p:cNvPr>
            <p:cNvSpPr>
              <a:spLocks noChangeArrowheads="1"/>
            </p:cNvSpPr>
            <p:nvPr/>
          </p:nvSpPr>
          <p:spPr bwMode="auto">
            <a:xfrm flipH="1">
              <a:off x="7198211" y="1417746"/>
              <a:ext cx="4013654" cy="4000431"/>
            </a:xfrm>
            <a:prstGeom prst="pie">
              <a:avLst>
                <a:gd name="adj1" fmla="val 5372163"/>
                <a:gd name="adj2" fmla="val 16200000"/>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Oval 7">
              <a:extLst>
                <a:ext uri="{FF2B5EF4-FFF2-40B4-BE49-F238E27FC236}">
                  <a16:creationId xmlns:a16="http://schemas.microsoft.com/office/drawing/2014/main" id="{F6DDB7C2-C33A-4AA2-9A1A-042B02D49D29}"/>
                </a:ext>
              </a:extLst>
            </p:cNvPr>
            <p:cNvSpPr>
              <a:spLocks noChangeArrowheads="1"/>
            </p:cNvSpPr>
            <p:nvPr/>
          </p:nvSpPr>
          <p:spPr bwMode="auto">
            <a:xfrm>
              <a:off x="7581598" y="1801130"/>
              <a:ext cx="3241594" cy="3233660"/>
            </a:xfrm>
            <a:prstGeom prst="pie">
              <a:avLst>
                <a:gd name="adj1" fmla="val 13976448"/>
                <a:gd name="adj2" fmla="val 5400549"/>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8" name="Oval 8">
              <a:extLst>
                <a:ext uri="{FF2B5EF4-FFF2-40B4-BE49-F238E27FC236}">
                  <a16:creationId xmlns:a16="http://schemas.microsoft.com/office/drawing/2014/main" id="{CC07B327-73CC-40AC-9904-B9438B03875F}"/>
                </a:ext>
              </a:extLst>
            </p:cNvPr>
            <p:cNvSpPr>
              <a:spLocks noChangeArrowheads="1"/>
            </p:cNvSpPr>
            <p:nvPr/>
          </p:nvSpPr>
          <p:spPr bwMode="auto">
            <a:xfrm flipH="1">
              <a:off x="7967628" y="2184517"/>
              <a:ext cx="2472179" cy="2466889"/>
            </a:xfrm>
            <a:prstGeom prst="pie">
              <a:avLst>
                <a:gd name="adj1" fmla="val 5395104"/>
                <a:gd name="adj2" fmla="val 21580594"/>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9" name="Oval 9">
              <a:extLst>
                <a:ext uri="{FF2B5EF4-FFF2-40B4-BE49-F238E27FC236}">
                  <a16:creationId xmlns:a16="http://schemas.microsoft.com/office/drawing/2014/main" id="{C1090BAC-4421-4B1D-A6CB-99EEC22FD050}"/>
                </a:ext>
              </a:extLst>
            </p:cNvPr>
            <p:cNvSpPr>
              <a:spLocks noChangeArrowheads="1"/>
            </p:cNvSpPr>
            <p:nvPr/>
          </p:nvSpPr>
          <p:spPr bwMode="auto">
            <a:xfrm>
              <a:off x="8351013" y="2565258"/>
              <a:ext cx="1705407" cy="1702761"/>
            </a:xfrm>
            <a:prstGeom prst="pie">
              <a:avLst>
                <a:gd name="adj1" fmla="val 8491797"/>
                <a:gd name="adj2" fmla="val 5424722"/>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0" name="Oval 10">
              <a:extLst>
                <a:ext uri="{FF2B5EF4-FFF2-40B4-BE49-F238E27FC236}">
                  <a16:creationId xmlns:a16="http://schemas.microsoft.com/office/drawing/2014/main" id="{1698CD8F-2251-47DA-A79D-938EBDBE7FE9}"/>
                </a:ext>
              </a:extLst>
            </p:cNvPr>
            <p:cNvSpPr>
              <a:spLocks noChangeArrowheads="1"/>
            </p:cNvSpPr>
            <p:nvPr/>
          </p:nvSpPr>
          <p:spPr bwMode="auto">
            <a:xfrm>
              <a:off x="8739688" y="2948643"/>
              <a:ext cx="930702" cy="935990"/>
            </a:xfrm>
            <a:prstGeom prst="ellipse">
              <a:avLst/>
            </a:prstGeom>
            <a:gradFill>
              <a:gsLst>
                <a:gs pos="0">
                  <a:srgbClr val="F5748A"/>
                </a:gs>
                <a:gs pos="100000">
                  <a:schemeClr val="tx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49" name="Group 48">
            <a:extLst>
              <a:ext uri="{FF2B5EF4-FFF2-40B4-BE49-F238E27FC236}">
                <a16:creationId xmlns:a16="http://schemas.microsoft.com/office/drawing/2014/main" id="{5BA9E3CE-25C9-40EE-A48F-70C944A85F26}"/>
              </a:ext>
            </a:extLst>
          </p:cNvPr>
          <p:cNvGrpSpPr/>
          <p:nvPr/>
        </p:nvGrpSpPr>
        <p:grpSpPr>
          <a:xfrm>
            <a:off x="1269394" y="912129"/>
            <a:ext cx="7089597" cy="4251668"/>
            <a:chOff x="1134461" y="912129"/>
            <a:chExt cx="7089597" cy="4251668"/>
          </a:xfrm>
        </p:grpSpPr>
        <p:sp>
          <p:nvSpPr>
            <p:cNvPr id="24" name="Freeform 70">
              <a:extLst>
                <a:ext uri="{FF2B5EF4-FFF2-40B4-BE49-F238E27FC236}">
                  <a16:creationId xmlns:a16="http://schemas.microsoft.com/office/drawing/2014/main" id="{81ED9FE7-43B3-4346-BBBE-C6D57991FF9B}"/>
                </a:ext>
              </a:extLst>
            </p:cNvPr>
            <p:cNvSpPr>
              <a:spLocks/>
            </p:cNvSpPr>
            <p:nvPr/>
          </p:nvSpPr>
          <p:spPr bwMode="auto">
            <a:xfrm flipV="1">
              <a:off x="7049864" y="2407265"/>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5" name="Freeform 71">
              <a:extLst>
                <a:ext uri="{FF2B5EF4-FFF2-40B4-BE49-F238E27FC236}">
                  <a16:creationId xmlns:a16="http://schemas.microsoft.com/office/drawing/2014/main" id="{751B74C1-E0E0-43E0-BA73-9C7190B0191D}"/>
                </a:ext>
              </a:extLst>
            </p:cNvPr>
            <p:cNvSpPr>
              <a:spLocks/>
            </p:cNvSpPr>
            <p:nvPr/>
          </p:nvSpPr>
          <p:spPr bwMode="auto">
            <a:xfrm flipV="1">
              <a:off x="5477651" y="2569220"/>
              <a:ext cx="136020" cy="130466"/>
            </a:xfrm>
            <a:custGeom>
              <a:avLst/>
              <a:gdLst>
                <a:gd name="T0" fmla="*/ 16 w 26"/>
                <a:gd name="T1" fmla="*/ 3 h 25"/>
                <a:gd name="T2" fmla="*/ 13 w 26"/>
                <a:gd name="T3" fmla="*/ 0 h 25"/>
                <a:gd name="T4" fmla="*/ 10 w 26"/>
                <a:gd name="T5" fmla="*/ 3 h 25"/>
                <a:gd name="T6" fmla="*/ 10 w 26"/>
                <a:gd name="T7" fmla="*/ 10 h 25"/>
                <a:gd name="T8" fmla="*/ 3 w 26"/>
                <a:gd name="T9" fmla="*/ 10 h 25"/>
                <a:gd name="T10" fmla="*/ 0 w 26"/>
                <a:gd name="T11" fmla="*/ 13 h 25"/>
                <a:gd name="T12" fmla="*/ 3 w 26"/>
                <a:gd name="T13" fmla="*/ 16 h 25"/>
                <a:gd name="T14" fmla="*/ 10 w 26"/>
                <a:gd name="T15" fmla="*/ 16 h 25"/>
                <a:gd name="T16" fmla="*/ 10 w 26"/>
                <a:gd name="T17" fmla="*/ 23 h 25"/>
                <a:gd name="T18" fmla="*/ 13 w 26"/>
                <a:gd name="T19" fmla="*/ 25 h 25"/>
                <a:gd name="T20" fmla="*/ 16 w 26"/>
                <a:gd name="T21" fmla="*/ 23 h 25"/>
                <a:gd name="T22" fmla="*/ 16 w 26"/>
                <a:gd name="T23" fmla="*/ 16 h 25"/>
                <a:gd name="T24" fmla="*/ 23 w 26"/>
                <a:gd name="T25" fmla="*/ 16 h 25"/>
                <a:gd name="T26" fmla="*/ 26 w 26"/>
                <a:gd name="T27" fmla="*/ 13 h 25"/>
                <a:gd name="T28" fmla="*/ 23 w 26"/>
                <a:gd name="T29" fmla="*/ 10 h 25"/>
                <a:gd name="T30" fmla="*/ 16 w 26"/>
                <a:gd name="T31" fmla="*/ 10 h 25"/>
                <a:gd name="T32" fmla="*/ 16 w 26"/>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16" y="3"/>
                  </a:moveTo>
                  <a:cubicBezTo>
                    <a:pt x="16" y="1"/>
                    <a:pt x="15" y="0"/>
                    <a:pt x="13" y="0"/>
                  </a:cubicBezTo>
                  <a:cubicBezTo>
                    <a:pt x="12" y="0"/>
                    <a:pt x="10" y="1"/>
                    <a:pt x="10" y="3"/>
                  </a:cubicBezTo>
                  <a:cubicBezTo>
                    <a:pt x="10" y="10"/>
                    <a:pt x="10" y="10"/>
                    <a:pt x="10" y="10"/>
                  </a:cubicBezTo>
                  <a:cubicBezTo>
                    <a:pt x="3" y="10"/>
                    <a:pt x="3" y="10"/>
                    <a:pt x="3" y="10"/>
                  </a:cubicBezTo>
                  <a:cubicBezTo>
                    <a:pt x="2" y="10"/>
                    <a:pt x="0" y="11"/>
                    <a:pt x="0" y="13"/>
                  </a:cubicBezTo>
                  <a:cubicBezTo>
                    <a:pt x="0" y="14"/>
                    <a:pt x="2" y="16"/>
                    <a:pt x="3" y="16"/>
                  </a:cubicBezTo>
                  <a:cubicBezTo>
                    <a:pt x="10" y="16"/>
                    <a:pt x="10" y="16"/>
                    <a:pt x="10" y="16"/>
                  </a:cubicBezTo>
                  <a:cubicBezTo>
                    <a:pt x="10" y="23"/>
                    <a:pt x="10" y="23"/>
                    <a:pt x="10" y="23"/>
                  </a:cubicBezTo>
                  <a:cubicBezTo>
                    <a:pt x="10" y="24"/>
                    <a:pt x="12" y="25"/>
                    <a:pt x="13" y="25"/>
                  </a:cubicBezTo>
                  <a:cubicBezTo>
                    <a:pt x="15" y="25"/>
                    <a:pt x="16" y="24"/>
                    <a:pt x="16" y="23"/>
                  </a:cubicBezTo>
                  <a:cubicBezTo>
                    <a:pt x="16" y="16"/>
                    <a:pt x="16" y="16"/>
                    <a:pt x="16" y="16"/>
                  </a:cubicBezTo>
                  <a:cubicBezTo>
                    <a:pt x="23" y="16"/>
                    <a:pt x="23" y="16"/>
                    <a:pt x="23" y="16"/>
                  </a:cubicBezTo>
                  <a:cubicBezTo>
                    <a:pt x="25" y="16"/>
                    <a:pt x="26" y="14"/>
                    <a:pt x="26" y="13"/>
                  </a:cubicBezTo>
                  <a:cubicBezTo>
                    <a:pt x="26" y="11"/>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6" name="Freeform 72">
              <a:extLst>
                <a:ext uri="{FF2B5EF4-FFF2-40B4-BE49-F238E27FC236}">
                  <a16:creationId xmlns:a16="http://schemas.microsoft.com/office/drawing/2014/main" id="{6B7B021E-D174-452B-80B0-2CA499DD6A60}"/>
                </a:ext>
              </a:extLst>
            </p:cNvPr>
            <p:cNvSpPr>
              <a:spLocks/>
            </p:cNvSpPr>
            <p:nvPr/>
          </p:nvSpPr>
          <p:spPr bwMode="auto">
            <a:xfrm flipV="1">
              <a:off x="2235641" y="3511576"/>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1"/>
                    <a:pt x="14" y="0"/>
                    <a:pt x="12" y="0"/>
                  </a:cubicBezTo>
                  <a:cubicBezTo>
                    <a:pt x="11" y="0"/>
                    <a:pt x="9" y="1"/>
                    <a:pt x="9" y="3"/>
                  </a:cubicBezTo>
                  <a:cubicBezTo>
                    <a:pt x="9" y="10"/>
                    <a:pt x="9" y="10"/>
                    <a:pt x="9" y="10"/>
                  </a:cubicBezTo>
                  <a:cubicBezTo>
                    <a:pt x="2" y="10"/>
                    <a:pt x="2" y="10"/>
                    <a:pt x="2" y="10"/>
                  </a:cubicBezTo>
                  <a:cubicBezTo>
                    <a:pt x="1" y="10"/>
                    <a:pt x="0" y="11"/>
                    <a:pt x="0" y="13"/>
                  </a:cubicBezTo>
                  <a:cubicBezTo>
                    <a:pt x="0" y="15"/>
                    <a:pt x="1" y="16"/>
                    <a:pt x="2" y="16"/>
                  </a:cubicBezTo>
                  <a:cubicBezTo>
                    <a:pt x="9" y="16"/>
                    <a:pt x="9" y="16"/>
                    <a:pt x="9" y="16"/>
                  </a:cubicBezTo>
                  <a:cubicBezTo>
                    <a:pt x="9" y="23"/>
                    <a:pt x="9" y="23"/>
                    <a:pt x="9" y="23"/>
                  </a:cubicBezTo>
                  <a:cubicBezTo>
                    <a:pt x="9" y="24"/>
                    <a:pt x="11" y="26"/>
                    <a:pt x="12" y="26"/>
                  </a:cubicBezTo>
                  <a:cubicBezTo>
                    <a:pt x="14" y="26"/>
                    <a:pt x="15" y="24"/>
                    <a:pt x="15" y="23"/>
                  </a:cubicBezTo>
                  <a:cubicBezTo>
                    <a:pt x="15" y="16"/>
                    <a:pt x="15" y="16"/>
                    <a:pt x="15" y="16"/>
                  </a:cubicBezTo>
                  <a:cubicBezTo>
                    <a:pt x="22" y="16"/>
                    <a:pt x="22" y="16"/>
                    <a:pt x="22" y="16"/>
                  </a:cubicBezTo>
                  <a:cubicBezTo>
                    <a:pt x="24" y="16"/>
                    <a:pt x="25" y="15"/>
                    <a:pt x="25" y="13"/>
                  </a:cubicBezTo>
                  <a:cubicBezTo>
                    <a:pt x="25" y="11"/>
                    <a:pt x="24" y="10"/>
                    <a:pt x="22" y="10"/>
                  </a:cubicBezTo>
                  <a:cubicBezTo>
                    <a:pt x="15" y="10"/>
                    <a:pt x="15" y="10"/>
                    <a:pt x="15" y="10"/>
                  </a:cubicBezTo>
                  <a:lnTo>
                    <a:pt x="15"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 name="Freeform 73">
              <a:extLst>
                <a:ext uri="{FF2B5EF4-FFF2-40B4-BE49-F238E27FC236}">
                  <a16:creationId xmlns:a16="http://schemas.microsoft.com/office/drawing/2014/main" id="{74CC0AD5-637F-4569-AC33-34C8C84D9DAD}"/>
                </a:ext>
              </a:extLst>
            </p:cNvPr>
            <p:cNvSpPr>
              <a:spLocks/>
            </p:cNvSpPr>
            <p:nvPr/>
          </p:nvSpPr>
          <p:spPr bwMode="auto">
            <a:xfrm flipV="1">
              <a:off x="3573515" y="3253798"/>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8" name="Freeform 76">
              <a:extLst>
                <a:ext uri="{FF2B5EF4-FFF2-40B4-BE49-F238E27FC236}">
                  <a16:creationId xmlns:a16="http://schemas.microsoft.com/office/drawing/2014/main" id="{2FEEAFA9-7AAE-4462-B98C-939527216AF4}"/>
                </a:ext>
              </a:extLst>
            </p:cNvPr>
            <p:cNvSpPr>
              <a:spLocks/>
            </p:cNvSpPr>
            <p:nvPr/>
          </p:nvSpPr>
          <p:spPr bwMode="auto">
            <a:xfrm flipV="1">
              <a:off x="6782447" y="2722417"/>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78">
              <a:extLst>
                <a:ext uri="{FF2B5EF4-FFF2-40B4-BE49-F238E27FC236}">
                  <a16:creationId xmlns:a16="http://schemas.microsoft.com/office/drawing/2014/main" id="{C6A416FE-3C79-45C0-8880-D25E0EE922DE}"/>
                </a:ext>
              </a:extLst>
            </p:cNvPr>
            <p:cNvSpPr>
              <a:spLocks/>
            </p:cNvSpPr>
            <p:nvPr/>
          </p:nvSpPr>
          <p:spPr bwMode="auto">
            <a:xfrm flipV="1">
              <a:off x="4911678" y="912129"/>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4" y="0"/>
                    <a:pt x="13" y="0"/>
                  </a:cubicBezTo>
                  <a:cubicBezTo>
                    <a:pt x="11" y="0"/>
                    <a:pt x="10" y="2"/>
                    <a:pt x="10" y="3"/>
                  </a:cubicBezTo>
                  <a:cubicBezTo>
                    <a:pt x="10" y="10"/>
                    <a:pt x="10" y="10"/>
                    <a:pt x="10" y="10"/>
                  </a:cubicBezTo>
                  <a:cubicBezTo>
                    <a:pt x="3" y="10"/>
                    <a:pt x="3" y="10"/>
                    <a:pt x="3" y="10"/>
                  </a:cubicBezTo>
                  <a:cubicBezTo>
                    <a:pt x="1" y="10"/>
                    <a:pt x="0" y="11"/>
                    <a:pt x="0" y="13"/>
                  </a:cubicBezTo>
                  <a:cubicBezTo>
                    <a:pt x="0" y="15"/>
                    <a:pt x="1" y="16"/>
                    <a:pt x="3" y="16"/>
                  </a:cubicBezTo>
                  <a:cubicBezTo>
                    <a:pt x="10" y="16"/>
                    <a:pt x="10" y="16"/>
                    <a:pt x="10" y="16"/>
                  </a:cubicBezTo>
                  <a:cubicBezTo>
                    <a:pt x="10" y="23"/>
                    <a:pt x="10" y="23"/>
                    <a:pt x="10" y="23"/>
                  </a:cubicBezTo>
                  <a:cubicBezTo>
                    <a:pt x="10" y="25"/>
                    <a:pt x="11" y="26"/>
                    <a:pt x="13" y="26"/>
                  </a:cubicBezTo>
                  <a:cubicBezTo>
                    <a:pt x="14" y="26"/>
                    <a:pt x="16" y="25"/>
                    <a:pt x="16" y="23"/>
                  </a:cubicBezTo>
                  <a:cubicBezTo>
                    <a:pt x="16" y="16"/>
                    <a:pt x="16" y="16"/>
                    <a:pt x="16" y="16"/>
                  </a:cubicBezTo>
                  <a:cubicBezTo>
                    <a:pt x="23" y="16"/>
                    <a:pt x="23" y="16"/>
                    <a:pt x="23" y="16"/>
                  </a:cubicBezTo>
                  <a:cubicBezTo>
                    <a:pt x="24" y="16"/>
                    <a:pt x="26" y="15"/>
                    <a:pt x="26" y="13"/>
                  </a:cubicBezTo>
                  <a:cubicBezTo>
                    <a:pt x="26" y="11"/>
                    <a:pt x="24"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70">
              <a:extLst>
                <a:ext uri="{FF2B5EF4-FFF2-40B4-BE49-F238E27FC236}">
                  <a16:creationId xmlns:a16="http://schemas.microsoft.com/office/drawing/2014/main" id="{EC063BC0-7CED-45B2-BFEF-88C0641AAC54}"/>
                </a:ext>
              </a:extLst>
            </p:cNvPr>
            <p:cNvSpPr>
              <a:spLocks/>
            </p:cNvSpPr>
            <p:nvPr/>
          </p:nvSpPr>
          <p:spPr bwMode="auto">
            <a:xfrm flipV="1">
              <a:off x="6364286" y="4746452"/>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1" name="Freeform 76">
              <a:extLst>
                <a:ext uri="{FF2B5EF4-FFF2-40B4-BE49-F238E27FC236}">
                  <a16:creationId xmlns:a16="http://schemas.microsoft.com/office/drawing/2014/main" id="{FEFB4A9B-62BE-4FA3-A1A2-E7B73E71268F}"/>
                </a:ext>
              </a:extLst>
            </p:cNvPr>
            <p:cNvSpPr>
              <a:spLocks/>
            </p:cNvSpPr>
            <p:nvPr/>
          </p:nvSpPr>
          <p:spPr bwMode="auto">
            <a:xfrm flipV="1">
              <a:off x="6096869" y="5061604"/>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73">
              <a:extLst>
                <a:ext uri="{FF2B5EF4-FFF2-40B4-BE49-F238E27FC236}">
                  <a16:creationId xmlns:a16="http://schemas.microsoft.com/office/drawing/2014/main" id="{7569932F-07D0-46A8-8709-52BACA0FE278}"/>
                </a:ext>
              </a:extLst>
            </p:cNvPr>
            <p:cNvSpPr>
              <a:spLocks/>
            </p:cNvSpPr>
            <p:nvPr/>
          </p:nvSpPr>
          <p:spPr bwMode="auto">
            <a:xfrm flipV="1">
              <a:off x="8090814" y="966067"/>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 name="Freeform 71">
              <a:extLst>
                <a:ext uri="{FF2B5EF4-FFF2-40B4-BE49-F238E27FC236}">
                  <a16:creationId xmlns:a16="http://schemas.microsoft.com/office/drawing/2014/main" id="{0205F41B-7834-45B3-9148-5FAFA7032F03}"/>
                </a:ext>
              </a:extLst>
            </p:cNvPr>
            <p:cNvSpPr>
              <a:spLocks/>
            </p:cNvSpPr>
            <p:nvPr/>
          </p:nvSpPr>
          <p:spPr bwMode="auto">
            <a:xfrm flipV="1">
              <a:off x="1134461" y="3248953"/>
              <a:ext cx="136020" cy="130466"/>
            </a:xfrm>
            <a:custGeom>
              <a:avLst/>
              <a:gdLst>
                <a:gd name="T0" fmla="*/ 16 w 26"/>
                <a:gd name="T1" fmla="*/ 3 h 25"/>
                <a:gd name="T2" fmla="*/ 13 w 26"/>
                <a:gd name="T3" fmla="*/ 0 h 25"/>
                <a:gd name="T4" fmla="*/ 10 w 26"/>
                <a:gd name="T5" fmla="*/ 3 h 25"/>
                <a:gd name="T6" fmla="*/ 10 w 26"/>
                <a:gd name="T7" fmla="*/ 10 h 25"/>
                <a:gd name="T8" fmla="*/ 3 w 26"/>
                <a:gd name="T9" fmla="*/ 10 h 25"/>
                <a:gd name="T10" fmla="*/ 0 w 26"/>
                <a:gd name="T11" fmla="*/ 13 h 25"/>
                <a:gd name="T12" fmla="*/ 3 w 26"/>
                <a:gd name="T13" fmla="*/ 16 h 25"/>
                <a:gd name="T14" fmla="*/ 10 w 26"/>
                <a:gd name="T15" fmla="*/ 16 h 25"/>
                <a:gd name="T16" fmla="*/ 10 w 26"/>
                <a:gd name="T17" fmla="*/ 23 h 25"/>
                <a:gd name="T18" fmla="*/ 13 w 26"/>
                <a:gd name="T19" fmla="*/ 25 h 25"/>
                <a:gd name="T20" fmla="*/ 16 w 26"/>
                <a:gd name="T21" fmla="*/ 23 h 25"/>
                <a:gd name="T22" fmla="*/ 16 w 26"/>
                <a:gd name="T23" fmla="*/ 16 h 25"/>
                <a:gd name="T24" fmla="*/ 23 w 26"/>
                <a:gd name="T25" fmla="*/ 16 h 25"/>
                <a:gd name="T26" fmla="*/ 26 w 26"/>
                <a:gd name="T27" fmla="*/ 13 h 25"/>
                <a:gd name="T28" fmla="*/ 23 w 26"/>
                <a:gd name="T29" fmla="*/ 10 h 25"/>
                <a:gd name="T30" fmla="*/ 16 w 26"/>
                <a:gd name="T31" fmla="*/ 10 h 25"/>
                <a:gd name="T32" fmla="*/ 16 w 26"/>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16" y="3"/>
                  </a:moveTo>
                  <a:cubicBezTo>
                    <a:pt x="16" y="1"/>
                    <a:pt x="15" y="0"/>
                    <a:pt x="13" y="0"/>
                  </a:cubicBezTo>
                  <a:cubicBezTo>
                    <a:pt x="12" y="0"/>
                    <a:pt x="10" y="1"/>
                    <a:pt x="10" y="3"/>
                  </a:cubicBezTo>
                  <a:cubicBezTo>
                    <a:pt x="10" y="10"/>
                    <a:pt x="10" y="10"/>
                    <a:pt x="10" y="10"/>
                  </a:cubicBezTo>
                  <a:cubicBezTo>
                    <a:pt x="3" y="10"/>
                    <a:pt x="3" y="10"/>
                    <a:pt x="3" y="10"/>
                  </a:cubicBezTo>
                  <a:cubicBezTo>
                    <a:pt x="2" y="10"/>
                    <a:pt x="0" y="11"/>
                    <a:pt x="0" y="13"/>
                  </a:cubicBezTo>
                  <a:cubicBezTo>
                    <a:pt x="0" y="14"/>
                    <a:pt x="2" y="16"/>
                    <a:pt x="3" y="16"/>
                  </a:cubicBezTo>
                  <a:cubicBezTo>
                    <a:pt x="10" y="16"/>
                    <a:pt x="10" y="16"/>
                    <a:pt x="10" y="16"/>
                  </a:cubicBezTo>
                  <a:cubicBezTo>
                    <a:pt x="10" y="23"/>
                    <a:pt x="10" y="23"/>
                    <a:pt x="10" y="23"/>
                  </a:cubicBezTo>
                  <a:cubicBezTo>
                    <a:pt x="10" y="24"/>
                    <a:pt x="12" y="25"/>
                    <a:pt x="13" y="25"/>
                  </a:cubicBezTo>
                  <a:cubicBezTo>
                    <a:pt x="15" y="25"/>
                    <a:pt x="16" y="24"/>
                    <a:pt x="16" y="23"/>
                  </a:cubicBezTo>
                  <a:cubicBezTo>
                    <a:pt x="16" y="16"/>
                    <a:pt x="16" y="16"/>
                    <a:pt x="16" y="16"/>
                  </a:cubicBezTo>
                  <a:cubicBezTo>
                    <a:pt x="23" y="16"/>
                    <a:pt x="23" y="16"/>
                    <a:pt x="23" y="16"/>
                  </a:cubicBezTo>
                  <a:cubicBezTo>
                    <a:pt x="25" y="16"/>
                    <a:pt x="26" y="14"/>
                    <a:pt x="26" y="13"/>
                  </a:cubicBezTo>
                  <a:cubicBezTo>
                    <a:pt x="26" y="11"/>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4" name="Freeform 76">
              <a:extLst>
                <a:ext uri="{FF2B5EF4-FFF2-40B4-BE49-F238E27FC236}">
                  <a16:creationId xmlns:a16="http://schemas.microsoft.com/office/drawing/2014/main" id="{4881A0BE-C4D9-4890-8C73-7339CFDF94A1}"/>
                </a:ext>
              </a:extLst>
            </p:cNvPr>
            <p:cNvSpPr>
              <a:spLocks/>
            </p:cNvSpPr>
            <p:nvPr/>
          </p:nvSpPr>
          <p:spPr bwMode="auto">
            <a:xfrm flipV="1">
              <a:off x="2951554" y="3303330"/>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 name="Group 2">
            <a:extLst>
              <a:ext uri="{FF2B5EF4-FFF2-40B4-BE49-F238E27FC236}">
                <a16:creationId xmlns:a16="http://schemas.microsoft.com/office/drawing/2014/main" id="{ABC1EF97-8240-4C11-8757-126FAE942BF4}"/>
              </a:ext>
            </a:extLst>
          </p:cNvPr>
          <p:cNvGrpSpPr/>
          <p:nvPr/>
        </p:nvGrpSpPr>
        <p:grpSpPr>
          <a:xfrm>
            <a:off x="2372609" y="1025312"/>
            <a:ext cx="3036533" cy="3533538"/>
            <a:chOff x="523414" y="900890"/>
            <a:chExt cx="3036533" cy="3533538"/>
          </a:xfrm>
        </p:grpSpPr>
        <p:sp>
          <p:nvSpPr>
            <p:cNvPr id="4" name="Rectangle 3">
              <a:extLst>
                <a:ext uri="{FF2B5EF4-FFF2-40B4-BE49-F238E27FC236}">
                  <a16:creationId xmlns:a16="http://schemas.microsoft.com/office/drawing/2014/main" id="{1A80AA17-0B82-4321-B566-CA673400D197}"/>
                </a:ext>
              </a:extLst>
            </p:cNvPr>
            <p:cNvSpPr/>
            <p:nvPr/>
          </p:nvSpPr>
          <p:spPr>
            <a:xfrm>
              <a:off x="523414" y="900890"/>
              <a:ext cx="3036533" cy="1846659"/>
            </a:xfrm>
            <a:prstGeom prst="rect">
              <a:avLst/>
            </a:prstGeom>
          </p:spPr>
          <p:txBody>
            <a:bodyPr wrap="square" lIns="0" tIns="0" rIns="0" bIns="0">
              <a:spAutoFit/>
            </a:bodyPr>
            <a:lstStyle/>
            <a:p>
              <a:r>
                <a:rPr lang="en-US" sz="4000" b="1" dirty="0">
                  <a:gradFill>
                    <a:gsLst>
                      <a:gs pos="0">
                        <a:srgbClr val="F5748A"/>
                      </a:gs>
                      <a:gs pos="100000">
                        <a:schemeClr val="tx2"/>
                      </a:gs>
                    </a:gsLst>
                    <a:lin ang="2700000" scaled="0"/>
                  </a:gradFill>
                </a:rPr>
                <a:t>EDUCATION SCHOOL GROWTH</a:t>
              </a:r>
            </a:p>
          </p:txBody>
        </p:sp>
        <p:sp>
          <p:nvSpPr>
            <p:cNvPr id="5" name="Rectangle 4">
              <a:extLst>
                <a:ext uri="{FF2B5EF4-FFF2-40B4-BE49-F238E27FC236}">
                  <a16:creationId xmlns:a16="http://schemas.microsoft.com/office/drawing/2014/main" id="{03F8847A-0411-45F4-A081-619E0CE85748}"/>
                </a:ext>
              </a:extLst>
            </p:cNvPr>
            <p:cNvSpPr/>
            <p:nvPr/>
          </p:nvSpPr>
          <p:spPr>
            <a:xfrm>
              <a:off x="523414" y="2772435"/>
              <a:ext cx="2846065" cy="1661993"/>
            </a:xfrm>
            <a:prstGeom prst="rect">
              <a:avLst/>
            </a:prstGeom>
          </p:spPr>
          <p:txBody>
            <a:bodyPr wrap="square" lIns="0" tIns="0" rIns="0" bIns="0">
              <a:spAutoFit/>
            </a:bodyPr>
            <a:lstStyle/>
            <a:p>
              <a:r>
                <a:rPr lang="en-US" dirty="0">
                  <a:solidFill>
                    <a:schemeClr val="bg1"/>
                  </a:solidFill>
                </a:rPr>
                <a:t>Lorem ipsum dolor sit </a:t>
              </a:r>
              <a:r>
                <a:rPr lang="en-US" dirty="0" err="1">
                  <a:solidFill>
                    <a:schemeClr val="bg1"/>
                  </a:solidFill>
                </a:rPr>
                <a:t>amet</a:t>
              </a:r>
              <a:r>
                <a:rPr lang="en-US" dirty="0">
                  <a:solidFill>
                    <a:schemeClr val="bg1"/>
                  </a:solidFill>
                </a:rPr>
                <a:t>, </a:t>
              </a:r>
              <a:r>
                <a:rPr lang="en-US" dirty="0" err="1">
                  <a:solidFill>
                    <a:schemeClr val="bg1"/>
                  </a:solidFill>
                </a:rPr>
                <a:t>consectetur</a:t>
              </a:r>
              <a:r>
                <a:rPr lang="en-US" dirty="0">
                  <a:solidFill>
                    <a:schemeClr val="bg1"/>
                  </a:solidFill>
                </a:rPr>
                <a:t> </a:t>
              </a:r>
              <a:r>
                <a:rPr lang="en-US" dirty="0" err="1">
                  <a:solidFill>
                    <a:schemeClr val="bg1"/>
                  </a:solidFill>
                </a:rPr>
                <a:t>adipiscing</a:t>
              </a:r>
              <a:r>
                <a:rPr lang="en-US" dirty="0">
                  <a:solidFill>
                    <a:schemeClr val="bg1"/>
                  </a:solidFill>
                </a:rPr>
                <a:t> </a:t>
              </a:r>
              <a:r>
                <a:rPr lang="en-US" dirty="0" err="1">
                  <a:solidFill>
                    <a:schemeClr val="bg1"/>
                  </a:solidFill>
                </a:rPr>
                <a:t>elit</a:t>
              </a:r>
              <a:r>
                <a:rPr lang="en-US" dirty="0">
                  <a:solidFill>
                    <a:schemeClr val="bg1"/>
                  </a:solidFill>
                </a:rPr>
                <a:t>. Nunc in </a:t>
              </a:r>
              <a:r>
                <a:rPr lang="en-US" dirty="0" err="1">
                  <a:solidFill>
                    <a:schemeClr val="bg1"/>
                  </a:solidFill>
                </a:rPr>
                <a:t>aliquet</a:t>
              </a:r>
              <a:r>
                <a:rPr lang="en-US" dirty="0">
                  <a:solidFill>
                    <a:schemeClr val="bg1"/>
                  </a:solidFill>
                </a:rPr>
                <a:t> </a:t>
              </a:r>
              <a:r>
                <a:rPr lang="en-US" dirty="0" err="1">
                  <a:solidFill>
                    <a:schemeClr val="bg1"/>
                  </a:solidFill>
                </a:rPr>
                <a:t>nunc</a:t>
              </a:r>
              <a:r>
                <a:rPr lang="en-US" dirty="0">
                  <a:solidFill>
                    <a:schemeClr val="bg1"/>
                  </a:solidFill>
                </a:rPr>
                <a:t>. Morbi </a:t>
              </a:r>
              <a:r>
                <a:rPr lang="en-US" dirty="0" err="1">
                  <a:solidFill>
                    <a:schemeClr val="bg1"/>
                  </a:solidFill>
                </a:rPr>
                <a:t>efficitur</a:t>
              </a:r>
              <a:r>
                <a:rPr lang="en-US" dirty="0">
                  <a:solidFill>
                    <a:schemeClr val="bg1"/>
                  </a:solidFill>
                </a:rPr>
                <a:t> libero at </a:t>
              </a:r>
              <a:r>
                <a:rPr lang="en-US" dirty="0" err="1">
                  <a:solidFill>
                    <a:schemeClr val="bg1"/>
                  </a:solidFill>
                </a:rPr>
                <a:t>lectus</a:t>
              </a:r>
              <a:r>
                <a:rPr lang="en-US" dirty="0">
                  <a:solidFill>
                    <a:schemeClr val="bg1"/>
                  </a:solidFill>
                </a:rPr>
                <a:t> </a:t>
              </a:r>
              <a:r>
                <a:rPr lang="en-US" dirty="0" err="1">
                  <a:solidFill>
                    <a:schemeClr val="bg1"/>
                  </a:solidFill>
                </a:rPr>
                <a:t>laoreet</a:t>
              </a:r>
              <a:r>
                <a:rPr lang="en-US" dirty="0">
                  <a:solidFill>
                    <a:schemeClr val="bg1"/>
                  </a:solidFill>
                </a:rPr>
                <a:t>, et </a:t>
              </a:r>
              <a:r>
                <a:rPr lang="en-US" dirty="0" err="1">
                  <a:solidFill>
                    <a:schemeClr val="bg1"/>
                  </a:solidFill>
                </a:rPr>
                <a:t>malesuada</a:t>
              </a:r>
              <a:r>
                <a:rPr lang="en-US" dirty="0">
                  <a:solidFill>
                    <a:schemeClr val="bg1"/>
                  </a:solidFill>
                </a:rPr>
                <a:t> </a:t>
              </a:r>
              <a:r>
                <a:rPr lang="en-US" dirty="0" err="1">
                  <a:solidFill>
                    <a:schemeClr val="bg1"/>
                  </a:solidFill>
                </a:rPr>
                <a:t>tortor</a:t>
              </a:r>
              <a:r>
                <a:rPr lang="en-US" dirty="0">
                  <a:solidFill>
                    <a:schemeClr val="bg1"/>
                  </a:solidFill>
                </a:rPr>
                <a:t> </a:t>
              </a:r>
              <a:r>
                <a:rPr lang="en-US" dirty="0" err="1">
                  <a:solidFill>
                    <a:schemeClr val="bg1"/>
                  </a:solidFill>
                </a:rPr>
                <a:t>sodales</a:t>
              </a:r>
              <a:r>
                <a:rPr lang="en-US" dirty="0">
                  <a:solidFill>
                    <a:schemeClr val="bg1"/>
                  </a:solidFill>
                </a:rPr>
                <a:t>. </a:t>
              </a:r>
            </a:p>
          </p:txBody>
        </p:sp>
      </p:grpSp>
      <p:grpSp>
        <p:nvGrpSpPr>
          <p:cNvPr id="1031" name="Group 1030">
            <a:extLst>
              <a:ext uri="{FF2B5EF4-FFF2-40B4-BE49-F238E27FC236}">
                <a16:creationId xmlns:a16="http://schemas.microsoft.com/office/drawing/2014/main" id="{42737E40-3F1B-4992-BBB8-4EE10971AC04}"/>
              </a:ext>
            </a:extLst>
          </p:cNvPr>
          <p:cNvGrpSpPr/>
          <p:nvPr/>
        </p:nvGrpSpPr>
        <p:grpSpPr>
          <a:xfrm>
            <a:off x="9161003" y="3111400"/>
            <a:ext cx="357937" cy="472987"/>
            <a:chOff x="11074401" y="912813"/>
            <a:chExt cx="222250" cy="293687"/>
          </a:xfrm>
          <a:solidFill>
            <a:schemeClr val="accent2">
              <a:lumMod val="50000"/>
            </a:schemeClr>
          </a:solidFill>
        </p:grpSpPr>
        <p:sp>
          <p:nvSpPr>
            <p:cNvPr id="1024" name="Freeform 15">
              <a:extLst>
                <a:ext uri="{FF2B5EF4-FFF2-40B4-BE49-F238E27FC236}">
                  <a16:creationId xmlns:a16="http://schemas.microsoft.com/office/drawing/2014/main" id="{39419FE7-3777-487B-A3FF-945A68EFA103}"/>
                </a:ext>
              </a:extLst>
            </p:cNvPr>
            <p:cNvSpPr>
              <a:spLocks/>
            </p:cNvSpPr>
            <p:nvPr/>
          </p:nvSpPr>
          <p:spPr bwMode="auto">
            <a:xfrm>
              <a:off x="11099801" y="936625"/>
              <a:ext cx="158750" cy="38100"/>
            </a:xfrm>
            <a:custGeom>
              <a:avLst/>
              <a:gdLst>
                <a:gd name="T0" fmla="*/ 50 w 52"/>
                <a:gd name="T1" fmla="*/ 12 h 12"/>
                <a:gd name="T2" fmla="*/ 48 w 52"/>
                <a:gd name="T3" fmla="*/ 10 h 12"/>
                <a:gd name="T4" fmla="*/ 48 w 52"/>
                <a:gd name="T5" fmla="*/ 4 h 12"/>
                <a:gd name="T6" fmla="*/ 2 w 52"/>
                <a:gd name="T7" fmla="*/ 4 h 12"/>
                <a:gd name="T8" fmla="*/ 0 w 52"/>
                <a:gd name="T9" fmla="*/ 2 h 12"/>
                <a:gd name="T10" fmla="*/ 2 w 52"/>
                <a:gd name="T11" fmla="*/ 0 h 12"/>
                <a:gd name="T12" fmla="*/ 50 w 52"/>
                <a:gd name="T13" fmla="*/ 0 h 12"/>
                <a:gd name="T14" fmla="*/ 52 w 52"/>
                <a:gd name="T15" fmla="*/ 2 h 12"/>
                <a:gd name="T16" fmla="*/ 52 w 52"/>
                <a:gd name="T17" fmla="*/ 10 h 12"/>
                <a:gd name="T18" fmla="*/ 50 w 5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
                  <a:moveTo>
                    <a:pt x="50" y="12"/>
                  </a:moveTo>
                  <a:cubicBezTo>
                    <a:pt x="49" y="12"/>
                    <a:pt x="48" y="11"/>
                    <a:pt x="48" y="10"/>
                  </a:cubicBezTo>
                  <a:cubicBezTo>
                    <a:pt x="48" y="4"/>
                    <a:pt x="48" y="4"/>
                    <a:pt x="48" y="4"/>
                  </a:cubicBezTo>
                  <a:cubicBezTo>
                    <a:pt x="2" y="4"/>
                    <a:pt x="2" y="4"/>
                    <a:pt x="2" y="4"/>
                  </a:cubicBezTo>
                  <a:cubicBezTo>
                    <a:pt x="1" y="4"/>
                    <a:pt x="0" y="3"/>
                    <a:pt x="0" y="2"/>
                  </a:cubicBezTo>
                  <a:cubicBezTo>
                    <a:pt x="0" y="1"/>
                    <a:pt x="1" y="0"/>
                    <a:pt x="2" y="0"/>
                  </a:cubicBezTo>
                  <a:cubicBezTo>
                    <a:pt x="50" y="0"/>
                    <a:pt x="50" y="0"/>
                    <a:pt x="50" y="0"/>
                  </a:cubicBezTo>
                  <a:cubicBezTo>
                    <a:pt x="51" y="0"/>
                    <a:pt x="52" y="1"/>
                    <a:pt x="52" y="2"/>
                  </a:cubicBezTo>
                  <a:cubicBezTo>
                    <a:pt x="52" y="10"/>
                    <a:pt x="52" y="10"/>
                    <a:pt x="52" y="10"/>
                  </a:cubicBezTo>
                  <a:cubicBezTo>
                    <a:pt x="52" y="11"/>
                    <a:pt x="51" y="12"/>
                    <a:pt x="50" y="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25" name="Freeform 16">
              <a:extLst>
                <a:ext uri="{FF2B5EF4-FFF2-40B4-BE49-F238E27FC236}">
                  <a16:creationId xmlns:a16="http://schemas.microsoft.com/office/drawing/2014/main" id="{C6A59B74-4E82-41A2-ADD3-A07449337B7F}"/>
                </a:ext>
              </a:extLst>
            </p:cNvPr>
            <p:cNvSpPr>
              <a:spLocks noEditPoints="1"/>
            </p:cNvSpPr>
            <p:nvPr/>
          </p:nvSpPr>
          <p:spPr bwMode="auto">
            <a:xfrm>
              <a:off x="11074401" y="912813"/>
              <a:ext cx="222250" cy="293687"/>
            </a:xfrm>
            <a:custGeom>
              <a:avLst/>
              <a:gdLst>
                <a:gd name="T0" fmla="*/ 70 w 72"/>
                <a:gd name="T1" fmla="*/ 96 h 96"/>
                <a:gd name="T2" fmla="*/ 10 w 72"/>
                <a:gd name="T3" fmla="*/ 96 h 96"/>
                <a:gd name="T4" fmla="*/ 0 w 72"/>
                <a:gd name="T5" fmla="*/ 86 h 96"/>
                <a:gd name="T6" fmla="*/ 0 w 72"/>
                <a:gd name="T7" fmla="*/ 10 h 96"/>
                <a:gd name="T8" fmla="*/ 10 w 72"/>
                <a:gd name="T9" fmla="*/ 0 h 96"/>
                <a:gd name="T10" fmla="*/ 66 w 72"/>
                <a:gd name="T11" fmla="*/ 0 h 96"/>
                <a:gd name="T12" fmla="*/ 68 w 72"/>
                <a:gd name="T13" fmla="*/ 2 h 96"/>
                <a:gd name="T14" fmla="*/ 68 w 72"/>
                <a:gd name="T15" fmla="*/ 16 h 96"/>
                <a:gd name="T16" fmla="*/ 70 w 72"/>
                <a:gd name="T17" fmla="*/ 16 h 96"/>
                <a:gd name="T18" fmla="*/ 72 w 72"/>
                <a:gd name="T19" fmla="*/ 18 h 96"/>
                <a:gd name="T20" fmla="*/ 72 w 72"/>
                <a:gd name="T21" fmla="*/ 94 h 96"/>
                <a:gd name="T22" fmla="*/ 70 w 72"/>
                <a:gd name="T23" fmla="*/ 96 h 96"/>
                <a:gd name="T24" fmla="*/ 4 w 72"/>
                <a:gd name="T25" fmla="*/ 18 h 96"/>
                <a:gd name="T26" fmla="*/ 4 w 72"/>
                <a:gd name="T27" fmla="*/ 86 h 96"/>
                <a:gd name="T28" fmla="*/ 10 w 72"/>
                <a:gd name="T29" fmla="*/ 92 h 96"/>
                <a:gd name="T30" fmla="*/ 68 w 72"/>
                <a:gd name="T31" fmla="*/ 92 h 96"/>
                <a:gd name="T32" fmla="*/ 68 w 72"/>
                <a:gd name="T33" fmla="*/ 20 h 96"/>
                <a:gd name="T34" fmla="*/ 10 w 72"/>
                <a:gd name="T35" fmla="*/ 20 h 96"/>
                <a:gd name="T36" fmla="*/ 4 w 72"/>
                <a:gd name="T37" fmla="*/ 18 h 96"/>
                <a:gd name="T38" fmla="*/ 10 w 72"/>
                <a:gd name="T39" fmla="*/ 4 h 96"/>
                <a:gd name="T40" fmla="*/ 4 w 72"/>
                <a:gd name="T41" fmla="*/ 10 h 96"/>
                <a:gd name="T42" fmla="*/ 10 w 72"/>
                <a:gd name="T43" fmla="*/ 16 h 96"/>
                <a:gd name="T44" fmla="*/ 64 w 72"/>
                <a:gd name="T45" fmla="*/ 16 h 96"/>
                <a:gd name="T46" fmla="*/ 64 w 72"/>
                <a:gd name="T47" fmla="*/ 4 h 96"/>
                <a:gd name="T48" fmla="*/ 10 w 72"/>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96">
                  <a:moveTo>
                    <a:pt x="70" y="96"/>
                  </a:moveTo>
                  <a:cubicBezTo>
                    <a:pt x="10" y="96"/>
                    <a:pt x="10" y="96"/>
                    <a:pt x="10" y="96"/>
                  </a:cubicBezTo>
                  <a:cubicBezTo>
                    <a:pt x="4" y="96"/>
                    <a:pt x="0" y="92"/>
                    <a:pt x="0" y="86"/>
                  </a:cubicBezTo>
                  <a:cubicBezTo>
                    <a:pt x="0" y="10"/>
                    <a:pt x="0" y="10"/>
                    <a:pt x="0" y="10"/>
                  </a:cubicBezTo>
                  <a:cubicBezTo>
                    <a:pt x="0" y="4"/>
                    <a:pt x="4" y="0"/>
                    <a:pt x="10" y="0"/>
                  </a:cubicBezTo>
                  <a:cubicBezTo>
                    <a:pt x="66" y="0"/>
                    <a:pt x="66" y="0"/>
                    <a:pt x="66" y="0"/>
                  </a:cubicBezTo>
                  <a:cubicBezTo>
                    <a:pt x="67" y="0"/>
                    <a:pt x="68" y="1"/>
                    <a:pt x="68" y="2"/>
                  </a:cubicBezTo>
                  <a:cubicBezTo>
                    <a:pt x="68" y="16"/>
                    <a:pt x="68" y="16"/>
                    <a:pt x="68" y="16"/>
                  </a:cubicBezTo>
                  <a:cubicBezTo>
                    <a:pt x="70" y="16"/>
                    <a:pt x="70" y="16"/>
                    <a:pt x="70" y="16"/>
                  </a:cubicBezTo>
                  <a:cubicBezTo>
                    <a:pt x="71" y="16"/>
                    <a:pt x="72" y="17"/>
                    <a:pt x="72" y="18"/>
                  </a:cubicBezTo>
                  <a:cubicBezTo>
                    <a:pt x="72" y="94"/>
                    <a:pt x="72" y="94"/>
                    <a:pt x="72" y="94"/>
                  </a:cubicBezTo>
                  <a:cubicBezTo>
                    <a:pt x="72" y="95"/>
                    <a:pt x="71" y="96"/>
                    <a:pt x="70" y="96"/>
                  </a:cubicBezTo>
                  <a:close/>
                  <a:moveTo>
                    <a:pt x="4" y="18"/>
                  </a:moveTo>
                  <a:cubicBezTo>
                    <a:pt x="4" y="86"/>
                    <a:pt x="4" y="86"/>
                    <a:pt x="4" y="86"/>
                  </a:cubicBezTo>
                  <a:cubicBezTo>
                    <a:pt x="4" y="89"/>
                    <a:pt x="7" y="92"/>
                    <a:pt x="10" y="92"/>
                  </a:cubicBezTo>
                  <a:cubicBezTo>
                    <a:pt x="68" y="92"/>
                    <a:pt x="68" y="92"/>
                    <a:pt x="68" y="92"/>
                  </a:cubicBezTo>
                  <a:cubicBezTo>
                    <a:pt x="68" y="20"/>
                    <a:pt x="68" y="20"/>
                    <a:pt x="68" y="20"/>
                  </a:cubicBezTo>
                  <a:cubicBezTo>
                    <a:pt x="10" y="20"/>
                    <a:pt x="10" y="20"/>
                    <a:pt x="10" y="20"/>
                  </a:cubicBezTo>
                  <a:cubicBezTo>
                    <a:pt x="8" y="20"/>
                    <a:pt x="6" y="19"/>
                    <a:pt x="4" y="18"/>
                  </a:cubicBezTo>
                  <a:close/>
                  <a:moveTo>
                    <a:pt x="10" y="4"/>
                  </a:moveTo>
                  <a:cubicBezTo>
                    <a:pt x="7" y="4"/>
                    <a:pt x="4" y="7"/>
                    <a:pt x="4" y="10"/>
                  </a:cubicBezTo>
                  <a:cubicBezTo>
                    <a:pt x="4" y="13"/>
                    <a:pt x="7" y="16"/>
                    <a:pt x="10" y="16"/>
                  </a:cubicBezTo>
                  <a:cubicBezTo>
                    <a:pt x="64" y="16"/>
                    <a:pt x="64" y="16"/>
                    <a:pt x="64" y="16"/>
                  </a:cubicBezTo>
                  <a:cubicBezTo>
                    <a:pt x="64" y="4"/>
                    <a:pt x="64" y="4"/>
                    <a:pt x="64" y="4"/>
                  </a:cubicBezTo>
                  <a:lnTo>
                    <a:pt x="10" y="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27" name="Freeform 17">
              <a:extLst>
                <a:ext uri="{FF2B5EF4-FFF2-40B4-BE49-F238E27FC236}">
                  <a16:creationId xmlns:a16="http://schemas.microsoft.com/office/drawing/2014/main" id="{C620251A-8938-4313-9950-1F2E784BDF5B}"/>
                </a:ext>
              </a:extLst>
            </p:cNvPr>
            <p:cNvSpPr>
              <a:spLocks/>
            </p:cNvSpPr>
            <p:nvPr/>
          </p:nvSpPr>
          <p:spPr bwMode="auto">
            <a:xfrm>
              <a:off x="11160126" y="1011238"/>
              <a:ext cx="49213" cy="60325"/>
            </a:xfrm>
            <a:custGeom>
              <a:avLst/>
              <a:gdLst>
                <a:gd name="T0" fmla="*/ 14 w 16"/>
                <a:gd name="T1" fmla="*/ 20 h 20"/>
                <a:gd name="T2" fmla="*/ 12 w 16"/>
                <a:gd name="T3" fmla="*/ 18 h 20"/>
                <a:gd name="T4" fmla="*/ 12 w 16"/>
                <a:gd name="T5" fmla="*/ 8 h 20"/>
                <a:gd name="T6" fmla="*/ 8 w 16"/>
                <a:gd name="T7" fmla="*/ 4 h 20"/>
                <a:gd name="T8" fmla="*/ 4 w 16"/>
                <a:gd name="T9" fmla="*/ 8 h 20"/>
                <a:gd name="T10" fmla="*/ 4 w 16"/>
                <a:gd name="T11" fmla="*/ 18 h 20"/>
                <a:gd name="T12" fmla="*/ 2 w 16"/>
                <a:gd name="T13" fmla="*/ 20 h 20"/>
                <a:gd name="T14" fmla="*/ 0 w 16"/>
                <a:gd name="T15" fmla="*/ 18 h 20"/>
                <a:gd name="T16" fmla="*/ 0 w 16"/>
                <a:gd name="T17" fmla="*/ 8 h 20"/>
                <a:gd name="T18" fmla="*/ 8 w 16"/>
                <a:gd name="T19" fmla="*/ 0 h 20"/>
                <a:gd name="T20" fmla="*/ 16 w 16"/>
                <a:gd name="T21" fmla="*/ 8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3" y="20"/>
                    <a:pt x="12" y="19"/>
                    <a:pt x="12" y="18"/>
                  </a:cubicBezTo>
                  <a:cubicBezTo>
                    <a:pt x="12" y="8"/>
                    <a:pt x="12" y="8"/>
                    <a:pt x="12" y="8"/>
                  </a:cubicBezTo>
                  <a:cubicBezTo>
                    <a:pt x="12" y="6"/>
                    <a:pt x="10" y="4"/>
                    <a:pt x="8" y="4"/>
                  </a:cubicBezTo>
                  <a:cubicBezTo>
                    <a:pt x="6" y="4"/>
                    <a:pt x="4" y="6"/>
                    <a:pt x="4" y="8"/>
                  </a:cubicBezTo>
                  <a:cubicBezTo>
                    <a:pt x="4" y="18"/>
                    <a:pt x="4" y="18"/>
                    <a:pt x="4" y="18"/>
                  </a:cubicBezTo>
                  <a:cubicBezTo>
                    <a:pt x="4" y="19"/>
                    <a:pt x="3" y="20"/>
                    <a:pt x="2" y="20"/>
                  </a:cubicBezTo>
                  <a:cubicBezTo>
                    <a:pt x="1" y="20"/>
                    <a:pt x="0" y="19"/>
                    <a:pt x="0" y="18"/>
                  </a:cubicBezTo>
                  <a:cubicBezTo>
                    <a:pt x="0" y="8"/>
                    <a:pt x="0" y="8"/>
                    <a:pt x="0" y="8"/>
                  </a:cubicBezTo>
                  <a:cubicBezTo>
                    <a:pt x="0" y="4"/>
                    <a:pt x="4" y="0"/>
                    <a:pt x="8" y="0"/>
                  </a:cubicBezTo>
                  <a:cubicBezTo>
                    <a:pt x="12" y="0"/>
                    <a:pt x="16" y="4"/>
                    <a:pt x="16" y="8"/>
                  </a:cubicBezTo>
                  <a:cubicBezTo>
                    <a:pt x="16" y="18"/>
                    <a:pt x="16" y="18"/>
                    <a:pt x="16" y="18"/>
                  </a:cubicBezTo>
                  <a:cubicBezTo>
                    <a:pt x="16" y="19"/>
                    <a:pt x="15" y="20"/>
                    <a:pt x="14" y="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28" name="Freeform 18">
              <a:extLst>
                <a:ext uri="{FF2B5EF4-FFF2-40B4-BE49-F238E27FC236}">
                  <a16:creationId xmlns:a16="http://schemas.microsoft.com/office/drawing/2014/main" id="{AF83D0D7-A3D4-4957-AF93-0E3E0F3E12BB}"/>
                </a:ext>
              </a:extLst>
            </p:cNvPr>
            <p:cNvSpPr>
              <a:spLocks/>
            </p:cNvSpPr>
            <p:nvPr/>
          </p:nvSpPr>
          <p:spPr bwMode="auto">
            <a:xfrm>
              <a:off x="11160126" y="1047750"/>
              <a:ext cx="49213" cy="12700"/>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29" name="Freeform 19">
              <a:extLst>
                <a:ext uri="{FF2B5EF4-FFF2-40B4-BE49-F238E27FC236}">
                  <a16:creationId xmlns:a16="http://schemas.microsoft.com/office/drawing/2014/main" id="{DEDE6703-7933-466A-959D-C86C155231CD}"/>
                </a:ext>
              </a:extLst>
            </p:cNvPr>
            <p:cNvSpPr>
              <a:spLocks noEditPoints="1"/>
            </p:cNvSpPr>
            <p:nvPr/>
          </p:nvSpPr>
          <p:spPr bwMode="auto">
            <a:xfrm>
              <a:off x="11110913" y="1096963"/>
              <a:ext cx="49213" cy="60325"/>
            </a:xfrm>
            <a:custGeom>
              <a:avLst/>
              <a:gdLst>
                <a:gd name="T0" fmla="*/ 10 w 16"/>
                <a:gd name="T1" fmla="*/ 20 h 20"/>
                <a:gd name="T2" fmla="*/ 2 w 16"/>
                <a:gd name="T3" fmla="*/ 20 h 20"/>
                <a:gd name="T4" fmla="*/ 0 w 16"/>
                <a:gd name="T5" fmla="*/ 18 h 20"/>
                <a:gd name="T6" fmla="*/ 0 w 16"/>
                <a:gd name="T7" fmla="*/ 2 h 20"/>
                <a:gd name="T8" fmla="*/ 2 w 16"/>
                <a:gd name="T9" fmla="*/ 0 h 20"/>
                <a:gd name="T10" fmla="*/ 10 w 16"/>
                <a:gd name="T11" fmla="*/ 0 h 20"/>
                <a:gd name="T12" fmla="*/ 16 w 16"/>
                <a:gd name="T13" fmla="*/ 6 h 20"/>
                <a:gd name="T14" fmla="*/ 14 w 16"/>
                <a:gd name="T15" fmla="*/ 10 h 20"/>
                <a:gd name="T16" fmla="*/ 16 w 16"/>
                <a:gd name="T17" fmla="*/ 14 h 20"/>
                <a:gd name="T18" fmla="*/ 10 w 16"/>
                <a:gd name="T19" fmla="*/ 20 h 20"/>
                <a:gd name="T20" fmla="*/ 4 w 16"/>
                <a:gd name="T21" fmla="*/ 16 h 20"/>
                <a:gd name="T22" fmla="*/ 10 w 16"/>
                <a:gd name="T23" fmla="*/ 16 h 20"/>
                <a:gd name="T24" fmla="*/ 12 w 16"/>
                <a:gd name="T25" fmla="*/ 14 h 20"/>
                <a:gd name="T26" fmla="*/ 10 w 16"/>
                <a:gd name="T27" fmla="*/ 12 h 20"/>
                <a:gd name="T28" fmla="*/ 4 w 16"/>
                <a:gd name="T29" fmla="*/ 12 h 20"/>
                <a:gd name="T30" fmla="*/ 4 w 16"/>
                <a:gd name="T31" fmla="*/ 16 h 20"/>
                <a:gd name="T32" fmla="*/ 4 w 16"/>
                <a:gd name="T33" fmla="*/ 8 h 20"/>
                <a:gd name="T34" fmla="*/ 10 w 16"/>
                <a:gd name="T35" fmla="*/ 8 h 20"/>
                <a:gd name="T36" fmla="*/ 12 w 16"/>
                <a:gd name="T37" fmla="*/ 6 h 20"/>
                <a:gd name="T38" fmla="*/ 10 w 16"/>
                <a:gd name="T39" fmla="*/ 4 h 20"/>
                <a:gd name="T40" fmla="*/ 4 w 16"/>
                <a:gd name="T41" fmla="*/ 4 h 20"/>
                <a:gd name="T42" fmla="*/ 4 w 16"/>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3" y="0"/>
                    <a:pt x="16" y="3"/>
                    <a:pt x="16" y="6"/>
                  </a:cubicBezTo>
                  <a:cubicBezTo>
                    <a:pt x="16" y="8"/>
                    <a:pt x="15" y="9"/>
                    <a:pt x="14" y="10"/>
                  </a:cubicBezTo>
                  <a:cubicBezTo>
                    <a:pt x="15" y="11"/>
                    <a:pt x="16" y="12"/>
                    <a:pt x="16" y="14"/>
                  </a:cubicBezTo>
                  <a:cubicBezTo>
                    <a:pt x="16" y="17"/>
                    <a:pt x="13" y="20"/>
                    <a:pt x="10" y="20"/>
                  </a:cubicBezTo>
                  <a:close/>
                  <a:moveTo>
                    <a:pt x="4" y="16"/>
                  </a:moveTo>
                  <a:cubicBezTo>
                    <a:pt x="10" y="16"/>
                    <a:pt x="10" y="16"/>
                    <a:pt x="10" y="16"/>
                  </a:cubicBezTo>
                  <a:cubicBezTo>
                    <a:pt x="11" y="16"/>
                    <a:pt x="12" y="15"/>
                    <a:pt x="12" y="14"/>
                  </a:cubicBezTo>
                  <a:cubicBezTo>
                    <a:pt x="12" y="13"/>
                    <a:pt x="11" y="12"/>
                    <a:pt x="10" y="12"/>
                  </a:cubicBezTo>
                  <a:cubicBezTo>
                    <a:pt x="4" y="12"/>
                    <a:pt x="4" y="12"/>
                    <a:pt x="4" y="12"/>
                  </a:cubicBezTo>
                  <a:lnTo>
                    <a:pt x="4" y="16"/>
                  </a:lnTo>
                  <a:close/>
                  <a:moveTo>
                    <a:pt x="4" y="8"/>
                  </a:moveTo>
                  <a:cubicBezTo>
                    <a:pt x="10" y="8"/>
                    <a:pt x="10" y="8"/>
                    <a:pt x="10" y="8"/>
                  </a:cubicBezTo>
                  <a:cubicBezTo>
                    <a:pt x="11" y="8"/>
                    <a:pt x="12" y="7"/>
                    <a:pt x="12" y="6"/>
                  </a:cubicBezTo>
                  <a:cubicBezTo>
                    <a:pt x="12" y="5"/>
                    <a:pt x="11" y="4"/>
                    <a:pt x="10" y="4"/>
                  </a:cubicBezTo>
                  <a:cubicBezTo>
                    <a:pt x="4" y="4"/>
                    <a:pt x="4" y="4"/>
                    <a:pt x="4" y="4"/>
                  </a:cubicBezTo>
                  <a:lnTo>
                    <a:pt x="4" y="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030" name="Freeform 20">
              <a:extLst>
                <a:ext uri="{FF2B5EF4-FFF2-40B4-BE49-F238E27FC236}">
                  <a16:creationId xmlns:a16="http://schemas.microsoft.com/office/drawing/2014/main" id="{76B2D75D-9857-4A1B-A549-DDAE05DF78D1}"/>
                </a:ext>
              </a:extLst>
            </p:cNvPr>
            <p:cNvSpPr>
              <a:spLocks/>
            </p:cNvSpPr>
            <p:nvPr/>
          </p:nvSpPr>
          <p:spPr bwMode="auto">
            <a:xfrm>
              <a:off x="11209338" y="1096963"/>
              <a:ext cx="49213" cy="60325"/>
            </a:xfrm>
            <a:custGeom>
              <a:avLst/>
              <a:gdLst>
                <a:gd name="T0" fmla="*/ 14 w 16"/>
                <a:gd name="T1" fmla="*/ 20 h 20"/>
                <a:gd name="T2" fmla="*/ 10 w 16"/>
                <a:gd name="T3" fmla="*/ 20 h 20"/>
                <a:gd name="T4" fmla="*/ 0 w 16"/>
                <a:gd name="T5" fmla="*/ 10 h 20"/>
                <a:gd name="T6" fmla="*/ 10 w 16"/>
                <a:gd name="T7" fmla="*/ 0 h 20"/>
                <a:gd name="T8" fmla="*/ 14 w 16"/>
                <a:gd name="T9" fmla="*/ 0 h 20"/>
                <a:gd name="T10" fmla="*/ 16 w 16"/>
                <a:gd name="T11" fmla="*/ 2 h 20"/>
                <a:gd name="T12" fmla="*/ 14 w 16"/>
                <a:gd name="T13" fmla="*/ 4 h 20"/>
                <a:gd name="T14" fmla="*/ 10 w 16"/>
                <a:gd name="T15" fmla="*/ 4 h 20"/>
                <a:gd name="T16" fmla="*/ 4 w 16"/>
                <a:gd name="T17" fmla="*/ 10 h 20"/>
                <a:gd name="T18" fmla="*/ 10 w 16"/>
                <a:gd name="T19" fmla="*/ 16 h 20"/>
                <a:gd name="T20" fmla="*/ 14 w 16"/>
                <a:gd name="T21" fmla="*/ 16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0" y="20"/>
                    <a:pt x="10" y="20"/>
                    <a:pt x="10" y="20"/>
                  </a:cubicBezTo>
                  <a:cubicBezTo>
                    <a:pt x="4" y="20"/>
                    <a:pt x="0" y="16"/>
                    <a:pt x="0" y="10"/>
                  </a:cubicBezTo>
                  <a:cubicBezTo>
                    <a:pt x="0" y="4"/>
                    <a:pt x="4" y="0"/>
                    <a:pt x="10" y="0"/>
                  </a:cubicBezTo>
                  <a:cubicBezTo>
                    <a:pt x="14" y="0"/>
                    <a:pt x="14" y="0"/>
                    <a:pt x="14" y="0"/>
                  </a:cubicBezTo>
                  <a:cubicBezTo>
                    <a:pt x="15" y="0"/>
                    <a:pt x="16" y="1"/>
                    <a:pt x="16" y="2"/>
                  </a:cubicBezTo>
                  <a:cubicBezTo>
                    <a:pt x="16" y="3"/>
                    <a:pt x="15" y="4"/>
                    <a:pt x="14" y="4"/>
                  </a:cubicBezTo>
                  <a:cubicBezTo>
                    <a:pt x="10" y="4"/>
                    <a:pt x="10" y="4"/>
                    <a:pt x="10" y="4"/>
                  </a:cubicBezTo>
                  <a:cubicBezTo>
                    <a:pt x="7" y="4"/>
                    <a:pt x="4" y="7"/>
                    <a:pt x="4" y="10"/>
                  </a:cubicBezTo>
                  <a:cubicBezTo>
                    <a:pt x="4" y="13"/>
                    <a:pt x="7" y="16"/>
                    <a:pt x="10" y="16"/>
                  </a:cubicBezTo>
                  <a:cubicBezTo>
                    <a:pt x="14" y="16"/>
                    <a:pt x="14" y="16"/>
                    <a:pt x="14" y="16"/>
                  </a:cubicBezTo>
                  <a:cubicBezTo>
                    <a:pt x="15" y="16"/>
                    <a:pt x="16" y="17"/>
                    <a:pt x="16" y="18"/>
                  </a:cubicBezTo>
                  <a:cubicBezTo>
                    <a:pt x="16" y="19"/>
                    <a:pt x="15" y="20"/>
                    <a:pt x="14" y="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1032" name="Group 1031">
            <a:extLst>
              <a:ext uri="{FF2B5EF4-FFF2-40B4-BE49-F238E27FC236}">
                <a16:creationId xmlns:a16="http://schemas.microsoft.com/office/drawing/2014/main" id="{1AE5C052-1CF4-4B5C-BCA9-DC3C48F8F0B7}"/>
              </a:ext>
            </a:extLst>
          </p:cNvPr>
          <p:cNvGrpSpPr/>
          <p:nvPr/>
        </p:nvGrpSpPr>
        <p:grpSpPr>
          <a:xfrm>
            <a:off x="6345445" y="1025312"/>
            <a:ext cx="1079204" cy="3239893"/>
            <a:chOff x="6210512" y="1025312"/>
            <a:chExt cx="1079204" cy="3239893"/>
          </a:xfrm>
        </p:grpSpPr>
        <p:grpSp>
          <p:nvGrpSpPr>
            <p:cNvPr id="57" name="Group 56">
              <a:extLst>
                <a:ext uri="{FF2B5EF4-FFF2-40B4-BE49-F238E27FC236}">
                  <a16:creationId xmlns:a16="http://schemas.microsoft.com/office/drawing/2014/main" id="{FEB78AE9-B1A1-4154-A7B5-04F5EF2DADF6}"/>
                </a:ext>
              </a:extLst>
            </p:cNvPr>
            <p:cNvGrpSpPr/>
            <p:nvPr/>
          </p:nvGrpSpPr>
          <p:grpSpPr>
            <a:xfrm>
              <a:off x="6210512" y="1025312"/>
              <a:ext cx="1079204" cy="578710"/>
              <a:chOff x="6210512" y="1146495"/>
              <a:chExt cx="1079204" cy="578710"/>
            </a:xfrm>
          </p:grpSpPr>
          <p:cxnSp>
            <p:nvCxnSpPr>
              <p:cNvPr id="53" name="Straight Connector 52">
                <a:extLst>
                  <a:ext uri="{FF2B5EF4-FFF2-40B4-BE49-F238E27FC236}">
                    <a16:creationId xmlns:a16="http://schemas.microsoft.com/office/drawing/2014/main" id="{758E6448-77C8-4291-8DFE-74C8815BA2F3}"/>
                  </a:ext>
                </a:extLst>
              </p:cNvPr>
              <p:cNvCxnSpPr>
                <a:cxnSpLocks/>
              </p:cNvCxnSpPr>
              <p:nvPr/>
            </p:nvCxnSpPr>
            <p:spPr>
              <a:xfrm>
                <a:off x="6210512" y="1725205"/>
                <a:ext cx="31013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E4A72A60-2706-4381-B197-017ADBF05FF2}"/>
                  </a:ext>
                </a:extLst>
              </p:cNvPr>
              <p:cNvSpPr/>
              <p:nvPr/>
            </p:nvSpPr>
            <p:spPr>
              <a:xfrm>
                <a:off x="6210512" y="1146495"/>
                <a:ext cx="1079204" cy="461665"/>
              </a:xfrm>
              <a:prstGeom prst="rect">
                <a:avLst/>
              </a:prstGeom>
            </p:spPr>
            <p:txBody>
              <a:bodyPr wrap="square" lIns="0" tIns="0" rIns="0" bIns="0">
                <a:spAutoFit/>
              </a:bodyPr>
              <a:lstStyle/>
              <a:p>
                <a:r>
                  <a:rPr lang="en-US" sz="1600" b="1" dirty="0">
                    <a:solidFill>
                      <a:schemeClr val="accent4"/>
                    </a:solidFill>
                  </a:rPr>
                  <a:t>50%</a:t>
                </a:r>
              </a:p>
              <a:p>
                <a:r>
                  <a:rPr lang="en-US" sz="1400" dirty="0">
                    <a:solidFill>
                      <a:schemeClr val="bg1"/>
                    </a:solidFill>
                  </a:rPr>
                  <a:t>Lorem ipsum</a:t>
                </a:r>
              </a:p>
            </p:txBody>
          </p:sp>
        </p:grpSp>
        <p:grpSp>
          <p:nvGrpSpPr>
            <p:cNvPr id="59" name="Group 58">
              <a:extLst>
                <a:ext uri="{FF2B5EF4-FFF2-40B4-BE49-F238E27FC236}">
                  <a16:creationId xmlns:a16="http://schemas.microsoft.com/office/drawing/2014/main" id="{4F6A706A-ED4E-4365-9FA6-282B4A71D1A5}"/>
                </a:ext>
              </a:extLst>
            </p:cNvPr>
            <p:cNvGrpSpPr/>
            <p:nvPr/>
          </p:nvGrpSpPr>
          <p:grpSpPr>
            <a:xfrm>
              <a:off x="6210512" y="3686495"/>
              <a:ext cx="1079204" cy="578710"/>
              <a:chOff x="6210512" y="1146495"/>
              <a:chExt cx="1079204" cy="578710"/>
            </a:xfrm>
          </p:grpSpPr>
          <p:cxnSp>
            <p:nvCxnSpPr>
              <p:cNvPr id="60" name="Straight Connector 59">
                <a:extLst>
                  <a:ext uri="{FF2B5EF4-FFF2-40B4-BE49-F238E27FC236}">
                    <a16:creationId xmlns:a16="http://schemas.microsoft.com/office/drawing/2014/main" id="{C4A66774-C713-42A9-A625-CAA91135B6D7}"/>
                  </a:ext>
                </a:extLst>
              </p:cNvPr>
              <p:cNvCxnSpPr>
                <a:cxnSpLocks/>
              </p:cNvCxnSpPr>
              <p:nvPr/>
            </p:nvCxnSpPr>
            <p:spPr>
              <a:xfrm>
                <a:off x="6210512" y="1725205"/>
                <a:ext cx="31013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4275C0CF-6A3B-4B31-B0E8-32808641FDFD}"/>
                  </a:ext>
                </a:extLst>
              </p:cNvPr>
              <p:cNvSpPr/>
              <p:nvPr/>
            </p:nvSpPr>
            <p:spPr>
              <a:xfrm>
                <a:off x="6210512" y="1146495"/>
                <a:ext cx="1079204" cy="461665"/>
              </a:xfrm>
              <a:prstGeom prst="rect">
                <a:avLst/>
              </a:prstGeom>
            </p:spPr>
            <p:txBody>
              <a:bodyPr wrap="square" lIns="0" tIns="0" rIns="0" bIns="0">
                <a:spAutoFit/>
              </a:bodyPr>
              <a:lstStyle/>
              <a:p>
                <a:r>
                  <a:rPr lang="en-US" sz="1600" b="1" dirty="0">
                    <a:solidFill>
                      <a:schemeClr val="accent4"/>
                    </a:solidFill>
                  </a:rPr>
                  <a:t>82%</a:t>
                </a:r>
              </a:p>
              <a:p>
                <a:r>
                  <a:rPr lang="en-US" sz="1400" dirty="0">
                    <a:solidFill>
                      <a:schemeClr val="bg1"/>
                    </a:solidFill>
                  </a:rPr>
                  <a:t>Lorem ipsum</a:t>
                </a:r>
              </a:p>
            </p:txBody>
          </p:sp>
        </p:grpSp>
        <p:grpSp>
          <p:nvGrpSpPr>
            <p:cNvPr id="72" name="Group 71">
              <a:extLst>
                <a:ext uri="{FF2B5EF4-FFF2-40B4-BE49-F238E27FC236}">
                  <a16:creationId xmlns:a16="http://schemas.microsoft.com/office/drawing/2014/main" id="{6BF827EA-8B65-4FFF-ABE5-39870E9F8D30}"/>
                </a:ext>
              </a:extLst>
            </p:cNvPr>
            <p:cNvGrpSpPr/>
            <p:nvPr/>
          </p:nvGrpSpPr>
          <p:grpSpPr>
            <a:xfrm>
              <a:off x="6210512" y="2799434"/>
              <a:ext cx="1079204" cy="578710"/>
              <a:chOff x="6210512" y="1146495"/>
              <a:chExt cx="1079204" cy="578710"/>
            </a:xfrm>
          </p:grpSpPr>
          <p:cxnSp>
            <p:nvCxnSpPr>
              <p:cNvPr id="73" name="Straight Connector 72">
                <a:extLst>
                  <a:ext uri="{FF2B5EF4-FFF2-40B4-BE49-F238E27FC236}">
                    <a16:creationId xmlns:a16="http://schemas.microsoft.com/office/drawing/2014/main" id="{27B3A19A-0E2C-47C1-B59C-32A352C26D5F}"/>
                  </a:ext>
                </a:extLst>
              </p:cNvPr>
              <p:cNvCxnSpPr>
                <a:cxnSpLocks/>
              </p:cNvCxnSpPr>
              <p:nvPr/>
            </p:nvCxnSpPr>
            <p:spPr>
              <a:xfrm>
                <a:off x="6210512" y="1725205"/>
                <a:ext cx="31013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77825156-555F-42FF-8731-82915728ED56}"/>
                  </a:ext>
                </a:extLst>
              </p:cNvPr>
              <p:cNvSpPr/>
              <p:nvPr/>
            </p:nvSpPr>
            <p:spPr>
              <a:xfrm>
                <a:off x="6210512" y="1146495"/>
                <a:ext cx="1079204" cy="461665"/>
              </a:xfrm>
              <a:prstGeom prst="rect">
                <a:avLst/>
              </a:prstGeom>
            </p:spPr>
            <p:txBody>
              <a:bodyPr wrap="square" lIns="0" tIns="0" rIns="0" bIns="0">
                <a:spAutoFit/>
              </a:bodyPr>
              <a:lstStyle/>
              <a:p>
                <a:r>
                  <a:rPr lang="en-US" sz="1600" b="1" dirty="0">
                    <a:solidFill>
                      <a:schemeClr val="accent4"/>
                    </a:solidFill>
                  </a:rPr>
                  <a:t>75%</a:t>
                </a:r>
              </a:p>
              <a:p>
                <a:r>
                  <a:rPr lang="en-US" sz="1400" dirty="0">
                    <a:solidFill>
                      <a:schemeClr val="bg1"/>
                    </a:solidFill>
                  </a:rPr>
                  <a:t>Lorem ipsum</a:t>
                </a:r>
              </a:p>
            </p:txBody>
          </p:sp>
        </p:grpSp>
        <p:grpSp>
          <p:nvGrpSpPr>
            <p:cNvPr id="75" name="Group 74">
              <a:extLst>
                <a:ext uri="{FF2B5EF4-FFF2-40B4-BE49-F238E27FC236}">
                  <a16:creationId xmlns:a16="http://schemas.microsoft.com/office/drawing/2014/main" id="{2136AF2D-8177-42F1-B610-779CA1B9D4B9}"/>
                </a:ext>
              </a:extLst>
            </p:cNvPr>
            <p:cNvGrpSpPr/>
            <p:nvPr/>
          </p:nvGrpSpPr>
          <p:grpSpPr>
            <a:xfrm>
              <a:off x="6210512" y="1912373"/>
              <a:ext cx="1079204" cy="578710"/>
              <a:chOff x="6210512" y="1146495"/>
              <a:chExt cx="1079204" cy="578710"/>
            </a:xfrm>
          </p:grpSpPr>
          <p:cxnSp>
            <p:nvCxnSpPr>
              <p:cNvPr id="76" name="Straight Connector 75">
                <a:extLst>
                  <a:ext uri="{FF2B5EF4-FFF2-40B4-BE49-F238E27FC236}">
                    <a16:creationId xmlns:a16="http://schemas.microsoft.com/office/drawing/2014/main" id="{9F1924ED-88F6-4B57-9FAE-89C87CAD540D}"/>
                  </a:ext>
                </a:extLst>
              </p:cNvPr>
              <p:cNvCxnSpPr>
                <a:cxnSpLocks/>
              </p:cNvCxnSpPr>
              <p:nvPr/>
            </p:nvCxnSpPr>
            <p:spPr>
              <a:xfrm>
                <a:off x="6210512" y="1725205"/>
                <a:ext cx="31013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966CA78C-13E8-4BCE-84E9-2A673C1D0202}"/>
                  </a:ext>
                </a:extLst>
              </p:cNvPr>
              <p:cNvSpPr/>
              <p:nvPr/>
            </p:nvSpPr>
            <p:spPr>
              <a:xfrm>
                <a:off x="6210512" y="1146495"/>
                <a:ext cx="1079204" cy="461665"/>
              </a:xfrm>
              <a:prstGeom prst="rect">
                <a:avLst/>
              </a:prstGeom>
            </p:spPr>
            <p:txBody>
              <a:bodyPr wrap="square" lIns="0" tIns="0" rIns="0" bIns="0">
                <a:spAutoFit/>
              </a:bodyPr>
              <a:lstStyle/>
              <a:p>
                <a:r>
                  <a:rPr lang="en-US" sz="1600" b="1" dirty="0">
                    <a:solidFill>
                      <a:schemeClr val="accent4"/>
                    </a:solidFill>
                  </a:rPr>
                  <a:t>60%</a:t>
                </a:r>
              </a:p>
              <a:p>
                <a:r>
                  <a:rPr lang="en-US" sz="1400" dirty="0">
                    <a:solidFill>
                      <a:schemeClr val="bg1"/>
                    </a:solidFill>
                  </a:rPr>
                  <a:t>Lorem ipsum</a:t>
                </a:r>
              </a:p>
            </p:txBody>
          </p:sp>
        </p:grpSp>
      </p:grpSp>
      <p:pic>
        <p:nvPicPr>
          <p:cNvPr id="253" name="Picture 252">
            <a:extLst>
              <a:ext uri="{FF2B5EF4-FFF2-40B4-BE49-F238E27FC236}">
                <a16:creationId xmlns:a16="http://schemas.microsoft.com/office/drawing/2014/main" id="{2BAA70C3-B136-497D-9FE8-C7B44AFB3636}"/>
              </a:ext>
            </a:extLst>
          </p:cNvPr>
          <p:cNvPicPr>
            <a:picLocks noChangeAspect="1"/>
          </p:cNvPicPr>
          <p:nvPr/>
        </p:nvPicPr>
        <p:blipFill rotWithShape="1">
          <a:blip r:embed="rId2"/>
          <a:srcRect b="14432"/>
          <a:stretch/>
        </p:blipFill>
        <p:spPr>
          <a:xfrm>
            <a:off x="7994218" y="4472387"/>
            <a:ext cx="2749534" cy="1674554"/>
          </a:xfrm>
          <a:prstGeom prst="rect">
            <a:avLst/>
          </a:prstGeom>
        </p:spPr>
      </p:pic>
    </p:spTree>
    <p:extLst>
      <p:ext uri="{BB962C8B-B14F-4D97-AF65-F5344CB8AC3E}">
        <p14:creationId xmlns:p14="http://schemas.microsoft.com/office/powerpoint/2010/main" val="4069758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229E56A-A80C-47F3-8332-885AC79400C5}"/>
              </a:ext>
            </a:extLst>
          </p:cNvPr>
          <p:cNvSpPr>
            <a:spLocks noGrp="1"/>
          </p:cNvSpPr>
          <p:nvPr>
            <p:ph type="sldNum" sz="quarter" idx="12"/>
          </p:nvPr>
        </p:nvSpPr>
        <p:spPr/>
        <p:txBody>
          <a:bodyPr/>
          <a:lstStyle/>
          <a:p>
            <a:pPr algn="ctr"/>
            <a:fld id="{1F409F94-D0DA-4FE9-B158-B846944F9E53}" type="slidenum">
              <a:rPr lang="en-US" smtClean="0"/>
              <a:pPr algn="ctr"/>
              <a:t>5</a:t>
            </a:fld>
            <a:endParaRPr lang="en-US" dirty="0"/>
          </a:p>
        </p:txBody>
      </p:sp>
      <p:sp>
        <p:nvSpPr>
          <p:cNvPr id="50" name="Rectangle 49">
            <a:extLst>
              <a:ext uri="{FF2B5EF4-FFF2-40B4-BE49-F238E27FC236}">
                <a16:creationId xmlns:a16="http://schemas.microsoft.com/office/drawing/2014/main" id="{C3D389DE-932E-4A70-BA48-9FD418050C67}"/>
              </a:ext>
            </a:extLst>
          </p:cNvPr>
          <p:cNvSpPr/>
          <p:nvPr/>
        </p:nvSpPr>
        <p:spPr>
          <a:xfrm>
            <a:off x="2131596" y="343955"/>
            <a:ext cx="7924800" cy="615553"/>
          </a:xfrm>
          <a:prstGeom prst="rect">
            <a:avLst/>
          </a:prstGeom>
        </p:spPr>
        <p:txBody>
          <a:bodyPr wrap="square" lIns="0" tIns="0" rIns="0" bIns="0">
            <a:spAutoFit/>
          </a:bodyPr>
          <a:lstStyle/>
          <a:p>
            <a:pPr algn="ctr"/>
            <a:r>
              <a:rPr lang="en-US" sz="4000" b="1" dirty="0">
                <a:gradFill>
                  <a:gsLst>
                    <a:gs pos="0">
                      <a:srgbClr val="3B40A3"/>
                    </a:gs>
                    <a:gs pos="100000">
                      <a:srgbClr val="531B96"/>
                    </a:gs>
                  </a:gsLst>
                  <a:lin ang="2700000" scaled="0"/>
                </a:gradFill>
              </a:rPr>
              <a:t>SCHOOL PROGRAM</a:t>
            </a:r>
          </a:p>
        </p:txBody>
      </p:sp>
      <p:grpSp>
        <p:nvGrpSpPr>
          <p:cNvPr id="57" name="Group 56">
            <a:extLst>
              <a:ext uri="{FF2B5EF4-FFF2-40B4-BE49-F238E27FC236}">
                <a16:creationId xmlns:a16="http://schemas.microsoft.com/office/drawing/2014/main" id="{34E8DB45-15BF-42B1-A5AB-0A441B49CD7E}"/>
              </a:ext>
            </a:extLst>
          </p:cNvPr>
          <p:cNvGrpSpPr/>
          <p:nvPr/>
        </p:nvGrpSpPr>
        <p:grpSpPr>
          <a:xfrm flipH="1">
            <a:off x="2532769" y="2590864"/>
            <a:ext cx="4356531" cy="1212983"/>
            <a:chOff x="1209676" y="-11126947"/>
            <a:chExt cx="10492578" cy="2921436"/>
          </a:xfrm>
        </p:grpSpPr>
        <p:sp>
          <p:nvSpPr>
            <p:cNvPr id="58" name="Freeform 6">
              <a:extLst>
                <a:ext uri="{FF2B5EF4-FFF2-40B4-BE49-F238E27FC236}">
                  <a16:creationId xmlns:a16="http://schemas.microsoft.com/office/drawing/2014/main" id="{B944E552-E342-43AB-924E-0EA10FA7DE5C}"/>
                </a:ext>
              </a:extLst>
            </p:cNvPr>
            <p:cNvSpPr>
              <a:spLocks/>
            </p:cNvSpPr>
            <p:nvPr/>
          </p:nvSpPr>
          <p:spPr bwMode="auto">
            <a:xfrm>
              <a:off x="1209676" y="-11126947"/>
              <a:ext cx="10492578" cy="1659578"/>
            </a:xfrm>
            <a:custGeom>
              <a:avLst/>
              <a:gdLst>
                <a:gd name="T0" fmla="*/ 1542 w 1542"/>
                <a:gd name="T1" fmla="*/ 29 h 244"/>
                <a:gd name="T2" fmla="*/ 1542 w 1542"/>
                <a:gd name="T3" fmla="*/ 34 h 244"/>
                <a:gd name="T4" fmla="*/ 1512 w 1542"/>
                <a:gd name="T5" fmla="*/ 63 h 244"/>
                <a:gd name="T6" fmla="*/ 608 w 1542"/>
                <a:gd name="T7" fmla="*/ 63 h 244"/>
                <a:gd name="T8" fmla="*/ 582 w 1542"/>
                <a:gd name="T9" fmla="*/ 92 h 244"/>
                <a:gd name="T10" fmla="*/ 582 w 1542"/>
                <a:gd name="T11" fmla="*/ 94 h 244"/>
                <a:gd name="T12" fmla="*/ 611 w 1542"/>
                <a:gd name="T13" fmla="*/ 123 h 244"/>
                <a:gd name="T14" fmla="*/ 1045 w 1542"/>
                <a:gd name="T15" fmla="*/ 123 h 244"/>
                <a:gd name="T16" fmla="*/ 1074 w 1542"/>
                <a:gd name="T17" fmla="*/ 152 h 244"/>
                <a:gd name="T18" fmla="*/ 1074 w 1542"/>
                <a:gd name="T19" fmla="*/ 157 h 244"/>
                <a:gd name="T20" fmla="*/ 1047 w 1542"/>
                <a:gd name="T21" fmla="*/ 186 h 244"/>
                <a:gd name="T22" fmla="*/ 1045 w 1542"/>
                <a:gd name="T23" fmla="*/ 186 h 244"/>
                <a:gd name="T24" fmla="*/ 986 w 1542"/>
                <a:gd name="T25" fmla="*/ 186 h 244"/>
                <a:gd name="T26" fmla="*/ 961 w 1542"/>
                <a:gd name="T27" fmla="*/ 214 h 244"/>
                <a:gd name="T28" fmla="*/ 961 w 1542"/>
                <a:gd name="T29" fmla="*/ 216 h 244"/>
                <a:gd name="T30" fmla="*/ 989 w 1542"/>
                <a:gd name="T31" fmla="*/ 243 h 244"/>
                <a:gd name="T32" fmla="*/ 998 w 1542"/>
                <a:gd name="T33" fmla="*/ 243 h 244"/>
                <a:gd name="T34" fmla="*/ 998 w 1542"/>
                <a:gd name="T35" fmla="*/ 244 h 244"/>
                <a:gd name="T36" fmla="*/ 415 w 1542"/>
                <a:gd name="T37" fmla="*/ 244 h 244"/>
                <a:gd name="T38" fmla="*/ 442 w 1542"/>
                <a:gd name="T39" fmla="*/ 216 h 244"/>
                <a:gd name="T40" fmla="*/ 442 w 1542"/>
                <a:gd name="T41" fmla="*/ 214 h 244"/>
                <a:gd name="T42" fmla="*/ 417 w 1542"/>
                <a:gd name="T43" fmla="*/ 186 h 244"/>
                <a:gd name="T44" fmla="*/ 79 w 1542"/>
                <a:gd name="T45" fmla="*/ 186 h 244"/>
                <a:gd name="T46" fmla="*/ 50 w 1542"/>
                <a:gd name="T47" fmla="*/ 157 h 244"/>
                <a:gd name="T48" fmla="*/ 50 w 1542"/>
                <a:gd name="T49" fmla="*/ 152 h 244"/>
                <a:gd name="T50" fmla="*/ 79 w 1542"/>
                <a:gd name="T51" fmla="*/ 123 h 244"/>
                <a:gd name="T52" fmla="*/ 150 w 1542"/>
                <a:gd name="T53" fmla="*/ 123 h 244"/>
                <a:gd name="T54" fmla="*/ 179 w 1542"/>
                <a:gd name="T55" fmla="*/ 94 h 244"/>
                <a:gd name="T56" fmla="*/ 179 w 1542"/>
                <a:gd name="T57" fmla="*/ 92 h 244"/>
                <a:gd name="T58" fmla="*/ 153 w 1542"/>
                <a:gd name="T59" fmla="*/ 63 h 244"/>
                <a:gd name="T60" fmla="*/ 29 w 1542"/>
                <a:gd name="T61" fmla="*/ 63 h 244"/>
                <a:gd name="T62" fmla="*/ 26 w 1542"/>
                <a:gd name="T63" fmla="*/ 63 h 244"/>
                <a:gd name="T64" fmla="*/ 0 w 1542"/>
                <a:gd name="T65" fmla="*/ 34 h 244"/>
                <a:gd name="T66" fmla="*/ 0 w 1542"/>
                <a:gd name="T67" fmla="*/ 29 h 244"/>
                <a:gd name="T68" fmla="*/ 29 w 1542"/>
                <a:gd name="T69" fmla="*/ 0 h 244"/>
                <a:gd name="T70" fmla="*/ 1512 w 1542"/>
                <a:gd name="T71" fmla="*/ 0 h 244"/>
                <a:gd name="T72" fmla="*/ 1542 w 1542"/>
                <a:gd name="T73" fmla="*/ 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2" h="244">
                  <a:moveTo>
                    <a:pt x="1542" y="29"/>
                  </a:moveTo>
                  <a:cubicBezTo>
                    <a:pt x="1542" y="34"/>
                    <a:pt x="1542" y="34"/>
                    <a:pt x="1542" y="34"/>
                  </a:cubicBezTo>
                  <a:cubicBezTo>
                    <a:pt x="1542" y="50"/>
                    <a:pt x="1528" y="63"/>
                    <a:pt x="1512" y="63"/>
                  </a:cubicBezTo>
                  <a:cubicBezTo>
                    <a:pt x="608" y="63"/>
                    <a:pt x="608" y="63"/>
                    <a:pt x="608" y="63"/>
                  </a:cubicBezTo>
                  <a:cubicBezTo>
                    <a:pt x="593" y="64"/>
                    <a:pt x="582" y="77"/>
                    <a:pt x="582" y="92"/>
                  </a:cubicBezTo>
                  <a:cubicBezTo>
                    <a:pt x="582" y="94"/>
                    <a:pt x="582" y="94"/>
                    <a:pt x="582" y="94"/>
                  </a:cubicBezTo>
                  <a:cubicBezTo>
                    <a:pt x="582" y="110"/>
                    <a:pt x="595" y="123"/>
                    <a:pt x="611" y="123"/>
                  </a:cubicBezTo>
                  <a:cubicBezTo>
                    <a:pt x="1045" y="123"/>
                    <a:pt x="1045" y="123"/>
                    <a:pt x="1045" y="123"/>
                  </a:cubicBezTo>
                  <a:cubicBezTo>
                    <a:pt x="1061" y="123"/>
                    <a:pt x="1074" y="136"/>
                    <a:pt x="1074" y="152"/>
                  </a:cubicBezTo>
                  <a:cubicBezTo>
                    <a:pt x="1074" y="157"/>
                    <a:pt x="1074" y="157"/>
                    <a:pt x="1074" y="157"/>
                  </a:cubicBezTo>
                  <a:cubicBezTo>
                    <a:pt x="1074" y="173"/>
                    <a:pt x="1062" y="185"/>
                    <a:pt x="1047" y="186"/>
                  </a:cubicBezTo>
                  <a:cubicBezTo>
                    <a:pt x="1046" y="186"/>
                    <a:pt x="1046" y="186"/>
                    <a:pt x="1045" y="186"/>
                  </a:cubicBezTo>
                  <a:cubicBezTo>
                    <a:pt x="986" y="186"/>
                    <a:pt x="986" y="186"/>
                    <a:pt x="986" y="186"/>
                  </a:cubicBezTo>
                  <a:cubicBezTo>
                    <a:pt x="972" y="188"/>
                    <a:pt x="961" y="199"/>
                    <a:pt x="961" y="214"/>
                  </a:cubicBezTo>
                  <a:cubicBezTo>
                    <a:pt x="961" y="216"/>
                    <a:pt x="961" y="216"/>
                    <a:pt x="961" y="216"/>
                  </a:cubicBezTo>
                  <a:cubicBezTo>
                    <a:pt x="961" y="231"/>
                    <a:pt x="973" y="243"/>
                    <a:pt x="989" y="243"/>
                  </a:cubicBezTo>
                  <a:cubicBezTo>
                    <a:pt x="998" y="243"/>
                    <a:pt x="998" y="243"/>
                    <a:pt x="998" y="243"/>
                  </a:cubicBezTo>
                  <a:cubicBezTo>
                    <a:pt x="998" y="244"/>
                    <a:pt x="998" y="244"/>
                    <a:pt x="998" y="244"/>
                  </a:cubicBezTo>
                  <a:cubicBezTo>
                    <a:pt x="415" y="244"/>
                    <a:pt x="415" y="244"/>
                    <a:pt x="415" y="244"/>
                  </a:cubicBezTo>
                  <a:cubicBezTo>
                    <a:pt x="430" y="244"/>
                    <a:pt x="442" y="231"/>
                    <a:pt x="442" y="216"/>
                  </a:cubicBezTo>
                  <a:cubicBezTo>
                    <a:pt x="442" y="214"/>
                    <a:pt x="442" y="214"/>
                    <a:pt x="442" y="214"/>
                  </a:cubicBezTo>
                  <a:cubicBezTo>
                    <a:pt x="442" y="199"/>
                    <a:pt x="431" y="188"/>
                    <a:pt x="417" y="186"/>
                  </a:cubicBezTo>
                  <a:cubicBezTo>
                    <a:pt x="79" y="186"/>
                    <a:pt x="79" y="186"/>
                    <a:pt x="79" y="186"/>
                  </a:cubicBezTo>
                  <a:cubicBezTo>
                    <a:pt x="63" y="186"/>
                    <a:pt x="50" y="173"/>
                    <a:pt x="50" y="157"/>
                  </a:cubicBezTo>
                  <a:cubicBezTo>
                    <a:pt x="50" y="152"/>
                    <a:pt x="50" y="152"/>
                    <a:pt x="50" y="152"/>
                  </a:cubicBezTo>
                  <a:cubicBezTo>
                    <a:pt x="50" y="136"/>
                    <a:pt x="63" y="123"/>
                    <a:pt x="79" y="123"/>
                  </a:cubicBezTo>
                  <a:cubicBezTo>
                    <a:pt x="150" y="123"/>
                    <a:pt x="150" y="123"/>
                    <a:pt x="150" y="123"/>
                  </a:cubicBezTo>
                  <a:cubicBezTo>
                    <a:pt x="166" y="123"/>
                    <a:pt x="179" y="110"/>
                    <a:pt x="179" y="94"/>
                  </a:cubicBezTo>
                  <a:cubicBezTo>
                    <a:pt x="179" y="92"/>
                    <a:pt x="179" y="92"/>
                    <a:pt x="179" y="92"/>
                  </a:cubicBezTo>
                  <a:cubicBezTo>
                    <a:pt x="179" y="77"/>
                    <a:pt x="168" y="64"/>
                    <a:pt x="153" y="63"/>
                  </a:cubicBezTo>
                  <a:cubicBezTo>
                    <a:pt x="29" y="63"/>
                    <a:pt x="29" y="63"/>
                    <a:pt x="29" y="63"/>
                  </a:cubicBezTo>
                  <a:cubicBezTo>
                    <a:pt x="28" y="63"/>
                    <a:pt x="27" y="63"/>
                    <a:pt x="26" y="63"/>
                  </a:cubicBezTo>
                  <a:cubicBezTo>
                    <a:pt x="11" y="61"/>
                    <a:pt x="0" y="49"/>
                    <a:pt x="0" y="34"/>
                  </a:cubicBezTo>
                  <a:cubicBezTo>
                    <a:pt x="0" y="29"/>
                    <a:pt x="0" y="29"/>
                    <a:pt x="0" y="29"/>
                  </a:cubicBezTo>
                  <a:cubicBezTo>
                    <a:pt x="0" y="13"/>
                    <a:pt x="13" y="0"/>
                    <a:pt x="29" y="0"/>
                  </a:cubicBezTo>
                  <a:cubicBezTo>
                    <a:pt x="1512" y="0"/>
                    <a:pt x="1512" y="0"/>
                    <a:pt x="1512" y="0"/>
                  </a:cubicBezTo>
                  <a:cubicBezTo>
                    <a:pt x="1528" y="0"/>
                    <a:pt x="1542" y="13"/>
                    <a:pt x="1542" y="29"/>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Freeform 7">
              <a:extLst>
                <a:ext uri="{FF2B5EF4-FFF2-40B4-BE49-F238E27FC236}">
                  <a16:creationId xmlns:a16="http://schemas.microsoft.com/office/drawing/2014/main" id="{7CF02321-02EB-4952-A352-9D06FD93DE1A}"/>
                </a:ext>
              </a:extLst>
            </p:cNvPr>
            <p:cNvSpPr>
              <a:spLocks/>
            </p:cNvSpPr>
            <p:nvPr/>
          </p:nvSpPr>
          <p:spPr bwMode="auto">
            <a:xfrm>
              <a:off x="3570688" y="-9467369"/>
              <a:ext cx="8048408" cy="1261858"/>
            </a:xfrm>
            <a:custGeom>
              <a:avLst/>
              <a:gdLst>
                <a:gd name="T0" fmla="*/ 29 w 1183"/>
                <a:gd name="T1" fmla="*/ 0 h 186"/>
                <a:gd name="T2" fmla="*/ 1153 w 1183"/>
                <a:gd name="T3" fmla="*/ 0 h 186"/>
                <a:gd name="T4" fmla="*/ 1183 w 1183"/>
                <a:gd name="T5" fmla="*/ 29 h 186"/>
                <a:gd name="T6" fmla="*/ 1183 w 1183"/>
                <a:gd name="T7" fmla="*/ 34 h 186"/>
                <a:gd name="T8" fmla="*/ 1153 w 1183"/>
                <a:gd name="T9" fmla="*/ 63 h 186"/>
                <a:gd name="T10" fmla="*/ 710 w 1183"/>
                <a:gd name="T11" fmla="*/ 63 h 186"/>
                <a:gd name="T12" fmla="*/ 685 w 1183"/>
                <a:gd name="T13" fmla="*/ 90 h 186"/>
                <a:gd name="T14" fmla="*/ 685 w 1183"/>
                <a:gd name="T15" fmla="*/ 95 h 186"/>
                <a:gd name="T16" fmla="*/ 712 w 1183"/>
                <a:gd name="T17" fmla="*/ 123 h 186"/>
                <a:gd name="T18" fmla="*/ 716 w 1183"/>
                <a:gd name="T19" fmla="*/ 123 h 186"/>
                <a:gd name="T20" fmla="*/ 716 w 1183"/>
                <a:gd name="T21" fmla="*/ 123 h 186"/>
                <a:gd name="T22" fmla="*/ 818 w 1183"/>
                <a:gd name="T23" fmla="*/ 123 h 186"/>
                <a:gd name="T24" fmla="*/ 847 w 1183"/>
                <a:gd name="T25" fmla="*/ 152 h 186"/>
                <a:gd name="T26" fmla="*/ 847 w 1183"/>
                <a:gd name="T27" fmla="*/ 157 h 186"/>
                <a:gd name="T28" fmla="*/ 818 w 1183"/>
                <a:gd name="T29" fmla="*/ 186 h 186"/>
                <a:gd name="T30" fmla="*/ 222 w 1183"/>
                <a:gd name="T31" fmla="*/ 186 h 186"/>
                <a:gd name="T32" fmla="*/ 193 w 1183"/>
                <a:gd name="T33" fmla="*/ 157 h 186"/>
                <a:gd name="T34" fmla="*/ 193 w 1183"/>
                <a:gd name="T35" fmla="*/ 152 h 186"/>
                <a:gd name="T36" fmla="*/ 222 w 1183"/>
                <a:gd name="T37" fmla="*/ 123 h 186"/>
                <a:gd name="T38" fmla="*/ 279 w 1183"/>
                <a:gd name="T39" fmla="*/ 123 h 186"/>
                <a:gd name="T40" fmla="*/ 279 w 1183"/>
                <a:gd name="T41" fmla="*/ 123 h 186"/>
                <a:gd name="T42" fmla="*/ 293 w 1183"/>
                <a:gd name="T43" fmla="*/ 123 h 186"/>
                <a:gd name="T44" fmla="*/ 320 w 1183"/>
                <a:gd name="T45" fmla="*/ 95 h 186"/>
                <a:gd name="T46" fmla="*/ 320 w 1183"/>
                <a:gd name="T47" fmla="*/ 90 h 186"/>
                <a:gd name="T48" fmla="*/ 295 w 1183"/>
                <a:gd name="T49" fmla="*/ 63 h 186"/>
                <a:gd name="T50" fmla="*/ 29 w 1183"/>
                <a:gd name="T51" fmla="*/ 63 h 186"/>
                <a:gd name="T52" fmla="*/ 0 w 1183"/>
                <a:gd name="T53" fmla="*/ 34 h 186"/>
                <a:gd name="T54" fmla="*/ 0 w 1183"/>
                <a:gd name="T55" fmla="*/ 29 h 186"/>
                <a:gd name="T56" fmla="*/ 29 w 1183"/>
                <a:gd name="T5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3" h="186">
                  <a:moveTo>
                    <a:pt x="29" y="0"/>
                  </a:moveTo>
                  <a:cubicBezTo>
                    <a:pt x="1153" y="0"/>
                    <a:pt x="1153" y="0"/>
                    <a:pt x="1153" y="0"/>
                  </a:cubicBezTo>
                  <a:cubicBezTo>
                    <a:pt x="1169" y="0"/>
                    <a:pt x="1183" y="13"/>
                    <a:pt x="1183" y="29"/>
                  </a:cubicBezTo>
                  <a:cubicBezTo>
                    <a:pt x="1183" y="34"/>
                    <a:pt x="1183" y="34"/>
                    <a:pt x="1183" y="34"/>
                  </a:cubicBezTo>
                  <a:cubicBezTo>
                    <a:pt x="1183" y="50"/>
                    <a:pt x="1169" y="63"/>
                    <a:pt x="1153" y="63"/>
                  </a:cubicBezTo>
                  <a:cubicBezTo>
                    <a:pt x="710" y="63"/>
                    <a:pt x="710" y="63"/>
                    <a:pt x="710" y="63"/>
                  </a:cubicBezTo>
                  <a:cubicBezTo>
                    <a:pt x="696" y="64"/>
                    <a:pt x="685" y="76"/>
                    <a:pt x="685" y="90"/>
                  </a:cubicBezTo>
                  <a:cubicBezTo>
                    <a:pt x="685" y="95"/>
                    <a:pt x="685" y="95"/>
                    <a:pt x="685" y="95"/>
                  </a:cubicBezTo>
                  <a:cubicBezTo>
                    <a:pt x="685" y="110"/>
                    <a:pt x="697" y="123"/>
                    <a:pt x="712" y="123"/>
                  </a:cubicBezTo>
                  <a:cubicBezTo>
                    <a:pt x="716" y="123"/>
                    <a:pt x="716" y="123"/>
                    <a:pt x="716" y="123"/>
                  </a:cubicBezTo>
                  <a:cubicBezTo>
                    <a:pt x="716" y="123"/>
                    <a:pt x="716" y="123"/>
                    <a:pt x="716" y="123"/>
                  </a:cubicBezTo>
                  <a:cubicBezTo>
                    <a:pt x="818" y="123"/>
                    <a:pt x="818" y="123"/>
                    <a:pt x="818" y="123"/>
                  </a:cubicBezTo>
                  <a:cubicBezTo>
                    <a:pt x="834" y="123"/>
                    <a:pt x="847" y="136"/>
                    <a:pt x="847" y="152"/>
                  </a:cubicBezTo>
                  <a:cubicBezTo>
                    <a:pt x="847" y="157"/>
                    <a:pt x="847" y="157"/>
                    <a:pt x="847" y="157"/>
                  </a:cubicBezTo>
                  <a:cubicBezTo>
                    <a:pt x="847" y="173"/>
                    <a:pt x="834" y="186"/>
                    <a:pt x="818" y="186"/>
                  </a:cubicBezTo>
                  <a:cubicBezTo>
                    <a:pt x="222" y="186"/>
                    <a:pt x="222" y="186"/>
                    <a:pt x="222" y="186"/>
                  </a:cubicBezTo>
                  <a:cubicBezTo>
                    <a:pt x="206" y="186"/>
                    <a:pt x="193" y="173"/>
                    <a:pt x="193" y="157"/>
                  </a:cubicBezTo>
                  <a:cubicBezTo>
                    <a:pt x="193" y="152"/>
                    <a:pt x="193" y="152"/>
                    <a:pt x="193" y="152"/>
                  </a:cubicBezTo>
                  <a:cubicBezTo>
                    <a:pt x="193" y="136"/>
                    <a:pt x="206" y="123"/>
                    <a:pt x="222" y="123"/>
                  </a:cubicBezTo>
                  <a:cubicBezTo>
                    <a:pt x="279" y="123"/>
                    <a:pt x="279" y="123"/>
                    <a:pt x="279" y="123"/>
                  </a:cubicBezTo>
                  <a:cubicBezTo>
                    <a:pt x="279" y="123"/>
                    <a:pt x="279" y="123"/>
                    <a:pt x="279" y="123"/>
                  </a:cubicBezTo>
                  <a:cubicBezTo>
                    <a:pt x="293" y="123"/>
                    <a:pt x="293" y="123"/>
                    <a:pt x="293" y="123"/>
                  </a:cubicBezTo>
                  <a:cubicBezTo>
                    <a:pt x="308" y="123"/>
                    <a:pt x="320" y="110"/>
                    <a:pt x="320" y="95"/>
                  </a:cubicBezTo>
                  <a:cubicBezTo>
                    <a:pt x="320" y="90"/>
                    <a:pt x="320" y="90"/>
                    <a:pt x="320" y="90"/>
                  </a:cubicBezTo>
                  <a:cubicBezTo>
                    <a:pt x="320" y="76"/>
                    <a:pt x="309" y="64"/>
                    <a:pt x="295" y="63"/>
                  </a:cubicBezTo>
                  <a:cubicBezTo>
                    <a:pt x="29" y="63"/>
                    <a:pt x="29" y="63"/>
                    <a:pt x="29" y="63"/>
                  </a:cubicBezTo>
                  <a:cubicBezTo>
                    <a:pt x="13" y="63"/>
                    <a:pt x="0" y="50"/>
                    <a:pt x="0" y="34"/>
                  </a:cubicBezTo>
                  <a:cubicBezTo>
                    <a:pt x="0" y="29"/>
                    <a:pt x="0" y="29"/>
                    <a:pt x="0" y="29"/>
                  </a:cubicBezTo>
                  <a:cubicBezTo>
                    <a:pt x="0" y="13"/>
                    <a:pt x="13" y="0"/>
                    <a:pt x="29" y="0"/>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
              <a:extLst>
                <a:ext uri="{FF2B5EF4-FFF2-40B4-BE49-F238E27FC236}">
                  <a16:creationId xmlns:a16="http://schemas.microsoft.com/office/drawing/2014/main" id="{A17FAD6E-9C69-4A05-ABD3-36A1BB53F2AE}"/>
                </a:ext>
              </a:extLst>
            </p:cNvPr>
            <p:cNvSpPr>
              <a:spLocks/>
            </p:cNvSpPr>
            <p:nvPr/>
          </p:nvSpPr>
          <p:spPr bwMode="auto">
            <a:xfrm>
              <a:off x="8722969" y="-10291734"/>
              <a:ext cx="1446255" cy="430262"/>
            </a:xfrm>
            <a:custGeom>
              <a:avLst/>
              <a:gdLst>
                <a:gd name="T0" fmla="*/ 184 w 213"/>
                <a:gd name="T1" fmla="*/ 63 h 63"/>
                <a:gd name="T2" fmla="*/ 30 w 213"/>
                <a:gd name="T3" fmla="*/ 63 h 63"/>
                <a:gd name="T4" fmla="*/ 0 w 213"/>
                <a:gd name="T5" fmla="*/ 34 h 63"/>
                <a:gd name="T6" fmla="*/ 0 w 213"/>
                <a:gd name="T7" fmla="*/ 29 h 63"/>
                <a:gd name="T8" fmla="*/ 30 w 213"/>
                <a:gd name="T9" fmla="*/ 0 h 63"/>
                <a:gd name="T10" fmla="*/ 184 w 213"/>
                <a:gd name="T11" fmla="*/ 0 h 63"/>
                <a:gd name="T12" fmla="*/ 213 w 213"/>
                <a:gd name="T13" fmla="*/ 29 h 63"/>
                <a:gd name="T14" fmla="*/ 213 w 213"/>
                <a:gd name="T15" fmla="*/ 34 h 63"/>
                <a:gd name="T16" fmla="*/ 184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184" y="63"/>
                  </a:moveTo>
                  <a:cubicBezTo>
                    <a:pt x="30" y="63"/>
                    <a:pt x="30" y="63"/>
                    <a:pt x="30" y="63"/>
                  </a:cubicBezTo>
                  <a:cubicBezTo>
                    <a:pt x="13" y="63"/>
                    <a:pt x="0" y="50"/>
                    <a:pt x="0" y="34"/>
                  </a:cubicBezTo>
                  <a:cubicBezTo>
                    <a:pt x="0" y="29"/>
                    <a:pt x="0" y="29"/>
                    <a:pt x="0" y="29"/>
                  </a:cubicBezTo>
                  <a:cubicBezTo>
                    <a:pt x="0" y="13"/>
                    <a:pt x="13" y="0"/>
                    <a:pt x="30" y="0"/>
                  </a:cubicBezTo>
                  <a:cubicBezTo>
                    <a:pt x="184" y="0"/>
                    <a:pt x="184" y="0"/>
                    <a:pt x="184" y="0"/>
                  </a:cubicBezTo>
                  <a:cubicBezTo>
                    <a:pt x="200" y="0"/>
                    <a:pt x="213" y="13"/>
                    <a:pt x="213" y="29"/>
                  </a:cubicBezTo>
                  <a:cubicBezTo>
                    <a:pt x="213" y="34"/>
                    <a:pt x="213" y="34"/>
                    <a:pt x="213" y="34"/>
                  </a:cubicBezTo>
                  <a:cubicBezTo>
                    <a:pt x="213" y="50"/>
                    <a:pt x="200" y="63"/>
                    <a:pt x="184"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9">
              <a:extLst>
                <a:ext uri="{FF2B5EF4-FFF2-40B4-BE49-F238E27FC236}">
                  <a16:creationId xmlns:a16="http://schemas.microsoft.com/office/drawing/2014/main" id="{C08B6B22-336A-4BE6-90DC-840CD7A1C1A7}"/>
                </a:ext>
              </a:extLst>
            </p:cNvPr>
            <p:cNvSpPr>
              <a:spLocks/>
            </p:cNvSpPr>
            <p:nvPr/>
          </p:nvSpPr>
          <p:spPr bwMode="auto">
            <a:xfrm>
              <a:off x="3147657" y="-8632157"/>
              <a:ext cx="1442640" cy="426645"/>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a:extLst>
              <a:ext uri="{FF2B5EF4-FFF2-40B4-BE49-F238E27FC236}">
                <a16:creationId xmlns:a16="http://schemas.microsoft.com/office/drawing/2014/main" id="{124DA4C3-BB23-4CE0-8CBE-7C41D1A4FE48}"/>
              </a:ext>
            </a:extLst>
          </p:cNvPr>
          <p:cNvGrpSpPr/>
          <p:nvPr/>
        </p:nvGrpSpPr>
        <p:grpSpPr>
          <a:xfrm flipH="1">
            <a:off x="4856762" y="4513681"/>
            <a:ext cx="4356531" cy="1212983"/>
            <a:chOff x="1209676" y="-11126947"/>
            <a:chExt cx="10492578" cy="2921436"/>
          </a:xfrm>
        </p:grpSpPr>
        <p:sp>
          <p:nvSpPr>
            <p:cNvPr id="53" name="Freeform 6">
              <a:extLst>
                <a:ext uri="{FF2B5EF4-FFF2-40B4-BE49-F238E27FC236}">
                  <a16:creationId xmlns:a16="http://schemas.microsoft.com/office/drawing/2014/main" id="{61244E90-EAC6-40BD-9277-A1FB9BB8BDD8}"/>
                </a:ext>
              </a:extLst>
            </p:cNvPr>
            <p:cNvSpPr>
              <a:spLocks/>
            </p:cNvSpPr>
            <p:nvPr/>
          </p:nvSpPr>
          <p:spPr bwMode="auto">
            <a:xfrm>
              <a:off x="1209676" y="-11126947"/>
              <a:ext cx="10492578" cy="1659578"/>
            </a:xfrm>
            <a:custGeom>
              <a:avLst/>
              <a:gdLst>
                <a:gd name="T0" fmla="*/ 1542 w 1542"/>
                <a:gd name="T1" fmla="*/ 29 h 244"/>
                <a:gd name="T2" fmla="*/ 1542 w 1542"/>
                <a:gd name="T3" fmla="*/ 34 h 244"/>
                <a:gd name="T4" fmla="*/ 1512 w 1542"/>
                <a:gd name="T5" fmla="*/ 63 h 244"/>
                <a:gd name="T6" fmla="*/ 608 w 1542"/>
                <a:gd name="T7" fmla="*/ 63 h 244"/>
                <a:gd name="T8" fmla="*/ 582 w 1542"/>
                <a:gd name="T9" fmla="*/ 92 h 244"/>
                <a:gd name="T10" fmla="*/ 582 w 1542"/>
                <a:gd name="T11" fmla="*/ 94 h 244"/>
                <a:gd name="T12" fmla="*/ 611 w 1542"/>
                <a:gd name="T13" fmla="*/ 123 h 244"/>
                <a:gd name="T14" fmla="*/ 1045 w 1542"/>
                <a:gd name="T15" fmla="*/ 123 h 244"/>
                <a:gd name="T16" fmla="*/ 1074 w 1542"/>
                <a:gd name="T17" fmla="*/ 152 h 244"/>
                <a:gd name="T18" fmla="*/ 1074 w 1542"/>
                <a:gd name="T19" fmla="*/ 157 h 244"/>
                <a:gd name="T20" fmla="*/ 1047 w 1542"/>
                <a:gd name="T21" fmla="*/ 186 h 244"/>
                <a:gd name="T22" fmla="*/ 1045 w 1542"/>
                <a:gd name="T23" fmla="*/ 186 h 244"/>
                <a:gd name="T24" fmla="*/ 986 w 1542"/>
                <a:gd name="T25" fmla="*/ 186 h 244"/>
                <a:gd name="T26" fmla="*/ 961 w 1542"/>
                <a:gd name="T27" fmla="*/ 214 h 244"/>
                <a:gd name="T28" fmla="*/ 961 w 1542"/>
                <a:gd name="T29" fmla="*/ 216 h 244"/>
                <a:gd name="T30" fmla="*/ 989 w 1542"/>
                <a:gd name="T31" fmla="*/ 243 h 244"/>
                <a:gd name="T32" fmla="*/ 998 w 1542"/>
                <a:gd name="T33" fmla="*/ 243 h 244"/>
                <a:gd name="T34" fmla="*/ 998 w 1542"/>
                <a:gd name="T35" fmla="*/ 244 h 244"/>
                <a:gd name="T36" fmla="*/ 415 w 1542"/>
                <a:gd name="T37" fmla="*/ 244 h 244"/>
                <a:gd name="T38" fmla="*/ 442 w 1542"/>
                <a:gd name="T39" fmla="*/ 216 h 244"/>
                <a:gd name="T40" fmla="*/ 442 w 1542"/>
                <a:gd name="T41" fmla="*/ 214 h 244"/>
                <a:gd name="T42" fmla="*/ 417 w 1542"/>
                <a:gd name="T43" fmla="*/ 186 h 244"/>
                <a:gd name="T44" fmla="*/ 79 w 1542"/>
                <a:gd name="T45" fmla="*/ 186 h 244"/>
                <a:gd name="T46" fmla="*/ 50 w 1542"/>
                <a:gd name="T47" fmla="*/ 157 h 244"/>
                <a:gd name="T48" fmla="*/ 50 w 1542"/>
                <a:gd name="T49" fmla="*/ 152 h 244"/>
                <a:gd name="T50" fmla="*/ 79 w 1542"/>
                <a:gd name="T51" fmla="*/ 123 h 244"/>
                <a:gd name="T52" fmla="*/ 150 w 1542"/>
                <a:gd name="T53" fmla="*/ 123 h 244"/>
                <a:gd name="T54" fmla="*/ 179 w 1542"/>
                <a:gd name="T55" fmla="*/ 94 h 244"/>
                <a:gd name="T56" fmla="*/ 179 w 1542"/>
                <a:gd name="T57" fmla="*/ 92 h 244"/>
                <a:gd name="T58" fmla="*/ 153 w 1542"/>
                <a:gd name="T59" fmla="*/ 63 h 244"/>
                <a:gd name="T60" fmla="*/ 29 w 1542"/>
                <a:gd name="T61" fmla="*/ 63 h 244"/>
                <a:gd name="T62" fmla="*/ 26 w 1542"/>
                <a:gd name="T63" fmla="*/ 63 h 244"/>
                <a:gd name="T64" fmla="*/ 0 w 1542"/>
                <a:gd name="T65" fmla="*/ 34 h 244"/>
                <a:gd name="T66" fmla="*/ 0 w 1542"/>
                <a:gd name="T67" fmla="*/ 29 h 244"/>
                <a:gd name="T68" fmla="*/ 29 w 1542"/>
                <a:gd name="T69" fmla="*/ 0 h 244"/>
                <a:gd name="T70" fmla="*/ 1512 w 1542"/>
                <a:gd name="T71" fmla="*/ 0 h 244"/>
                <a:gd name="T72" fmla="*/ 1542 w 1542"/>
                <a:gd name="T73" fmla="*/ 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2" h="244">
                  <a:moveTo>
                    <a:pt x="1542" y="29"/>
                  </a:moveTo>
                  <a:cubicBezTo>
                    <a:pt x="1542" y="34"/>
                    <a:pt x="1542" y="34"/>
                    <a:pt x="1542" y="34"/>
                  </a:cubicBezTo>
                  <a:cubicBezTo>
                    <a:pt x="1542" y="50"/>
                    <a:pt x="1528" y="63"/>
                    <a:pt x="1512" y="63"/>
                  </a:cubicBezTo>
                  <a:cubicBezTo>
                    <a:pt x="608" y="63"/>
                    <a:pt x="608" y="63"/>
                    <a:pt x="608" y="63"/>
                  </a:cubicBezTo>
                  <a:cubicBezTo>
                    <a:pt x="593" y="64"/>
                    <a:pt x="582" y="77"/>
                    <a:pt x="582" y="92"/>
                  </a:cubicBezTo>
                  <a:cubicBezTo>
                    <a:pt x="582" y="94"/>
                    <a:pt x="582" y="94"/>
                    <a:pt x="582" y="94"/>
                  </a:cubicBezTo>
                  <a:cubicBezTo>
                    <a:pt x="582" y="110"/>
                    <a:pt x="595" y="123"/>
                    <a:pt x="611" y="123"/>
                  </a:cubicBezTo>
                  <a:cubicBezTo>
                    <a:pt x="1045" y="123"/>
                    <a:pt x="1045" y="123"/>
                    <a:pt x="1045" y="123"/>
                  </a:cubicBezTo>
                  <a:cubicBezTo>
                    <a:pt x="1061" y="123"/>
                    <a:pt x="1074" y="136"/>
                    <a:pt x="1074" y="152"/>
                  </a:cubicBezTo>
                  <a:cubicBezTo>
                    <a:pt x="1074" y="157"/>
                    <a:pt x="1074" y="157"/>
                    <a:pt x="1074" y="157"/>
                  </a:cubicBezTo>
                  <a:cubicBezTo>
                    <a:pt x="1074" y="173"/>
                    <a:pt x="1062" y="185"/>
                    <a:pt x="1047" y="186"/>
                  </a:cubicBezTo>
                  <a:cubicBezTo>
                    <a:pt x="1046" y="186"/>
                    <a:pt x="1046" y="186"/>
                    <a:pt x="1045" y="186"/>
                  </a:cubicBezTo>
                  <a:cubicBezTo>
                    <a:pt x="986" y="186"/>
                    <a:pt x="986" y="186"/>
                    <a:pt x="986" y="186"/>
                  </a:cubicBezTo>
                  <a:cubicBezTo>
                    <a:pt x="972" y="188"/>
                    <a:pt x="961" y="199"/>
                    <a:pt x="961" y="214"/>
                  </a:cubicBezTo>
                  <a:cubicBezTo>
                    <a:pt x="961" y="216"/>
                    <a:pt x="961" y="216"/>
                    <a:pt x="961" y="216"/>
                  </a:cubicBezTo>
                  <a:cubicBezTo>
                    <a:pt x="961" y="231"/>
                    <a:pt x="973" y="243"/>
                    <a:pt x="989" y="243"/>
                  </a:cubicBezTo>
                  <a:cubicBezTo>
                    <a:pt x="998" y="243"/>
                    <a:pt x="998" y="243"/>
                    <a:pt x="998" y="243"/>
                  </a:cubicBezTo>
                  <a:cubicBezTo>
                    <a:pt x="998" y="244"/>
                    <a:pt x="998" y="244"/>
                    <a:pt x="998" y="244"/>
                  </a:cubicBezTo>
                  <a:cubicBezTo>
                    <a:pt x="415" y="244"/>
                    <a:pt x="415" y="244"/>
                    <a:pt x="415" y="244"/>
                  </a:cubicBezTo>
                  <a:cubicBezTo>
                    <a:pt x="430" y="244"/>
                    <a:pt x="442" y="231"/>
                    <a:pt x="442" y="216"/>
                  </a:cubicBezTo>
                  <a:cubicBezTo>
                    <a:pt x="442" y="214"/>
                    <a:pt x="442" y="214"/>
                    <a:pt x="442" y="214"/>
                  </a:cubicBezTo>
                  <a:cubicBezTo>
                    <a:pt x="442" y="199"/>
                    <a:pt x="431" y="188"/>
                    <a:pt x="417" y="186"/>
                  </a:cubicBezTo>
                  <a:cubicBezTo>
                    <a:pt x="79" y="186"/>
                    <a:pt x="79" y="186"/>
                    <a:pt x="79" y="186"/>
                  </a:cubicBezTo>
                  <a:cubicBezTo>
                    <a:pt x="63" y="186"/>
                    <a:pt x="50" y="173"/>
                    <a:pt x="50" y="157"/>
                  </a:cubicBezTo>
                  <a:cubicBezTo>
                    <a:pt x="50" y="152"/>
                    <a:pt x="50" y="152"/>
                    <a:pt x="50" y="152"/>
                  </a:cubicBezTo>
                  <a:cubicBezTo>
                    <a:pt x="50" y="136"/>
                    <a:pt x="63" y="123"/>
                    <a:pt x="79" y="123"/>
                  </a:cubicBezTo>
                  <a:cubicBezTo>
                    <a:pt x="150" y="123"/>
                    <a:pt x="150" y="123"/>
                    <a:pt x="150" y="123"/>
                  </a:cubicBezTo>
                  <a:cubicBezTo>
                    <a:pt x="166" y="123"/>
                    <a:pt x="179" y="110"/>
                    <a:pt x="179" y="94"/>
                  </a:cubicBezTo>
                  <a:cubicBezTo>
                    <a:pt x="179" y="92"/>
                    <a:pt x="179" y="92"/>
                    <a:pt x="179" y="92"/>
                  </a:cubicBezTo>
                  <a:cubicBezTo>
                    <a:pt x="179" y="77"/>
                    <a:pt x="168" y="64"/>
                    <a:pt x="153" y="63"/>
                  </a:cubicBezTo>
                  <a:cubicBezTo>
                    <a:pt x="29" y="63"/>
                    <a:pt x="29" y="63"/>
                    <a:pt x="29" y="63"/>
                  </a:cubicBezTo>
                  <a:cubicBezTo>
                    <a:pt x="28" y="63"/>
                    <a:pt x="27" y="63"/>
                    <a:pt x="26" y="63"/>
                  </a:cubicBezTo>
                  <a:cubicBezTo>
                    <a:pt x="11" y="61"/>
                    <a:pt x="0" y="49"/>
                    <a:pt x="0" y="34"/>
                  </a:cubicBezTo>
                  <a:cubicBezTo>
                    <a:pt x="0" y="29"/>
                    <a:pt x="0" y="29"/>
                    <a:pt x="0" y="29"/>
                  </a:cubicBezTo>
                  <a:cubicBezTo>
                    <a:pt x="0" y="13"/>
                    <a:pt x="13" y="0"/>
                    <a:pt x="29" y="0"/>
                  </a:cubicBezTo>
                  <a:cubicBezTo>
                    <a:pt x="1512" y="0"/>
                    <a:pt x="1512" y="0"/>
                    <a:pt x="1512" y="0"/>
                  </a:cubicBezTo>
                  <a:cubicBezTo>
                    <a:pt x="1528" y="0"/>
                    <a:pt x="1542" y="13"/>
                    <a:pt x="1542" y="29"/>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
              <a:extLst>
                <a:ext uri="{FF2B5EF4-FFF2-40B4-BE49-F238E27FC236}">
                  <a16:creationId xmlns:a16="http://schemas.microsoft.com/office/drawing/2014/main" id="{7DC12752-E422-46F1-8E02-A75818B9A68C}"/>
                </a:ext>
              </a:extLst>
            </p:cNvPr>
            <p:cNvSpPr>
              <a:spLocks/>
            </p:cNvSpPr>
            <p:nvPr/>
          </p:nvSpPr>
          <p:spPr bwMode="auto">
            <a:xfrm>
              <a:off x="3570688" y="-9467369"/>
              <a:ext cx="8048408" cy="1261858"/>
            </a:xfrm>
            <a:custGeom>
              <a:avLst/>
              <a:gdLst>
                <a:gd name="T0" fmla="*/ 29 w 1183"/>
                <a:gd name="T1" fmla="*/ 0 h 186"/>
                <a:gd name="T2" fmla="*/ 1153 w 1183"/>
                <a:gd name="T3" fmla="*/ 0 h 186"/>
                <a:gd name="T4" fmla="*/ 1183 w 1183"/>
                <a:gd name="T5" fmla="*/ 29 h 186"/>
                <a:gd name="T6" fmla="*/ 1183 w 1183"/>
                <a:gd name="T7" fmla="*/ 34 h 186"/>
                <a:gd name="T8" fmla="*/ 1153 w 1183"/>
                <a:gd name="T9" fmla="*/ 63 h 186"/>
                <a:gd name="T10" fmla="*/ 710 w 1183"/>
                <a:gd name="T11" fmla="*/ 63 h 186"/>
                <a:gd name="T12" fmla="*/ 685 w 1183"/>
                <a:gd name="T13" fmla="*/ 90 h 186"/>
                <a:gd name="T14" fmla="*/ 685 w 1183"/>
                <a:gd name="T15" fmla="*/ 95 h 186"/>
                <a:gd name="T16" fmla="*/ 712 w 1183"/>
                <a:gd name="T17" fmla="*/ 123 h 186"/>
                <a:gd name="T18" fmla="*/ 716 w 1183"/>
                <a:gd name="T19" fmla="*/ 123 h 186"/>
                <a:gd name="T20" fmla="*/ 716 w 1183"/>
                <a:gd name="T21" fmla="*/ 123 h 186"/>
                <a:gd name="T22" fmla="*/ 818 w 1183"/>
                <a:gd name="T23" fmla="*/ 123 h 186"/>
                <a:gd name="T24" fmla="*/ 847 w 1183"/>
                <a:gd name="T25" fmla="*/ 152 h 186"/>
                <a:gd name="T26" fmla="*/ 847 w 1183"/>
                <a:gd name="T27" fmla="*/ 157 h 186"/>
                <a:gd name="T28" fmla="*/ 818 w 1183"/>
                <a:gd name="T29" fmla="*/ 186 h 186"/>
                <a:gd name="T30" fmla="*/ 222 w 1183"/>
                <a:gd name="T31" fmla="*/ 186 h 186"/>
                <a:gd name="T32" fmla="*/ 193 w 1183"/>
                <a:gd name="T33" fmla="*/ 157 h 186"/>
                <a:gd name="T34" fmla="*/ 193 w 1183"/>
                <a:gd name="T35" fmla="*/ 152 h 186"/>
                <a:gd name="T36" fmla="*/ 222 w 1183"/>
                <a:gd name="T37" fmla="*/ 123 h 186"/>
                <a:gd name="T38" fmla="*/ 279 w 1183"/>
                <a:gd name="T39" fmla="*/ 123 h 186"/>
                <a:gd name="T40" fmla="*/ 279 w 1183"/>
                <a:gd name="T41" fmla="*/ 123 h 186"/>
                <a:gd name="T42" fmla="*/ 293 w 1183"/>
                <a:gd name="T43" fmla="*/ 123 h 186"/>
                <a:gd name="T44" fmla="*/ 320 w 1183"/>
                <a:gd name="T45" fmla="*/ 95 h 186"/>
                <a:gd name="T46" fmla="*/ 320 w 1183"/>
                <a:gd name="T47" fmla="*/ 90 h 186"/>
                <a:gd name="T48" fmla="*/ 295 w 1183"/>
                <a:gd name="T49" fmla="*/ 63 h 186"/>
                <a:gd name="T50" fmla="*/ 29 w 1183"/>
                <a:gd name="T51" fmla="*/ 63 h 186"/>
                <a:gd name="T52" fmla="*/ 0 w 1183"/>
                <a:gd name="T53" fmla="*/ 34 h 186"/>
                <a:gd name="T54" fmla="*/ 0 w 1183"/>
                <a:gd name="T55" fmla="*/ 29 h 186"/>
                <a:gd name="T56" fmla="*/ 29 w 1183"/>
                <a:gd name="T5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3" h="186">
                  <a:moveTo>
                    <a:pt x="29" y="0"/>
                  </a:moveTo>
                  <a:cubicBezTo>
                    <a:pt x="1153" y="0"/>
                    <a:pt x="1153" y="0"/>
                    <a:pt x="1153" y="0"/>
                  </a:cubicBezTo>
                  <a:cubicBezTo>
                    <a:pt x="1169" y="0"/>
                    <a:pt x="1183" y="13"/>
                    <a:pt x="1183" y="29"/>
                  </a:cubicBezTo>
                  <a:cubicBezTo>
                    <a:pt x="1183" y="34"/>
                    <a:pt x="1183" y="34"/>
                    <a:pt x="1183" y="34"/>
                  </a:cubicBezTo>
                  <a:cubicBezTo>
                    <a:pt x="1183" y="50"/>
                    <a:pt x="1169" y="63"/>
                    <a:pt x="1153" y="63"/>
                  </a:cubicBezTo>
                  <a:cubicBezTo>
                    <a:pt x="710" y="63"/>
                    <a:pt x="710" y="63"/>
                    <a:pt x="710" y="63"/>
                  </a:cubicBezTo>
                  <a:cubicBezTo>
                    <a:pt x="696" y="64"/>
                    <a:pt x="685" y="76"/>
                    <a:pt x="685" y="90"/>
                  </a:cubicBezTo>
                  <a:cubicBezTo>
                    <a:pt x="685" y="95"/>
                    <a:pt x="685" y="95"/>
                    <a:pt x="685" y="95"/>
                  </a:cubicBezTo>
                  <a:cubicBezTo>
                    <a:pt x="685" y="110"/>
                    <a:pt x="697" y="123"/>
                    <a:pt x="712" y="123"/>
                  </a:cubicBezTo>
                  <a:cubicBezTo>
                    <a:pt x="716" y="123"/>
                    <a:pt x="716" y="123"/>
                    <a:pt x="716" y="123"/>
                  </a:cubicBezTo>
                  <a:cubicBezTo>
                    <a:pt x="716" y="123"/>
                    <a:pt x="716" y="123"/>
                    <a:pt x="716" y="123"/>
                  </a:cubicBezTo>
                  <a:cubicBezTo>
                    <a:pt x="818" y="123"/>
                    <a:pt x="818" y="123"/>
                    <a:pt x="818" y="123"/>
                  </a:cubicBezTo>
                  <a:cubicBezTo>
                    <a:pt x="834" y="123"/>
                    <a:pt x="847" y="136"/>
                    <a:pt x="847" y="152"/>
                  </a:cubicBezTo>
                  <a:cubicBezTo>
                    <a:pt x="847" y="157"/>
                    <a:pt x="847" y="157"/>
                    <a:pt x="847" y="157"/>
                  </a:cubicBezTo>
                  <a:cubicBezTo>
                    <a:pt x="847" y="173"/>
                    <a:pt x="834" y="186"/>
                    <a:pt x="818" y="186"/>
                  </a:cubicBezTo>
                  <a:cubicBezTo>
                    <a:pt x="222" y="186"/>
                    <a:pt x="222" y="186"/>
                    <a:pt x="222" y="186"/>
                  </a:cubicBezTo>
                  <a:cubicBezTo>
                    <a:pt x="206" y="186"/>
                    <a:pt x="193" y="173"/>
                    <a:pt x="193" y="157"/>
                  </a:cubicBezTo>
                  <a:cubicBezTo>
                    <a:pt x="193" y="152"/>
                    <a:pt x="193" y="152"/>
                    <a:pt x="193" y="152"/>
                  </a:cubicBezTo>
                  <a:cubicBezTo>
                    <a:pt x="193" y="136"/>
                    <a:pt x="206" y="123"/>
                    <a:pt x="222" y="123"/>
                  </a:cubicBezTo>
                  <a:cubicBezTo>
                    <a:pt x="279" y="123"/>
                    <a:pt x="279" y="123"/>
                    <a:pt x="279" y="123"/>
                  </a:cubicBezTo>
                  <a:cubicBezTo>
                    <a:pt x="279" y="123"/>
                    <a:pt x="279" y="123"/>
                    <a:pt x="279" y="123"/>
                  </a:cubicBezTo>
                  <a:cubicBezTo>
                    <a:pt x="293" y="123"/>
                    <a:pt x="293" y="123"/>
                    <a:pt x="293" y="123"/>
                  </a:cubicBezTo>
                  <a:cubicBezTo>
                    <a:pt x="308" y="123"/>
                    <a:pt x="320" y="110"/>
                    <a:pt x="320" y="95"/>
                  </a:cubicBezTo>
                  <a:cubicBezTo>
                    <a:pt x="320" y="90"/>
                    <a:pt x="320" y="90"/>
                    <a:pt x="320" y="90"/>
                  </a:cubicBezTo>
                  <a:cubicBezTo>
                    <a:pt x="320" y="76"/>
                    <a:pt x="309" y="64"/>
                    <a:pt x="295" y="63"/>
                  </a:cubicBezTo>
                  <a:cubicBezTo>
                    <a:pt x="29" y="63"/>
                    <a:pt x="29" y="63"/>
                    <a:pt x="29" y="63"/>
                  </a:cubicBezTo>
                  <a:cubicBezTo>
                    <a:pt x="13" y="63"/>
                    <a:pt x="0" y="50"/>
                    <a:pt x="0" y="34"/>
                  </a:cubicBezTo>
                  <a:cubicBezTo>
                    <a:pt x="0" y="29"/>
                    <a:pt x="0" y="29"/>
                    <a:pt x="0" y="29"/>
                  </a:cubicBezTo>
                  <a:cubicBezTo>
                    <a:pt x="0" y="13"/>
                    <a:pt x="13" y="0"/>
                    <a:pt x="29" y="0"/>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8">
              <a:extLst>
                <a:ext uri="{FF2B5EF4-FFF2-40B4-BE49-F238E27FC236}">
                  <a16:creationId xmlns:a16="http://schemas.microsoft.com/office/drawing/2014/main" id="{3CB4EC3E-533F-4676-8A58-B65F7ABBFB63}"/>
                </a:ext>
              </a:extLst>
            </p:cNvPr>
            <p:cNvSpPr>
              <a:spLocks/>
            </p:cNvSpPr>
            <p:nvPr/>
          </p:nvSpPr>
          <p:spPr bwMode="auto">
            <a:xfrm>
              <a:off x="8722969" y="-10291734"/>
              <a:ext cx="1446255" cy="430262"/>
            </a:xfrm>
            <a:custGeom>
              <a:avLst/>
              <a:gdLst>
                <a:gd name="T0" fmla="*/ 184 w 213"/>
                <a:gd name="T1" fmla="*/ 63 h 63"/>
                <a:gd name="T2" fmla="*/ 30 w 213"/>
                <a:gd name="T3" fmla="*/ 63 h 63"/>
                <a:gd name="T4" fmla="*/ 0 w 213"/>
                <a:gd name="T5" fmla="*/ 34 h 63"/>
                <a:gd name="T6" fmla="*/ 0 w 213"/>
                <a:gd name="T7" fmla="*/ 29 h 63"/>
                <a:gd name="T8" fmla="*/ 30 w 213"/>
                <a:gd name="T9" fmla="*/ 0 h 63"/>
                <a:gd name="T10" fmla="*/ 184 w 213"/>
                <a:gd name="T11" fmla="*/ 0 h 63"/>
                <a:gd name="T12" fmla="*/ 213 w 213"/>
                <a:gd name="T13" fmla="*/ 29 h 63"/>
                <a:gd name="T14" fmla="*/ 213 w 213"/>
                <a:gd name="T15" fmla="*/ 34 h 63"/>
                <a:gd name="T16" fmla="*/ 184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184" y="63"/>
                  </a:moveTo>
                  <a:cubicBezTo>
                    <a:pt x="30" y="63"/>
                    <a:pt x="30" y="63"/>
                    <a:pt x="30" y="63"/>
                  </a:cubicBezTo>
                  <a:cubicBezTo>
                    <a:pt x="13" y="63"/>
                    <a:pt x="0" y="50"/>
                    <a:pt x="0" y="34"/>
                  </a:cubicBezTo>
                  <a:cubicBezTo>
                    <a:pt x="0" y="29"/>
                    <a:pt x="0" y="29"/>
                    <a:pt x="0" y="29"/>
                  </a:cubicBezTo>
                  <a:cubicBezTo>
                    <a:pt x="0" y="13"/>
                    <a:pt x="13" y="0"/>
                    <a:pt x="30" y="0"/>
                  </a:cubicBezTo>
                  <a:cubicBezTo>
                    <a:pt x="184" y="0"/>
                    <a:pt x="184" y="0"/>
                    <a:pt x="184" y="0"/>
                  </a:cubicBezTo>
                  <a:cubicBezTo>
                    <a:pt x="200" y="0"/>
                    <a:pt x="213" y="13"/>
                    <a:pt x="213" y="29"/>
                  </a:cubicBezTo>
                  <a:cubicBezTo>
                    <a:pt x="213" y="34"/>
                    <a:pt x="213" y="34"/>
                    <a:pt x="213" y="34"/>
                  </a:cubicBezTo>
                  <a:cubicBezTo>
                    <a:pt x="213" y="50"/>
                    <a:pt x="200" y="63"/>
                    <a:pt x="184"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9">
              <a:extLst>
                <a:ext uri="{FF2B5EF4-FFF2-40B4-BE49-F238E27FC236}">
                  <a16:creationId xmlns:a16="http://schemas.microsoft.com/office/drawing/2014/main" id="{734C838C-F2F6-43B5-985F-5F07B0B803BB}"/>
                </a:ext>
              </a:extLst>
            </p:cNvPr>
            <p:cNvSpPr>
              <a:spLocks/>
            </p:cNvSpPr>
            <p:nvPr/>
          </p:nvSpPr>
          <p:spPr bwMode="auto">
            <a:xfrm>
              <a:off x="3147657" y="-8632157"/>
              <a:ext cx="1442640" cy="426645"/>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215" name="Freeform: Shape 214">
            <a:extLst>
              <a:ext uri="{FF2B5EF4-FFF2-40B4-BE49-F238E27FC236}">
                <a16:creationId xmlns:a16="http://schemas.microsoft.com/office/drawing/2014/main" id="{C35E906F-45E1-45EA-93A8-CE89E7C15A4F}"/>
              </a:ext>
            </a:extLst>
          </p:cNvPr>
          <p:cNvSpPr>
            <a:spLocks/>
          </p:cNvSpPr>
          <p:nvPr/>
        </p:nvSpPr>
        <p:spPr bwMode="auto">
          <a:xfrm flipV="1">
            <a:off x="3650193" y="3195608"/>
            <a:ext cx="4887606" cy="2515355"/>
          </a:xfrm>
          <a:custGeom>
            <a:avLst/>
            <a:gdLst>
              <a:gd name="connsiteX0" fmla="*/ 101363 w 4887606"/>
              <a:gd name="connsiteY0" fmla="*/ 2515355 h 2515355"/>
              <a:gd name="connsiteX1" fmla="*/ 4786243 w 4887606"/>
              <a:gd name="connsiteY1" fmla="*/ 2515355 h 2515355"/>
              <a:gd name="connsiteX2" fmla="*/ 4887606 w 4887606"/>
              <a:gd name="connsiteY2" fmla="*/ 2414444 h 2515355"/>
              <a:gd name="connsiteX3" fmla="*/ 4786243 w 4887606"/>
              <a:gd name="connsiteY3" fmla="*/ 2316686 h 2515355"/>
              <a:gd name="connsiteX4" fmla="*/ 4777093 w 4887606"/>
              <a:gd name="connsiteY4" fmla="*/ 2316686 h 2515355"/>
              <a:gd name="connsiteX5" fmla="*/ 4764700 w 4887606"/>
              <a:gd name="connsiteY5" fmla="*/ 2316686 h 2515355"/>
              <a:gd name="connsiteX6" fmla="*/ 4764700 w 4887606"/>
              <a:gd name="connsiteY6" fmla="*/ 2304009 h 2515355"/>
              <a:gd name="connsiteX7" fmla="*/ 2442119 w 4887606"/>
              <a:gd name="connsiteY7" fmla="*/ 0 h 2515355"/>
              <a:gd name="connsiteX8" fmla="*/ 119538 w 4887606"/>
              <a:gd name="connsiteY8" fmla="*/ 2304009 h 2515355"/>
              <a:gd name="connsiteX9" fmla="*/ 119538 w 4887606"/>
              <a:gd name="connsiteY9" fmla="*/ 2316686 h 2515355"/>
              <a:gd name="connsiteX10" fmla="*/ 101363 w 4887606"/>
              <a:gd name="connsiteY10" fmla="*/ 2316686 h 2515355"/>
              <a:gd name="connsiteX11" fmla="*/ 0 w 4887606"/>
              <a:gd name="connsiteY11" fmla="*/ 2414444 h 2515355"/>
              <a:gd name="connsiteX12" fmla="*/ 101363 w 4887606"/>
              <a:gd name="connsiteY12" fmla="*/ 2515355 h 251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7606" h="2515355">
                <a:moveTo>
                  <a:pt x="101363" y="2515355"/>
                </a:moveTo>
                <a:cubicBezTo>
                  <a:pt x="101363" y="2515355"/>
                  <a:pt x="101363" y="2515355"/>
                  <a:pt x="4786243" y="2515355"/>
                </a:cubicBezTo>
                <a:cubicBezTo>
                  <a:pt x="4840092" y="2515355"/>
                  <a:pt x="4887606" y="2471206"/>
                  <a:pt x="4887606" y="2414444"/>
                </a:cubicBezTo>
                <a:cubicBezTo>
                  <a:pt x="4887606" y="2360835"/>
                  <a:pt x="4840092" y="2316686"/>
                  <a:pt x="4786243" y="2316686"/>
                </a:cubicBezTo>
                <a:cubicBezTo>
                  <a:pt x="4786243" y="2316686"/>
                  <a:pt x="4786243" y="2316686"/>
                  <a:pt x="4777093" y="2316686"/>
                </a:cubicBezTo>
                <a:lnTo>
                  <a:pt x="4764700" y="2316686"/>
                </a:lnTo>
                <a:cubicBezTo>
                  <a:pt x="4764700" y="2316686"/>
                  <a:pt x="4764700" y="2316686"/>
                  <a:pt x="4764700" y="2304009"/>
                </a:cubicBezTo>
                <a:cubicBezTo>
                  <a:pt x="4764700" y="1033160"/>
                  <a:pt x="3725401" y="0"/>
                  <a:pt x="2442119" y="0"/>
                </a:cubicBezTo>
                <a:cubicBezTo>
                  <a:pt x="1158838" y="0"/>
                  <a:pt x="119538" y="1033160"/>
                  <a:pt x="119538" y="2304009"/>
                </a:cubicBezTo>
                <a:cubicBezTo>
                  <a:pt x="119538" y="2304009"/>
                  <a:pt x="119538" y="2304009"/>
                  <a:pt x="119538" y="2316686"/>
                </a:cubicBezTo>
                <a:lnTo>
                  <a:pt x="101363" y="2316686"/>
                </a:lnTo>
                <a:cubicBezTo>
                  <a:pt x="44346" y="2316686"/>
                  <a:pt x="0" y="2360835"/>
                  <a:pt x="0" y="2414444"/>
                </a:cubicBezTo>
                <a:cubicBezTo>
                  <a:pt x="0" y="2471206"/>
                  <a:pt x="44346" y="2515355"/>
                  <a:pt x="101363" y="2515355"/>
                </a:cubicBezTo>
                <a:close/>
              </a:path>
            </a:pathLst>
          </a:custGeom>
          <a:gradFill>
            <a:gsLst>
              <a:gs pos="50000">
                <a:schemeClr val="accent2"/>
              </a:gs>
              <a:gs pos="0">
                <a:srgbClr val="3B40A3"/>
              </a:gs>
              <a:gs pos="100000">
                <a:srgbClr val="6F35A1"/>
              </a:gs>
            </a:gsLst>
            <a:lin ang="2700000" scaled="0"/>
          </a:gra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618" name="Freeform: Shape 617">
            <a:extLst>
              <a:ext uri="{FF2B5EF4-FFF2-40B4-BE49-F238E27FC236}">
                <a16:creationId xmlns:a16="http://schemas.microsoft.com/office/drawing/2014/main" id="{7C42A87E-90A7-492A-BB27-68AD9C613E57}"/>
              </a:ext>
            </a:extLst>
          </p:cNvPr>
          <p:cNvSpPr>
            <a:spLocks/>
          </p:cNvSpPr>
          <p:nvPr/>
        </p:nvSpPr>
        <p:spPr bwMode="auto">
          <a:xfrm flipV="1">
            <a:off x="3650193" y="3195608"/>
            <a:ext cx="4490166" cy="2081738"/>
          </a:xfrm>
          <a:custGeom>
            <a:avLst/>
            <a:gdLst>
              <a:gd name="connsiteX0" fmla="*/ 108446 w 4803915"/>
              <a:gd name="connsiteY0" fmla="*/ 2227201 h 2227201"/>
              <a:gd name="connsiteX1" fmla="*/ 4665315 w 4803915"/>
              <a:gd name="connsiteY1" fmla="*/ 2227201 h 2227201"/>
              <a:gd name="connsiteX2" fmla="*/ 4803915 w 4803915"/>
              <a:gd name="connsiteY2" fmla="*/ 2227201 h 2227201"/>
              <a:gd name="connsiteX3" fmla="*/ 4803205 w 4803915"/>
              <a:gd name="connsiteY3" fmla="*/ 2213258 h 2227201"/>
              <a:gd name="connsiteX4" fmla="*/ 2331157 w 4803915"/>
              <a:gd name="connsiteY4" fmla="*/ 0 h 2227201"/>
              <a:gd name="connsiteX5" fmla="*/ 413518 w 4803915"/>
              <a:gd name="connsiteY5" fmla="*/ 897752 h 2227201"/>
              <a:gd name="connsiteX6" fmla="*/ 356596 w 4803915"/>
              <a:gd name="connsiteY6" fmla="*/ 973300 h 2227201"/>
              <a:gd name="connsiteX7" fmla="*/ 323081 w 4803915"/>
              <a:gd name="connsiteY7" fmla="*/ 1042328 h 2227201"/>
              <a:gd name="connsiteX8" fmla="*/ 127891 w 4803915"/>
              <a:gd name="connsiteY8" fmla="*/ 2001088 h 2227201"/>
              <a:gd name="connsiteX9" fmla="*/ 127891 w 4803915"/>
              <a:gd name="connsiteY9" fmla="*/ 2014650 h 2227201"/>
              <a:gd name="connsiteX10" fmla="*/ 108446 w 4803915"/>
              <a:gd name="connsiteY10" fmla="*/ 2014650 h 2227201"/>
              <a:gd name="connsiteX11" fmla="*/ 0 w 4803915"/>
              <a:gd name="connsiteY11" fmla="*/ 2119239 h 2227201"/>
              <a:gd name="connsiteX12" fmla="*/ 108446 w 4803915"/>
              <a:gd name="connsiteY12" fmla="*/ 2227201 h 222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3915" h="2227201">
                <a:moveTo>
                  <a:pt x="108446" y="2227201"/>
                </a:moveTo>
                <a:cubicBezTo>
                  <a:pt x="108446" y="2227201"/>
                  <a:pt x="108446" y="2227201"/>
                  <a:pt x="4665315" y="2227201"/>
                </a:cubicBezTo>
                <a:lnTo>
                  <a:pt x="4803915" y="2227201"/>
                </a:lnTo>
                <a:lnTo>
                  <a:pt x="4803205" y="2213258"/>
                </a:lnTo>
                <a:cubicBezTo>
                  <a:pt x="4676018" y="971502"/>
                  <a:pt x="3618298" y="0"/>
                  <a:pt x="2331157" y="0"/>
                </a:cubicBezTo>
                <a:cubicBezTo>
                  <a:pt x="1558872" y="0"/>
                  <a:pt x="869179" y="349741"/>
                  <a:pt x="413518" y="897752"/>
                </a:cubicBezTo>
                <a:lnTo>
                  <a:pt x="356596" y="973300"/>
                </a:lnTo>
                <a:lnTo>
                  <a:pt x="323081" y="1042328"/>
                </a:lnTo>
                <a:cubicBezTo>
                  <a:pt x="197386" y="1337156"/>
                  <a:pt x="127891" y="1661175"/>
                  <a:pt x="127891" y="2001088"/>
                </a:cubicBezTo>
                <a:cubicBezTo>
                  <a:pt x="127891" y="2001088"/>
                  <a:pt x="127891" y="2001088"/>
                  <a:pt x="127891" y="2014650"/>
                </a:cubicBezTo>
                <a:lnTo>
                  <a:pt x="108446" y="2014650"/>
                </a:lnTo>
                <a:cubicBezTo>
                  <a:pt x="47445" y="2014650"/>
                  <a:pt x="0" y="2061884"/>
                  <a:pt x="0" y="2119239"/>
                </a:cubicBezTo>
                <a:cubicBezTo>
                  <a:pt x="0" y="2179968"/>
                  <a:pt x="47445" y="2227201"/>
                  <a:pt x="108446" y="2227201"/>
                </a:cubicBezTo>
                <a:close/>
              </a:path>
            </a:pathLst>
          </a:custGeom>
          <a:solidFill>
            <a:schemeClr val="accent2">
              <a:lumMod val="50000"/>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grpSp>
        <p:nvGrpSpPr>
          <p:cNvPr id="738" name="Group 737">
            <a:extLst>
              <a:ext uri="{FF2B5EF4-FFF2-40B4-BE49-F238E27FC236}">
                <a16:creationId xmlns:a16="http://schemas.microsoft.com/office/drawing/2014/main" id="{D0AB1BC9-464C-47B1-901A-7748FFEEDCFB}"/>
              </a:ext>
            </a:extLst>
          </p:cNvPr>
          <p:cNvGrpSpPr/>
          <p:nvPr/>
        </p:nvGrpSpPr>
        <p:grpSpPr>
          <a:xfrm>
            <a:off x="3543743" y="1601845"/>
            <a:ext cx="4591915" cy="3571600"/>
            <a:chOff x="3543743" y="1684677"/>
            <a:chExt cx="4591915" cy="3571600"/>
          </a:xfrm>
        </p:grpSpPr>
        <p:grpSp>
          <p:nvGrpSpPr>
            <p:cNvPr id="510" name="Group 509">
              <a:extLst>
                <a:ext uri="{FF2B5EF4-FFF2-40B4-BE49-F238E27FC236}">
                  <a16:creationId xmlns:a16="http://schemas.microsoft.com/office/drawing/2014/main" id="{DC053A91-5356-45FA-AFC0-2277A2D9705F}"/>
                </a:ext>
              </a:extLst>
            </p:cNvPr>
            <p:cNvGrpSpPr/>
            <p:nvPr/>
          </p:nvGrpSpPr>
          <p:grpSpPr>
            <a:xfrm flipH="1">
              <a:off x="5638235" y="1684677"/>
              <a:ext cx="2497423" cy="1665740"/>
              <a:chOff x="-8774112" y="9498970"/>
              <a:chExt cx="4995863" cy="3332162"/>
            </a:xfrm>
          </p:grpSpPr>
          <p:grpSp>
            <p:nvGrpSpPr>
              <p:cNvPr id="511" name="Group 510">
                <a:extLst>
                  <a:ext uri="{FF2B5EF4-FFF2-40B4-BE49-F238E27FC236}">
                    <a16:creationId xmlns:a16="http://schemas.microsoft.com/office/drawing/2014/main" id="{4939101C-35B4-4A9A-8645-E49A75031DD6}"/>
                  </a:ext>
                </a:extLst>
              </p:cNvPr>
              <p:cNvGrpSpPr/>
              <p:nvPr/>
            </p:nvGrpSpPr>
            <p:grpSpPr>
              <a:xfrm>
                <a:off x="-6958012" y="9586283"/>
                <a:ext cx="339726" cy="1454149"/>
                <a:chOff x="-6958012" y="9586283"/>
                <a:chExt cx="339726" cy="1454149"/>
              </a:xfrm>
              <a:solidFill>
                <a:schemeClr val="accent4">
                  <a:lumMod val="50000"/>
                </a:schemeClr>
              </a:solidFill>
            </p:grpSpPr>
            <p:sp>
              <p:nvSpPr>
                <p:cNvPr id="586" name="Freeform 19">
                  <a:extLst>
                    <a:ext uri="{FF2B5EF4-FFF2-40B4-BE49-F238E27FC236}">
                      <a16:creationId xmlns:a16="http://schemas.microsoft.com/office/drawing/2014/main" id="{3A01AEE3-D848-4257-8910-26F7D5FFDF8F}"/>
                    </a:ext>
                  </a:extLst>
                </p:cNvPr>
                <p:cNvSpPr>
                  <a:spLocks/>
                </p:cNvSpPr>
                <p:nvPr/>
              </p:nvSpPr>
              <p:spPr bwMode="auto">
                <a:xfrm>
                  <a:off x="-6880224" y="9586283"/>
                  <a:ext cx="111125" cy="209550"/>
                </a:xfrm>
                <a:custGeom>
                  <a:avLst/>
                  <a:gdLst>
                    <a:gd name="T0" fmla="*/ 28 w 46"/>
                    <a:gd name="T1" fmla="*/ 86 h 86"/>
                    <a:gd name="T2" fmla="*/ 2 w 46"/>
                    <a:gd name="T3" fmla="*/ 34 h 86"/>
                    <a:gd name="T4" fmla="*/ 19 w 46"/>
                    <a:gd name="T5" fmla="*/ 1 h 86"/>
                    <a:gd name="T6" fmla="*/ 43 w 46"/>
                    <a:gd name="T7" fmla="*/ 29 h 86"/>
                    <a:gd name="T8" fmla="*/ 28 w 46"/>
                    <a:gd name="T9" fmla="*/ 86 h 86"/>
                  </a:gdLst>
                  <a:ahLst/>
                  <a:cxnLst>
                    <a:cxn ang="0">
                      <a:pos x="T0" y="T1"/>
                    </a:cxn>
                    <a:cxn ang="0">
                      <a:pos x="T2" y="T3"/>
                    </a:cxn>
                    <a:cxn ang="0">
                      <a:pos x="T4" y="T5"/>
                    </a:cxn>
                    <a:cxn ang="0">
                      <a:pos x="T6" y="T7"/>
                    </a:cxn>
                    <a:cxn ang="0">
                      <a:pos x="T8" y="T9"/>
                    </a:cxn>
                  </a:cxnLst>
                  <a:rect l="0" t="0" r="r" b="b"/>
                  <a:pathLst>
                    <a:path w="46" h="86">
                      <a:moveTo>
                        <a:pt x="28" y="86"/>
                      </a:moveTo>
                      <a:cubicBezTo>
                        <a:pt x="28" y="86"/>
                        <a:pt x="5" y="64"/>
                        <a:pt x="2" y="34"/>
                      </a:cubicBezTo>
                      <a:cubicBezTo>
                        <a:pt x="0" y="22"/>
                        <a:pt x="8" y="2"/>
                        <a:pt x="19" y="1"/>
                      </a:cubicBezTo>
                      <a:cubicBezTo>
                        <a:pt x="30" y="0"/>
                        <a:pt x="41" y="13"/>
                        <a:pt x="43" y="29"/>
                      </a:cubicBezTo>
                      <a:cubicBezTo>
                        <a:pt x="46" y="59"/>
                        <a:pt x="28" y="86"/>
                        <a:pt x="28"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0">
                  <a:extLst>
                    <a:ext uri="{FF2B5EF4-FFF2-40B4-BE49-F238E27FC236}">
                      <a16:creationId xmlns:a16="http://schemas.microsoft.com/office/drawing/2014/main" id="{FFFDF4DC-A4CE-43C5-AE51-4CCEDA1CCA4B}"/>
                    </a:ext>
                  </a:extLst>
                </p:cNvPr>
                <p:cNvSpPr>
                  <a:spLocks/>
                </p:cNvSpPr>
                <p:nvPr/>
              </p:nvSpPr>
              <p:spPr bwMode="auto">
                <a:xfrm>
                  <a:off x="-6788149" y="9768845"/>
                  <a:ext cx="138113" cy="149225"/>
                </a:xfrm>
                <a:custGeom>
                  <a:avLst/>
                  <a:gdLst>
                    <a:gd name="T0" fmla="*/ 0 w 57"/>
                    <a:gd name="T1" fmla="*/ 62 h 62"/>
                    <a:gd name="T2" fmla="*/ 18 w 57"/>
                    <a:gd name="T3" fmla="*/ 14 h 62"/>
                    <a:gd name="T4" fmla="*/ 49 w 57"/>
                    <a:gd name="T5" fmla="*/ 7 h 62"/>
                    <a:gd name="T6" fmla="*/ 45 w 57"/>
                    <a:gd name="T7" fmla="*/ 38 h 62"/>
                    <a:gd name="T8" fmla="*/ 0 w 57"/>
                    <a:gd name="T9" fmla="*/ 62 h 62"/>
                  </a:gdLst>
                  <a:ahLst/>
                  <a:cxnLst>
                    <a:cxn ang="0">
                      <a:pos x="T0" y="T1"/>
                    </a:cxn>
                    <a:cxn ang="0">
                      <a:pos x="T2" y="T3"/>
                    </a:cxn>
                    <a:cxn ang="0">
                      <a:pos x="T4" y="T5"/>
                    </a:cxn>
                    <a:cxn ang="0">
                      <a:pos x="T6" y="T7"/>
                    </a:cxn>
                    <a:cxn ang="0">
                      <a:pos x="T8" y="T9"/>
                    </a:cxn>
                  </a:cxnLst>
                  <a:rect l="0" t="0" r="r" b="b"/>
                  <a:pathLst>
                    <a:path w="57" h="62">
                      <a:moveTo>
                        <a:pt x="0" y="62"/>
                      </a:moveTo>
                      <a:cubicBezTo>
                        <a:pt x="0" y="62"/>
                        <a:pt x="0" y="33"/>
                        <a:pt x="18" y="14"/>
                      </a:cubicBezTo>
                      <a:cubicBezTo>
                        <a:pt x="24" y="6"/>
                        <a:pt x="41" y="0"/>
                        <a:pt x="49" y="7"/>
                      </a:cubicBezTo>
                      <a:cubicBezTo>
                        <a:pt x="57" y="13"/>
                        <a:pt x="55" y="28"/>
                        <a:pt x="45" y="38"/>
                      </a:cubicBezTo>
                      <a:cubicBezTo>
                        <a:pt x="28" y="58"/>
                        <a:pt x="0" y="62"/>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1">
                  <a:extLst>
                    <a:ext uri="{FF2B5EF4-FFF2-40B4-BE49-F238E27FC236}">
                      <a16:creationId xmlns:a16="http://schemas.microsoft.com/office/drawing/2014/main" id="{21B6E8C6-869A-4AAA-A006-91A583A09EE2}"/>
                    </a:ext>
                  </a:extLst>
                </p:cNvPr>
                <p:cNvSpPr>
                  <a:spLocks/>
                </p:cNvSpPr>
                <p:nvPr/>
              </p:nvSpPr>
              <p:spPr bwMode="auto">
                <a:xfrm>
                  <a:off x="-6791324" y="9964108"/>
                  <a:ext cx="173038" cy="117475"/>
                </a:xfrm>
                <a:custGeom>
                  <a:avLst/>
                  <a:gdLst>
                    <a:gd name="T0" fmla="*/ 0 w 71"/>
                    <a:gd name="T1" fmla="*/ 40 h 48"/>
                    <a:gd name="T2" fmla="*/ 36 w 71"/>
                    <a:gd name="T3" fmla="*/ 4 h 48"/>
                    <a:gd name="T4" fmla="*/ 67 w 71"/>
                    <a:gd name="T5" fmla="*/ 10 h 48"/>
                    <a:gd name="T6" fmla="*/ 51 w 71"/>
                    <a:gd name="T7" fmla="*/ 38 h 48"/>
                    <a:gd name="T8" fmla="*/ 0 w 71"/>
                    <a:gd name="T9" fmla="*/ 40 h 48"/>
                  </a:gdLst>
                  <a:ahLst/>
                  <a:cxnLst>
                    <a:cxn ang="0">
                      <a:pos x="T0" y="T1"/>
                    </a:cxn>
                    <a:cxn ang="0">
                      <a:pos x="T2" y="T3"/>
                    </a:cxn>
                    <a:cxn ang="0">
                      <a:pos x="T4" y="T5"/>
                    </a:cxn>
                    <a:cxn ang="0">
                      <a:pos x="T6" y="T7"/>
                    </a:cxn>
                    <a:cxn ang="0">
                      <a:pos x="T8" y="T9"/>
                    </a:cxn>
                  </a:cxnLst>
                  <a:rect l="0" t="0" r="r" b="b"/>
                  <a:pathLst>
                    <a:path w="71" h="48">
                      <a:moveTo>
                        <a:pt x="0" y="40"/>
                      </a:moveTo>
                      <a:cubicBezTo>
                        <a:pt x="0" y="40"/>
                        <a:pt x="12" y="15"/>
                        <a:pt x="36" y="4"/>
                      </a:cubicBezTo>
                      <a:cubicBezTo>
                        <a:pt x="45" y="0"/>
                        <a:pt x="63" y="1"/>
                        <a:pt x="67" y="10"/>
                      </a:cubicBezTo>
                      <a:cubicBezTo>
                        <a:pt x="71" y="20"/>
                        <a:pt x="64" y="32"/>
                        <a:pt x="51" y="38"/>
                      </a:cubicBezTo>
                      <a:cubicBezTo>
                        <a:pt x="27" y="48"/>
                        <a:pt x="0" y="40"/>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2">
                  <a:extLst>
                    <a:ext uri="{FF2B5EF4-FFF2-40B4-BE49-F238E27FC236}">
                      <a16:creationId xmlns:a16="http://schemas.microsoft.com/office/drawing/2014/main" id="{FE814CE9-83BA-42A1-99AB-0969D82DE932}"/>
                    </a:ext>
                  </a:extLst>
                </p:cNvPr>
                <p:cNvSpPr>
                  <a:spLocks/>
                </p:cNvSpPr>
                <p:nvPr/>
              </p:nvSpPr>
              <p:spPr bwMode="auto">
                <a:xfrm>
                  <a:off x="-6958012" y="9814883"/>
                  <a:ext cx="166688" cy="114300"/>
                </a:xfrm>
                <a:custGeom>
                  <a:avLst/>
                  <a:gdLst>
                    <a:gd name="T0" fmla="*/ 69 w 69"/>
                    <a:gd name="T1" fmla="*/ 44 h 47"/>
                    <a:gd name="T2" fmla="*/ 20 w 69"/>
                    <a:gd name="T3" fmla="*/ 34 h 47"/>
                    <a:gd name="T4" fmla="*/ 5 w 69"/>
                    <a:gd name="T5" fmla="*/ 8 h 47"/>
                    <a:gd name="T6" fmla="*/ 35 w 69"/>
                    <a:gd name="T7" fmla="*/ 7 h 47"/>
                    <a:gd name="T8" fmla="*/ 69 w 69"/>
                    <a:gd name="T9" fmla="*/ 44 h 47"/>
                  </a:gdLst>
                  <a:ahLst/>
                  <a:cxnLst>
                    <a:cxn ang="0">
                      <a:pos x="T0" y="T1"/>
                    </a:cxn>
                    <a:cxn ang="0">
                      <a:pos x="T2" y="T3"/>
                    </a:cxn>
                    <a:cxn ang="0">
                      <a:pos x="T4" y="T5"/>
                    </a:cxn>
                    <a:cxn ang="0">
                      <a:pos x="T6" y="T7"/>
                    </a:cxn>
                    <a:cxn ang="0">
                      <a:pos x="T8" y="T9"/>
                    </a:cxn>
                  </a:cxnLst>
                  <a:rect l="0" t="0" r="r" b="b"/>
                  <a:pathLst>
                    <a:path w="69" h="47">
                      <a:moveTo>
                        <a:pt x="69" y="44"/>
                      </a:moveTo>
                      <a:cubicBezTo>
                        <a:pt x="69" y="44"/>
                        <a:pt x="43" y="47"/>
                        <a:pt x="20" y="34"/>
                      </a:cubicBezTo>
                      <a:cubicBezTo>
                        <a:pt x="11" y="29"/>
                        <a:pt x="0" y="15"/>
                        <a:pt x="5" y="8"/>
                      </a:cubicBezTo>
                      <a:cubicBezTo>
                        <a:pt x="9" y="0"/>
                        <a:pt x="23" y="0"/>
                        <a:pt x="35" y="7"/>
                      </a:cubicBezTo>
                      <a:cubicBezTo>
                        <a:pt x="58" y="20"/>
                        <a:pt x="69" y="44"/>
                        <a:pt x="6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3">
                  <a:extLst>
                    <a:ext uri="{FF2B5EF4-FFF2-40B4-BE49-F238E27FC236}">
                      <a16:creationId xmlns:a16="http://schemas.microsoft.com/office/drawing/2014/main" id="{04A3F82F-9804-4332-A526-D76C5F9E988D}"/>
                    </a:ext>
                  </a:extLst>
                </p:cNvPr>
                <p:cNvSpPr>
                  <a:spLocks/>
                </p:cNvSpPr>
                <p:nvPr/>
              </p:nvSpPr>
              <p:spPr bwMode="auto">
                <a:xfrm>
                  <a:off x="-6948487" y="9954583"/>
                  <a:ext cx="165100" cy="117475"/>
                </a:xfrm>
                <a:custGeom>
                  <a:avLst/>
                  <a:gdLst>
                    <a:gd name="T0" fmla="*/ 68 w 68"/>
                    <a:gd name="T1" fmla="*/ 44 h 48"/>
                    <a:gd name="T2" fmla="*/ 19 w 68"/>
                    <a:gd name="T3" fmla="*/ 35 h 48"/>
                    <a:gd name="T4" fmla="*/ 4 w 68"/>
                    <a:gd name="T5" fmla="*/ 8 h 48"/>
                    <a:gd name="T6" fmla="*/ 35 w 68"/>
                    <a:gd name="T7" fmla="*/ 7 h 48"/>
                    <a:gd name="T8" fmla="*/ 68 w 68"/>
                    <a:gd name="T9" fmla="*/ 44 h 48"/>
                  </a:gdLst>
                  <a:ahLst/>
                  <a:cxnLst>
                    <a:cxn ang="0">
                      <a:pos x="T0" y="T1"/>
                    </a:cxn>
                    <a:cxn ang="0">
                      <a:pos x="T2" y="T3"/>
                    </a:cxn>
                    <a:cxn ang="0">
                      <a:pos x="T4" y="T5"/>
                    </a:cxn>
                    <a:cxn ang="0">
                      <a:pos x="T6" y="T7"/>
                    </a:cxn>
                    <a:cxn ang="0">
                      <a:pos x="T8" y="T9"/>
                    </a:cxn>
                  </a:cxnLst>
                  <a:rect l="0" t="0" r="r" b="b"/>
                  <a:pathLst>
                    <a:path w="68" h="48">
                      <a:moveTo>
                        <a:pt x="68" y="44"/>
                      </a:moveTo>
                      <a:cubicBezTo>
                        <a:pt x="68" y="44"/>
                        <a:pt x="42" y="48"/>
                        <a:pt x="19" y="35"/>
                      </a:cubicBezTo>
                      <a:cubicBezTo>
                        <a:pt x="11" y="30"/>
                        <a:pt x="0" y="15"/>
                        <a:pt x="4" y="8"/>
                      </a:cubicBezTo>
                      <a:cubicBezTo>
                        <a:pt x="9" y="0"/>
                        <a:pt x="23" y="0"/>
                        <a:pt x="35" y="7"/>
                      </a:cubicBezTo>
                      <a:cubicBezTo>
                        <a:pt x="58" y="20"/>
                        <a:pt x="68" y="44"/>
                        <a:pt x="6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
                  <a:extLst>
                    <a:ext uri="{FF2B5EF4-FFF2-40B4-BE49-F238E27FC236}">
                      <a16:creationId xmlns:a16="http://schemas.microsoft.com/office/drawing/2014/main" id="{D58106B7-99EA-4F04-BF70-F554331958D5}"/>
                    </a:ext>
                  </a:extLst>
                </p:cNvPr>
                <p:cNvSpPr>
                  <a:spLocks/>
                </p:cNvSpPr>
                <p:nvPr/>
              </p:nvSpPr>
              <p:spPr bwMode="auto">
                <a:xfrm>
                  <a:off x="-6935787" y="10165720"/>
                  <a:ext cx="130175" cy="104775"/>
                </a:xfrm>
                <a:custGeom>
                  <a:avLst/>
                  <a:gdLst>
                    <a:gd name="T0" fmla="*/ 54 w 54"/>
                    <a:gd name="T1" fmla="*/ 37 h 43"/>
                    <a:gd name="T2" fmla="*/ 14 w 54"/>
                    <a:gd name="T3" fmla="*/ 33 h 43"/>
                    <a:gd name="T4" fmla="*/ 5 w 54"/>
                    <a:gd name="T5" fmla="*/ 9 h 43"/>
                    <a:gd name="T6" fmla="*/ 30 w 54"/>
                    <a:gd name="T7" fmla="*/ 5 h 43"/>
                    <a:gd name="T8" fmla="*/ 54 w 54"/>
                    <a:gd name="T9" fmla="*/ 37 h 43"/>
                  </a:gdLst>
                  <a:ahLst/>
                  <a:cxnLst>
                    <a:cxn ang="0">
                      <a:pos x="T0" y="T1"/>
                    </a:cxn>
                    <a:cxn ang="0">
                      <a:pos x="T2" y="T3"/>
                    </a:cxn>
                    <a:cxn ang="0">
                      <a:pos x="T4" y="T5"/>
                    </a:cxn>
                    <a:cxn ang="0">
                      <a:pos x="T6" y="T7"/>
                    </a:cxn>
                    <a:cxn ang="0">
                      <a:pos x="T8" y="T9"/>
                    </a:cxn>
                  </a:cxnLst>
                  <a:rect l="0" t="0" r="r" b="b"/>
                  <a:pathLst>
                    <a:path w="54" h="43">
                      <a:moveTo>
                        <a:pt x="54" y="37"/>
                      </a:moveTo>
                      <a:cubicBezTo>
                        <a:pt x="54" y="37"/>
                        <a:pt x="32" y="43"/>
                        <a:pt x="14" y="33"/>
                      </a:cubicBezTo>
                      <a:cubicBezTo>
                        <a:pt x="8" y="29"/>
                        <a:pt x="0" y="17"/>
                        <a:pt x="5" y="9"/>
                      </a:cubicBezTo>
                      <a:cubicBezTo>
                        <a:pt x="9" y="1"/>
                        <a:pt x="21" y="0"/>
                        <a:pt x="30" y="5"/>
                      </a:cubicBezTo>
                      <a:cubicBezTo>
                        <a:pt x="48" y="15"/>
                        <a:pt x="54" y="37"/>
                        <a:pt x="5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5">
                  <a:extLst>
                    <a:ext uri="{FF2B5EF4-FFF2-40B4-BE49-F238E27FC236}">
                      <a16:creationId xmlns:a16="http://schemas.microsoft.com/office/drawing/2014/main" id="{03B46727-6D10-40E6-9299-D8D3EB8D7A0D}"/>
                    </a:ext>
                  </a:extLst>
                </p:cNvPr>
                <p:cNvSpPr>
                  <a:spLocks/>
                </p:cNvSpPr>
                <p:nvPr/>
              </p:nvSpPr>
              <p:spPr bwMode="auto">
                <a:xfrm>
                  <a:off x="-6797674" y="10160958"/>
                  <a:ext cx="133350" cy="100012"/>
                </a:xfrm>
                <a:custGeom>
                  <a:avLst/>
                  <a:gdLst>
                    <a:gd name="T0" fmla="*/ 0 w 55"/>
                    <a:gd name="T1" fmla="*/ 39 h 41"/>
                    <a:gd name="T2" fmla="*/ 26 w 55"/>
                    <a:gd name="T3" fmla="*/ 7 h 41"/>
                    <a:gd name="T4" fmla="*/ 51 w 55"/>
                    <a:gd name="T5" fmla="*/ 7 h 41"/>
                    <a:gd name="T6" fmla="*/ 40 w 55"/>
                    <a:gd name="T7" fmla="*/ 29 h 41"/>
                    <a:gd name="T8" fmla="*/ 0 w 55"/>
                    <a:gd name="T9" fmla="*/ 39 h 41"/>
                  </a:gdLst>
                  <a:ahLst/>
                  <a:cxnLst>
                    <a:cxn ang="0">
                      <a:pos x="T0" y="T1"/>
                    </a:cxn>
                    <a:cxn ang="0">
                      <a:pos x="T2" y="T3"/>
                    </a:cxn>
                    <a:cxn ang="0">
                      <a:pos x="T4" y="T5"/>
                    </a:cxn>
                    <a:cxn ang="0">
                      <a:pos x="T6" y="T7"/>
                    </a:cxn>
                    <a:cxn ang="0">
                      <a:pos x="T8" y="T9"/>
                    </a:cxn>
                  </a:cxnLst>
                  <a:rect l="0" t="0" r="r" b="b"/>
                  <a:pathLst>
                    <a:path w="55" h="41">
                      <a:moveTo>
                        <a:pt x="0" y="39"/>
                      </a:moveTo>
                      <a:cubicBezTo>
                        <a:pt x="0" y="39"/>
                        <a:pt x="8" y="18"/>
                        <a:pt x="26" y="7"/>
                      </a:cubicBezTo>
                      <a:cubicBezTo>
                        <a:pt x="32" y="3"/>
                        <a:pt x="47" y="0"/>
                        <a:pt x="51" y="7"/>
                      </a:cubicBezTo>
                      <a:cubicBezTo>
                        <a:pt x="55" y="13"/>
                        <a:pt x="49" y="23"/>
                        <a:pt x="40" y="29"/>
                      </a:cubicBezTo>
                      <a:cubicBezTo>
                        <a:pt x="22" y="41"/>
                        <a:pt x="0" y="39"/>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6">
                  <a:extLst>
                    <a:ext uri="{FF2B5EF4-FFF2-40B4-BE49-F238E27FC236}">
                      <a16:creationId xmlns:a16="http://schemas.microsoft.com/office/drawing/2014/main" id="{94BCB61E-0EA6-43F7-959B-ED4BCDE46384}"/>
                    </a:ext>
                  </a:extLst>
                </p:cNvPr>
                <p:cNvSpPr>
                  <a:spLocks/>
                </p:cNvSpPr>
                <p:nvPr/>
              </p:nvSpPr>
              <p:spPr bwMode="auto">
                <a:xfrm>
                  <a:off x="-6892924" y="9759320"/>
                  <a:ext cx="192088" cy="1281112"/>
                </a:xfrm>
                <a:custGeom>
                  <a:avLst/>
                  <a:gdLst>
                    <a:gd name="T0" fmla="*/ 67 w 79"/>
                    <a:gd name="T1" fmla="*/ 527 h 529"/>
                    <a:gd name="T2" fmla="*/ 79 w 79"/>
                    <a:gd name="T3" fmla="*/ 528 h 529"/>
                    <a:gd name="T4" fmla="*/ 78 w 79"/>
                    <a:gd name="T5" fmla="*/ 523 h 529"/>
                    <a:gd name="T6" fmla="*/ 78 w 79"/>
                    <a:gd name="T7" fmla="*/ 526 h 529"/>
                    <a:gd name="T8" fmla="*/ 78 w 79"/>
                    <a:gd name="T9" fmla="*/ 523 h 529"/>
                    <a:gd name="T10" fmla="*/ 52 w 79"/>
                    <a:gd name="T11" fmla="*/ 512 h 529"/>
                    <a:gd name="T12" fmla="*/ 24 w 79"/>
                    <a:gd name="T13" fmla="*/ 434 h 529"/>
                    <a:gd name="T14" fmla="*/ 37 w 79"/>
                    <a:gd name="T15" fmla="*/ 222 h 529"/>
                    <a:gd name="T16" fmla="*/ 37 w 79"/>
                    <a:gd name="T17" fmla="*/ 25 h 529"/>
                    <a:gd name="T18" fmla="*/ 34 w 79"/>
                    <a:gd name="T19" fmla="*/ 0 h 529"/>
                    <a:gd name="T20" fmla="*/ 28 w 79"/>
                    <a:gd name="T21" fmla="*/ 0 h 529"/>
                    <a:gd name="T22" fmla="*/ 32 w 79"/>
                    <a:gd name="T23" fmla="*/ 26 h 529"/>
                    <a:gd name="T24" fmla="*/ 32 w 79"/>
                    <a:gd name="T25" fmla="*/ 221 h 529"/>
                    <a:gd name="T26" fmla="*/ 49 w 79"/>
                    <a:gd name="T27" fmla="*/ 516 h 529"/>
                    <a:gd name="T28" fmla="*/ 67 w 79"/>
                    <a:gd name="T29" fmla="*/ 52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29">
                      <a:moveTo>
                        <a:pt x="67" y="527"/>
                      </a:moveTo>
                      <a:cubicBezTo>
                        <a:pt x="74" y="529"/>
                        <a:pt x="78" y="528"/>
                        <a:pt x="79" y="528"/>
                      </a:cubicBezTo>
                      <a:cubicBezTo>
                        <a:pt x="78" y="523"/>
                        <a:pt x="78" y="523"/>
                        <a:pt x="78" y="523"/>
                      </a:cubicBezTo>
                      <a:cubicBezTo>
                        <a:pt x="78" y="526"/>
                        <a:pt x="78" y="526"/>
                        <a:pt x="78" y="526"/>
                      </a:cubicBezTo>
                      <a:cubicBezTo>
                        <a:pt x="78" y="523"/>
                        <a:pt x="78" y="523"/>
                        <a:pt x="78" y="523"/>
                      </a:cubicBezTo>
                      <a:cubicBezTo>
                        <a:pt x="77" y="523"/>
                        <a:pt x="65" y="525"/>
                        <a:pt x="52" y="512"/>
                      </a:cubicBezTo>
                      <a:cubicBezTo>
                        <a:pt x="38" y="498"/>
                        <a:pt x="29" y="471"/>
                        <a:pt x="24" y="434"/>
                      </a:cubicBezTo>
                      <a:cubicBezTo>
                        <a:pt x="18" y="382"/>
                        <a:pt x="23" y="311"/>
                        <a:pt x="37" y="222"/>
                      </a:cubicBezTo>
                      <a:cubicBezTo>
                        <a:pt x="54" y="118"/>
                        <a:pt x="44" y="62"/>
                        <a:pt x="37" y="25"/>
                      </a:cubicBezTo>
                      <a:cubicBezTo>
                        <a:pt x="36" y="15"/>
                        <a:pt x="34" y="7"/>
                        <a:pt x="34" y="0"/>
                      </a:cubicBezTo>
                      <a:cubicBezTo>
                        <a:pt x="28" y="0"/>
                        <a:pt x="28" y="0"/>
                        <a:pt x="28" y="0"/>
                      </a:cubicBezTo>
                      <a:cubicBezTo>
                        <a:pt x="29" y="8"/>
                        <a:pt x="30" y="16"/>
                        <a:pt x="32" y="26"/>
                      </a:cubicBezTo>
                      <a:cubicBezTo>
                        <a:pt x="39" y="63"/>
                        <a:pt x="49" y="118"/>
                        <a:pt x="32" y="221"/>
                      </a:cubicBezTo>
                      <a:cubicBezTo>
                        <a:pt x="0" y="419"/>
                        <a:pt x="23" y="491"/>
                        <a:pt x="49" y="516"/>
                      </a:cubicBezTo>
                      <a:cubicBezTo>
                        <a:pt x="56" y="523"/>
                        <a:pt x="62" y="526"/>
                        <a:pt x="67" y="5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2" name="Freeform 39">
                <a:extLst>
                  <a:ext uri="{FF2B5EF4-FFF2-40B4-BE49-F238E27FC236}">
                    <a16:creationId xmlns:a16="http://schemas.microsoft.com/office/drawing/2014/main" id="{AAB8358D-9C8B-419D-865D-86497B39DDD1}"/>
                  </a:ext>
                </a:extLst>
              </p:cNvPr>
              <p:cNvSpPr>
                <a:spLocks/>
              </p:cNvSpPr>
              <p:nvPr/>
            </p:nvSpPr>
            <p:spPr bwMode="auto">
              <a:xfrm>
                <a:off x="-8774112" y="11537320"/>
                <a:ext cx="2605088" cy="1165225"/>
              </a:xfrm>
              <a:custGeom>
                <a:avLst/>
                <a:gdLst>
                  <a:gd name="T0" fmla="*/ 1019 w 1076"/>
                  <a:gd name="T1" fmla="*/ 433 h 481"/>
                  <a:gd name="T2" fmla="*/ 596 w 1076"/>
                  <a:gd name="T3" fmla="*/ 49 h 481"/>
                  <a:gd name="T4" fmla="*/ 737 w 1076"/>
                  <a:gd name="T5" fmla="*/ 305 h 481"/>
                  <a:gd name="T6" fmla="*/ 531 w 1076"/>
                  <a:gd name="T7" fmla="*/ 165 h 481"/>
                  <a:gd name="T8" fmla="*/ 469 w 1076"/>
                  <a:gd name="T9" fmla="*/ 307 h 481"/>
                  <a:gd name="T10" fmla="*/ 382 w 1076"/>
                  <a:gd name="T11" fmla="*/ 234 h 481"/>
                  <a:gd name="T12" fmla="*/ 277 w 1076"/>
                  <a:gd name="T13" fmla="*/ 320 h 481"/>
                  <a:gd name="T14" fmla="*/ 579 w 1076"/>
                  <a:gd name="T15" fmla="*/ 375 h 481"/>
                  <a:gd name="T16" fmla="*/ 100 w 1076"/>
                  <a:gd name="T17" fmla="*/ 344 h 481"/>
                  <a:gd name="T18" fmla="*/ 1019 w 1076"/>
                  <a:gd name="T19" fmla="*/ 43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6" h="481">
                    <a:moveTo>
                      <a:pt x="1019" y="433"/>
                    </a:moveTo>
                    <a:cubicBezTo>
                      <a:pt x="1076" y="425"/>
                      <a:pt x="721" y="0"/>
                      <a:pt x="596" y="49"/>
                    </a:cubicBezTo>
                    <a:cubicBezTo>
                      <a:pt x="427" y="115"/>
                      <a:pt x="588" y="238"/>
                      <a:pt x="737" y="305"/>
                    </a:cubicBezTo>
                    <a:cubicBezTo>
                      <a:pt x="885" y="373"/>
                      <a:pt x="569" y="186"/>
                      <a:pt x="531" y="165"/>
                    </a:cubicBezTo>
                    <a:cubicBezTo>
                      <a:pt x="398" y="91"/>
                      <a:pt x="229" y="234"/>
                      <a:pt x="469" y="307"/>
                    </a:cubicBezTo>
                    <a:cubicBezTo>
                      <a:pt x="709" y="380"/>
                      <a:pt x="495" y="257"/>
                      <a:pt x="382" y="234"/>
                    </a:cubicBezTo>
                    <a:cubicBezTo>
                      <a:pt x="269" y="211"/>
                      <a:pt x="31" y="221"/>
                      <a:pt x="277" y="320"/>
                    </a:cubicBezTo>
                    <a:cubicBezTo>
                      <a:pt x="523" y="420"/>
                      <a:pt x="646" y="409"/>
                      <a:pt x="579" y="375"/>
                    </a:cubicBezTo>
                    <a:cubicBezTo>
                      <a:pt x="513" y="342"/>
                      <a:pt x="0" y="232"/>
                      <a:pt x="100" y="344"/>
                    </a:cubicBezTo>
                    <a:cubicBezTo>
                      <a:pt x="199" y="457"/>
                      <a:pt x="679" y="481"/>
                      <a:pt x="1019" y="433"/>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2">
                <a:extLst>
                  <a:ext uri="{FF2B5EF4-FFF2-40B4-BE49-F238E27FC236}">
                    <a16:creationId xmlns:a16="http://schemas.microsoft.com/office/drawing/2014/main" id="{BCADAAD8-7216-477A-96EF-0BD88F4B3AB7}"/>
                  </a:ext>
                </a:extLst>
              </p:cNvPr>
              <p:cNvSpPr>
                <a:spLocks/>
              </p:cNvSpPr>
              <p:nvPr/>
            </p:nvSpPr>
            <p:spPr bwMode="auto">
              <a:xfrm>
                <a:off x="-7170737" y="10684833"/>
                <a:ext cx="3392488" cy="1279525"/>
              </a:xfrm>
              <a:custGeom>
                <a:avLst/>
                <a:gdLst>
                  <a:gd name="T0" fmla="*/ 1361 w 1401"/>
                  <a:gd name="T1" fmla="*/ 528 h 528"/>
                  <a:gd name="T2" fmla="*/ 1267 w 1401"/>
                  <a:gd name="T3" fmla="*/ 457 h 528"/>
                  <a:gd name="T4" fmla="*/ 991 w 1401"/>
                  <a:gd name="T5" fmla="*/ 461 h 528"/>
                  <a:gd name="T6" fmla="*/ 1203 w 1401"/>
                  <a:gd name="T7" fmla="*/ 236 h 528"/>
                  <a:gd name="T8" fmla="*/ 938 w 1401"/>
                  <a:gd name="T9" fmla="*/ 300 h 528"/>
                  <a:gd name="T10" fmla="*/ 1056 w 1401"/>
                  <a:gd name="T11" fmla="*/ 114 h 528"/>
                  <a:gd name="T12" fmla="*/ 705 w 1401"/>
                  <a:gd name="T13" fmla="*/ 271 h 528"/>
                  <a:gd name="T14" fmla="*/ 804 w 1401"/>
                  <a:gd name="T15" fmla="*/ 76 h 528"/>
                  <a:gd name="T16" fmla="*/ 634 w 1401"/>
                  <a:gd name="T17" fmla="*/ 137 h 528"/>
                  <a:gd name="T18" fmla="*/ 564 w 1401"/>
                  <a:gd name="T19" fmla="*/ 54 h 528"/>
                  <a:gd name="T20" fmla="*/ 442 w 1401"/>
                  <a:gd name="T21" fmla="*/ 195 h 528"/>
                  <a:gd name="T22" fmla="*/ 150 w 1401"/>
                  <a:gd name="T23" fmla="*/ 32 h 528"/>
                  <a:gd name="T24" fmla="*/ 172 w 1401"/>
                  <a:gd name="T25" fmla="*/ 491 h 528"/>
                  <a:gd name="T26" fmla="*/ 1361 w 1401"/>
                  <a:gd name="T27" fmla="*/ 52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1" h="528">
                    <a:moveTo>
                      <a:pt x="1361" y="528"/>
                    </a:moveTo>
                    <a:cubicBezTo>
                      <a:pt x="1382" y="499"/>
                      <a:pt x="1358" y="473"/>
                      <a:pt x="1267" y="457"/>
                    </a:cubicBezTo>
                    <a:cubicBezTo>
                      <a:pt x="1167" y="439"/>
                      <a:pt x="1070" y="446"/>
                      <a:pt x="991" y="461"/>
                    </a:cubicBezTo>
                    <a:cubicBezTo>
                      <a:pt x="1180" y="377"/>
                      <a:pt x="1401" y="257"/>
                      <a:pt x="1203" y="236"/>
                    </a:cubicBezTo>
                    <a:cubicBezTo>
                      <a:pt x="1142" y="230"/>
                      <a:pt x="1046" y="257"/>
                      <a:pt x="938" y="300"/>
                    </a:cubicBezTo>
                    <a:cubicBezTo>
                      <a:pt x="1059" y="208"/>
                      <a:pt x="1127" y="131"/>
                      <a:pt x="1056" y="114"/>
                    </a:cubicBezTo>
                    <a:cubicBezTo>
                      <a:pt x="990" y="98"/>
                      <a:pt x="852" y="172"/>
                      <a:pt x="705" y="271"/>
                    </a:cubicBezTo>
                    <a:cubicBezTo>
                      <a:pt x="790" y="187"/>
                      <a:pt x="840" y="113"/>
                      <a:pt x="804" y="76"/>
                    </a:cubicBezTo>
                    <a:cubicBezTo>
                      <a:pt x="775" y="46"/>
                      <a:pt x="710" y="77"/>
                      <a:pt x="634" y="137"/>
                    </a:cubicBezTo>
                    <a:cubicBezTo>
                      <a:pt x="639" y="82"/>
                      <a:pt x="617" y="49"/>
                      <a:pt x="564" y="54"/>
                    </a:cubicBezTo>
                    <a:cubicBezTo>
                      <a:pt x="515" y="58"/>
                      <a:pt x="473" y="120"/>
                      <a:pt x="442" y="195"/>
                    </a:cubicBezTo>
                    <a:cubicBezTo>
                      <a:pt x="399" y="76"/>
                      <a:pt x="276" y="0"/>
                      <a:pt x="150" y="32"/>
                    </a:cubicBezTo>
                    <a:cubicBezTo>
                      <a:pt x="0" y="69"/>
                      <a:pt x="110" y="355"/>
                      <a:pt x="172" y="491"/>
                    </a:cubicBezTo>
                    <a:lnTo>
                      <a:pt x="1361" y="528"/>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73">
                <a:extLst>
                  <a:ext uri="{FF2B5EF4-FFF2-40B4-BE49-F238E27FC236}">
                    <a16:creationId xmlns:a16="http://schemas.microsoft.com/office/drawing/2014/main" id="{EEB33CB4-24DC-415D-9204-997FA2901BB6}"/>
                  </a:ext>
                </a:extLst>
              </p:cNvPr>
              <p:cNvSpPr>
                <a:spLocks/>
              </p:cNvSpPr>
              <p:nvPr/>
            </p:nvSpPr>
            <p:spPr bwMode="auto">
              <a:xfrm>
                <a:off x="-8304212" y="10521320"/>
                <a:ext cx="2160588" cy="2066925"/>
              </a:xfrm>
              <a:custGeom>
                <a:avLst/>
                <a:gdLst>
                  <a:gd name="T0" fmla="*/ 844 w 892"/>
                  <a:gd name="T1" fmla="*/ 853 h 853"/>
                  <a:gd name="T2" fmla="*/ 836 w 892"/>
                  <a:gd name="T3" fmla="*/ 575 h 853"/>
                  <a:gd name="T4" fmla="*/ 802 w 892"/>
                  <a:gd name="T5" fmla="*/ 472 h 853"/>
                  <a:gd name="T6" fmla="*/ 715 w 892"/>
                  <a:gd name="T7" fmla="*/ 433 h 853"/>
                  <a:gd name="T8" fmla="*/ 540 w 892"/>
                  <a:gd name="T9" fmla="*/ 230 h 853"/>
                  <a:gd name="T10" fmla="*/ 441 w 892"/>
                  <a:gd name="T11" fmla="*/ 204 h 853"/>
                  <a:gd name="T12" fmla="*/ 341 w 892"/>
                  <a:gd name="T13" fmla="*/ 98 h 853"/>
                  <a:gd name="T14" fmla="*/ 232 w 892"/>
                  <a:gd name="T15" fmla="*/ 124 h 853"/>
                  <a:gd name="T16" fmla="*/ 145 w 892"/>
                  <a:gd name="T17" fmla="*/ 22 h 853"/>
                  <a:gd name="T18" fmla="*/ 108 w 892"/>
                  <a:gd name="T19" fmla="*/ 169 h 853"/>
                  <a:gd name="T20" fmla="*/ 101 w 892"/>
                  <a:gd name="T21" fmla="*/ 295 h 853"/>
                  <a:gd name="T22" fmla="*/ 80 w 892"/>
                  <a:gd name="T23" fmla="*/ 388 h 853"/>
                  <a:gd name="T24" fmla="*/ 207 w 892"/>
                  <a:gd name="T25" fmla="*/ 511 h 853"/>
                  <a:gd name="T26" fmla="*/ 244 w 892"/>
                  <a:gd name="T27" fmla="*/ 621 h 853"/>
                  <a:gd name="T28" fmla="*/ 373 w 892"/>
                  <a:gd name="T29" fmla="*/ 662 h 853"/>
                  <a:gd name="T30" fmla="*/ 422 w 892"/>
                  <a:gd name="T31" fmla="*/ 765 h 853"/>
                  <a:gd name="T32" fmla="*/ 844 w 892"/>
                  <a:gd name="T33"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853">
                    <a:moveTo>
                      <a:pt x="844" y="853"/>
                    </a:moveTo>
                    <a:cubicBezTo>
                      <a:pt x="839" y="833"/>
                      <a:pt x="765" y="677"/>
                      <a:pt x="836" y="575"/>
                    </a:cubicBezTo>
                    <a:cubicBezTo>
                      <a:pt x="892" y="495"/>
                      <a:pt x="846" y="474"/>
                      <a:pt x="802" y="472"/>
                    </a:cubicBezTo>
                    <a:cubicBezTo>
                      <a:pt x="758" y="470"/>
                      <a:pt x="716" y="488"/>
                      <a:pt x="715" y="433"/>
                    </a:cubicBezTo>
                    <a:cubicBezTo>
                      <a:pt x="709" y="251"/>
                      <a:pt x="589" y="116"/>
                      <a:pt x="540" y="230"/>
                    </a:cubicBezTo>
                    <a:cubicBezTo>
                      <a:pt x="514" y="291"/>
                      <a:pt x="443" y="250"/>
                      <a:pt x="441" y="204"/>
                    </a:cubicBezTo>
                    <a:cubicBezTo>
                      <a:pt x="436" y="106"/>
                      <a:pt x="388" y="43"/>
                      <a:pt x="341" y="98"/>
                    </a:cubicBezTo>
                    <a:cubicBezTo>
                      <a:pt x="294" y="152"/>
                      <a:pt x="249" y="164"/>
                      <a:pt x="232" y="124"/>
                    </a:cubicBezTo>
                    <a:cubicBezTo>
                      <a:pt x="215" y="84"/>
                      <a:pt x="225" y="0"/>
                      <a:pt x="145" y="22"/>
                    </a:cubicBezTo>
                    <a:cubicBezTo>
                      <a:pt x="113" y="30"/>
                      <a:pt x="82" y="107"/>
                      <a:pt x="108" y="169"/>
                    </a:cubicBezTo>
                    <a:cubicBezTo>
                      <a:pt x="123" y="205"/>
                      <a:pt x="198" y="302"/>
                      <a:pt x="101" y="295"/>
                    </a:cubicBezTo>
                    <a:cubicBezTo>
                      <a:pt x="0" y="288"/>
                      <a:pt x="30" y="364"/>
                      <a:pt x="80" y="388"/>
                    </a:cubicBezTo>
                    <a:cubicBezTo>
                      <a:pt x="99" y="396"/>
                      <a:pt x="267" y="491"/>
                      <a:pt x="207" y="511"/>
                    </a:cubicBezTo>
                    <a:cubicBezTo>
                      <a:pt x="136" y="534"/>
                      <a:pt x="152" y="598"/>
                      <a:pt x="244" y="621"/>
                    </a:cubicBezTo>
                    <a:cubicBezTo>
                      <a:pt x="287" y="631"/>
                      <a:pt x="385" y="626"/>
                      <a:pt x="373" y="662"/>
                    </a:cubicBezTo>
                    <a:cubicBezTo>
                      <a:pt x="362" y="697"/>
                      <a:pt x="357" y="750"/>
                      <a:pt x="422" y="765"/>
                    </a:cubicBezTo>
                    <a:cubicBezTo>
                      <a:pt x="534" y="791"/>
                      <a:pt x="835" y="811"/>
                      <a:pt x="844" y="853"/>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5" name="Freeform 74">
                <a:extLst>
                  <a:ext uri="{FF2B5EF4-FFF2-40B4-BE49-F238E27FC236}">
                    <a16:creationId xmlns:a16="http://schemas.microsoft.com/office/drawing/2014/main" id="{A3C2D114-F961-4015-941F-45037300640F}"/>
                  </a:ext>
                </a:extLst>
              </p:cNvPr>
              <p:cNvSpPr>
                <a:spLocks/>
              </p:cNvSpPr>
              <p:nvPr/>
            </p:nvSpPr>
            <p:spPr bwMode="auto">
              <a:xfrm>
                <a:off x="-7975599" y="10718170"/>
                <a:ext cx="1935163" cy="2112962"/>
              </a:xfrm>
              <a:custGeom>
                <a:avLst/>
                <a:gdLst>
                  <a:gd name="T0" fmla="*/ 0 w 799"/>
                  <a:gd name="T1" fmla="*/ 0 h 872"/>
                  <a:gd name="T2" fmla="*/ 322 w 799"/>
                  <a:gd name="T3" fmla="*/ 459 h 872"/>
                  <a:gd name="T4" fmla="*/ 799 w 799"/>
                  <a:gd name="T5" fmla="*/ 872 h 872"/>
                </a:gdLst>
                <a:ahLst/>
                <a:cxnLst>
                  <a:cxn ang="0">
                    <a:pos x="T0" y="T1"/>
                  </a:cxn>
                  <a:cxn ang="0">
                    <a:pos x="T2" y="T3"/>
                  </a:cxn>
                  <a:cxn ang="0">
                    <a:pos x="T4" y="T5"/>
                  </a:cxn>
                </a:cxnLst>
                <a:rect l="0" t="0" r="r" b="b"/>
                <a:pathLst>
                  <a:path w="799" h="872">
                    <a:moveTo>
                      <a:pt x="0" y="0"/>
                    </a:moveTo>
                    <a:cubicBezTo>
                      <a:pt x="0" y="0"/>
                      <a:pt x="74" y="265"/>
                      <a:pt x="322" y="459"/>
                    </a:cubicBezTo>
                    <a:cubicBezTo>
                      <a:pt x="570" y="653"/>
                      <a:pt x="681" y="720"/>
                      <a:pt x="799" y="872"/>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 name="Freeform 75">
                <a:extLst>
                  <a:ext uri="{FF2B5EF4-FFF2-40B4-BE49-F238E27FC236}">
                    <a16:creationId xmlns:a16="http://schemas.microsoft.com/office/drawing/2014/main" id="{5BF2DEE7-E5E5-459C-934F-0E556B14DB7C}"/>
                  </a:ext>
                </a:extLst>
              </p:cNvPr>
              <p:cNvSpPr>
                <a:spLocks/>
              </p:cNvSpPr>
              <p:nvPr/>
            </p:nvSpPr>
            <p:spPr bwMode="auto">
              <a:xfrm>
                <a:off x="-7588249" y="10970583"/>
                <a:ext cx="133350" cy="579437"/>
              </a:xfrm>
              <a:custGeom>
                <a:avLst/>
                <a:gdLst>
                  <a:gd name="T0" fmla="*/ 55 w 55"/>
                  <a:gd name="T1" fmla="*/ 0 h 239"/>
                  <a:gd name="T2" fmla="*/ 39 w 55"/>
                  <a:gd name="T3" fmla="*/ 239 h 239"/>
                </a:gdLst>
                <a:ahLst/>
                <a:cxnLst>
                  <a:cxn ang="0">
                    <a:pos x="T0" y="T1"/>
                  </a:cxn>
                  <a:cxn ang="0">
                    <a:pos x="T2" y="T3"/>
                  </a:cxn>
                </a:cxnLst>
                <a:rect l="0" t="0" r="r" b="b"/>
                <a:pathLst>
                  <a:path w="55" h="239">
                    <a:moveTo>
                      <a:pt x="55" y="0"/>
                    </a:moveTo>
                    <a:cubicBezTo>
                      <a:pt x="55" y="0"/>
                      <a:pt x="0" y="141"/>
                      <a:pt x="39" y="239"/>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 name="Freeform 76">
                <a:extLst>
                  <a:ext uri="{FF2B5EF4-FFF2-40B4-BE49-F238E27FC236}">
                    <a16:creationId xmlns:a16="http://schemas.microsoft.com/office/drawing/2014/main" id="{307A0475-C098-4364-8DCD-5B1D36681835}"/>
                  </a:ext>
                </a:extLst>
              </p:cNvPr>
              <p:cNvSpPr>
                <a:spLocks/>
              </p:cNvSpPr>
              <p:nvPr/>
            </p:nvSpPr>
            <p:spPr bwMode="auto">
              <a:xfrm>
                <a:off x="-8072437" y="11362695"/>
                <a:ext cx="620713" cy="230187"/>
              </a:xfrm>
              <a:custGeom>
                <a:avLst/>
                <a:gdLst>
                  <a:gd name="T0" fmla="*/ 0 w 256"/>
                  <a:gd name="T1" fmla="*/ 0 h 95"/>
                  <a:gd name="T2" fmla="*/ 256 w 256"/>
                  <a:gd name="T3" fmla="*/ 95 h 95"/>
                </a:gdLst>
                <a:ahLst/>
                <a:cxnLst>
                  <a:cxn ang="0">
                    <a:pos x="T0" y="T1"/>
                  </a:cxn>
                  <a:cxn ang="0">
                    <a:pos x="T2" y="T3"/>
                  </a:cxn>
                </a:cxnLst>
                <a:rect l="0" t="0" r="r" b="b"/>
                <a:pathLst>
                  <a:path w="256" h="95">
                    <a:moveTo>
                      <a:pt x="0" y="0"/>
                    </a:moveTo>
                    <a:cubicBezTo>
                      <a:pt x="0" y="0"/>
                      <a:pt x="146" y="11"/>
                      <a:pt x="256" y="9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 name="Freeform 77">
                <a:extLst>
                  <a:ext uri="{FF2B5EF4-FFF2-40B4-BE49-F238E27FC236}">
                    <a16:creationId xmlns:a16="http://schemas.microsoft.com/office/drawing/2014/main" id="{66B380EA-E601-4685-8DB4-DBD91E8AD684}"/>
                  </a:ext>
                </a:extLst>
              </p:cNvPr>
              <p:cNvSpPr>
                <a:spLocks/>
              </p:cNvSpPr>
              <p:nvPr/>
            </p:nvSpPr>
            <p:spPr bwMode="auto">
              <a:xfrm>
                <a:off x="-6965949" y="11186483"/>
                <a:ext cx="131763" cy="819150"/>
              </a:xfrm>
              <a:custGeom>
                <a:avLst/>
                <a:gdLst>
                  <a:gd name="T0" fmla="*/ 36 w 54"/>
                  <a:gd name="T1" fmla="*/ 0 h 338"/>
                  <a:gd name="T2" fmla="*/ 0 w 54"/>
                  <a:gd name="T3" fmla="*/ 338 h 338"/>
                </a:gdLst>
                <a:ahLst/>
                <a:cxnLst>
                  <a:cxn ang="0">
                    <a:pos x="T0" y="T1"/>
                  </a:cxn>
                  <a:cxn ang="0">
                    <a:pos x="T2" y="T3"/>
                  </a:cxn>
                </a:cxnLst>
                <a:rect l="0" t="0" r="r" b="b"/>
                <a:pathLst>
                  <a:path w="54" h="338">
                    <a:moveTo>
                      <a:pt x="36" y="0"/>
                    </a:moveTo>
                    <a:cubicBezTo>
                      <a:pt x="36" y="0"/>
                      <a:pt x="54" y="70"/>
                      <a:pt x="0" y="338"/>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 name="Freeform 78">
                <a:extLst>
                  <a:ext uri="{FF2B5EF4-FFF2-40B4-BE49-F238E27FC236}">
                    <a16:creationId xmlns:a16="http://schemas.microsoft.com/office/drawing/2014/main" id="{F54A4AEC-6360-493B-BC7B-D65709FB866C}"/>
                  </a:ext>
                </a:extLst>
              </p:cNvPr>
              <p:cNvSpPr>
                <a:spLocks/>
              </p:cNvSpPr>
              <p:nvPr/>
            </p:nvSpPr>
            <p:spPr bwMode="auto">
              <a:xfrm>
                <a:off x="-7827962" y="11831008"/>
                <a:ext cx="681038" cy="52387"/>
              </a:xfrm>
              <a:custGeom>
                <a:avLst/>
                <a:gdLst>
                  <a:gd name="T0" fmla="*/ 0 w 281"/>
                  <a:gd name="T1" fmla="*/ 22 h 22"/>
                  <a:gd name="T2" fmla="*/ 281 w 281"/>
                  <a:gd name="T3" fmla="*/ 15 h 22"/>
                </a:gdLst>
                <a:ahLst/>
                <a:cxnLst>
                  <a:cxn ang="0">
                    <a:pos x="T0" y="T1"/>
                  </a:cxn>
                  <a:cxn ang="0">
                    <a:pos x="T2" y="T3"/>
                  </a:cxn>
                </a:cxnLst>
                <a:rect l="0" t="0" r="r" b="b"/>
                <a:pathLst>
                  <a:path w="281" h="22">
                    <a:moveTo>
                      <a:pt x="0" y="22"/>
                    </a:moveTo>
                    <a:cubicBezTo>
                      <a:pt x="0" y="22"/>
                      <a:pt x="227" y="0"/>
                      <a:pt x="281" y="1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Freeform 79">
                <a:extLst>
                  <a:ext uri="{FF2B5EF4-FFF2-40B4-BE49-F238E27FC236}">
                    <a16:creationId xmlns:a16="http://schemas.microsoft.com/office/drawing/2014/main" id="{12E60AD7-E47A-4835-9E8E-D7CE1176FE68}"/>
                  </a:ext>
                </a:extLst>
              </p:cNvPr>
              <p:cNvSpPr>
                <a:spLocks/>
              </p:cNvSpPr>
              <p:nvPr/>
            </p:nvSpPr>
            <p:spPr bwMode="auto">
              <a:xfrm>
                <a:off x="-7312024" y="12162795"/>
                <a:ext cx="704850" cy="120650"/>
              </a:xfrm>
              <a:custGeom>
                <a:avLst/>
                <a:gdLst>
                  <a:gd name="T0" fmla="*/ 0 w 291"/>
                  <a:gd name="T1" fmla="*/ 40 h 50"/>
                  <a:gd name="T2" fmla="*/ 291 w 291"/>
                  <a:gd name="T3" fmla="*/ 50 h 50"/>
                </a:gdLst>
                <a:ahLst/>
                <a:cxnLst>
                  <a:cxn ang="0">
                    <a:pos x="T0" y="T1"/>
                  </a:cxn>
                  <a:cxn ang="0">
                    <a:pos x="T2" y="T3"/>
                  </a:cxn>
                </a:cxnLst>
                <a:rect l="0" t="0" r="r" b="b"/>
                <a:pathLst>
                  <a:path w="291" h="50">
                    <a:moveTo>
                      <a:pt x="0" y="40"/>
                    </a:moveTo>
                    <a:cubicBezTo>
                      <a:pt x="0" y="40"/>
                      <a:pt x="183" y="0"/>
                      <a:pt x="291" y="50"/>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 name="Freeform 96">
                <a:extLst>
                  <a:ext uri="{FF2B5EF4-FFF2-40B4-BE49-F238E27FC236}">
                    <a16:creationId xmlns:a16="http://schemas.microsoft.com/office/drawing/2014/main" id="{DC9834F5-5C28-492A-A003-5CA2B5CE8558}"/>
                  </a:ext>
                </a:extLst>
              </p:cNvPr>
              <p:cNvSpPr>
                <a:spLocks/>
              </p:cNvSpPr>
              <p:nvPr/>
            </p:nvSpPr>
            <p:spPr bwMode="auto">
              <a:xfrm>
                <a:off x="-7161212" y="11294433"/>
                <a:ext cx="160338" cy="127000"/>
              </a:xfrm>
              <a:custGeom>
                <a:avLst/>
                <a:gdLst>
                  <a:gd name="T0" fmla="*/ 66 w 66"/>
                  <a:gd name="T1" fmla="*/ 52 h 52"/>
                  <a:gd name="T2" fmla="*/ 40 w 66"/>
                  <a:gd name="T3" fmla="*/ 12 h 52"/>
                  <a:gd name="T4" fmla="*/ 7 w 66"/>
                  <a:gd name="T5" fmla="*/ 5 h 52"/>
                  <a:gd name="T6" fmla="*/ 15 w 66"/>
                  <a:gd name="T7" fmla="*/ 31 h 52"/>
                  <a:gd name="T8" fmla="*/ 66 w 66"/>
                  <a:gd name="T9" fmla="*/ 52 h 52"/>
                </a:gdLst>
                <a:ahLst/>
                <a:cxnLst>
                  <a:cxn ang="0">
                    <a:pos x="T0" y="T1"/>
                  </a:cxn>
                  <a:cxn ang="0">
                    <a:pos x="T2" y="T3"/>
                  </a:cxn>
                  <a:cxn ang="0">
                    <a:pos x="T4" y="T5"/>
                  </a:cxn>
                  <a:cxn ang="0">
                    <a:pos x="T6" y="T7"/>
                  </a:cxn>
                  <a:cxn ang="0">
                    <a:pos x="T8" y="T9"/>
                  </a:cxn>
                </a:cxnLst>
                <a:rect l="0" t="0" r="r" b="b"/>
                <a:pathLst>
                  <a:path w="66" h="52">
                    <a:moveTo>
                      <a:pt x="66" y="52"/>
                    </a:moveTo>
                    <a:cubicBezTo>
                      <a:pt x="66" y="52"/>
                      <a:pt x="61" y="29"/>
                      <a:pt x="40" y="12"/>
                    </a:cubicBezTo>
                    <a:cubicBezTo>
                      <a:pt x="32" y="6"/>
                      <a:pt x="13" y="0"/>
                      <a:pt x="7" y="5"/>
                    </a:cubicBezTo>
                    <a:cubicBezTo>
                      <a:pt x="0" y="10"/>
                      <a:pt x="4" y="22"/>
                      <a:pt x="15" y="31"/>
                    </a:cubicBezTo>
                    <a:cubicBezTo>
                      <a:pt x="36" y="48"/>
                      <a:pt x="66" y="52"/>
                      <a:pt x="66" y="52"/>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99">
                <a:extLst>
                  <a:ext uri="{FF2B5EF4-FFF2-40B4-BE49-F238E27FC236}">
                    <a16:creationId xmlns:a16="http://schemas.microsoft.com/office/drawing/2014/main" id="{C2365945-0D65-44C3-AD7E-AAFC90EF203D}"/>
                  </a:ext>
                </a:extLst>
              </p:cNvPr>
              <p:cNvSpPr>
                <a:spLocks/>
              </p:cNvSpPr>
              <p:nvPr/>
            </p:nvSpPr>
            <p:spPr bwMode="auto">
              <a:xfrm>
                <a:off x="-7000874" y="11288083"/>
                <a:ext cx="158750" cy="139700"/>
              </a:xfrm>
              <a:custGeom>
                <a:avLst/>
                <a:gdLst>
                  <a:gd name="T0" fmla="*/ 1 w 66"/>
                  <a:gd name="T1" fmla="*/ 58 h 58"/>
                  <a:gd name="T2" fmla="*/ 54 w 66"/>
                  <a:gd name="T3" fmla="*/ 30 h 58"/>
                  <a:gd name="T4" fmla="*/ 56 w 66"/>
                  <a:gd name="T5" fmla="*/ 4 h 58"/>
                  <a:gd name="T6" fmla="*/ 20 w 66"/>
                  <a:gd name="T7" fmla="*/ 16 h 58"/>
                  <a:gd name="T8" fmla="*/ 1 w 66"/>
                  <a:gd name="T9" fmla="*/ 58 h 58"/>
                </a:gdLst>
                <a:ahLst/>
                <a:cxnLst>
                  <a:cxn ang="0">
                    <a:pos x="T0" y="T1"/>
                  </a:cxn>
                  <a:cxn ang="0">
                    <a:pos x="T2" y="T3"/>
                  </a:cxn>
                  <a:cxn ang="0">
                    <a:pos x="T4" y="T5"/>
                  </a:cxn>
                  <a:cxn ang="0">
                    <a:pos x="T6" y="T7"/>
                  </a:cxn>
                  <a:cxn ang="0">
                    <a:pos x="T8" y="T9"/>
                  </a:cxn>
                </a:cxnLst>
                <a:rect l="0" t="0" r="r" b="b"/>
                <a:pathLst>
                  <a:path w="66" h="58">
                    <a:moveTo>
                      <a:pt x="1" y="58"/>
                    </a:moveTo>
                    <a:cubicBezTo>
                      <a:pt x="1" y="58"/>
                      <a:pt x="34" y="49"/>
                      <a:pt x="54" y="30"/>
                    </a:cubicBezTo>
                    <a:cubicBezTo>
                      <a:pt x="61" y="23"/>
                      <a:pt x="66" y="8"/>
                      <a:pt x="56" y="4"/>
                    </a:cubicBezTo>
                    <a:cubicBezTo>
                      <a:pt x="47" y="0"/>
                      <a:pt x="31" y="6"/>
                      <a:pt x="20" y="16"/>
                    </a:cubicBezTo>
                    <a:cubicBezTo>
                      <a:pt x="0" y="36"/>
                      <a:pt x="1" y="58"/>
                      <a:pt x="1" y="58"/>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3" name="Group 522">
                <a:extLst>
                  <a:ext uri="{FF2B5EF4-FFF2-40B4-BE49-F238E27FC236}">
                    <a16:creationId xmlns:a16="http://schemas.microsoft.com/office/drawing/2014/main" id="{7F8B2795-3836-4230-B1A4-F1CA2FDE1756}"/>
                  </a:ext>
                </a:extLst>
              </p:cNvPr>
              <p:cNvGrpSpPr/>
              <p:nvPr/>
            </p:nvGrpSpPr>
            <p:grpSpPr>
              <a:xfrm>
                <a:off x="-8054974" y="9498970"/>
                <a:ext cx="1189037" cy="2079625"/>
                <a:chOff x="-8054974" y="9498970"/>
                <a:chExt cx="1189037" cy="2079625"/>
              </a:xfrm>
            </p:grpSpPr>
            <p:sp>
              <p:nvSpPr>
                <p:cNvPr id="566" name="Freeform 80">
                  <a:extLst>
                    <a:ext uri="{FF2B5EF4-FFF2-40B4-BE49-F238E27FC236}">
                      <a16:creationId xmlns:a16="http://schemas.microsoft.com/office/drawing/2014/main" id="{84837665-AB58-4D77-8214-AEA2E551CE28}"/>
                    </a:ext>
                  </a:extLst>
                </p:cNvPr>
                <p:cNvSpPr>
                  <a:spLocks/>
                </p:cNvSpPr>
                <p:nvPr/>
              </p:nvSpPr>
              <p:spPr bwMode="auto">
                <a:xfrm>
                  <a:off x="-7561262" y="9635495"/>
                  <a:ext cx="671513" cy="1943100"/>
                </a:xfrm>
                <a:custGeom>
                  <a:avLst/>
                  <a:gdLst>
                    <a:gd name="T0" fmla="*/ 233 w 277"/>
                    <a:gd name="T1" fmla="*/ 802 h 802"/>
                    <a:gd name="T2" fmla="*/ 7 w 277"/>
                    <a:gd name="T3" fmla="*/ 0 h 802"/>
                    <a:gd name="T4" fmla="*/ 0 w 277"/>
                    <a:gd name="T5" fmla="*/ 6 h 802"/>
                    <a:gd name="T6" fmla="*/ 224 w 277"/>
                    <a:gd name="T7" fmla="*/ 801 h 802"/>
                    <a:gd name="T8" fmla="*/ 233 w 277"/>
                    <a:gd name="T9" fmla="*/ 802 h 802"/>
                  </a:gdLst>
                  <a:ahLst/>
                  <a:cxnLst>
                    <a:cxn ang="0">
                      <a:pos x="T0" y="T1"/>
                    </a:cxn>
                    <a:cxn ang="0">
                      <a:pos x="T2" y="T3"/>
                    </a:cxn>
                    <a:cxn ang="0">
                      <a:pos x="T4" y="T5"/>
                    </a:cxn>
                    <a:cxn ang="0">
                      <a:pos x="T6" y="T7"/>
                    </a:cxn>
                    <a:cxn ang="0">
                      <a:pos x="T8" y="T9"/>
                    </a:cxn>
                  </a:cxnLst>
                  <a:rect l="0" t="0" r="r" b="b"/>
                  <a:pathLst>
                    <a:path w="277" h="802">
                      <a:moveTo>
                        <a:pt x="233" y="802"/>
                      </a:moveTo>
                      <a:cubicBezTo>
                        <a:pt x="277" y="315"/>
                        <a:pt x="10" y="3"/>
                        <a:pt x="7" y="0"/>
                      </a:cubicBezTo>
                      <a:cubicBezTo>
                        <a:pt x="0" y="6"/>
                        <a:pt x="0" y="6"/>
                        <a:pt x="0" y="6"/>
                      </a:cubicBezTo>
                      <a:cubicBezTo>
                        <a:pt x="3" y="9"/>
                        <a:pt x="267" y="319"/>
                        <a:pt x="224" y="801"/>
                      </a:cubicBezTo>
                      <a:lnTo>
                        <a:pt x="233" y="802"/>
                      </a:ln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67" name="Freeform 81">
                  <a:extLst>
                    <a:ext uri="{FF2B5EF4-FFF2-40B4-BE49-F238E27FC236}">
                      <a16:creationId xmlns:a16="http://schemas.microsoft.com/office/drawing/2014/main" id="{6A7199C8-EC36-4B8B-B9BF-A0F82D2C3223}"/>
                    </a:ext>
                  </a:extLst>
                </p:cNvPr>
                <p:cNvSpPr>
                  <a:spLocks/>
                </p:cNvSpPr>
                <p:nvPr/>
              </p:nvSpPr>
              <p:spPr bwMode="auto">
                <a:xfrm>
                  <a:off x="-7685087" y="9498970"/>
                  <a:ext cx="155575" cy="165100"/>
                </a:xfrm>
                <a:custGeom>
                  <a:avLst/>
                  <a:gdLst>
                    <a:gd name="T0" fmla="*/ 64 w 64"/>
                    <a:gd name="T1" fmla="*/ 68 h 68"/>
                    <a:gd name="T2" fmla="*/ 40 w 64"/>
                    <a:gd name="T3" fmla="*/ 16 h 68"/>
                    <a:gd name="T4" fmla="*/ 7 w 64"/>
                    <a:gd name="T5" fmla="*/ 7 h 68"/>
                    <a:gd name="T6" fmla="*/ 14 w 64"/>
                    <a:gd name="T7" fmla="*/ 41 h 68"/>
                    <a:gd name="T8" fmla="*/ 64 w 64"/>
                    <a:gd name="T9" fmla="*/ 68 h 68"/>
                  </a:gdLst>
                  <a:ahLst/>
                  <a:cxnLst>
                    <a:cxn ang="0">
                      <a:pos x="T0" y="T1"/>
                    </a:cxn>
                    <a:cxn ang="0">
                      <a:pos x="T2" y="T3"/>
                    </a:cxn>
                    <a:cxn ang="0">
                      <a:pos x="T4" y="T5"/>
                    </a:cxn>
                    <a:cxn ang="0">
                      <a:pos x="T6" y="T7"/>
                    </a:cxn>
                    <a:cxn ang="0">
                      <a:pos x="T8" y="T9"/>
                    </a:cxn>
                  </a:cxnLst>
                  <a:rect l="0" t="0" r="r" b="b"/>
                  <a:pathLst>
                    <a:path w="64" h="68">
                      <a:moveTo>
                        <a:pt x="64" y="68"/>
                      </a:moveTo>
                      <a:cubicBezTo>
                        <a:pt x="64" y="68"/>
                        <a:pt x="60" y="38"/>
                        <a:pt x="40" y="16"/>
                      </a:cubicBezTo>
                      <a:cubicBezTo>
                        <a:pt x="33" y="8"/>
                        <a:pt x="14" y="0"/>
                        <a:pt x="7" y="7"/>
                      </a:cubicBezTo>
                      <a:cubicBezTo>
                        <a:pt x="0" y="14"/>
                        <a:pt x="3" y="30"/>
                        <a:pt x="14" y="41"/>
                      </a:cubicBezTo>
                      <a:cubicBezTo>
                        <a:pt x="34" y="62"/>
                        <a:pt x="64" y="68"/>
                        <a:pt x="64" y="6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68" name="Freeform 82">
                  <a:extLst>
                    <a:ext uri="{FF2B5EF4-FFF2-40B4-BE49-F238E27FC236}">
                      <a16:creationId xmlns:a16="http://schemas.microsoft.com/office/drawing/2014/main" id="{2758B35C-F395-4704-9B37-EDCC96EEA6F7}"/>
                    </a:ext>
                  </a:extLst>
                </p:cNvPr>
                <p:cNvSpPr>
                  <a:spLocks/>
                </p:cNvSpPr>
                <p:nvPr/>
              </p:nvSpPr>
              <p:spPr bwMode="auto">
                <a:xfrm>
                  <a:off x="-7643812" y="9698995"/>
                  <a:ext cx="182563" cy="93662"/>
                </a:xfrm>
                <a:custGeom>
                  <a:avLst/>
                  <a:gdLst>
                    <a:gd name="T0" fmla="*/ 75 w 75"/>
                    <a:gd name="T1" fmla="*/ 28 h 39"/>
                    <a:gd name="T2" fmla="*/ 31 w 75"/>
                    <a:gd name="T3" fmla="*/ 3 h 39"/>
                    <a:gd name="T4" fmla="*/ 2 w 75"/>
                    <a:gd name="T5" fmla="*/ 12 h 39"/>
                    <a:gd name="T6" fmla="*/ 24 w 75"/>
                    <a:gd name="T7" fmla="*/ 33 h 39"/>
                    <a:gd name="T8" fmla="*/ 75 w 75"/>
                    <a:gd name="T9" fmla="*/ 28 h 39"/>
                  </a:gdLst>
                  <a:ahLst/>
                  <a:cxnLst>
                    <a:cxn ang="0">
                      <a:pos x="T0" y="T1"/>
                    </a:cxn>
                    <a:cxn ang="0">
                      <a:pos x="T2" y="T3"/>
                    </a:cxn>
                    <a:cxn ang="0">
                      <a:pos x="T4" y="T5"/>
                    </a:cxn>
                    <a:cxn ang="0">
                      <a:pos x="T6" y="T7"/>
                    </a:cxn>
                    <a:cxn ang="0">
                      <a:pos x="T8" y="T9"/>
                    </a:cxn>
                  </a:cxnLst>
                  <a:rect l="0" t="0" r="r" b="b"/>
                  <a:pathLst>
                    <a:path w="75" h="39">
                      <a:moveTo>
                        <a:pt x="75" y="28"/>
                      </a:moveTo>
                      <a:cubicBezTo>
                        <a:pt x="75" y="28"/>
                        <a:pt x="57" y="8"/>
                        <a:pt x="31" y="3"/>
                      </a:cubicBezTo>
                      <a:cubicBezTo>
                        <a:pt x="21" y="0"/>
                        <a:pt x="4" y="4"/>
                        <a:pt x="2" y="12"/>
                      </a:cubicBezTo>
                      <a:cubicBezTo>
                        <a:pt x="0" y="20"/>
                        <a:pt x="11" y="30"/>
                        <a:pt x="24" y="33"/>
                      </a:cubicBezTo>
                      <a:cubicBezTo>
                        <a:pt x="51" y="39"/>
                        <a:pt x="75" y="28"/>
                        <a:pt x="75" y="2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69" name="Freeform 83">
                  <a:extLst>
                    <a:ext uri="{FF2B5EF4-FFF2-40B4-BE49-F238E27FC236}">
                      <a16:creationId xmlns:a16="http://schemas.microsoft.com/office/drawing/2014/main" id="{BA202A7D-518D-49D3-9AE3-473DC00B33A1}"/>
                    </a:ext>
                  </a:extLst>
                </p:cNvPr>
                <p:cNvSpPr>
                  <a:spLocks/>
                </p:cNvSpPr>
                <p:nvPr/>
              </p:nvSpPr>
              <p:spPr bwMode="auto">
                <a:xfrm>
                  <a:off x="-7515224" y="9906958"/>
                  <a:ext cx="155575" cy="82550"/>
                </a:xfrm>
                <a:custGeom>
                  <a:avLst/>
                  <a:gdLst>
                    <a:gd name="T0" fmla="*/ 64 w 64"/>
                    <a:gd name="T1" fmla="*/ 18 h 34"/>
                    <a:gd name="T2" fmla="*/ 24 w 64"/>
                    <a:gd name="T3" fmla="*/ 0 h 34"/>
                    <a:gd name="T4" fmla="*/ 1 w 64"/>
                    <a:gd name="T5" fmla="*/ 15 h 34"/>
                    <a:gd name="T6" fmla="*/ 22 w 64"/>
                    <a:gd name="T7" fmla="*/ 33 h 34"/>
                    <a:gd name="T8" fmla="*/ 64 w 64"/>
                    <a:gd name="T9" fmla="*/ 18 h 34"/>
                  </a:gdLst>
                  <a:ahLst/>
                  <a:cxnLst>
                    <a:cxn ang="0">
                      <a:pos x="T0" y="T1"/>
                    </a:cxn>
                    <a:cxn ang="0">
                      <a:pos x="T2" y="T3"/>
                    </a:cxn>
                    <a:cxn ang="0">
                      <a:pos x="T4" y="T5"/>
                    </a:cxn>
                    <a:cxn ang="0">
                      <a:pos x="T6" y="T7"/>
                    </a:cxn>
                    <a:cxn ang="0">
                      <a:pos x="T8" y="T9"/>
                    </a:cxn>
                  </a:cxnLst>
                  <a:rect l="0" t="0" r="r" b="b"/>
                  <a:pathLst>
                    <a:path w="64" h="34">
                      <a:moveTo>
                        <a:pt x="64" y="18"/>
                      </a:moveTo>
                      <a:cubicBezTo>
                        <a:pt x="64" y="18"/>
                        <a:pt x="47" y="1"/>
                        <a:pt x="24" y="0"/>
                      </a:cubicBezTo>
                      <a:cubicBezTo>
                        <a:pt x="16" y="0"/>
                        <a:pt x="1" y="6"/>
                        <a:pt x="1" y="15"/>
                      </a:cubicBezTo>
                      <a:cubicBezTo>
                        <a:pt x="0" y="24"/>
                        <a:pt x="10" y="32"/>
                        <a:pt x="22" y="33"/>
                      </a:cubicBezTo>
                      <a:cubicBezTo>
                        <a:pt x="45" y="34"/>
                        <a:pt x="64" y="18"/>
                        <a:pt x="64" y="1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0" name="Freeform 84">
                  <a:extLst>
                    <a:ext uri="{FF2B5EF4-FFF2-40B4-BE49-F238E27FC236}">
                      <a16:creationId xmlns:a16="http://schemas.microsoft.com/office/drawing/2014/main" id="{6AD327E9-E5B1-41C4-A3D2-D18D813D621A}"/>
                    </a:ext>
                  </a:extLst>
                </p:cNvPr>
                <p:cNvSpPr>
                  <a:spLocks/>
                </p:cNvSpPr>
                <p:nvPr/>
              </p:nvSpPr>
              <p:spPr bwMode="auto">
                <a:xfrm>
                  <a:off x="-7488237" y="9616445"/>
                  <a:ext cx="101600" cy="147637"/>
                </a:xfrm>
                <a:custGeom>
                  <a:avLst/>
                  <a:gdLst>
                    <a:gd name="T0" fmla="*/ 7 w 42"/>
                    <a:gd name="T1" fmla="*/ 61 h 61"/>
                    <a:gd name="T2" fmla="*/ 39 w 42"/>
                    <a:gd name="T3" fmla="*/ 31 h 61"/>
                    <a:gd name="T4" fmla="*/ 34 w 42"/>
                    <a:gd name="T5" fmla="*/ 4 h 61"/>
                    <a:gd name="T6" fmla="*/ 9 w 42"/>
                    <a:gd name="T7" fmla="*/ 17 h 61"/>
                    <a:gd name="T8" fmla="*/ 7 w 42"/>
                    <a:gd name="T9" fmla="*/ 61 h 61"/>
                  </a:gdLst>
                  <a:ahLst/>
                  <a:cxnLst>
                    <a:cxn ang="0">
                      <a:pos x="T0" y="T1"/>
                    </a:cxn>
                    <a:cxn ang="0">
                      <a:pos x="T2" y="T3"/>
                    </a:cxn>
                    <a:cxn ang="0">
                      <a:pos x="T4" y="T5"/>
                    </a:cxn>
                    <a:cxn ang="0">
                      <a:pos x="T6" y="T7"/>
                    </a:cxn>
                    <a:cxn ang="0">
                      <a:pos x="T8" y="T9"/>
                    </a:cxn>
                  </a:cxnLst>
                  <a:rect l="0" t="0" r="r" b="b"/>
                  <a:pathLst>
                    <a:path w="42" h="61">
                      <a:moveTo>
                        <a:pt x="7" y="61"/>
                      </a:moveTo>
                      <a:cubicBezTo>
                        <a:pt x="7" y="61"/>
                        <a:pt x="29" y="51"/>
                        <a:pt x="39" y="31"/>
                      </a:cubicBezTo>
                      <a:cubicBezTo>
                        <a:pt x="42" y="23"/>
                        <a:pt x="42" y="7"/>
                        <a:pt x="34" y="4"/>
                      </a:cubicBezTo>
                      <a:cubicBezTo>
                        <a:pt x="25" y="0"/>
                        <a:pt x="14" y="6"/>
                        <a:pt x="9" y="17"/>
                      </a:cubicBezTo>
                      <a:cubicBezTo>
                        <a:pt x="0" y="38"/>
                        <a:pt x="7" y="61"/>
                        <a:pt x="7" y="6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1" name="Freeform 85">
                  <a:extLst>
                    <a:ext uri="{FF2B5EF4-FFF2-40B4-BE49-F238E27FC236}">
                      <a16:creationId xmlns:a16="http://schemas.microsoft.com/office/drawing/2014/main" id="{BD9D9471-FBF7-4601-A54D-D799687124B5}"/>
                    </a:ext>
                  </a:extLst>
                </p:cNvPr>
                <p:cNvSpPr>
                  <a:spLocks/>
                </p:cNvSpPr>
                <p:nvPr/>
              </p:nvSpPr>
              <p:spPr bwMode="auto">
                <a:xfrm>
                  <a:off x="-7008812" y="10878508"/>
                  <a:ext cx="138113" cy="125412"/>
                </a:xfrm>
                <a:custGeom>
                  <a:avLst/>
                  <a:gdLst>
                    <a:gd name="T0" fmla="*/ 0 w 57"/>
                    <a:gd name="T1" fmla="*/ 52 h 52"/>
                    <a:gd name="T2" fmla="*/ 43 w 57"/>
                    <a:gd name="T3" fmla="*/ 33 h 52"/>
                    <a:gd name="T4" fmla="*/ 51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1"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2" name="Freeform 86">
                  <a:extLst>
                    <a:ext uri="{FF2B5EF4-FFF2-40B4-BE49-F238E27FC236}">
                      <a16:creationId xmlns:a16="http://schemas.microsoft.com/office/drawing/2014/main" id="{E94F0186-8405-456C-A1D7-825DC59FA2B9}"/>
                    </a:ext>
                  </a:extLst>
                </p:cNvPr>
                <p:cNvSpPr>
                  <a:spLocks/>
                </p:cNvSpPr>
                <p:nvPr/>
              </p:nvSpPr>
              <p:spPr bwMode="auto">
                <a:xfrm>
                  <a:off x="-7362824" y="9764083"/>
                  <a:ext cx="114300" cy="180975"/>
                </a:xfrm>
                <a:custGeom>
                  <a:avLst/>
                  <a:gdLst>
                    <a:gd name="T0" fmla="*/ 6 w 47"/>
                    <a:gd name="T1" fmla="*/ 75 h 75"/>
                    <a:gd name="T2" fmla="*/ 42 w 47"/>
                    <a:gd name="T3" fmla="*/ 36 h 75"/>
                    <a:gd name="T4" fmla="*/ 38 w 47"/>
                    <a:gd name="T5" fmla="*/ 4 h 75"/>
                    <a:gd name="T6" fmla="*/ 12 w 47"/>
                    <a:gd name="T7" fmla="*/ 22 h 75"/>
                    <a:gd name="T8" fmla="*/ 6 w 47"/>
                    <a:gd name="T9" fmla="*/ 75 h 75"/>
                  </a:gdLst>
                  <a:ahLst/>
                  <a:cxnLst>
                    <a:cxn ang="0">
                      <a:pos x="T0" y="T1"/>
                    </a:cxn>
                    <a:cxn ang="0">
                      <a:pos x="T2" y="T3"/>
                    </a:cxn>
                    <a:cxn ang="0">
                      <a:pos x="T4" y="T5"/>
                    </a:cxn>
                    <a:cxn ang="0">
                      <a:pos x="T6" y="T7"/>
                    </a:cxn>
                    <a:cxn ang="0">
                      <a:pos x="T8" y="T9"/>
                    </a:cxn>
                  </a:cxnLst>
                  <a:rect l="0" t="0" r="r" b="b"/>
                  <a:pathLst>
                    <a:path w="47" h="75">
                      <a:moveTo>
                        <a:pt x="6" y="75"/>
                      </a:moveTo>
                      <a:cubicBezTo>
                        <a:pt x="6" y="75"/>
                        <a:pt x="31" y="61"/>
                        <a:pt x="42" y="36"/>
                      </a:cubicBezTo>
                      <a:cubicBezTo>
                        <a:pt x="46" y="27"/>
                        <a:pt x="47" y="8"/>
                        <a:pt x="38" y="4"/>
                      </a:cubicBezTo>
                      <a:cubicBezTo>
                        <a:pt x="30" y="0"/>
                        <a:pt x="18" y="9"/>
                        <a:pt x="12" y="22"/>
                      </a:cubicBezTo>
                      <a:cubicBezTo>
                        <a:pt x="0" y="47"/>
                        <a:pt x="6" y="75"/>
                        <a:pt x="6" y="75"/>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3" name="Freeform 87">
                  <a:extLst>
                    <a:ext uri="{FF2B5EF4-FFF2-40B4-BE49-F238E27FC236}">
                      <a16:creationId xmlns:a16="http://schemas.microsoft.com/office/drawing/2014/main" id="{E9C1D94E-92B0-4D83-8AE7-37E639A93634}"/>
                    </a:ext>
                  </a:extLst>
                </p:cNvPr>
                <p:cNvSpPr>
                  <a:spLocks/>
                </p:cNvSpPr>
                <p:nvPr/>
              </p:nvSpPr>
              <p:spPr bwMode="auto">
                <a:xfrm>
                  <a:off x="-7262812" y="9981570"/>
                  <a:ext cx="119063" cy="161925"/>
                </a:xfrm>
                <a:custGeom>
                  <a:avLst/>
                  <a:gdLst>
                    <a:gd name="T0" fmla="*/ 9 w 49"/>
                    <a:gd name="T1" fmla="*/ 67 h 67"/>
                    <a:gd name="T2" fmla="*/ 46 w 49"/>
                    <a:gd name="T3" fmla="*/ 35 h 67"/>
                    <a:gd name="T4" fmla="*/ 38 w 49"/>
                    <a:gd name="T5" fmla="*/ 5 h 67"/>
                    <a:gd name="T6" fmla="*/ 10 w 49"/>
                    <a:gd name="T7" fmla="*/ 18 h 67"/>
                    <a:gd name="T8" fmla="*/ 9 w 49"/>
                    <a:gd name="T9" fmla="*/ 67 h 67"/>
                  </a:gdLst>
                  <a:ahLst/>
                  <a:cxnLst>
                    <a:cxn ang="0">
                      <a:pos x="T0" y="T1"/>
                    </a:cxn>
                    <a:cxn ang="0">
                      <a:pos x="T2" y="T3"/>
                    </a:cxn>
                    <a:cxn ang="0">
                      <a:pos x="T4" y="T5"/>
                    </a:cxn>
                    <a:cxn ang="0">
                      <a:pos x="T6" y="T7"/>
                    </a:cxn>
                    <a:cxn ang="0">
                      <a:pos x="T8" y="T9"/>
                    </a:cxn>
                  </a:cxnLst>
                  <a:rect l="0" t="0" r="r" b="b"/>
                  <a:pathLst>
                    <a:path w="49" h="67">
                      <a:moveTo>
                        <a:pt x="9" y="67"/>
                      </a:moveTo>
                      <a:cubicBezTo>
                        <a:pt x="9" y="67"/>
                        <a:pt x="36" y="57"/>
                        <a:pt x="46" y="35"/>
                      </a:cubicBezTo>
                      <a:cubicBezTo>
                        <a:pt x="49" y="27"/>
                        <a:pt x="48" y="10"/>
                        <a:pt x="38" y="5"/>
                      </a:cubicBezTo>
                      <a:cubicBezTo>
                        <a:pt x="28" y="0"/>
                        <a:pt x="15" y="7"/>
                        <a:pt x="10" y="18"/>
                      </a:cubicBezTo>
                      <a:cubicBezTo>
                        <a:pt x="0" y="40"/>
                        <a:pt x="9" y="67"/>
                        <a:pt x="9" y="67"/>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4" name="Freeform 88">
                  <a:extLst>
                    <a:ext uri="{FF2B5EF4-FFF2-40B4-BE49-F238E27FC236}">
                      <a16:creationId xmlns:a16="http://schemas.microsoft.com/office/drawing/2014/main" id="{74C38AB0-D9B4-4C17-BEB9-7967C8A65D29}"/>
                    </a:ext>
                  </a:extLst>
                </p:cNvPr>
                <p:cNvSpPr>
                  <a:spLocks/>
                </p:cNvSpPr>
                <p:nvPr/>
              </p:nvSpPr>
              <p:spPr bwMode="auto">
                <a:xfrm>
                  <a:off x="-7427912" y="10073645"/>
                  <a:ext cx="169863" cy="106362"/>
                </a:xfrm>
                <a:custGeom>
                  <a:avLst/>
                  <a:gdLst>
                    <a:gd name="T0" fmla="*/ 70 w 70"/>
                    <a:gd name="T1" fmla="*/ 30 h 44"/>
                    <a:gd name="T2" fmla="*/ 30 w 70"/>
                    <a:gd name="T3" fmla="*/ 2 h 44"/>
                    <a:gd name="T4" fmla="*/ 2 w 70"/>
                    <a:gd name="T5" fmla="*/ 15 h 44"/>
                    <a:gd name="T6" fmla="*/ 23 w 70"/>
                    <a:gd name="T7" fmla="*/ 39 h 44"/>
                    <a:gd name="T8" fmla="*/ 70 w 70"/>
                    <a:gd name="T9" fmla="*/ 30 h 44"/>
                  </a:gdLst>
                  <a:ahLst/>
                  <a:cxnLst>
                    <a:cxn ang="0">
                      <a:pos x="T0" y="T1"/>
                    </a:cxn>
                    <a:cxn ang="0">
                      <a:pos x="T2" y="T3"/>
                    </a:cxn>
                    <a:cxn ang="0">
                      <a:pos x="T4" y="T5"/>
                    </a:cxn>
                    <a:cxn ang="0">
                      <a:pos x="T6" y="T7"/>
                    </a:cxn>
                    <a:cxn ang="0">
                      <a:pos x="T8" y="T9"/>
                    </a:cxn>
                  </a:cxnLst>
                  <a:rect l="0" t="0" r="r" b="b"/>
                  <a:pathLst>
                    <a:path w="70" h="44">
                      <a:moveTo>
                        <a:pt x="70" y="30"/>
                      </a:moveTo>
                      <a:cubicBezTo>
                        <a:pt x="70" y="30"/>
                        <a:pt x="55" y="7"/>
                        <a:pt x="30" y="2"/>
                      </a:cubicBezTo>
                      <a:cubicBezTo>
                        <a:pt x="22" y="0"/>
                        <a:pt x="5" y="5"/>
                        <a:pt x="2" y="15"/>
                      </a:cubicBezTo>
                      <a:cubicBezTo>
                        <a:pt x="0" y="26"/>
                        <a:pt x="10" y="36"/>
                        <a:pt x="23" y="39"/>
                      </a:cubicBezTo>
                      <a:cubicBezTo>
                        <a:pt x="47" y="44"/>
                        <a:pt x="70" y="30"/>
                        <a:pt x="70" y="3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5" name="Freeform 89">
                  <a:extLst>
                    <a:ext uri="{FF2B5EF4-FFF2-40B4-BE49-F238E27FC236}">
                      <a16:creationId xmlns:a16="http://schemas.microsoft.com/office/drawing/2014/main" id="{D5B57273-2D54-4118-9DE8-8ABE24D5F077}"/>
                    </a:ext>
                  </a:extLst>
                </p:cNvPr>
                <p:cNvSpPr>
                  <a:spLocks/>
                </p:cNvSpPr>
                <p:nvPr/>
              </p:nvSpPr>
              <p:spPr bwMode="auto">
                <a:xfrm>
                  <a:off x="-7173912" y="10888033"/>
                  <a:ext cx="157163" cy="125412"/>
                </a:xfrm>
                <a:custGeom>
                  <a:avLst/>
                  <a:gdLst>
                    <a:gd name="T0" fmla="*/ 65 w 65"/>
                    <a:gd name="T1" fmla="*/ 52 h 52"/>
                    <a:gd name="T2" fmla="*/ 40 w 65"/>
                    <a:gd name="T3" fmla="*/ 12 h 52"/>
                    <a:gd name="T4" fmla="*/ 6 w 65"/>
                    <a:gd name="T5" fmla="*/ 5 h 52"/>
                    <a:gd name="T6" fmla="*/ 15 w 65"/>
                    <a:gd name="T7" fmla="*/ 31 h 52"/>
                    <a:gd name="T8" fmla="*/ 65 w 65"/>
                    <a:gd name="T9" fmla="*/ 52 h 52"/>
                  </a:gdLst>
                  <a:ahLst/>
                  <a:cxnLst>
                    <a:cxn ang="0">
                      <a:pos x="T0" y="T1"/>
                    </a:cxn>
                    <a:cxn ang="0">
                      <a:pos x="T2" y="T3"/>
                    </a:cxn>
                    <a:cxn ang="0">
                      <a:pos x="T4" y="T5"/>
                    </a:cxn>
                    <a:cxn ang="0">
                      <a:pos x="T6" y="T7"/>
                    </a:cxn>
                    <a:cxn ang="0">
                      <a:pos x="T8" y="T9"/>
                    </a:cxn>
                  </a:cxnLst>
                  <a:rect l="0" t="0" r="r" b="b"/>
                  <a:pathLst>
                    <a:path w="65" h="52">
                      <a:moveTo>
                        <a:pt x="65" y="52"/>
                      </a:moveTo>
                      <a:cubicBezTo>
                        <a:pt x="65" y="52"/>
                        <a:pt x="61" y="29"/>
                        <a:pt x="40" y="12"/>
                      </a:cubicBezTo>
                      <a:cubicBezTo>
                        <a:pt x="32" y="6"/>
                        <a:pt x="13" y="0"/>
                        <a:pt x="6" y="5"/>
                      </a:cubicBezTo>
                      <a:cubicBezTo>
                        <a:pt x="0" y="10"/>
                        <a:pt x="4" y="22"/>
                        <a:pt x="15" y="31"/>
                      </a:cubicBezTo>
                      <a:cubicBezTo>
                        <a:pt x="36" y="48"/>
                        <a:pt x="65" y="52"/>
                        <a:pt x="65"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6" name="Freeform 90">
                  <a:extLst>
                    <a:ext uri="{FF2B5EF4-FFF2-40B4-BE49-F238E27FC236}">
                      <a16:creationId xmlns:a16="http://schemas.microsoft.com/office/drawing/2014/main" id="{32B63A02-9F38-4A5B-B888-CCA2C38D64BE}"/>
                    </a:ext>
                  </a:extLst>
                </p:cNvPr>
                <p:cNvSpPr>
                  <a:spLocks/>
                </p:cNvSpPr>
                <p:nvPr/>
              </p:nvSpPr>
              <p:spPr bwMode="auto">
                <a:xfrm>
                  <a:off x="-7265987" y="10524495"/>
                  <a:ext cx="168275" cy="55562"/>
                </a:xfrm>
                <a:custGeom>
                  <a:avLst/>
                  <a:gdLst>
                    <a:gd name="T0" fmla="*/ 69 w 69"/>
                    <a:gd name="T1" fmla="*/ 12 h 23"/>
                    <a:gd name="T2" fmla="*/ 32 w 69"/>
                    <a:gd name="T3" fmla="*/ 1 h 23"/>
                    <a:gd name="T4" fmla="*/ 3 w 69"/>
                    <a:gd name="T5" fmla="*/ 12 h 23"/>
                    <a:gd name="T6" fmla="*/ 21 w 69"/>
                    <a:gd name="T7" fmla="*/ 23 h 23"/>
                    <a:gd name="T8" fmla="*/ 69 w 69"/>
                    <a:gd name="T9" fmla="*/ 12 h 23"/>
                  </a:gdLst>
                  <a:ahLst/>
                  <a:cxnLst>
                    <a:cxn ang="0">
                      <a:pos x="T0" y="T1"/>
                    </a:cxn>
                    <a:cxn ang="0">
                      <a:pos x="T2" y="T3"/>
                    </a:cxn>
                    <a:cxn ang="0">
                      <a:pos x="T4" y="T5"/>
                    </a:cxn>
                    <a:cxn ang="0">
                      <a:pos x="T6" y="T7"/>
                    </a:cxn>
                    <a:cxn ang="0">
                      <a:pos x="T8" y="T9"/>
                    </a:cxn>
                  </a:cxnLst>
                  <a:rect l="0" t="0" r="r" b="b"/>
                  <a:pathLst>
                    <a:path w="69" h="23">
                      <a:moveTo>
                        <a:pt x="69" y="12"/>
                      </a:moveTo>
                      <a:cubicBezTo>
                        <a:pt x="69" y="12"/>
                        <a:pt x="55" y="1"/>
                        <a:pt x="32" y="1"/>
                      </a:cubicBezTo>
                      <a:cubicBezTo>
                        <a:pt x="23" y="0"/>
                        <a:pt x="6" y="5"/>
                        <a:pt x="3" y="12"/>
                      </a:cubicBezTo>
                      <a:cubicBezTo>
                        <a:pt x="0" y="18"/>
                        <a:pt x="9" y="23"/>
                        <a:pt x="21" y="23"/>
                      </a:cubicBezTo>
                      <a:cubicBezTo>
                        <a:pt x="45" y="23"/>
                        <a:pt x="69" y="12"/>
                        <a:pt x="69" y="1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7" name="Freeform 91">
                  <a:extLst>
                    <a:ext uri="{FF2B5EF4-FFF2-40B4-BE49-F238E27FC236}">
                      <a16:creationId xmlns:a16="http://schemas.microsoft.com/office/drawing/2014/main" id="{38ED5E6C-214F-4427-9376-572FCA4BC7A1}"/>
                    </a:ext>
                  </a:extLst>
                </p:cNvPr>
                <p:cNvSpPr>
                  <a:spLocks/>
                </p:cNvSpPr>
                <p:nvPr/>
              </p:nvSpPr>
              <p:spPr bwMode="auto">
                <a:xfrm>
                  <a:off x="-7161212" y="10211758"/>
                  <a:ext cx="68263" cy="146050"/>
                </a:xfrm>
                <a:custGeom>
                  <a:avLst/>
                  <a:gdLst>
                    <a:gd name="T0" fmla="*/ 4 w 28"/>
                    <a:gd name="T1" fmla="*/ 60 h 60"/>
                    <a:gd name="T2" fmla="*/ 25 w 28"/>
                    <a:gd name="T3" fmla="*/ 32 h 60"/>
                    <a:gd name="T4" fmla="*/ 23 w 28"/>
                    <a:gd name="T5" fmla="*/ 5 h 60"/>
                    <a:gd name="T6" fmla="*/ 7 w 28"/>
                    <a:gd name="T7" fmla="*/ 16 h 60"/>
                    <a:gd name="T8" fmla="*/ 4 w 28"/>
                    <a:gd name="T9" fmla="*/ 60 h 60"/>
                  </a:gdLst>
                  <a:ahLst/>
                  <a:cxnLst>
                    <a:cxn ang="0">
                      <a:pos x="T0" y="T1"/>
                    </a:cxn>
                    <a:cxn ang="0">
                      <a:pos x="T2" y="T3"/>
                    </a:cxn>
                    <a:cxn ang="0">
                      <a:pos x="T4" y="T5"/>
                    </a:cxn>
                    <a:cxn ang="0">
                      <a:pos x="T6" y="T7"/>
                    </a:cxn>
                    <a:cxn ang="0">
                      <a:pos x="T8" y="T9"/>
                    </a:cxn>
                  </a:cxnLst>
                  <a:rect l="0" t="0" r="r" b="b"/>
                  <a:pathLst>
                    <a:path w="28" h="60">
                      <a:moveTo>
                        <a:pt x="4" y="60"/>
                      </a:moveTo>
                      <a:cubicBezTo>
                        <a:pt x="4" y="60"/>
                        <a:pt x="18" y="52"/>
                        <a:pt x="25" y="32"/>
                      </a:cubicBezTo>
                      <a:cubicBezTo>
                        <a:pt x="28" y="25"/>
                        <a:pt x="28" y="9"/>
                        <a:pt x="23" y="5"/>
                      </a:cubicBezTo>
                      <a:cubicBezTo>
                        <a:pt x="18" y="0"/>
                        <a:pt x="11" y="6"/>
                        <a:pt x="7" y="16"/>
                      </a:cubicBezTo>
                      <a:cubicBezTo>
                        <a:pt x="0" y="36"/>
                        <a:pt x="4" y="60"/>
                        <a:pt x="4" y="6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8" name="Freeform 92">
                  <a:extLst>
                    <a:ext uri="{FF2B5EF4-FFF2-40B4-BE49-F238E27FC236}">
                      <a16:creationId xmlns:a16="http://schemas.microsoft.com/office/drawing/2014/main" id="{32A0724D-E988-482D-A683-70FBE970EE37}"/>
                    </a:ext>
                  </a:extLst>
                </p:cNvPr>
                <p:cNvSpPr>
                  <a:spLocks/>
                </p:cNvSpPr>
                <p:nvPr/>
              </p:nvSpPr>
              <p:spPr bwMode="auto">
                <a:xfrm>
                  <a:off x="-7165974" y="10675308"/>
                  <a:ext cx="115888" cy="130175"/>
                </a:xfrm>
                <a:custGeom>
                  <a:avLst/>
                  <a:gdLst>
                    <a:gd name="T0" fmla="*/ 48 w 48"/>
                    <a:gd name="T1" fmla="*/ 50 h 54"/>
                    <a:gd name="T2" fmla="*/ 25 w 48"/>
                    <a:gd name="T3" fmla="*/ 7 h 54"/>
                    <a:gd name="T4" fmla="*/ 3 w 48"/>
                    <a:gd name="T5" fmla="*/ 9 h 54"/>
                    <a:gd name="T6" fmla="*/ 14 w 48"/>
                    <a:gd name="T7" fmla="*/ 40 h 54"/>
                    <a:gd name="T8" fmla="*/ 48 w 48"/>
                    <a:gd name="T9" fmla="*/ 50 h 54"/>
                  </a:gdLst>
                  <a:ahLst/>
                  <a:cxnLst>
                    <a:cxn ang="0">
                      <a:pos x="T0" y="T1"/>
                    </a:cxn>
                    <a:cxn ang="0">
                      <a:pos x="T2" y="T3"/>
                    </a:cxn>
                    <a:cxn ang="0">
                      <a:pos x="T4" y="T5"/>
                    </a:cxn>
                    <a:cxn ang="0">
                      <a:pos x="T6" y="T7"/>
                    </a:cxn>
                    <a:cxn ang="0">
                      <a:pos x="T8" y="T9"/>
                    </a:cxn>
                  </a:cxnLst>
                  <a:rect l="0" t="0" r="r" b="b"/>
                  <a:pathLst>
                    <a:path w="48" h="54">
                      <a:moveTo>
                        <a:pt x="48" y="50"/>
                      </a:moveTo>
                      <a:cubicBezTo>
                        <a:pt x="48" y="50"/>
                        <a:pt x="41" y="22"/>
                        <a:pt x="25" y="7"/>
                      </a:cubicBezTo>
                      <a:cubicBezTo>
                        <a:pt x="19" y="2"/>
                        <a:pt x="6" y="0"/>
                        <a:pt x="3" y="9"/>
                      </a:cubicBezTo>
                      <a:cubicBezTo>
                        <a:pt x="0" y="18"/>
                        <a:pt x="5" y="32"/>
                        <a:pt x="14" y="40"/>
                      </a:cubicBezTo>
                      <a:cubicBezTo>
                        <a:pt x="30" y="54"/>
                        <a:pt x="48" y="50"/>
                        <a:pt x="48" y="5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79" name="Freeform 93">
                  <a:extLst>
                    <a:ext uri="{FF2B5EF4-FFF2-40B4-BE49-F238E27FC236}">
                      <a16:creationId xmlns:a16="http://schemas.microsoft.com/office/drawing/2014/main" id="{1CF29C99-76CF-415E-A8A4-B597CE7EBADB}"/>
                    </a:ext>
                  </a:extLst>
                </p:cNvPr>
                <p:cNvSpPr>
                  <a:spLocks/>
                </p:cNvSpPr>
                <p:nvPr/>
              </p:nvSpPr>
              <p:spPr bwMode="auto">
                <a:xfrm>
                  <a:off x="-7108824" y="10413370"/>
                  <a:ext cx="147638" cy="149225"/>
                </a:xfrm>
                <a:custGeom>
                  <a:avLst/>
                  <a:gdLst>
                    <a:gd name="T0" fmla="*/ 3 w 61"/>
                    <a:gd name="T1" fmla="*/ 62 h 62"/>
                    <a:gd name="T2" fmla="*/ 52 w 61"/>
                    <a:gd name="T3" fmla="*/ 28 h 62"/>
                    <a:gd name="T4" fmla="*/ 51 w 61"/>
                    <a:gd name="T5" fmla="*/ 2 h 62"/>
                    <a:gd name="T6" fmla="*/ 17 w 61"/>
                    <a:gd name="T7" fmla="*/ 19 h 62"/>
                    <a:gd name="T8" fmla="*/ 3 w 61"/>
                    <a:gd name="T9" fmla="*/ 62 h 62"/>
                  </a:gdLst>
                  <a:ahLst/>
                  <a:cxnLst>
                    <a:cxn ang="0">
                      <a:pos x="T0" y="T1"/>
                    </a:cxn>
                    <a:cxn ang="0">
                      <a:pos x="T2" y="T3"/>
                    </a:cxn>
                    <a:cxn ang="0">
                      <a:pos x="T4" y="T5"/>
                    </a:cxn>
                    <a:cxn ang="0">
                      <a:pos x="T6" y="T7"/>
                    </a:cxn>
                    <a:cxn ang="0">
                      <a:pos x="T8" y="T9"/>
                    </a:cxn>
                  </a:cxnLst>
                  <a:rect l="0" t="0" r="r" b="b"/>
                  <a:pathLst>
                    <a:path w="61" h="62">
                      <a:moveTo>
                        <a:pt x="3" y="62"/>
                      </a:moveTo>
                      <a:cubicBezTo>
                        <a:pt x="3" y="62"/>
                        <a:pt x="35" y="49"/>
                        <a:pt x="52" y="28"/>
                      </a:cubicBezTo>
                      <a:cubicBezTo>
                        <a:pt x="58" y="20"/>
                        <a:pt x="61" y="4"/>
                        <a:pt x="51" y="2"/>
                      </a:cubicBezTo>
                      <a:cubicBezTo>
                        <a:pt x="41" y="0"/>
                        <a:pt x="26" y="8"/>
                        <a:pt x="17" y="19"/>
                      </a:cubicBezTo>
                      <a:cubicBezTo>
                        <a:pt x="0" y="40"/>
                        <a:pt x="3" y="62"/>
                        <a:pt x="3" y="6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0" name="Freeform 94">
                  <a:extLst>
                    <a:ext uri="{FF2B5EF4-FFF2-40B4-BE49-F238E27FC236}">
                      <a16:creationId xmlns:a16="http://schemas.microsoft.com/office/drawing/2014/main" id="{8812382D-9DAA-4FEB-833F-ADD9FB2A3E1E}"/>
                    </a:ext>
                  </a:extLst>
                </p:cNvPr>
                <p:cNvSpPr>
                  <a:spLocks/>
                </p:cNvSpPr>
                <p:nvPr/>
              </p:nvSpPr>
              <p:spPr bwMode="auto">
                <a:xfrm>
                  <a:off x="-7051674" y="10659433"/>
                  <a:ext cx="136525" cy="144462"/>
                </a:xfrm>
                <a:custGeom>
                  <a:avLst/>
                  <a:gdLst>
                    <a:gd name="T0" fmla="*/ 6 w 57"/>
                    <a:gd name="T1" fmla="*/ 59 h 59"/>
                    <a:gd name="T2" fmla="*/ 50 w 57"/>
                    <a:gd name="T3" fmla="*/ 26 h 59"/>
                    <a:gd name="T4" fmla="*/ 47 w 57"/>
                    <a:gd name="T5" fmla="*/ 3 h 59"/>
                    <a:gd name="T6" fmla="*/ 14 w 57"/>
                    <a:gd name="T7" fmla="*/ 19 h 59"/>
                    <a:gd name="T8" fmla="*/ 6 w 57"/>
                    <a:gd name="T9" fmla="*/ 59 h 59"/>
                  </a:gdLst>
                  <a:ahLst/>
                  <a:cxnLst>
                    <a:cxn ang="0">
                      <a:pos x="T0" y="T1"/>
                    </a:cxn>
                    <a:cxn ang="0">
                      <a:pos x="T2" y="T3"/>
                    </a:cxn>
                    <a:cxn ang="0">
                      <a:pos x="T4" y="T5"/>
                    </a:cxn>
                    <a:cxn ang="0">
                      <a:pos x="T6" y="T7"/>
                    </a:cxn>
                    <a:cxn ang="0">
                      <a:pos x="T8" y="T9"/>
                    </a:cxn>
                  </a:cxnLst>
                  <a:rect l="0" t="0" r="r" b="b"/>
                  <a:pathLst>
                    <a:path w="57" h="59">
                      <a:moveTo>
                        <a:pt x="6" y="59"/>
                      </a:moveTo>
                      <a:cubicBezTo>
                        <a:pt x="6" y="59"/>
                        <a:pt x="35" y="46"/>
                        <a:pt x="50" y="26"/>
                      </a:cubicBezTo>
                      <a:cubicBezTo>
                        <a:pt x="55" y="19"/>
                        <a:pt x="57" y="5"/>
                        <a:pt x="47" y="3"/>
                      </a:cubicBezTo>
                      <a:cubicBezTo>
                        <a:pt x="37" y="0"/>
                        <a:pt x="22" y="8"/>
                        <a:pt x="14" y="19"/>
                      </a:cubicBezTo>
                      <a:cubicBezTo>
                        <a:pt x="0" y="39"/>
                        <a:pt x="6" y="59"/>
                        <a:pt x="6" y="59"/>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1" name="Freeform 95">
                  <a:extLst>
                    <a:ext uri="{FF2B5EF4-FFF2-40B4-BE49-F238E27FC236}">
                      <a16:creationId xmlns:a16="http://schemas.microsoft.com/office/drawing/2014/main" id="{47D1F5B1-F1F1-434A-8D2A-97AA317AF840}"/>
                    </a:ext>
                  </a:extLst>
                </p:cNvPr>
                <p:cNvSpPr>
                  <a:spLocks/>
                </p:cNvSpPr>
                <p:nvPr/>
              </p:nvSpPr>
              <p:spPr bwMode="auto">
                <a:xfrm>
                  <a:off x="-8054974" y="9994270"/>
                  <a:ext cx="138113" cy="125412"/>
                </a:xfrm>
                <a:custGeom>
                  <a:avLst/>
                  <a:gdLst>
                    <a:gd name="T0" fmla="*/ 0 w 57"/>
                    <a:gd name="T1" fmla="*/ 52 h 52"/>
                    <a:gd name="T2" fmla="*/ 43 w 57"/>
                    <a:gd name="T3" fmla="*/ 33 h 52"/>
                    <a:gd name="T4" fmla="*/ 52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2"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2" name="Freeform 97">
                  <a:extLst>
                    <a:ext uri="{FF2B5EF4-FFF2-40B4-BE49-F238E27FC236}">
                      <a16:creationId xmlns:a16="http://schemas.microsoft.com/office/drawing/2014/main" id="{389C700B-809B-4560-93FF-987D097A9F5F}"/>
                    </a:ext>
                  </a:extLst>
                </p:cNvPr>
                <p:cNvSpPr>
                  <a:spLocks/>
                </p:cNvSpPr>
                <p:nvPr/>
              </p:nvSpPr>
              <p:spPr bwMode="auto">
                <a:xfrm>
                  <a:off x="-7146924" y="11126158"/>
                  <a:ext cx="150813" cy="92075"/>
                </a:xfrm>
                <a:custGeom>
                  <a:avLst/>
                  <a:gdLst>
                    <a:gd name="T0" fmla="*/ 62 w 62"/>
                    <a:gd name="T1" fmla="*/ 38 h 38"/>
                    <a:gd name="T2" fmla="*/ 36 w 62"/>
                    <a:gd name="T3" fmla="*/ 9 h 38"/>
                    <a:gd name="T4" fmla="*/ 5 w 62"/>
                    <a:gd name="T5" fmla="*/ 4 h 38"/>
                    <a:gd name="T6" fmla="*/ 15 w 62"/>
                    <a:gd name="T7" fmla="*/ 23 h 38"/>
                    <a:gd name="T8" fmla="*/ 62 w 62"/>
                    <a:gd name="T9" fmla="*/ 38 h 38"/>
                  </a:gdLst>
                  <a:ahLst/>
                  <a:cxnLst>
                    <a:cxn ang="0">
                      <a:pos x="T0" y="T1"/>
                    </a:cxn>
                    <a:cxn ang="0">
                      <a:pos x="T2" y="T3"/>
                    </a:cxn>
                    <a:cxn ang="0">
                      <a:pos x="T4" y="T5"/>
                    </a:cxn>
                    <a:cxn ang="0">
                      <a:pos x="T6" y="T7"/>
                    </a:cxn>
                    <a:cxn ang="0">
                      <a:pos x="T8" y="T9"/>
                    </a:cxn>
                  </a:cxnLst>
                  <a:rect l="0" t="0" r="r" b="b"/>
                  <a:pathLst>
                    <a:path w="62" h="38">
                      <a:moveTo>
                        <a:pt x="62" y="38"/>
                      </a:moveTo>
                      <a:cubicBezTo>
                        <a:pt x="62" y="38"/>
                        <a:pt x="56" y="21"/>
                        <a:pt x="36" y="9"/>
                      </a:cubicBezTo>
                      <a:cubicBezTo>
                        <a:pt x="28" y="4"/>
                        <a:pt x="11" y="0"/>
                        <a:pt x="5" y="4"/>
                      </a:cubicBezTo>
                      <a:cubicBezTo>
                        <a:pt x="0" y="7"/>
                        <a:pt x="4" y="16"/>
                        <a:pt x="15" y="23"/>
                      </a:cubicBezTo>
                      <a:cubicBezTo>
                        <a:pt x="35" y="35"/>
                        <a:pt x="62" y="38"/>
                        <a:pt x="62" y="3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3" name="Freeform 98">
                  <a:extLst>
                    <a:ext uri="{FF2B5EF4-FFF2-40B4-BE49-F238E27FC236}">
                      <a16:creationId xmlns:a16="http://schemas.microsoft.com/office/drawing/2014/main" id="{AE7EA035-F542-4832-A25C-86EA93A73159}"/>
                    </a:ext>
                  </a:extLst>
                </p:cNvPr>
                <p:cNvSpPr>
                  <a:spLocks/>
                </p:cNvSpPr>
                <p:nvPr/>
              </p:nvSpPr>
              <p:spPr bwMode="auto">
                <a:xfrm>
                  <a:off x="-7543799" y="10326058"/>
                  <a:ext cx="133350" cy="98425"/>
                </a:xfrm>
                <a:custGeom>
                  <a:avLst/>
                  <a:gdLst>
                    <a:gd name="T0" fmla="*/ 55 w 55"/>
                    <a:gd name="T1" fmla="*/ 34 h 41"/>
                    <a:gd name="T2" fmla="*/ 19 w 55"/>
                    <a:gd name="T3" fmla="*/ 3 h 41"/>
                    <a:gd name="T4" fmla="*/ 0 w 55"/>
                    <a:gd name="T5" fmla="*/ 10 h 41"/>
                    <a:gd name="T6" fmla="*/ 20 w 55"/>
                    <a:gd name="T7" fmla="*/ 33 h 41"/>
                    <a:gd name="T8" fmla="*/ 55 w 55"/>
                    <a:gd name="T9" fmla="*/ 34 h 41"/>
                  </a:gdLst>
                  <a:ahLst/>
                  <a:cxnLst>
                    <a:cxn ang="0">
                      <a:pos x="T0" y="T1"/>
                    </a:cxn>
                    <a:cxn ang="0">
                      <a:pos x="T2" y="T3"/>
                    </a:cxn>
                    <a:cxn ang="0">
                      <a:pos x="T4" y="T5"/>
                    </a:cxn>
                    <a:cxn ang="0">
                      <a:pos x="T6" y="T7"/>
                    </a:cxn>
                    <a:cxn ang="0">
                      <a:pos x="T8" y="T9"/>
                    </a:cxn>
                  </a:cxnLst>
                  <a:rect l="0" t="0" r="r" b="b"/>
                  <a:pathLst>
                    <a:path w="55" h="41">
                      <a:moveTo>
                        <a:pt x="55" y="34"/>
                      </a:moveTo>
                      <a:cubicBezTo>
                        <a:pt x="55" y="34"/>
                        <a:pt x="39" y="12"/>
                        <a:pt x="19" y="3"/>
                      </a:cubicBezTo>
                      <a:cubicBezTo>
                        <a:pt x="12" y="0"/>
                        <a:pt x="0" y="2"/>
                        <a:pt x="0" y="10"/>
                      </a:cubicBezTo>
                      <a:cubicBezTo>
                        <a:pt x="0" y="18"/>
                        <a:pt x="9" y="29"/>
                        <a:pt x="20" y="33"/>
                      </a:cubicBezTo>
                      <a:cubicBezTo>
                        <a:pt x="40" y="41"/>
                        <a:pt x="55" y="34"/>
                        <a:pt x="55"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4" name="Freeform 100">
                  <a:extLst>
                    <a:ext uri="{FF2B5EF4-FFF2-40B4-BE49-F238E27FC236}">
                      <a16:creationId xmlns:a16="http://schemas.microsoft.com/office/drawing/2014/main" id="{48F900CB-EE73-4FF3-9ED1-D49C6C622FE5}"/>
                    </a:ext>
                  </a:extLst>
                </p:cNvPr>
                <p:cNvSpPr>
                  <a:spLocks/>
                </p:cNvSpPr>
                <p:nvPr/>
              </p:nvSpPr>
              <p:spPr bwMode="auto">
                <a:xfrm>
                  <a:off x="-7005637" y="11099170"/>
                  <a:ext cx="139700" cy="123825"/>
                </a:xfrm>
                <a:custGeom>
                  <a:avLst/>
                  <a:gdLst>
                    <a:gd name="T0" fmla="*/ 5 w 58"/>
                    <a:gd name="T1" fmla="*/ 51 h 51"/>
                    <a:gd name="T2" fmla="*/ 50 w 58"/>
                    <a:gd name="T3" fmla="*/ 25 h 51"/>
                    <a:gd name="T4" fmla="*/ 48 w 58"/>
                    <a:gd name="T5" fmla="*/ 3 h 51"/>
                    <a:gd name="T6" fmla="*/ 16 w 58"/>
                    <a:gd name="T7" fmla="*/ 14 h 51"/>
                    <a:gd name="T8" fmla="*/ 5 w 58"/>
                    <a:gd name="T9" fmla="*/ 51 h 51"/>
                  </a:gdLst>
                  <a:ahLst/>
                  <a:cxnLst>
                    <a:cxn ang="0">
                      <a:pos x="T0" y="T1"/>
                    </a:cxn>
                    <a:cxn ang="0">
                      <a:pos x="T2" y="T3"/>
                    </a:cxn>
                    <a:cxn ang="0">
                      <a:pos x="T4" y="T5"/>
                    </a:cxn>
                    <a:cxn ang="0">
                      <a:pos x="T6" y="T7"/>
                    </a:cxn>
                    <a:cxn ang="0">
                      <a:pos x="T8" y="T9"/>
                    </a:cxn>
                  </a:cxnLst>
                  <a:rect l="0" t="0" r="r" b="b"/>
                  <a:pathLst>
                    <a:path w="58" h="51">
                      <a:moveTo>
                        <a:pt x="5" y="51"/>
                      </a:moveTo>
                      <a:cubicBezTo>
                        <a:pt x="5" y="51"/>
                        <a:pt x="35" y="43"/>
                        <a:pt x="50" y="25"/>
                      </a:cubicBezTo>
                      <a:cubicBezTo>
                        <a:pt x="56" y="19"/>
                        <a:pt x="58" y="6"/>
                        <a:pt x="48" y="3"/>
                      </a:cubicBezTo>
                      <a:cubicBezTo>
                        <a:pt x="39" y="0"/>
                        <a:pt x="24" y="5"/>
                        <a:pt x="16" y="14"/>
                      </a:cubicBezTo>
                      <a:cubicBezTo>
                        <a:pt x="0" y="31"/>
                        <a:pt x="5" y="51"/>
                        <a:pt x="5" y="5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585" name="Freeform 101">
                  <a:extLst>
                    <a:ext uri="{FF2B5EF4-FFF2-40B4-BE49-F238E27FC236}">
                      <a16:creationId xmlns:a16="http://schemas.microsoft.com/office/drawing/2014/main" id="{7D37152A-3F54-4846-9EC8-E6F496A9BAB8}"/>
                    </a:ext>
                  </a:extLst>
                </p:cNvPr>
                <p:cNvSpPr>
                  <a:spLocks/>
                </p:cNvSpPr>
                <p:nvPr/>
              </p:nvSpPr>
              <p:spPr bwMode="auto">
                <a:xfrm>
                  <a:off x="-7350124" y="10291133"/>
                  <a:ext cx="195263" cy="87312"/>
                </a:xfrm>
                <a:custGeom>
                  <a:avLst/>
                  <a:gdLst>
                    <a:gd name="T0" fmla="*/ 81 w 81"/>
                    <a:gd name="T1" fmla="*/ 34 h 36"/>
                    <a:gd name="T2" fmla="*/ 40 w 81"/>
                    <a:gd name="T3" fmla="*/ 5 h 36"/>
                    <a:gd name="T4" fmla="*/ 5 w 81"/>
                    <a:gd name="T5" fmla="*/ 6 h 36"/>
                    <a:gd name="T6" fmla="*/ 23 w 81"/>
                    <a:gd name="T7" fmla="*/ 26 h 36"/>
                    <a:gd name="T8" fmla="*/ 81 w 81"/>
                    <a:gd name="T9" fmla="*/ 34 h 36"/>
                  </a:gdLst>
                  <a:ahLst/>
                  <a:cxnLst>
                    <a:cxn ang="0">
                      <a:pos x="T0" y="T1"/>
                    </a:cxn>
                    <a:cxn ang="0">
                      <a:pos x="T2" y="T3"/>
                    </a:cxn>
                    <a:cxn ang="0">
                      <a:pos x="T4" y="T5"/>
                    </a:cxn>
                    <a:cxn ang="0">
                      <a:pos x="T6" y="T7"/>
                    </a:cxn>
                    <a:cxn ang="0">
                      <a:pos x="T8" y="T9"/>
                    </a:cxn>
                  </a:cxnLst>
                  <a:rect l="0" t="0" r="r" b="b"/>
                  <a:pathLst>
                    <a:path w="81" h="36">
                      <a:moveTo>
                        <a:pt x="81" y="34"/>
                      </a:moveTo>
                      <a:cubicBezTo>
                        <a:pt x="81" y="34"/>
                        <a:pt x="67" y="15"/>
                        <a:pt x="40" y="5"/>
                      </a:cubicBezTo>
                      <a:cubicBezTo>
                        <a:pt x="30" y="1"/>
                        <a:pt x="9" y="0"/>
                        <a:pt x="5" y="6"/>
                      </a:cubicBezTo>
                      <a:cubicBezTo>
                        <a:pt x="0" y="11"/>
                        <a:pt x="9" y="21"/>
                        <a:pt x="23" y="26"/>
                      </a:cubicBezTo>
                      <a:cubicBezTo>
                        <a:pt x="50" y="36"/>
                        <a:pt x="81" y="34"/>
                        <a:pt x="81"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24" name="Freeform 102">
                <a:extLst>
                  <a:ext uri="{FF2B5EF4-FFF2-40B4-BE49-F238E27FC236}">
                    <a16:creationId xmlns:a16="http://schemas.microsoft.com/office/drawing/2014/main" id="{6D314DB7-D0E2-46B7-8151-9F8963168EA3}"/>
                  </a:ext>
                </a:extLst>
              </p:cNvPr>
              <p:cNvSpPr>
                <a:spLocks/>
              </p:cNvSpPr>
              <p:nvPr/>
            </p:nvSpPr>
            <p:spPr bwMode="auto">
              <a:xfrm>
                <a:off x="-6873874" y="9952995"/>
                <a:ext cx="1366838" cy="2463800"/>
              </a:xfrm>
              <a:custGeom>
                <a:avLst/>
                <a:gdLst>
                  <a:gd name="T0" fmla="*/ 158 w 564"/>
                  <a:gd name="T1" fmla="*/ 626 h 1017"/>
                  <a:gd name="T2" fmla="*/ 184 w 564"/>
                  <a:gd name="T3" fmla="*/ 625 h 1017"/>
                  <a:gd name="T4" fmla="*/ 104 w 564"/>
                  <a:gd name="T5" fmla="*/ 578 h 1017"/>
                  <a:gd name="T6" fmla="*/ 66 w 564"/>
                  <a:gd name="T7" fmla="*/ 538 h 1017"/>
                  <a:gd name="T8" fmla="*/ 74 w 564"/>
                  <a:gd name="T9" fmla="*/ 524 h 1017"/>
                  <a:gd name="T10" fmla="*/ 94 w 564"/>
                  <a:gd name="T11" fmla="*/ 491 h 1017"/>
                  <a:gd name="T12" fmla="*/ 152 w 564"/>
                  <a:gd name="T13" fmla="*/ 538 h 1017"/>
                  <a:gd name="T14" fmla="*/ 104 w 564"/>
                  <a:gd name="T15" fmla="*/ 471 h 1017"/>
                  <a:gd name="T16" fmla="*/ 183 w 564"/>
                  <a:gd name="T17" fmla="*/ 307 h 1017"/>
                  <a:gd name="T18" fmla="*/ 267 w 564"/>
                  <a:gd name="T19" fmla="*/ 358 h 1017"/>
                  <a:gd name="T20" fmla="*/ 276 w 564"/>
                  <a:gd name="T21" fmla="*/ 358 h 1017"/>
                  <a:gd name="T22" fmla="*/ 196 w 564"/>
                  <a:gd name="T23" fmla="*/ 282 h 1017"/>
                  <a:gd name="T24" fmla="*/ 198 w 564"/>
                  <a:gd name="T25" fmla="*/ 279 h 1017"/>
                  <a:gd name="T26" fmla="*/ 236 w 564"/>
                  <a:gd name="T27" fmla="*/ 207 h 1017"/>
                  <a:gd name="T28" fmla="*/ 259 w 564"/>
                  <a:gd name="T29" fmla="*/ 213 h 1017"/>
                  <a:gd name="T30" fmla="*/ 239 w 564"/>
                  <a:gd name="T31" fmla="*/ 200 h 1017"/>
                  <a:gd name="T32" fmla="*/ 273 w 564"/>
                  <a:gd name="T33" fmla="*/ 136 h 1017"/>
                  <a:gd name="T34" fmla="*/ 364 w 564"/>
                  <a:gd name="T35" fmla="*/ 206 h 1017"/>
                  <a:gd name="T36" fmla="*/ 295 w 564"/>
                  <a:gd name="T37" fmla="*/ 99 h 1017"/>
                  <a:gd name="T38" fmla="*/ 312 w 564"/>
                  <a:gd name="T39" fmla="*/ 78 h 1017"/>
                  <a:gd name="T40" fmla="*/ 465 w 564"/>
                  <a:gd name="T41" fmla="*/ 9 h 1017"/>
                  <a:gd name="T42" fmla="*/ 534 w 564"/>
                  <a:gd name="T43" fmla="*/ 138 h 1017"/>
                  <a:gd name="T44" fmla="*/ 554 w 564"/>
                  <a:gd name="T45" fmla="*/ 205 h 1017"/>
                  <a:gd name="T46" fmla="*/ 454 w 564"/>
                  <a:gd name="T47" fmla="*/ 236 h 1017"/>
                  <a:gd name="T48" fmla="*/ 502 w 564"/>
                  <a:gd name="T49" fmla="*/ 247 h 1017"/>
                  <a:gd name="T50" fmla="*/ 560 w 564"/>
                  <a:gd name="T51" fmla="*/ 243 h 1017"/>
                  <a:gd name="T52" fmla="*/ 562 w 564"/>
                  <a:gd name="T53" fmla="*/ 345 h 1017"/>
                  <a:gd name="T54" fmla="*/ 492 w 564"/>
                  <a:gd name="T55" fmla="*/ 357 h 1017"/>
                  <a:gd name="T56" fmla="*/ 479 w 564"/>
                  <a:gd name="T57" fmla="*/ 356 h 1017"/>
                  <a:gd name="T58" fmla="*/ 542 w 564"/>
                  <a:gd name="T59" fmla="*/ 377 h 1017"/>
                  <a:gd name="T60" fmla="*/ 559 w 564"/>
                  <a:gd name="T61" fmla="*/ 378 h 1017"/>
                  <a:gd name="T62" fmla="*/ 548 w 564"/>
                  <a:gd name="T63" fmla="*/ 446 h 1017"/>
                  <a:gd name="T64" fmla="*/ 527 w 564"/>
                  <a:gd name="T65" fmla="*/ 515 h 1017"/>
                  <a:gd name="T66" fmla="*/ 523 w 564"/>
                  <a:gd name="T67" fmla="*/ 512 h 1017"/>
                  <a:gd name="T68" fmla="*/ 499 w 564"/>
                  <a:gd name="T69" fmla="*/ 500 h 1017"/>
                  <a:gd name="T70" fmla="*/ 522 w 564"/>
                  <a:gd name="T71" fmla="*/ 526 h 1017"/>
                  <a:gd name="T72" fmla="*/ 490 w 564"/>
                  <a:gd name="T73" fmla="*/ 594 h 1017"/>
                  <a:gd name="T74" fmla="*/ 415 w 564"/>
                  <a:gd name="T75" fmla="*/ 571 h 1017"/>
                  <a:gd name="T76" fmla="*/ 477 w 564"/>
                  <a:gd name="T77" fmla="*/ 618 h 1017"/>
                  <a:gd name="T78" fmla="*/ 429 w 564"/>
                  <a:gd name="T79" fmla="*/ 705 h 1017"/>
                  <a:gd name="T80" fmla="*/ 378 w 564"/>
                  <a:gd name="T81" fmla="*/ 664 h 1017"/>
                  <a:gd name="T82" fmla="*/ 419 w 564"/>
                  <a:gd name="T83" fmla="*/ 722 h 1017"/>
                  <a:gd name="T84" fmla="*/ 343 w 564"/>
                  <a:gd name="T85" fmla="*/ 844 h 1017"/>
                  <a:gd name="T86" fmla="*/ 294 w 564"/>
                  <a:gd name="T87" fmla="*/ 793 h 1017"/>
                  <a:gd name="T88" fmla="*/ 332 w 564"/>
                  <a:gd name="T89" fmla="*/ 861 h 1017"/>
                  <a:gd name="T90" fmla="*/ 319 w 564"/>
                  <a:gd name="T91" fmla="*/ 882 h 1017"/>
                  <a:gd name="T92" fmla="*/ 94 w 564"/>
                  <a:gd name="T93" fmla="*/ 922 h 1017"/>
                  <a:gd name="T94" fmla="*/ 4 w 564"/>
                  <a:gd name="T95" fmla="*/ 731 h 1017"/>
                  <a:gd name="T96" fmla="*/ 59 w 564"/>
                  <a:gd name="T97" fmla="*/ 551 h 1017"/>
                  <a:gd name="T98" fmla="*/ 158 w 564"/>
                  <a:gd name="T99" fmla="*/ 62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4" h="1017">
                    <a:moveTo>
                      <a:pt x="158" y="626"/>
                    </a:moveTo>
                    <a:cubicBezTo>
                      <a:pt x="167" y="627"/>
                      <a:pt x="176" y="626"/>
                      <a:pt x="184" y="625"/>
                    </a:cubicBezTo>
                    <a:cubicBezTo>
                      <a:pt x="157" y="616"/>
                      <a:pt x="130" y="600"/>
                      <a:pt x="104" y="578"/>
                    </a:cubicBezTo>
                    <a:cubicBezTo>
                      <a:pt x="90" y="566"/>
                      <a:pt x="77" y="553"/>
                      <a:pt x="66" y="538"/>
                    </a:cubicBezTo>
                    <a:cubicBezTo>
                      <a:pt x="69" y="533"/>
                      <a:pt x="72" y="529"/>
                      <a:pt x="74" y="524"/>
                    </a:cubicBezTo>
                    <a:cubicBezTo>
                      <a:pt x="80" y="516"/>
                      <a:pt x="87" y="504"/>
                      <a:pt x="94" y="491"/>
                    </a:cubicBezTo>
                    <a:cubicBezTo>
                      <a:pt x="110" y="513"/>
                      <a:pt x="130" y="529"/>
                      <a:pt x="152" y="538"/>
                    </a:cubicBezTo>
                    <a:cubicBezTo>
                      <a:pt x="132" y="522"/>
                      <a:pt x="116" y="499"/>
                      <a:pt x="104" y="471"/>
                    </a:cubicBezTo>
                    <a:cubicBezTo>
                      <a:pt x="130" y="420"/>
                      <a:pt x="160" y="352"/>
                      <a:pt x="183" y="307"/>
                    </a:cubicBezTo>
                    <a:cubicBezTo>
                      <a:pt x="205" y="336"/>
                      <a:pt x="234" y="355"/>
                      <a:pt x="267" y="358"/>
                    </a:cubicBezTo>
                    <a:cubicBezTo>
                      <a:pt x="270" y="358"/>
                      <a:pt x="273" y="358"/>
                      <a:pt x="276" y="358"/>
                    </a:cubicBezTo>
                    <a:cubicBezTo>
                      <a:pt x="242" y="347"/>
                      <a:pt x="214" y="319"/>
                      <a:pt x="196" y="282"/>
                    </a:cubicBezTo>
                    <a:cubicBezTo>
                      <a:pt x="197" y="281"/>
                      <a:pt x="197" y="280"/>
                      <a:pt x="198" y="279"/>
                    </a:cubicBezTo>
                    <a:cubicBezTo>
                      <a:pt x="209" y="260"/>
                      <a:pt x="222" y="234"/>
                      <a:pt x="236" y="207"/>
                    </a:cubicBezTo>
                    <a:cubicBezTo>
                      <a:pt x="244" y="208"/>
                      <a:pt x="252" y="210"/>
                      <a:pt x="259" y="213"/>
                    </a:cubicBezTo>
                    <a:cubicBezTo>
                      <a:pt x="253" y="208"/>
                      <a:pt x="246" y="204"/>
                      <a:pt x="239" y="200"/>
                    </a:cubicBezTo>
                    <a:cubicBezTo>
                      <a:pt x="250" y="178"/>
                      <a:pt x="262" y="156"/>
                      <a:pt x="273" y="136"/>
                    </a:cubicBezTo>
                    <a:cubicBezTo>
                      <a:pt x="294" y="174"/>
                      <a:pt x="326" y="200"/>
                      <a:pt x="364" y="206"/>
                    </a:cubicBezTo>
                    <a:cubicBezTo>
                      <a:pt x="331" y="184"/>
                      <a:pt x="306" y="145"/>
                      <a:pt x="295" y="99"/>
                    </a:cubicBezTo>
                    <a:cubicBezTo>
                      <a:pt x="301" y="91"/>
                      <a:pt x="306" y="83"/>
                      <a:pt x="312" y="78"/>
                    </a:cubicBezTo>
                    <a:cubicBezTo>
                      <a:pt x="347" y="39"/>
                      <a:pt x="464" y="0"/>
                      <a:pt x="465" y="9"/>
                    </a:cubicBezTo>
                    <a:cubicBezTo>
                      <a:pt x="469" y="31"/>
                      <a:pt x="494" y="40"/>
                      <a:pt x="534" y="138"/>
                    </a:cubicBezTo>
                    <a:cubicBezTo>
                      <a:pt x="542" y="160"/>
                      <a:pt x="549" y="182"/>
                      <a:pt x="554" y="205"/>
                    </a:cubicBezTo>
                    <a:cubicBezTo>
                      <a:pt x="528" y="225"/>
                      <a:pt x="493" y="237"/>
                      <a:pt x="454" y="236"/>
                    </a:cubicBezTo>
                    <a:cubicBezTo>
                      <a:pt x="469" y="242"/>
                      <a:pt x="485" y="246"/>
                      <a:pt x="502" y="247"/>
                    </a:cubicBezTo>
                    <a:cubicBezTo>
                      <a:pt x="522" y="249"/>
                      <a:pt x="542" y="247"/>
                      <a:pt x="560" y="243"/>
                    </a:cubicBezTo>
                    <a:cubicBezTo>
                      <a:pt x="564" y="277"/>
                      <a:pt x="564" y="311"/>
                      <a:pt x="562" y="345"/>
                    </a:cubicBezTo>
                    <a:cubicBezTo>
                      <a:pt x="542" y="355"/>
                      <a:pt x="518" y="360"/>
                      <a:pt x="492" y="357"/>
                    </a:cubicBezTo>
                    <a:cubicBezTo>
                      <a:pt x="487" y="357"/>
                      <a:pt x="483" y="356"/>
                      <a:pt x="479" y="356"/>
                    </a:cubicBezTo>
                    <a:cubicBezTo>
                      <a:pt x="497" y="367"/>
                      <a:pt x="519" y="375"/>
                      <a:pt x="542" y="377"/>
                    </a:cubicBezTo>
                    <a:cubicBezTo>
                      <a:pt x="548" y="378"/>
                      <a:pt x="553" y="378"/>
                      <a:pt x="559" y="378"/>
                    </a:cubicBezTo>
                    <a:cubicBezTo>
                      <a:pt x="556" y="401"/>
                      <a:pt x="552" y="424"/>
                      <a:pt x="548" y="446"/>
                    </a:cubicBezTo>
                    <a:cubicBezTo>
                      <a:pt x="544" y="466"/>
                      <a:pt x="537" y="489"/>
                      <a:pt x="527" y="515"/>
                    </a:cubicBezTo>
                    <a:cubicBezTo>
                      <a:pt x="525" y="514"/>
                      <a:pt x="524" y="513"/>
                      <a:pt x="523" y="512"/>
                    </a:cubicBezTo>
                    <a:cubicBezTo>
                      <a:pt x="515" y="508"/>
                      <a:pt x="507" y="504"/>
                      <a:pt x="499" y="500"/>
                    </a:cubicBezTo>
                    <a:cubicBezTo>
                      <a:pt x="508" y="509"/>
                      <a:pt x="516" y="518"/>
                      <a:pt x="522" y="526"/>
                    </a:cubicBezTo>
                    <a:cubicBezTo>
                      <a:pt x="513" y="548"/>
                      <a:pt x="502" y="570"/>
                      <a:pt x="490" y="594"/>
                    </a:cubicBezTo>
                    <a:cubicBezTo>
                      <a:pt x="469" y="592"/>
                      <a:pt x="443" y="585"/>
                      <a:pt x="415" y="571"/>
                    </a:cubicBezTo>
                    <a:cubicBezTo>
                      <a:pt x="431" y="588"/>
                      <a:pt x="453" y="604"/>
                      <a:pt x="477" y="618"/>
                    </a:cubicBezTo>
                    <a:cubicBezTo>
                      <a:pt x="462" y="647"/>
                      <a:pt x="446" y="676"/>
                      <a:pt x="429" y="705"/>
                    </a:cubicBezTo>
                    <a:cubicBezTo>
                      <a:pt x="410" y="692"/>
                      <a:pt x="392" y="678"/>
                      <a:pt x="378" y="664"/>
                    </a:cubicBezTo>
                    <a:cubicBezTo>
                      <a:pt x="384" y="681"/>
                      <a:pt x="398" y="702"/>
                      <a:pt x="419" y="722"/>
                    </a:cubicBezTo>
                    <a:cubicBezTo>
                      <a:pt x="394" y="764"/>
                      <a:pt x="368" y="806"/>
                      <a:pt x="343" y="844"/>
                    </a:cubicBezTo>
                    <a:cubicBezTo>
                      <a:pt x="322" y="827"/>
                      <a:pt x="305" y="809"/>
                      <a:pt x="294" y="793"/>
                    </a:cubicBezTo>
                    <a:cubicBezTo>
                      <a:pt x="292" y="811"/>
                      <a:pt x="307" y="836"/>
                      <a:pt x="332" y="861"/>
                    </a:cubicBezTo>
                    <a:cubicBezTo>
                      <a:pt x="328" y="868"/>
                      <a:pt x="324" y="875"/>
                      <a:pt x="319" y="882"/>
                    </a:cubicBezTo>
                    <a:cubicBezTo>
                      <a:pt x="231" y="1017"/>
                      <a:pt x="94" y="922"/>
                      <a:pt x="94" y="922"/>
                    </a:cubicBezTo>
                    <a:cubicBezTo>
                      <a:pt x="94" y="922"/>
                      <a:pt x="13" y="784"/>
                      <a:pt x="4" y="731"/>
                    </a:cubicBezTo>
                    <a:cubicBezTo>
                      <a:pt x="0" y="700"/>
                      <a:pt x="30" y="608"/>
                      <a:pt x="59" y="551"/>
                    </a:cubicBezTo>
                    <a:cubicBezTo>
                      <a:pt x="81" y="593"/>
                      <a:pt x="117" y="622"/>
                      <a:pt x="158" y="626"/>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5" name="Freeform 103">
                <a:extLst>
                  <a:ext uri="{FF2B5EF4-FFF2-40B4-BE49-F238E27FC236}">
                    <a16:creationId xmlns:a16="http://schemas.microsoft.com/office/drawing/2014/main" id="{1074F0C0-B232-4C5B-A872-1D2F6C71594E}"/>
                  </a:ext>
                </a:extLst>
              </p:cNvPr>
              <p:cNvSpPr>
                <a:spLocks/>
              </p:cNvSpPr>
              <p:nvPr/>
            </p:nvSpPr>
            <p:spPr bwMode="auto">
              <a:xfrm>
                <a:off x="-6873874" y="9962520"/>
                <a:ext cx="1123950" cy="2228850"/>
              </a:xfrm>
              <a:custGeom>
                <a:avLst/>
                <a:gdLst>
                  <a:gd name="T0" fmla="*/ 94 w 464"/>
                  <a:gd name="T1" fmla="*/ 918 h 920"/>
                  <a:gd name="T2" fmla="*/ 4 w 464"/>
                  <a:gd name="T3" fmla="*/ 727 h 920"/>
                  <a:gd name="T4" fmla="*/ 59 w 464"/>
                  <a:gd name="T5" fmla="*/ 547 h 920"/>
                  <a:gd name="T6" fmla="*/ 158 w 464"/>
                  <a:gd name="T7" fmla="*/ 622 h 920"/>
                  <a:gd name="T8" fmla="*/ 184 w 464"/>
                  <a:gd name="T9" fmla="*/ 621 h 920"/>
                  <a:gd name="T10" fmla="*/ 104 w 464"/>
                  <a:gd name="T11" fmla="*/ 574 h 920"/>
                  <a:gd name="T12" fmla="*/ 66 w 464"/>
                  <a:gd name="T13" fmla="*/ 534 h 920"/>
                  <a:gd name="T14" fmla="*/ 74 w 464"/>
                  <a:gd name="T15" fmla="*/ 520 h 920"/>
                  <a:gd name="T16" fmla="*/ 94 w 464"/>
                  <a:gd name="T17" fmla="*/ 487 h 920"/>
                  <a:gd name="T18" fmla="*/ 152 w 464"/>
                  <a:gd name="T19" fmla="*/ 534 h 920"/>
                  <a:gd name="T20" fmla="*/ 104 w 464"/>
                  <a:gd name="T21" fmla="*/ 467 h 920"/>
                  <a:gd name="T22" fmla="*/ 183 w 464"/>
                  <a:gd name="T23" fmla="*/ 303 h 920"/>
                  <a:gd name="T24" fmla="*/ 267 w 464"/>
                  <a:gd name="T25" fmla="*/ 354 h 920"/>
                  <a:gd name="T26" fmla="*/ 276 w 464"/>
                  <a:gd name="T27" fmla="*/ 354 h 920"/>
                  <a:gd name="T28" fmla="*/ 196 w 464"/>
                  <a:gd name="T29" fmla="*/ 278 h 920"/>
                  <a:gd name="T30" fmla="*/ 198 w 464"/>
                  <a:gd name="T31" fmla="*/ 275 h 920"/>
                  <a:gd name="T32" fmla="*/ 236 w 464"/>
                  <a:gd name="T33" fmla="*/ 203 h 920"/>
                  <a:gd name="T34" fmla="*/ 259 w 464"/>
                  <a:gd name="T35" fmla="*/ 209 h 920"/>
                  <a:gd name="T36" fmla="*/ 239 w 464"/>
                  <a:gd name="T37" fmla="*/ 196 h 920"/>
                  <a:gd name="T38" fmla="*/ 273 w 464"/>
                  <a:gd name="T39" fmla="*/ 132 h 920"/>
                  <a:gd name="T40" fmla="*/ 364 w 464"/>
                  <a:gd name="T41" fmla="*/ 202 h 920"/>
                  <a:gd name="T42" fmla="*/ 295 w 464"/>
                  <a:gd name="T43" fmla="*/ 95 h 920"/>
                  <a:gd name="T44" fmla="*/ 312 w 464"/>
                  <a:gd name="T45" fmla="*/ 74 h 920"/>
                  <a:gd name="T46" fmla="*/ 464 w 464"/>
                  <a:gd name="T47" fmla="*/ 4 h 920"/>
                  <a:gd name="T48" fmla="*/ 97 w 464"/>
                  <a:gd name="T49" fmla="*/ 920 h 920"/>
                  <a:gd name="T50" fmla="*/ 94 w 464"/>
                  <a:gd name="T51" fmla="*/ 918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4" h="920">
                    <a:moveTo>
                      <a:pt x="94" y="918"/>
                    </a:moveTo>
                    <a:cubicBezTo>
                      <a:pt x="94" y="918"/>
                      <a:pt x="13" y="780"/>
                      <a:pt x="4" y="727"/>
                    </a:cubicBezTo>
                    <a:cubicBezTo>
                      <a:pt x="0" y="696"/>
                      <a:pt x="30" y="604"/>
                      <a:pt x="59" y="547"/>
                    </a:cubicBezTo>
                    <a:cubicBezTo>
                      <a:pt x="81" y="589"/>
                      <a:pt x="117" y="618"/>
                      <a:pt x="158" y="622"/>
                    </a:cubicBezTo>
                    <a:cubicBezTo>
                      <a:pt x="167" y="623"/>
                      <a:pt x="176" y="622"/>
                      <a:pt x="184" y="621"/>
                    </a:cubicBezTo>
                    <a:cubicBezTo>
                      <a:pt x="157" y="612"/>
                      <a:pt x="130" y="596"/>
                      <a:pt x="104" y="574"/>
                    </a:cubicBezTo>
                    <a:cubicBezTo>
                      <a:pt x="90" y="562"/>
                      <a:pt x="77" y="549"/>
                      <a:pt x="66" y="534"/>
                    </a:cubicBezTo>
                    <a:cubicBezTo>
                      <a:pt x="69" y="529"/>
                      <a:pt x="72" y="525"/>
                      <a:pt x="74" y="520"/>
                    </a:cubicBezTo>
                    <a:cubicBezTo>
                      <a:pt x="80" y="512"/>
                      <a:pt x="87" y="500"/>
                      <a:pt x="94" y="487"/>
                    </a:cubicBezTo>
                    <a:cubicBezTo>
                      <a:pt x="110" y="509"/>
                      <a:pt x="130" y="525"/>
                      <a:pt x="152" y="534"/>
                    </a:cubicBezTo>
                    <a:cubicBezTo>
                      <a:pt x="132" y="518"/>
                      <a:pt x="116" y="495"/>
                      <a:pt x="104" y="467"/>
                    </a:cubicBezTo>
                    <a:cubicBezTo>
                      <a:pt x="130" y="416"/>
                      <a:pt x="160" y="348"/>
                      <a:pt x="183" y="303"/>
                    </a:cubicBezTo>
                    <a:cubicBezTo>
                      <a:pt x="205" y="332"/>
                      <a:pt x="234" y="351"/>
                      <a:pt x="267" y="354"/>
                    </a:cubicBezTo>
                    <a:cubicBezTo>
                      <a:pt x="270" y="354"/>
                      <a:pt x="273" y="354"/>
                      <a:pt x="276" y="354"/>
                    </a:cubicBezTo>
                    <a:cubicBezTo>
                      <a:pt x="242" y="343"/>
                      <a:pt x="214" y="315"/>
                      <a:pt x="196" y="278"/>
                    </a:cubicBezTo>
                    <a:cubicBezTo>
                      <a:pt x="197" y="277"/>
                      <a:pt x="197" y="276"/>
                      <a:pt x="198" y="275"/>
                    </a:cubicBezTo>
                    <a:cubicBezTo>
                      <a:pt x="209" y="256"/>
                      <a:pt x="222" y="230"/>
                      <a:pt x="236" y="203"/>
                    </a:cubicBezTo>
                    <a:cubicBezTo>
                      <a:pt x="244" y="204"/>
                      <a:pt x="252" y="206"/>
                      <a:pt x="259" y="209"/>
                    </a:cubicBezTo>
                    <a:cubicBezTo>
                      <a:pt x="253" y="204"/>
                      <a:pt x="246" y="200"/>
                      <a:pt x="239" y="196"/>
                    </a:cubicBezTo>
                    <a:cubicBezTo>
                      <a:pt x="250" y="174"/>
                      <a:pt x="262" y="152"/>
                      <a:pt x="273" y="132"/>
                    </a:cubicBezTo>
                    <a:cubicBezTo>
                      <a:pt x="294" y="170"/>
                      <a:pt x="326" y="196"/>
                      <a:pt x="364" y="202"/>
                    </a:cubicBezTo>
                    <a:cubicBezTo>
                      <a:pt x="331" y="180"/>
                      <a:pt x="306" y="141"/>
                      <a:pt x="295" y="95"/>
                    </a:cubicBezTo>
                    <a:cubicBezTo>
                      <a:pt x="301" y="87"/>
                      <a:pt x="306" y="79"/>
                      <a:pt x="312" y="74"/>
                    </a:cubicBezTo>
                    <a:cubicBezTo>
                      <a:pt x="345" y="37"/>
                      <a:pt x="452" y="0"/>
                      <a:pt x="464" y="4"/>
                    </a:cubicBezTo>
                    <a:cubicBezTo>
                      <a:pt x="394" y="386"/>
                      <a:pt x="263" y="708"/>
                      <a:pt x="97" y="920"/>
                    </a:cubicBezTo>
                    <a:cubicBezTo>
                      <a:pt x="95" y="919"/>
                      <a:pt x="94" y="918"/>
                      <a:pt x="94" y="918"/>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6" name="Freeform 104">
                <a:extLst>
                  <a:ext uri="{FF2B5EF4-FFF2-40B4-BE49-F238E27FC236}">
                    <a16:creationId xmlns:a16="http://schemas.microsoft.com/office/drawing/2014/main" id="{CC4095E9-1653-4F54-BE62-248E3A2B0B13}"/>
                  </a:ext>
                </a:extLst>
              </p:cNvPr>
              <p:cNvSpPr>
                <a:spLocks/>
              </p:cNvSpPr>
              <p:nvPr/>
            </p:nvSpPr>
            <p:spPr bwMode="auto">
              <a:xfrm>
                <a:off x="-7011987" y="10573708"/>
                <a:ext cx="1003300" cy="1758950"/>
              </a:xfrm>
              <a:custGeom>
                <a:avLst/>
                <a:gdLst>
                  <a:gd name="T0" fmla="*/ 41 w 414"/>
                  <a:gd name="T1" fmla="*/ 408 h 726"/>
                  <a:gd name="T2" fmla="*/ 305 w 414"/>
                  <a:gd name="T3" fmla="*/ 726 h 726"/>
                  <a:gd name="T4" fmla="*/ 374 w 414"/>
                  <a:gd name="T5" fmla="*/ 318 h 726"/>
                  <a:gd name="T6" fmla="*/ 109 w 414"/>
                  <a:gd name="T7" fmla="*/ 0 h 726"/>
                  <a:gd name="T8" fmla="*/ 41 w 414"/>
                  <a:gd name="T9" fmla="*/ 408 h 726"/>
                </a:gdLst>
                <a:ahLst/>
                <a:cxnLst>
                  <a:cxn ang="0">
                    <a:pos x="T0" y="T1"/>
                  </a:cxn>
                  <a:cxn ang="0">
                    <a:pos x="T2" y="T3"/>
                  </a:cxn>
                  <a:cxn ang="0">
                    <a:pos x="T4" y="T5"/>
                  </a:cxn>
                  <a:cxn ang="0">
                    <a:pos x="T6" y="T7"/>
                  </a:cxn>
                  <a:cxn ang="0">
                    <a:pos x="T8" y="T9"/>
                  </a:cxn>
                </a:cxnLst>
                <a:rect l="0" t="0" r="r" b="b"/>
                <a:pathLst>
                  <a:path w="414" h="726">
                    <a:moveTo>
                      <a:pt x="41" y="408"/>
                    </a:moveTo>
                    <a:cubicBezTo>
                      <a:pt x="82" y="558"/>
                      <a:pt x="183" y="674"/>
                      <a:pt x="305" y="726"/>
                    </a:cubicBezTo>
                    <a:cubicBezTo>
                      <a:pt x="384" y="619"/>
                      <a:pt x="414" y="469"/>
                      <a:pt x="374" y="318"/>
                    </a:cubicBezTo>
                    <a:cubicBezTo>
                      <a:pt x="333" y="168"/>
                      <a:pt x="232" y="53"/>
                      <a:pt x="109" y="0"/>
                    </a:cubicBezTo>
                    <a:cubicBezTo>
                      <a:pt x="30" y="107"/>
                      <a:pt x="0" y="257"/>
                      <a:pt x="41" y="408"/>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Line 105">
                <a:extLst>
                  <a:ext uri="{FF2B5EF4-FFF2-40B4-BE49-F238E27FC236}">
                    <a16:creationId xmlns:a16="http://schemas.microsoft.com/office/drawing/2014/main" id="{B5754191-1456-4F7F-862A-1960BBC2590E}"/>
                  </a:ext>
                </a:extLst>
              </p:cNvPr>
              <p:cNvSpPr>
                <a:spLocks noChangeShapeType="1"/>
              </p:cNvSpPr>
              <p:nvPr/>
            </p:nvSpPr>
            <p:spPr bwMode="auto">
              <a:xfrm>
                <a:off x="-6713537" y="10711820"/>
                <a:ext cx="419100" cy="15541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 name="Line 106">
                <a:extLst>
                  <a:ext uri="{FF2B5EF4-FFF2-40B4-BE49-F238E27FC236}">
                    <a16:creationId xmlns:a16="http://schemas.microsoft.com/office/drawing/2014/main" id="{B376059E-6BA8-47B9-B034-DF0520BA0F22}"/>
                  </a:ext>
                </a:extLst>
              </p:cNvPr>
              <p:cNvSpPr>
                <a:spLocks noChangeShapeType="1"/>
              </p:cNvSpPr>
              <p:nvPr/>
            </p:nvSpPr>
            <p:spPr bwMode="auto">
              <a:xfrm flipV="1">
                <a:off x="-6626224" y="10813420"/>
                <a:ext cx="125413" cy="2206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 name="Line 107">
                <a:extLst>
                  <a:ext uri="{FF2B5EF4-FFF2-40B4-BE49-F238E27FC236}">
                    <a16:creationId xmlns:a16="http://schemas.microsoft.com/office/drawing/2014/main" id="{072AFF3C-8D3D-4C1B-9A4B-2AA56E40E228}"/>
                  </a:ext>
                </a:extLst>
              </p:cNvPr>
              <p:cNvSpPr>
                <a:spLocks noChangeShapeType="1"/>
              </p:cNvSpPr>
              <p:nvPr/>
            </p:nvSpPr>
            <p:spPr bwMode="auto">
              <a:xfrm flipV="1">
                <a:off x="-6553199" y="11027733"/>
                <a:ext cx="153988" cy="269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 name="Line 108">
                <a:extLst>
                  <a:ext uri="{FF2B5EF4-FFF2-40B4-BE49-F238E27FC236}">
                    <a16:creationId xmlns:a16="http://schemas.microsoft.com/office/drawing/2014/main" id="{CE12B68C-39C6-4278-B54F-BCE2F8230755}"/>
                  </a:ext>
                </a:extLst>
              </p:cNvPr>
              <p:cNvSpPr>
                <a:spLocks noChangeShapeType="1"/>
              </p:cNvSpPr>
              <p:nvPr/>
            </p:nvSpPr>
            <p:spPr bwMode="auto">
              <a:xfrm flipV="1">
                <a:off x="-6483349" y="11110283"/>
                <a:ext cx="261938" cy="454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 name="Line 109">
                <a:extLst>
                  <a:ext uri="{FF2B5EF4-FFF2-40B4-BE49-F238E27FC236}">
                    <a16:creationId xmlns:a16="http://schemas.microsoft.com/office/drawing/2014/main" id="{2A49AA6E-EE05-4AEE-9D53-5B4C52F7CEE7}"/>
                  </a:ext>
                </a:extLst>
              </p:cNvPr>
              <p:cNvSpPr>
                <a:spLocks noChangeShapeType="1"/>
              </p:cNvSpPr>
              <p:nvPr/>
            </p:nvSpPr>
            <p:spPr bwMode="auto">
              <a:xfrm flipV="1">
                <a:off x="-6410324" y="11389683"/>
                <a:ext cx="250825" cy="4381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 name="Line 110">
                <a:extLst>
                  <a:ext uri="{FF2B5EF4-FFF2-40B4-BE49-F238E27FC236}">
                    <a16:creationId xmlns:a16="http://schemas.microsoft.com/office/drawing/2014/main" id="{5FB44096-E267-4783-9C57-8ED2EA4B5FFA}"/>
                  </a:ext>
                </a:extLst>
              </p:cNvPr>
              <p:cNvSpPr>
                <a:spLocks noChangeShapeType="1"/>
              </p:cNvSpPr>
              <p:nvPr/>
            </p:nvSpPr>
            <p:spPr bwMode="auto">
              <a:xfrm flipV="1">
                <a:off x="-6340474" y="11846883"/>
                <a:ext cx="141288"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 name="Line 111">
                <a:extLst>
                  <a:ext uri="{FF2B5EF4-FFF2-40B4-BE49-F238E27FC236}">
                    <a16:creationId xmlns:a16="http://schemas.microsoft.com/office/drawing/2014/main" id="{545E1080-F184-401A-82F3-ED4ED3F1BC54}"/>
                  </a:ext>
                </a:extLst>
              </p:cNvPr>
              <p:cNvSpPr>
                <a:spLocks noChangeShapeType="1"/>
              </p:cNvSpPr>
              <p:nvPr/>
            </p:nvSpPr>
            <p:spPr bwMode="auto">
              <a:xfrm flipH="1" flipV="1">
                <a:off x="-6857999" y="10875333"/>
                <a:ext cx="219075" cy="1270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 name="Line 112">
                <a:extLst>
                  <a:ext uri="{FF2B5EF4-FFF2-40B4-BE49-F238E27FC236}">
                    <a16:creationId xmlns:a16="http://schemas.microsoft.com/office/drawing/2014/main" id="{835B88C6-EA39-4A4C-946F-A414DD93F34D}"/>
                  </a:ext>
                </a:extLst>
              </p:cNvPr>
              <p:cNvSpPr>
                <a:spLocks noChangeShapeType="1"/>
              </p:cNvSpPr>
              <p:nvPr/>
            </p:nvSpPr>
            <p:spPr bwMode="auto">
              <a:xfrm flipH="1" flipV="1">
                <a:off x="-6908799" y="11069008"/>
                <a:ext cx="342900" cy="1968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 name="Line 113">
                <a:extLst>
                  <a:ext uri="{FF2B5EF4-FFF2-40B4-BE49-F238E27FC236}">
                    <a16:creationId xmlns:a16="http://schemas.microsoft.com/office/drawing/2014/main" id="{EB0C3A4E-41F7-4770-8936-6F31F646E61C}"/>
                  </a:ext>
                </a:extLst>
              </p:cNvPr>
              <p:cNvSpPr>
                <a:spLocks noChangeShapeType="1"/>
              </p:cNvSpPr>
              <p:nvPr/>
            </p:nvSpPr>
            <p:spPr bwMode="auto">
              <a:xfrm flipH="1" flipV="1">
                <a:off x="-6924674" y="11284908"/>
                <a:ext cx="428625"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 name="Line 114">
                <a:extLst>
                  <a:ext uri="{FF2B5EF4-FFF2-40B4-BE49-F238E27FC236}">
                    <a16:creationId xmlns:a16="http://schemas.microsoft.com/office/drawing/2014/main" id="{AE72D05F-0C8B-427F-987A-5774494AE5B6}"/>
                  </a:ext>
                </a:extLst>
              </p:cNvPr>
              <p:cNvSpPr>
                <a:spLocks noChangeShapeType="1"/>
              </p:cNvSpPr>
              <p:nvPr/>
            </p:nvSpPr>
            <p:spPr bwMode="auto">
              <a:xfrm flipH="1" flipV="1">
                <a:off x="-6862762" y="11545258"/>
                <a:ext cx="439738" cy="2508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 name="Line 115">
                <a:extLst>
                  <a:ext uri="{FF2B5EF4-FFF2-40B4-BE49-F238E27FC236}">
                    <a16:creationId xmlns:a16="http://schemas.microsoft.com/office/drawing/2014/main" id="{85605F82-C3E7-480B-BE91-8CB71725D70D}"/>
                  </a:ext>
                </a:extLst>
              </p:cNvPr>
              <p:cNvSpPr>
                <a:spLocks noChangeShapeType="1"/>
              </p:cNvSpPr>
              <p:nvPr/>
            </p:nvSpPr>
            <p:spPr bwMode="auto">
              <a:xfrm flipH="1" flipV="1">
                <a:off x="-6730999" y="11845295"/>
                <a:ext cx="377825" cy="2174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 name="Freeform 116">
                <a:extLst>
                  <a:ext uri="{FF2B5EF4-FFF2-40B4-BE49-F238E27FC236}">
                    <a16:creationId xmlns:a16="http://schemas.microsoft.com/office/drawing/2014/main" id="{A21C5026-1897-4626-900C-DD2A178B2852}"/>
                  </a:ext>
                </a:extLst>
              </p:cNvPr>
              <p:cNvSpPr>
                <a:spLocks/>
              </p:cNvSpPr>
              <p:nvPr/>
            </p:nvSpPr>
            <p:spPr bwMode="auto">
              <a:xfrm>
                <a:off x="-7778749" y="11135683"/>
                <a:ext cx="1392238" cy="1330325"/>
              </a:xfrm>
              <a:custGeom>
                <a:avLst/>
                <a:gdLst>
                  <a:gd name="T0" fmla="*/ 172 w 575"/>
                  <a:gd name="T1" fmla="*/ 402 h 549"/>
                  <a:gd name="T2" fmla="*/ 566 w 575"/>
                  <a:gd name="T3" fmla="*/ 527 h 549"/>
                  <a:gd name="T4" fmla="*/ 403 w 575"/>
                  <a:gd name="T5" fmla="*/ 147 h 549"/>
                  <a:gd name="T6" fmla="*/ 8 w 575"/>
                  <a:gd name="T7" fmla="*/ 22 h 549"/>
                  <a:gd name="T8" fmla="*/ 172 w 575"/>
                  <a:gd name="T9" fmla="*/ 402 h 549"/>
                </a:gdLst>
                <a:ahLst/>
                <a:cxnLst>
                  <a:cxn ang="0">
                    <a:pos x="T0" y="T1"/>
                  </a:cxn>
                  <a:cxn ang="0">
                    <a:pos x="T2" y="T3"/>
                  </a:cxn>
                  <a:cxn ang="0">
                    <a:pos x="T4" y="T5"/>
                  </a:cxn>
                  <a:cxn ang="0">
                    <a:pos x="T6" y="T7"/>
                  </a:cxn>
                  <a:cxn ang="0">
                    <a:pos x="T8" y="T9"/>
                  </a:cxn>
                </a:cxnLst>
                <a:rect l="0" t="0" r="r" b="b"/>
                <a:pathLst>
                  <a:path w="575" h="549">
                    <a:moveTo>
                      <a:pt x="172" y="402"/>
                    </a:moveTo>
                    <a:cubicBezTo>
                      <a:pt x="287" y="507"/>
                      <a:pt x="435" y="549"/>
                      <a:pt x="566" y="527"/>
                    </a:cubicBezTo>
                    <a:cubicBezTo>
                      <a:pt x="575" y="394"/>
                      <a:pt x="519" y="251"/>
                      <a:pt x="403" y="147"/>
                    </a:cubicBezTo>
                    <a:cubicBezTo>
                      <a:pt x="287" y="42"/>
                      <a:pt x="140" y="0"/>
                      <a:pt x="8" y="22"/>
                    </a:cubicBezTo>
                    <a:cubicBezTo>
                      <a:pt x="0" y="155"/>
                      <a:pt x="56" y="298"/>
                      <a:pt x="172" y="40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Line 117">
                <a:extLst>
                  <a:ext uri="{FF2B5EF4-FFF2-40B4-BE49-F238E27FC236}">
                    <a16:creationId xmlns:a16="http://schemas.microsoft.com/office/drawing/2014/main" id="{754DB6F4-9308-41D0-88EE-6D344A8D7D3C}"/>
                  </a:ext>
                </a:extLst>
              </p:cNvPr>
              <p:cNvSpPr>
                <a:spLocks noChangeShapeType="1"/>
              </p:cNvSpPr>
              <p:nvPr/>
            </p:nvSpPr>
            <p:spPr bwMode="auto">
              <a:xfrm>
                <a:off x="-7654924" y="11288083"/>
                <a:ext cx="1193800" cy="10826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 name="Line 118">
                <a:extLst>
                  <a:ext uri="{FF2B5EF4-FFF2-40B4-BE49-F238E27FC236}">
                    <a16:creationId xmlns:a16="http://schemas.microsoft.com/office/drawing/2014/main" id="{62851F21-EF72-4FD7-BDEB-E5DD864449A8}"/>
                  </a:ext>
                </a:extLst>
              </p:cNvPr>
              <p:cNvSpPr>
                <a:spLocks noChangeShapeType="1"/>
              </p:cNvSpPr>
              <p:nvPr/>
            </p:nvSpPr>
            <p:spPr bwMode="auto">
              <a:xfrm flipH="1" flipV="1">
                <a:off x="-7419974" y="11257920"/>
                <a:ext cx="11113" cy="252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 name="Line 119">
                <a:extLst>
                  <a:ext uri="{FF2B5EF4-FFF2-40B4-BE49-F238E27FC236}">
                    <a16:creationId xmlns:a16="http://schemas.microsoft.com/office/drawing/2014/main" id="{CFCAAED6-C788-4FBD-8936-58FE6A49AD29}"/>
                  </a:ext>
                </a:extLst>
              </p:cNvPr>
              <p:cNvSpPr>
                <a:spLocks noChangeShapeType="1"/>
              </p:cNvSpPr>
              <p:nvPr/>
            </p:nvSpPr>
            <p:spPr bwMode="auto">
              <a:xfrm flipH="1" flipV="1">
                <a:off x="-7219949" y="11381745"/>
                <a:ext cx="14288" cy="3127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 name="Line 120">
                <a:extLst>
                  <a:ext uri="{FF2B5EF4-FFF2-40B4-BE49-F238E27FC236}">
                    <a16:creationId xmlns:a16="http://schemas.microsoft.com/office/drawing/2014/main" id="{4A65BB1F-20E5-4690-A82E-13D4864F070C}"/>
                  </a:ext>
                </a:extLst>
              </p:cNvPr>
              <p:cNvSpPr>
                <a:spLocks noChangeShapeType="1"/>
              </p:cNvSpPr>
              <p:nvPr/>
            </p:nvSpPr>
            <p:spPr bwMode="auto">
              <a:xfrm flipH="1" flipV="1">
                <a:off x="-7027862" y="11357933"/>
                <a:ext cx="26988" cy="520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 name="Line 121">
                <a:extLst>
                  <a:ext uri="{FF2B5EF4-FFF2-40B4-BE49-F238E27FC236}">
                    <a16:creationId xmlns:a16="http://schemas.microsoft.com/office/drawing/2014/main" id="{CEDF93F7-BC5C-4ABC-97D3-2B30DB972D04}"/>
                  </a:ext>
                </a:extLst>
              </p:cNvPr>
              <p:cNvSpPr>
                <a:spLocks noChangeShapeType="1"/>
              </p:cNvSpPr>
              <p:nvPr/>
            </p:nvSpPr>
            <p:spPr bwMode="auto">
              <a:xfrm flipH="1" flipV="1">
                <a:off x="-6823074" y="11556370"/>
                <a:ext cx="25400" cy="506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 name="Line 122">
                <a:extLst>
                  <a:ext uri="{FF2B5EF4-FFF2-40B4-BE49-F238E27FC236}">
                    <a16:creationId xmlns:a16="http://schemas.microsoft.com/office/drawing/2014/main" id="{841B2402-FD2F-4FF9-B451-885826009CE0}"/>
                  </a:ext>
                </a:extLst>
              </p:cNvPr>
              <p:cNvSpPr>
                <a:spLocks noChangeShapeType="1"/>
              </p:cNvSpPr>
              <p:nvPr/>
            </p:nvSpPr>
            <p:spPr bwMode="auto">
              <a:xfrm flipH="1" flipV="1">
                <a:off x="-6608762" y="11965945"/>
                <a:ext cx="14288" cy="2809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 name="Line 123">
                <a:extLst>
                  <a:ext uri="{FF2B5EF4-FFF2-40B4-BE49-F238E27FC236}">
                    <a16:creationId xmlns:a16="http://schemas.microsoft.com/office/drawing/2014/main" id="{F400788B-1E46-4A2E-AA1F-97176F8A9A20}"/>
                  </a:ext>
                </a:extLst>
              </p:cNvPr>
              <p:cNvSpPr>
                <a:spLocks noChangeShapeType="1"/>
              </p:cNvSpPr>
              <p:nvPr/>
            </p:nvSpPr>
            <p:spPr bwMode="auto">
              <a:xfrm flipH="1">
                <a:off x="-7689849" y="11491283"/>
                <a:ext cx="254000" cy="12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 name="Line 124">
                <a:extLst>
                  <a:ext uri="{FF2B5EF4-FFF2-40B4-BE49-F238E27FC236}">
                    <a16:creationId xmlns:a16="http://schemas.microsoft.com/office/drawing/2014/main" id="{6900958A-8AD8-4F28-81FA-F18C66D4E473}"/>
                  </a:ext>
                </a:extLst>
              </p:cNvPr>
              <p:cNvSpPr>
                <a:spLocks noChangeShapeType="1"/>
              </p:cNvSpPr>
              <p:nvPr/>
            </p:nvSpPr>
            <p:spPr bwMode="auto">
              <a:xfrm flipH="1">
                <a:off x="-7626349" y="11675433"/>
                <a:ext cx="395288" cy="190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 name="Line 125">
                <a:extLst>
                  <a:ext uri="{FF2B5EF4-FFF2-40B4-BE49-F238E27FC236}">
                    <a16:creationId xmlns:a16="http://schemas.microsoft.com/office/drawing/2014/main" id="{D4D8CCB0-C6F6-4BCC-B82F-732A6FE17E1A}"/>
                  </a:ext>
                </a:extLst>
              </p:cNvPr>
              <p:cNvSpPr>
                <a:spLocks noChangeShapeType="1"/>
              </p:cNvSpPr>
              <p:nvPr/>
            </p:nvSpPr>
            <p:spPr bwMode="auto">
              <a:xfrm flipH="1">
                <a:off x="-7521574" y="11859583"/>
                <a:ext cx="493713" cy="238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 name="Line 126">
                <a:extLst>
                  <a:ext uri="{FF2B5EF4-FFF2-40B4-BE49-F238E27FC236}">
                    <a16:creationId xmlns:a16="http://schemas.microsoft.com/office/drawing/2014/main" id="{94C11194-545D-469D-B166-8C8054173A99}"/>
                  </a:ext>
                </a:extLst>
              </p:cNvPr>
              <p:cNvSpPr>
                <a:spLocks noChangeShapeType="1"/>
              </p:cNvSpPr>
              <p:nvPr/>
            </p:nvSpPr>
            <p:spPr bwMode="auto">
              <a:xfrm flipH="1">
                <a:off x="-7331074" y="12043733"/>
                <a:ext cx="506413" cy="26987"/>
              </a:xfrm>
              <a:prstGeom prst="line">
                <a:avLst/>
              </a:prstGeom>
              <a:noFill/>
              <a:ln w="14288" cap="flat">
                <a:solidFill>
                  <a:srgbClr val="0C115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 name="Line 127">
                <a:extLst>
                  <a:ext uri="{FF2B5EF4-FFF2-40B4-BE49-F238E27FC236}">
                    <a16:creationId xmlns:a16="http://schemas.microsoft.com/office/drawing/2014/main" id="{29B1A00F-0877-4B04-873A-063343F4E0B8}"/>
                  </a:ext>
                </a:extLst>
              </p:cNvPr>
              <p:cNvSpPr>
                <a:spLocks noChangeShapeType="1"/>
              </p:cNvSpPr>
              <p:nvPr/>
            </p:nvSpPr>
            <p:spPr bwMode="auto">
              <a:xfrm flipH="1">
                <a:off x="-7058024" y="12227883"/>
                <a:ext cx="436563" cy="222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 name="Freeform 128">
                <a:extLst>
                  <a:ext uri="{FF2B5EF4-FFF2-40B4-BE49-F238E27FC236}">
                    <a16:creationId xmlns:a16="http://schemas.microsoft.com/office/drawing/2014/main" id="{1EA82D20-8D26-480A-8440-88F0BB2E4BA1}"/>
                  </a:ext>
                </a:extLst>
              </p:cNvPr>
              <p:cNvSpPr>
                <a:spLocks/>
              </p:cNvSpPr>
              <p:nvPr/>
            </p:nvSpPr>
            <p:spPr bwMode="auto">
              <a:xfrm>
                <a:off x="-7746999" y="11804020"/>
                <a:ext cx="1014413" cy="1022350"/>
              </a:xfrm>
              <a:custGeom>
                <a:avLst/>
                <a:gdLst>
                  <a:gd name="T0" fmla="*/ 150 w 419"/>
                  <a:gd name="T1" fmla="*/ 339 h 422"/>
                  <a:gd name="T2" fmla="*/ 154 w 419"/>
                  <a:gd name="T3" fmla="*/ 387 h 422"/>
                  <a:gd name="T4" fmla="*/ 50 w 419"/>
                  <a:gd name="T5" fmla="*/ 422 h 422"/>
                  <a:gd name="T6" fmla="*/ 23 w 419"/>
                  <a:gd name="T7" fmla="*/ 323 h 422"/>
                  <a:gd name="T8" fmla="*/ 419 w 419"/>
                  <a:gd name="T9" fmla="*/ 111 h 422"/>
                  <a:gd name="T10" fmla="*/ 255 w 419"/>
                  <a:gd name="T11" fmla="*/ 328 h 422"/>
                  <a:gd name="T12" fmla="*/ 183 w 419"/>
                  <a:gd name="T13" fmla="*/ 373 h 422"/>
                  <a:gd name="T14" fmla="*/ 150 w 419"/>
                  <a:gd name="T15" fmla="*/ 339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22">
                    <a:moveTo>
                      <a:pt x="150" y="339"/>
                    </a:moveTo>
                    <a:cubicBezTo>
                      <a:pt x="154" y="387"/>
                      <a:pt x="154" y="387"/>
                      <a:pt x="154" y="387"/>
                    </a:cubicBezTo>
                    <a:cubicBezTo>
                      <a:pt x="119" y="403"/>
                      <a:pt x="84" y="415"/>
                      <a:pt x="50" y="422"/>
                    </a:cubicBezTo>
                    <a:cubicBezTo>
                      <a:pt x="37" y="391"/>
                      <a:pt x="28" y="358"/>
                      <a:pt x="23" y="323"/>
                    </a:cubicBezTo>
                    <a:cubicBezTo>
                      <a:pt x="0" y="153"/>
                      <a:pt x="224" y="0"/>
                      <a:pt x="419" y="111"/>
                    </a:cubicBezTo>
                    <a:cubicBezTo>
                      <a:pt x="402" y="182"/>
                      <a:pt x="344" y="263"/>
                      <a:pt x="255" y="328"/>
                    </a:cubicBezTo>
                    <a:cubicBezTo>
                      <a:pt x="231" y="345"/>
                      <a:pt x="208" y="360"/>
                      <a:pt x="183" y="373"/>
                    </a:cubicBezTo>
                    <a:lnTo>
                      <a:pt x="150" y="339"/>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29">
                <a:extLst>
                  <a:ext uri="{FF2B5EF4-FFF2-40B4-BE49-F238E27FC236}">
                    <a16:creationId xmlns:a16="http://schemas.microsoft.com/office/drawing/2014/main" id="{6F5720BA-CAAE-4679-B323-5849694EF7AD}"/>
                  </a:ext>
                </a:extLst>
              </p:cNvPr>
              <p:cNvSpPr>
                <a:spLocks/>
              </p:cNvSpPr>
              <p:nvPr/>
            </p:nvSpPr>
            <p:spPr bwMode="auto">
              <a:xfrm>
                <a:off x="-7626349" y="12072308"/>
                <a:ext cx="893763" cy="754062"/>
              </a:xfrm>
              <a:custGeom>
                <a:avLst/>
                <a:gdLst>
                  <a:gd name="T0" fmla="*/ 0 w 369"/>
                  <a:gd name="T1" fmla="*/ 311 h 311"/>
                  <a:gd name="T2" fmla="*/ 369 w 369"/>
                  <a:gd name="T3" fmla="*/ 0 h 311"/>
                </a:gdLst>
                <a:ahLst/>
                <a:cxnLst>
                  <a:cxn ang="0">
                    <a:pos x="T0" y="T1"/>
                  </a:cxn>
                  <a:cxn ang="0">
                    <a:pos x="T2" y="T3"/>
                  </a:cxn>
                </a:cxnLst>
                <a:rect l="0" t="0" r="r" b="b"/>
                <a:pathLst>
                  <a:path w="369" h="311">
                    <a:moveTo>
                      <a:pt x="0" y="311"/>
                    </a:moveTo>
                    <a:cubicBezTo>
                      <a:pt x="0" y="311"/>
                      <a:pt x="62" y="16"/>
                      <a:pt x="369" y="0"/>
                    </a:cubicBezTo>
                  </a:path>
                </a:pathLst>
              </a:custGeom>
              <a:noFill/>
              <a:ln w="14288"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 name="Line 130">
                <a:extLst>
                  <a:ext uri="{FF2B5EF4-FFF2-40B4-BE49-F238E27FC236}">
                    <a16:creationId xmlns:a16="http://schemas.microsoft.com/office/drawing/2014/main" id="{B5C6A22D-2300-4BE1-8C2D-EE15D615BD07}"/>
                  </a:ext>
                </a:extLst>
              </p:cNvPr>
              <p:cNvSpPr>
                <a:spLocks noChangeShapeType="1"/>
              </p:cNvSpPr>
              <p:nvPr/>
            </p:nvSpPr>
            <p:spPr bwMode="auto">
              <a:xfrm flipV="1">
                <a:off x="-7681912" y="12615233"/>
                <a:ext cx="134938" cy="317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 name="Line 131">
                <a:extLst>
                  <a:ext uri="{FF2B5EF4-FFF2-40B4-BE49-F238E27FC236}">
                    <a16:creationId xmlns:a16="http://schemas.microsoft.com/office/drawing/2014/main" id="{BEBAB6CC-91ED-40E7-8E38-1802BDB21C24}"/>
                  </a:ext>
                </a:extLst>
              </p:cNvPr>
              <p:cNvSpPr>
                <a:spLocks noChangeShapeType="1"/>
              </p:cNvSpPr>
              <p:nvPr/>
            </p:nvSpPr>
            <p:spPr bwMode="auto">
              <a:xfrm flipV="1">
                <a:off x="-7691437" y="12480295"/>
                <a:ext cx="222250" cy="285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 name="Line 132">
                <a:extLst>
                  <a:ext uri="{FF2B5EF4-FFF2-40B4-BE49-F238E27FC236}">
                    <a16:creationId xmlns:a16="http://schemas.microsoft.com/office/drawing/2014/main" id="{60561950-BA19-4D6C-970D-C50C0FDE3A65}"/>
                  </a:ext>
                </a:extLst>
              </p:cNvPr>
              <p:cNvSpPr>
                <a:spLocks noChangeShapeType="1"/>
              </p:cNvSpPr>
              <p:nvPr/>
            </p:nvSpPr>
            <p:spPr bwMode="auto">
              <a:xfrm flipV="1">
                <a:off x="-7664449" y="12358058"/>
                <a:ext cx="290513" cy="15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 name="Line 133">
                <a:extLst>
                  <a:ext uri="{FF2B5EF4-FFF2-40B4-BE49-F238E27FC236}">
                    <a16:creationId xmlns:a16="http://schemas.microsoft.com/office/drawing/2014/main" id="{F6F84221-4D88-40B3-B571-A2474445DF21}"/>
                  </a:ext>
                </a:extLst>
              </p:cNvPr>
              <p:cNvSpPr>
                <a:spLocks noChangeShapeType="1"/>
              </p:cNvSpPr>
              <p:nvPr/>
            </p:nvSpPr>
            <p:spPr bwMode="auto">
              <a:xfrm>
                <a:off x="-7585074" y="12227883"/>
                <a:ext cx="319088" cy="333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 name="Line 134">
                <a:extLst>
                  <a:ext uri="{FF2B5EF4-FFF2-40B4-BE49-F238E27FC236}">
                    <a16:creationId xmlns:a16="http://schemas.microsoft.com/office/drawing/2014/main" id="{C7741803-D811-4F3C-B9A1-498D653B42F4}"/>
                  </a:ext>
                </a:extLst>
              </p:cNvPr>
              <p:cNvSpPr>
                <a:spLocks noChangeShapeType="1"/>
              </p:cNvSpPr>
              <p:nvPr/>
            </p:nvSpPr>
            <p:spPr bwMode="auto">
              <a:xfrm>
                <a:off x="-7473949" y="12121520"/>
                <a:ext cx="309563" cy="73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 name="Line 135">
                <a:extLst>
                  <a:ext uri="{FF2B5EF4-FFF2-40B4-BE49-F238E27FC236}">
                    <a16:creationId xmlns:a16="http://schemas.microsoft.com/office/drawing/2014/main" id="{B52428A0-DDE7-4E29-AFA8-733C8B8872C9}"/>
                  </a:ext>
                </a:extLst>
              </p:cNvPr>
              <p:cNvSpPr>
                <a:spLocks noChangeShapeType="1"/>
              </p:cNvSpPr>
              <p:nvPr/>
            </p:nvSpPr>
            <p:spPr bwMode="auto">
              <a:xfrm>
                <a:off x="-7313612" y="12029445"/>
                <a:ext cx="296863" cy="968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 name="Line 136">
                <a:extLst>
                  <a:ext uri="{FF2B5EF4-FFF2-40B4-BE49-F238E27FC236}">
                    <a16:creationId xmlns:a16="http://schemas.microsoft.com/office/drawing/2014/main" id="{59940D78-B3F5-4BDB-838F-E804CFF734B9}"/>
                  </a:ext>
                </a:extLst>
              </p:cNvPr>
              <p:cNvSpPr>
                <a:spLocks noChangeShapeType="1"/>
              </p:cNvSpPr>
              <p:nvPr/>
            </p:nvSpPr>
            <p:spPr bwMode="auto">
              <a:xfrm>
                <a:off x="-7129462" y="11983408"/>
                <a:ext cx="260350" cy="1031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 name="Line 137">
                <a:extLst>
                  <a:ext uri="{FF2B5EF4-FFF2-40B4-BE49-F238E27FC236}">
                    <a16:creationId xmlns:a16="http://schemas.microsoft.com/office/drawing/2014/main" id="{77AAD96D-5430-46C1-8ABC-328BE0F8B603}"/>
                  </a:ext>
                </a:extLst>
              </p:cNvPr>
              <p:cNvSpPr>
                <a:spLocks noChangeShapeType="1"/>
              </p:cNvSpPr>
              <p:nvPr/>
            </p:nvSpPr>
            <p:spPr bwMode="auto">
              <a:xfrm flipH="1" flipV="1">
                <a:off x="-7551737" y="12618408"/>
                <a:ext cx="65088" cy="1666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 name="Line 138">
                <a:extLst>
                  <a:ext uri="{FF2B5EF4-FFF2-40B4-BE49-F238E27FC236}">
                    <a16:creationId xmlns:a16="http://schemas.microsoft.com/office/drawing/2014/main" id="{38BC22EF-DB7B-465F-BCB1-E3D4EA953326}"/>
                  </a:ext>
                </a:extLst>
              </p:cNvPr>
              <p:cNvSpPr>
                <a:spLocks noChangeShapeType="1"/>
              </p:cNvSpPr>
              <p:nvPr/>
            </p:nvSpPr>
            <p:spPr bwMode="auto">
              <a:xfrm>
                <a:off x="-7469187" y="12480295"/>
                <a:ext cx="82550" cy="266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 name="Line 139">
                <a:extLst>
                  <a:ext uri="{FF2B5EF4-FFF2-40B4-BE49-F238E27FC236}">
                    <a16:creationId xmlns:a16="http://schemas.microsoft.com/office/drawing/2014/main" id="{FF77A705-635C-40AA-85CC-1E63E481F088}"/>
                  </a:ext>
                </a:extLst>
              </p:cNvPr>
              <p:cNvSpPr>
                <a:spLocks noChangeShapeType="1"/>
              </p:cNvSpPr>
              <p:nvPr/>
            </p:nvSpPr>
            <p:spPr bwMode="auto">
              <a:xfrm>
                <a:off x="-7373937" y="12358058"/>
                <a:ext cx="125413" cy="3175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 name="Line 140">
                <a:extLst>
                  <a:ext uri="{FF2B5EF4-FFF2-40B4-BE49-F238E27FC236}">
                    <a16:creationId xmlns:a16="http://schemas.microsoft.com/office/drawing/2014/main" id="{CEDE5FEE-DDF6-4216-BF77-2AB0309CA0E3}"/>
                  </a:ext>
                </a:extLst>
              </p:cNvPr>
              <p:cNvSpPr>
                <a:spLocks noChangeShapeType="1"/>
              </p:cNvSpPr>
              <p:nvPr/>
            </p:nvSpPr>
            <p:spPr bwMode="auto">
              <a:xfrm>
                <a:off x="-7265987" y="12261220"/>
                <a:ext cx="147638" cy="327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 name="Line 141">
                <a:extLst>
                  <a:ext uri="{FF2B5EF4-FFF2-40B4-BE49-F238E27FC236}">
                    <a16:creationId xmlns:a16="http://schemas.microsoft.com/office/drawing/2014/main" id="{329E69A5-21B6-41E2-B831-03C00D420C00}"/>
                  </a:ext>
                </a:extLst>
              </p:cNvPr>
              <p:cNvSpPr>
                <a:spLocks noChangeShapeType="1"/>
              </p:cNvSpPr>
              <p:nvPr/>
            </p:nvSpPr>
            <p:spPr bwMode="auto">
              <a:xfrm>
                <a:off x="-7164387" y="12194545"/>
                <a:ext cx="152400" cy="3048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 name="Line 142">
                <a:extLst>
                  <a:ext uri="{FF2B5EF4-FFF2-40B4-BE49-F238E27FC236}">
                    <a16:creationId xmlns:a16="http://schemas.microsoft.com/office/drawing/2014/main" id="{87DD9082-5EE5-45C8-95DB-B80E5C07C44D}"/>
                  </a:ext>
                </a:extLst>
              </p:cNvPr>
              <p:cNvSpPr>
                <a:spLocks noChangeShapeType="1"/>
              </p:cNvSpPr>
              <p:nvPr/>
            </p:nvSpPr>
            <p:spPr bwMode="auto">
              <a:xfrm>
                <a:off x="-7016749" y="12126283"/>
                <a:ext cx="117475" cy="2587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 name="Line 143">
                <a:extLst>
                  <a:ext uri="{FF2B5EF4-FFF2-40B4-BE49-F238E27FC236}">
                    <a16:creationId xmlns:a16="http://schemas.microsoft.com/office/drawing/2014/main" id="{B78D4107-4A11-4AD6-8E67-DB45E90ECA03}"/>
                  </a:ext>
                </a:extLst>
              </p:cNvPr>
              <p:cNvSpPr>
                <a:spLocks noChangeShapeType="1"/>
              </p:cNvSpPr>
              <p:nvPr/>
            </p:nvSpPr>
            <p:spPr bwMode="auto">
              <a:xfrm>
                <a:off x="-6869112" y="12086595"/>
                <a:ext cx="58738" cy="1682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48" name="Group 447">
              <a:extLst>
                <a:ext uri="{FF2B5EF4-FFF2-40B4-BE49-F238E27FC236}">
                  <a16:creationId xmlns:a16="http://schemas.microsoft.com/office/drawing/2014/main" id="{E01DD18A-ED51-4099-B2E8-0E7319ECB4CF}"/>
                </a:ext>
              </a:extLst>
            </p:cNvPr>
            <p:cNvGrpSpPr/>
            <p:nvPr/>
          </p:nvGrpSpPr>
          <p:grpSpPr>
            <a:xfrm flipH="1">
              <a:off x="3543743" y="3359682"/>
              <a:ext cx="2248473" cy="1458362"/>
              <a:chOff x="7827963" y="-5399088"/>
              <a:chExt cx="4598988" cy="2982913"/>
            </a:xfrm>
          </p:grpSpPr>
          <p:sp>
            <p:nvSpPr>
              <p:cNvPr id="449" name="Freeform 18">
                <a:extLst>
                  <a:ext uri="{FF2B5EF4-FFF2-40B4-BE49-F238E27FC236}">
                    <a16:creationId xmlns:a16="http://schemas.microsoft.com/office/drawing/2014/main" id="{37F1F09D-61A1-4C4B-ADEA-656D0A5A3A5F}"/>
                  </a:ext>
                </a:extLst>
              </p:cNvPr>
              <p:cNvSpPr>
                <a:spLocks/>
              </p:cNvSpPr>
              <p:nvPr/>
            </p:nvSpPr>
            <p:spPr bwMode="auto">
              <a:xfrm>
                <a:off x="7827963" y="-4533900"/>
                <a:ext cx="4598988" cy="1735137"/>
              </a:xfrm>
              <a:custGeom>
                <a:avLst/>
                <a:gdLst>
                  <a:gd name="T0" fmla="*/ 1845 w 1899"/>
                  <a:gd name="T1" fmla="*/ 716 h 716"/>
                  <a:gd name="T2" fmla="*/ 1717 w 1899"/>
                  <a:gd name="T3" fmla="*/ 619 h 716"/>
                  <a:gd name="T4" fmla="*/ 1343 w 1899"/>
                  <a:gd name="T5" fmla="*/ 625 h 716"/>
                  <a:gd name="T6" fmla="*/ 1631 w 1899"/>
                  <a:gd name="T7" fmla="*/ 320 h 716"/>
                  <a:gd name="T8" fmla="*/ 1272 w 1899"/>
                  <a:gd name="T9" fmla="*/ 406 h 716"/>
                  <a:gd name="T10" fmla="*/ 1431 w 1899"/>
                  <a:gd name="T11" fmla="*/ 154 h 716"/>
                  <a:gd name="T12" fmla="*/ 955 w 1899"/>
                  <a:gd name="T13" fmla="*/ 367 h 716"/>
                  <a:gd name="T14" fmla="*/ 1090 w 1899"/>
                  <a:gd name="T15" fmla="*/ 102 h 716"/>
                  <a:gd name="T16" fmla="*/ 859 w 1899"/>
                  <a:gd name="T17" fmla="*/ 185 h 716"/>
                  <a:gd name="T18" fmla="*/ 765 w 1899"/>
                  <a:gd name="T19" fmla="*/ 72 h 716"/>
                  <a:gd name="T20" fmla="*/ 599 w 1899"/>
                  <a:gd name="T21" fmla="*/ 264 h 716"/>
                  <a:gd name="T22" fmla="*/ 202 w 1899"/>
                  <a:gd name="T23" fmla="*/ 43 h 716"/>
                  <a:gd name="T24" fmla="*/ 233 w 1899"/>
                  <a:gd name="T25" fmla="*/ 665 h 716"/>
                  <a:gd name="T26" fmla="*/ 1845 w 1899"/>
                  <a:gd name="T2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9" h="716">
                    <a:moveTo>
                      <a:pt x="1845" y="716"/>
                    </a:moveTo>
                    <a:cubicBezTo>
                      <a:pt x="1873" y="676"/>
                      <a:pt x="1841" y="641"/>
                      <a:pt x="1717" y="619"/>
                    </a:cubicBezTo>
                    <a:cubicBezTo>
                      <a:pt x="1581" y="594"/>
                      <a:pt x="1451" y="604"/>
                      <a:pt x="1343" y="625"/>
                    </a:cubicBezTo>
                    <a:cubicBezTo>
                      <a:pt x="1599" y="511"/>
                      <a:pt x="1899" y="348"/>
                      <a:pt x="1631" y="320"/>
                    </a:cubicBezTo>
                    <a:cubicBezTo>
                      <a:pt x="1548" y="311"/>
                      <a:pt x="1417" y="348"/>
                      <a:pt x="1272" y="406"/>
                    </a:cubicBezTo>
                    <a:cubicBezTo>
                      <a:pt x="1436" y="281"/>
                      <a:pt x="1527" y="177"/>
                      <a:pt x="1431" y="154"/>
                    </a:cubicBezTo>
                    <a:cubicBezTo>
                      <a:pt x="1342" y="133"/>
                      <a:pt x="1155" y="233"/>
                      <a:pt x="955" y="367"/>
                    </a:cubicBezTo>
                    <a:cubicBezTo>
                      <a:pt x="1070" y="253"/>
                      <a:pt x="1138" y="152"/>
                      <a:pt x="1090" y="102"/>
                    </a:cubicBezTo>
                    <a:cubicBezTo>
                      <a:pt x="1050" y="62"/>
                      <a:pt x="962" y="104"/>
                      <a:pt x="859" y="185"/>
                    </a:cubicBezTo>
                    <a:cubicBezTo>
                      <a:pt x="866" y="111"/>
                      <a:pt x="836" y="66"/>
                      <a:pt x="765" y="72"/>
                    </a:cubicBezTo>
                    <a:cubicBezTo>
                      <a:pt x="698" y="79"/>
                      <a:pt x="641" y="163"/>
                      <a:pt x="599" y="264"/>
                    </a:cubicBezTo>
                    <a:cubicBezTo>
                      <a:pt x="540" y="103"/>
                      <a:pt x="374" y="0"/>
                      <a:pt x="202" y="43"/>
                    </a:cubicBezTo>
                    <a:cubicBezTo>
                      <a:pt x="0" y="93"/>
                      <a:pt x="149" y="480"/>
                      <a:pt x="233" y="665"/>
                    </a:cubicBezTo>
                    <a:lnTo>
                      <a:pt x="1845" y="716"/>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27">
                <a:extLst>
                  <a:ext uri="{FF2B5EF4-FFF2-40B4-BE49-F238E27FC236}">
                    <a16:creationId xmlns:a16="http://schemas.microsoft.com/office/drawing/2014/main" id="{38954E17-5B74-4362-B9A5-2FB3F44DFD74}"/>
                  </a:ext>
                </a:extLst>
              </p:cNvPr>
              <p:cNvSpPr>
                <a:spLocks/>
              </p:cNvSpPr>
              <p:nvPr/>
            </p:nvSpPr>
            <p:spPr bwMode="auto">
              <a:xfrm>
                <a:off x="8793163" y="-5399088"/>
                <a:ext cx="1376363" cy="2038350"/>
              </a:xfrm>
              <a:custGeom>
                <a:avLst/>
                <a:gdLst>
                  <a:gd name="T0" fmla="*/ 62 w 568"/>
                  <a:gd name="T1" fmla="*/ 342 h 841"/>
                  <a:gd name="T2" fmla="*/ 135 w 568"/>
                  <a:gd name="T3" fmla="*/ 841 h 841"/>
                  <a:gd name="T4" fmla="*/ 506 w 568"/>
                  <a:gd name="T5" fmla="*/ 499 h 841"/>
                  <a:gd name="T6" fmla="*/ 433 w 568"/>
                  <a:gd name="T7" fmla="*/ 0 h 841"/>
                  <a:gd name="T8" fmla="*/ 62 w 568"/>
                  <a:gd name="T9" fmla="*/ 342 h 841"/>
                </a:gdLst>
                <a:ahLst/>
                <a:cxnLst>
                  <a:cxn ang="0">
                    <a:pos x="T0" y="T1"/>
                  </a:cxn>
                  <a:cxn ang="0">
                    <a:pos x="T2" y="T3"/>
                  </a:cxn>
                  <a:cxn ang="0">
                    <a:pos x="T4" y="T5"/>
                  </a:cxn>
                  <a:cxn ang="0">
                    <a:pos x="T6" y="T7"/>
                  </a:cxn>
                  <a:cxn ang="0">
                    <a:pos x="T8" y="T9"/>
                  </a:cxn>
                </a:cxnLst>
                <a:rect l="0" t="0" r="r" b="b"/>
                <a:pathLst>
                  <a:path w="568" h="841">
                    <a:moveTo>
                      <a:pt x="62" y="342"/>
                    </a:moveTo>
                    <a:cubicBezTo>
                      <a:pt x="0" y="516"/>
                      <a:pt x="34" y="701"/>
                      <a:pt x="135" y="841"/>
                    </a:cubicBezTo>
                    <a:cubicBezTo>
                      <a:pt x="303" y="796"/>
                      <a:pt x="445" y="673"/>
                      <a:pt x="506" y="499"/>
                    </a:cubicBezTo>
                    <a:cubicBezTo>
                      <a:pt x="568" y="325"/>
                      <a:pt x="534" y="140"/>
                      <a:pt x="433" y="0"/>
                    </a:cubicBezTo>
                    <a:cubicBezTo>
                      <a:pt x="266" y="45"/>
                      <a:pt x="123" y="168"/>
                      <a:pt x="62" y="34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Line 28">
                <a:extLst>
                  <a:ext uri="{FF2B5EF4-FFF2-40B4-BE49-F238E27FC236}">
                    <a16:creationId xmlns:a16="http://schemas.microsoft.com/office/drawing/2014/main" id="{B7777A92-1B62-4BDB-9534-F4A9AC4AF947}"/>
                  </a:ext>
                </a:extLst>
              </p:cNvPr>
              <p:cNvSpPr>
                <a:spLocks noChangeShapeType="1"/>
              </p:cNvSpPr>
              <p:nvPr/>
            </p:nvSpPr>
            <p:spPr bwMode="auto">
              <a:xfrm flipH="1">
                <a:off x="9142413" y="-5240338"/>
                <a:ext cx="636588" cy="1800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 name="Line 29">
                <a:extLst>
                  <a:ext uri="{FF2B5EF4-FFF2-40B4-BE49-F238E27FC236}">
                    <a16:creationId xmlns:a16="http://schemas.microsoft.com/office/drawing/2014/main" id="{BE87DA0E-71EA-4F9B-A20D-520D5DC64399}"/>
                  </a:ext>
                </a:extLst>
              </p:cNvPr>
              <p:cNvSpPr>
                <a:spLocks noChangeShapeType="1"/>
              </p:cNvSpPr>
              <p:nvPr/>
            </p:nvSpPr>
            <p:spPr bwMode="auto">
              <a:xfrm flipV="1">
                <a:off x="9648826" y="-4986338"/>
                <a:ext cx="303213" cy="1190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 name="Line 30">
                <a:extLst>
                  <a:ext uri="{FF2B5EF4-FFF2-40B4-BE49-F238E27FC236}">
                    <a16:creationId xmlns:a16="http://schemas.microsoft.com/office/drawing/2014/main" id="{5777215A-3654-4180-B8EC-E78B399724D3}"/>
                  </a:ext>
                </a:extLst>
              </p:cNvPr>
              <p:cNvSpPr>
                <a:spLocks noChangeShapeType="1"/>
              </p:cNvSpPr>
              <p:nvPr/>
            </p:nvSpPr>
            <p:spPr bwMode="auto">
              <a:xfrm flipV="1">
                <a:off x="9542463" y="-4708525"/>
                <a:ext cx="369888" cy="149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 name="Line 31">
                <a:extLst>
                  <a:ext uri="{FF2B5EF4-FFF2-40B4-BE49-F238E27FC236}">
                    <a16:creationId xmlns:a16="http://schemas.microsoft.com/office/drawing/2014/main" id="{FBB34D73-2BD7-4A14-8272-40C468763C43}"/>
                  </a:ext>
                </a:extLst>
              </p:cNvPr>
              <p:cNvSpPr>
                <a:spLocks noChangeShapeType="1"/>
              </p:cNvSpPr>
              <p:nvPr/>
            </p:nvSpPr>
            <p:spPr bwMode="auto">
              <a:xfrm flipV="1">
                <a:off x="9432926" y="-4497388"/>
                <a:ext cx="620713" cy="2428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 name="Line 32">
                <a:extLst>
                  <a:ext uri="{FF2B5EF4-FFF2-40B4-BE49-F238E27FC236}">
                    <a16:creationId xmlns:a16="http://schemas.microsoft.com/office/drawing/2014/main" id="{4EE27BAC-CE01-46BA-9520-931E1074833B}"/>
                  </a:ext>
                </a:extLst>
              </p:cNvPr>
              <p:cNvSpPr>
                <a:spLocks noChangeShapeType="1"/>
              </p:cNvSpPr>
              <p:nvPr/>
            </p:nvSpPr>
            <p:spPr bwMode="auto">
              <a:xfrm flipV="1">
                <a:off x="9323388" y="-4184650"/>
                <a:ext cx="606425" cy="238125"/>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 name="Line 33">
                <a:extLst>
                  <a:ext uri="{FF2B5EF4-FFF2-40B4-BE49-F238E27FC236}">
                    <a16:creationId xmlns:a16="http://schemas.microsoft.com/office/drawing/2014/main" id="{10C3709B-2B77-42BF-91C4-076889D874A9}"/>
                  </a:ext>
                </a:extLst>
              </p:cNvPr>
              <p:cNvSpPr>
                <a:spLocks noChangeShapeType="1"/>
              </p:cNvSpPr>
              <p:nvPr/>
            </p:nvSpPr>
            <p:spPr bwMode="auto">
              <a:xfrm flipV="1">
                <a:off x="9215438" y="-3771900"/>
                <a:ext cx="336550" cy="133350"/>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 name="Line 34">
                <a:extLst>
                  <a:ext uri="{FF2B5EF4-FFF2-40B4-BE49-F238E27FC236}">
                    <a16:creationId xmlns:a16="http://schemas.microsoft.com/office/drawing/2014/main" id="{D8ABC1E1-8BD0-406B-B8E6-7CD5D9EE238C}"/>
                  </a:ext>
                </a:extLst>
              </p:cNvPr>
              <p:cNvSpPr>
                <a:spLocks noChangeShapeType="1"/>
              </p:cNvSpPr>
              <p:nvPr/>
            </p:nvSpPr>
            <p:spPr bwMode="auto">
              <a:xfrm flipH="1" flipV="1">
                <a:off x="9496426" y="-5187950"/>
                <a:ext cx="161925" cy="2809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 name="Line 35">
                <a:extLst>
                  <a:ext uri="{FF2B5EF4-FFF2-40B4-BE49-F238E27FC236}">
                    <a16:creationId xmlns:a16="http://schemas.microsoft.com/office/drawing/2014/main" id="{D32D5405-9815-4AAA-8031-51B981533D6C}"/>
                  </a:ext>
                </a:extLst>
              </p:cNvPr>
              <p:cNvSpPr>
                <a:spLocks noChangeShapeType="1"/>
              </p:cNvSpPr>
              <p:nvPr/>
            </p:nvSpPr>
            <p:spPr bwMode="auto">
              <a:xfrm flipH="1" flipV="1">
                <a:off x="9299576" y="-5040313"/>
                <a:ext cx="249238" cy="4413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 name="Line 36">
                <a:extLst>
                  <a:ext uri="{FF2B5EF4-FFF2-40B4-BE49-F238E27FC236}">
                    <a16:creationId xmlns:a16="http://schemas.microsoft.com/office/drawing/2014/main" id="{07366D5F-1F09-451E-8F56-3E1CC3A66E3F}"/>
                  </a:ext>
                </a:extLst>
              </p:cNvPr>
              <p:cNvSpPr>
                <a:spLocks noChangeShapeType="1"/>
              </p:cNvSpPr>
              <p:nvPr/>
            </p:nvSpPr>
            <p:spPr bwMode="auto">
              <a:xfrm flipH="1" flipV="1">
                <a:off x="9128126" y="-4843463"/>
                <a:ext cx="312738" cy="5492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 name="Line 37">
                <a:extLst>
                  <a:ext uri="{FF2B5EF4-FFF2-40B4-BE49-F238E27FC236}">
                    <a16:creationId xmlns:a16="http://schemas.microsoft.com/office/drawing/2014/main" id="{E0978656-89F1-4BD4-9F3E-C5E60F69431A}"/>
                  </a:ext>
                </a:extLst>
              </p:cNvPr>
              <p:cNvSpPr>
                <a:spLocks noChangeShapeType="1"/>
              </p:cNvSpPr>
              <p:nvPr/>
            </p:nvSpPr>
            <p:spPr bwMode="auto">
              <a:xfrm flipH="1" flipV="1">
                <a:off x="9012238" y="-4549775"/>
                <a:ext cx="319088" cy="563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 name="Line 38">
                <a:extLst>
                  <a:ext uri="{FF2B5EF4-FFF2-40B4-BE49-F238E27FC236}">
                    <a16:creationId xmlns:a16="http://schemas.microsoft.com/office/drawing/2014/main" id="{6DBFDE9D-5508-477F-B3AC-23D9924473EC}"/>
                  </a:ext>
                </a:extLst>
              </p:cNvPr>
              <p:cNvSpPr>
                <a:spLocks noChangeShapeType="1"/>
              </p:cNvSpPr>
              <p:nvPr/>
            </p:nvSpPr>
            <p:spPr bwMode="auto">
              <a:xfrm flipH="1" flipV="1">
                <a:off x="8948738" y="-4165600"/>
                <a:ext cx="273050" cy="4873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 name="Freeform 40">
                <a:extLst>
                  <a:ext uri="{FF2B5EF4-FFF2-40B4-BE49-F238E27FC236}">
                    <a16:creationId xmlns:a16="http://schemas.microsoft.com/office/drawing/2014/main" id="{50CACAE0-2ACE-44C6-AA36-061A1043E90A}"/>
                  </a:ext>
                </a:extLst>
              </p:cNvPr>
              <p:cNvSpPr>
                <a:spLocks/>
              </p:cNvSpPr>
              <p:nvPr/>
            </p:nvSpPr>
            <p:spPr bwMode="auto">
              <a:xfrm>
                <a:off x="9164638" y="-3997325"/>
                <a:ext cx="1912938" cy="1268412"/>
              </a:xfrm>
              <a:custGeom>
                <a:avLst/>
                <a:gdLst>
                  <a:gd name="T0" fmla="*/ 327 w 790"/>
                  <a:gd name="T1" fmla="*/ 53 h 524"/>
                  <a:gd name="T2" fmla="*/ 0 w 790"/>
                  <a:gd name="T3" fmla="*/ 391 h 524"/>
                  <a:gd name="T4" fmla="*/ 463 w 790"/>
                  <a:gd name="T5" fmla="*/ 471 h 524"/>
                  <a:gd name="T6" fmla="*/ 790 w 790"/>
                  <a:gd name="T7" fmla="*/ 134 h 524"/>
                  <a:gd name="T8" fmla="*/ 327 w 790"/>
                  <a:gd name="T9" fmla="*/ 53 h 524"/>
                </a:gdLst>
                <a:ahLst/>
                <a:cxnLst>
                  <a:cxn ang="0">
                    <a:pos x="T0" y="T1"/>
                  </a:cxn>
                  <a:cxn ang="0">
                    <a:pos x="T2" y="T3"/>
                  </a:cxn>
                  <a:cxn ang="0">
                    <a:pos x="T4" y="T5"/>
                  </a:cxn>
                  <a:cxn ang="0">
                    <a:pos x="T6" y="T7"/>
                  </a:cxn>
                  <a:cxn ang="0">
                    <a:pos x="T8" y="T9"/>
                  </a:cxn>
                </a:cxnLst>
                <a:rect l="0" t="0" r="r" b="b"/>
                <a:pathLst>
                  <a:path w="790" h="524">
                    <a:moveTo>
                      <a:pt x="327" y="53"/>
                    </a:moveTo>
                    <a:cubicBezTo>
                      <a:pt x="164" y="107"/>
                      <a:pt x="46" y="236"/>
                      <a:pt x="0" y="391"/>
                    </a:cubicBezTo>
                    <a:cubicBezTo>
                      <a:pt x="128" y="489"/>
                      <a:pt x="300" y="524"/>
                      <a:pt x="463" y="471"/>
                    </a:cubicBezTo>
                    <a:cubicBezTo>
                      <a:pt x="627" y="418"/>
                      <a:pt x="744" y="288"/>
                      <a:pt x="790" y="134"/>
                    </a:cubicBezTo>
                    <a:cubicBezTo>
                      <a:pt x="662" y="36"/>
                      <a:pt x="491" y="0"/>
                      <a:pt x="327" y="53"/>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Line 41">
                <a:extLst>
                  <a:ext uri="{FF2B5EF4-FFF2-40B4-BE49-F238E27FC236}">
                    <a16:creationId xmlns:a16="http://schemas.microsoft.com/office/drawing/2014/main" id="{0BCDCC50-7127-42DD-9B8F-4BB4DD3F9E91}"/>
                  </a:ext>
                </a:extLst>
              </p:cNvPr>
              <p:cNvSpPr>
                <a:spLocks noChangeShapeType="1"/>
              </p:cNvSpPr>
              <p:nvPr/>
            </p:nvSpPr>
            <p:spPr bwMode="auto">
              <a:xfrm flipH="1">
                <a:off x="9234488" y="-3632200"/>
                <a:ext cx="1690688" cy="550862"/>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 name="Line 42">
                <a:extLst>
                  <a:ext uri="{FF2B5EF4-FFF2-40B4-BE49-F238E27FC236}">
                    <a16:creationId xmlns:a16="http://schemas.microsoft.com/office/drawing/2014/main" id="{1A50F47E-E9B9-4D4C-9484-DEFD7CF031CA}"/>
                  </a:ext>
                </a:extLst>
              </p:cNvPr>
              <p:cNvSpPr>
                <a:spLocks noChangeShapeType="1"/>
              </p:cNvSpPr>
              <p:nvPr/>
            </p:nvSpPr>
            <p:spPr bwMode="auto">
              <a:xfrm>
                <a:off x="10575926" y="-3516313"/>
                <a:ext cx="258763" cy="15557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 name="Line 43">
                <a:extLst>
                  <a:ext uri="{FF2B5EF4-FFF2-40B4-BE49-F238E27FC236}">
                    <a16:creationId xmlns:a16="http://schemas.microsoft.com/office/drawing/2014/main" id="{E59F4EFF-4BD7-4E06-8808-337452535052}"/>
                  </a:ext>
                </a:extLst>
              </p:cNvPr>
              <p:cNvSpPr>
                <a:spLocks noChangeShapeType="1"/>
              </p:cNvSpPr>
              <p:nvPr/>
            </p:nvSpPr>
            <p:spPr bwMode="auto">
              <a:xfrm>
                <a:off x="10288588" y="-3421063"/>
                <a:ext cx="319088" cy="190500"/>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 name="Line 44">
                <a:extLst>
                  <a:ext uri="{FF2B5EF4-FFF2-40B4-BE49-F238E27FC236}">
                    <a16:creationId xmlns:a16="http://schemas.microsoft.com/office/drawing/2014/main" id="{B64220E8-FB55-4E94-97F6-8D02FAB59780}"/>
                  </a:ext>
                </a:extLst>
              </p:cNvPr>
              <p:cNvSpPr>
                <a:spLocks noChangeShapeType="1"/>
              </p:cNvSpPr>
              <p:nvPr/>
            </p:nvSpPr>
            <p:spPr bwMode="auto">
              <a:xfrm>
                <a:off x="9999663" y="-3328988"/>
                <a:ext cx="533400" cy="32226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 name="Line 45">
                <a:extLst>
                  <a:ext uri="{FF2B5EF4-FFF2-40B4-BE49-F238E27FC236}">
                    <a16:creationId xmlns:a16="http://schemas.microsoft.com/office/drawing/2014/main" id="{31F11620-04AD-484F-B3B8-8609E77DC61C}"/>
                  </a:ext>
                </a:extLst>
              </p:cNvPr>
              <p:cNvSpPr>
                <a:spLocks noChangeShapeType="1"/>
              </p:cNvSpPr>
              <p:nvPr/>
            </p:nvSpPr>
            <p:spPr bwMode="auto">
              <a:xfrm>
                <a:off x="9712326" y="-3235325"/>
                <a:ext cx="517525" cy="312737"/>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 name="Line 46">
                <a:extLst>
                  <a:ext uri="{FF2B5EF4-FFF2-40B4-BE49-F238E27FC236}">
                    <a16:creationId xmlns:a16="http://schemas.microsoft.com/office/drawing/2014/main" id="{969750B5-F770-4AA8-AC4C-06484DF987C0}"/>
                  </a:ext>
                </a:extLst>
              </p:cNvPr>
              <p:cNvSpPr>
                <a:spLocks noChangeShapeType="1"/>
              </p:cNvSpPr>
              <p:nvPr/>
            </p:nvSpPr>
            <p:spPr bwMode="auto">
              <a:xfrm>
                <a:off x="9426576" y="-3140075"/>
                <a:ext cx="287338" cy="174625"/>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 name="Line 47">
                <a:extLst>
                  <a:ext uri="{FF2B5EF4-FFF2-40B4-BE49-F238E27FC236}">
                    <a16:creationId xmlns:a16="http://schemas.microsoft.com/office/drawing/2014/main" id="{2BD5D9CC-21EE-42B7-82F1-5C375D357D7D}"/>
                  </a:ext>
                </a:extLst>
              </p:cNvPr>
              <p:cNvSpPr>
                <a:spLocks noChangeShapeType="1"/>
              </p:cNvSpPr>
              <p:nvPr/>
            </p:nvSpPr>
            <p:spPr bwMode="auto">
              <a:xfrm flipV="1">
                <a:off x="10610851" y="-3808413"/>
                <a:ext cx="115888" cy="2762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 name="Line 48">
                <a:extLst>
                  <a:ext uri="{FF2B5EF4-FFF2-40B4-BE49-F238E27FC236}">
                    <a16:creationId xmlns:a16="http://schemas.microsoft.com/office/drawing/2014/main" id="{3D78FBC8-2A02-4DBF-A9F9-B59091AD4907}"/>
                  </a:ext>
                </a:extLst>
              </p:cNvPr>
              <p:cNvSpPr>
                <a:spLocks noChangeShapeType="1"/>
              </p:cNvSpPr>
              <p:nvPr/>
            </p:nvSpPr>
            <p:spPr bwMode="auto">
              <a:xfrm flipV="1">
                <a:off x="10321926" y="-3871913"/>
                <a:ext cx="180975" cy="433387"/>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 name="Line 49">
                <a:extLst>
                  <a:ext uri="{FF2B5EF4-FFF2-40B4-BE49-F238E27FC236}">
                    <a16:creationId xmlns:a16="http://schemas.microsoft.com/office/drawing/2014/main" id="{9ADB3385-DAFA-4996-945B-D0200C74A5F4}"/>
                  </a:ext>
                </a:extLst>
              </p:cNvPr>
              <p:cNvSpPr>
                <a:spLocks noChangeShapeType="1"/>
              </p:cNvSpPr>
              <p:nvPr/>
            </p:nvSpPr>
            <p:spPr bwMode="auto">
              <a:xfrm flipV="1">
                <a:off x="10033001" y="-3886200"/>
                <a:ext cx="228600" cy="5429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 name="Line 50">
                <a:extLst>
                  <a:ext uri="{FF2B5EF4-FFF2-40B4-BE49-F238E27FC236}">
                    <a16:creationId xmlns:a16="http://schemas.microsoft.com/office/drawing/2014/main" id="{C106E96E-D986-4D03-8EE6-9A0C301BE928}"/>
                  </a:ext>
                </a:extLst>
              </p:cNvPr>
              <p:cNvSpPr>
                <a:spLocks noChangeShapeType="1"/>
              </p:cNvSpPr>
              <p:nvPr/>
            </p:nvSpPr>
            <p:spPr bwMode="auto">
              <a:xfrm flipV="1">
                <a:off x="9745663" y="-3808413"/>
                <a:ext cx="234950" cy="55721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 name="Line 51">
                <a:extLst>
                  <a:ext uri="{FF2B5EF4-FFF2-40B4-BE49-F238E27FC236}">
                    <a16:creationId xmlns:a16="http://schemas.microsoft.com/office/drawing/2014/main" id="{B9F62B66-8AA5-4FFA-A367-752BBA9E53CE}"/>
                  </a:ext>
                </a:extLst>
              </p:cNvPr>
              <p:cNvSpPr>
                <a:spLocks noChangeShapeType="1"/>
              </p:cNvSpPr>
              <p:nvPr/>
            </p:nvSpPr>
            <p:spPr bwMode="auto">
              <a:xfrm flipV="1">
                <a:off x="9456738" y="-3633788"/>
                <a:ext cx="201613" cy="47625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 name="Freeform 52">
                <a:extLst>
                  <a:ext uri="{FF2B5EF4-FFF2-40B4-BE49-F238E27FC236}">
                    <a16:creationId xmlns:a16="http://schemas.microsoft.com/office/drawing/2014/main" id="{2E8EC3ED-FE8A-4F02-A95D-DAA8D0177CBC}"/>
                  </a:ext>
                </a:extLst>
              </p:cNvPr>
              <p:cNvSpPr>
                <a:spLocks/>
              </p:cNvSpPr>
              <p:nvPr/>
            </p:nvSpPr>
            <p:spPr bwMode="auto">
              <a:xfrm>
                <a:off x="9985376" y="-5008563"/>
                <a:ext cx="174625" cy="211137"/>
              </a:xfrm>
              <a:custGeom>
                <a:avLst/>
                <a:gdLst>
                  <a:gd name="T0" fmla="*/ 3 w 72"/>
                  <a:gd name="T1" fmla="*/ 87 h 87"/>
                  <a:gd name="T2" fmla="*/ 60 w 72"/>
                  <a:gd name="T3" fmla="*/ 51 h 87"/>
                  <a:gd name="T4" fmla="*/ 61 w 72"/>
                  <a:gd name="T5" fmla="*/ 8 h 87"/>
                  <a:gd name="T6" fmla="*/ 21 w 72"/>
                  <a:gd name="T7" fmla="*/ 22 h 87"/>
                  <a:gd name="T8" fmla="*/ 3 w 72"/>
                  <a:gd name="T9" fmla="*/ 87 h 87"/>
                </a:gdLst>
                <a:ahLst/>
                <a:cxnLst>
                  <a:cxn ang="0">
                    <a:pos x="T0" y="T1"/>
                  </a:cxn>
                  <a:cxn ang="0">
                    <a:pos x="T2" y="T3"/>
                  </a:cxn>
                  <a:cxn ang="0">
                    <a:pos x="T4" y="T5"/>
                  </a:cxn>
                  <a:cxn ang="0">
                    <a:pos x="T6" y="T7"/>
                  </a:cxn>
                  <a:cxn ang="0">
                    <a:pos x="T8" y="T9"/>
                  </a:cxn>
                </a:cxnLst>
                <a:rect l="0" t="0" r="r" b="b"/>
                <a:pathLst>
                  <a:path w="72" h="87">
                    <a:moveTo>
                      <a:pt x="3" y="87"/>
                    </a:moveTo>
                    <a:cubicBezTo>
                      <a:pt x="3" y="87"/>
                      <a:pt x="39" y="79"/>
                      <a:pt x="60" y="51"/>
                    </a:cubicBezTo>
                    <a:cubicBezTo>
                      <a:pt x="68" y="40"/>
                      <a:pt x="72" y="16"/>
                      <a:pt x="61" y="8"/>
                    </a:cubicBezTo>
                    <a:cubicBezTo>
                      <a:pt x="51" y="0"/>
                      <a:pt x="33" y="7"/>
                      <a:pt x="21" y="22"/>
                    </a:cubicBezTo>
                    <a:cubicBezTo>
                      <a:pt x="0" y="50"/>
                      <a:pt x="3" y="87"/>
                      <a:pt x="3" y="8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53">
                <a:extLst>
                  <a:ext uri="{FF2B5EF4-FFF2-40B4-BE49-F238E27FC236}">
                    <a16:creationId xmlns:a16="http://schemas.microsoft.com/office/drawing/2014/main" id="{467021C5-A00E-4452-B2C7-D91B050DBF18}"/>
                  </a:ext>
                </a:extLst>
              </p:cNvPr>
              <p:cNvSpPr>
                <a:spLocks/>
              </p:cNvSpPr>
              <p:nvPr/>
            </p:nvSpPr>
            <p:spPr bwMode="auto">
              <a:xfrm>
                <a:off x="9813926" y="-4897438"/>
                <a:ext cx="122238" cy="209550"/>
              </a:xfrm>
              <a:custGeom>
                <a:avLst/>
                <a:gdLst>
                  <a:gd name="T0" fmla="*/ 35 w 51"/>
                  <a:gd name="T1" fmla="*/ 86 h 86"/>
                  <a:gd name="T2" fmla="*/ 45 w 51"/>
                  <a:gd name="T3" fmla="*/ 28 h 86"/>
                  <a:gd name="T4" fmla="*/ 18 w 51"/>
                  <a:gd name="T5" fmla="*/ 3 h 86"/>
                  <a:gd name="T6" fmla="*/ 3 w 51"/>
                  <a:gd name="T7" fmla="*/ 36 h 86"/>
                  <a:gd name="T8" fmla="*/ 35 w 51"/>
                  <a:gd name="T9" fmla="*/ 86 h 86"/>
                </a:gdLst>
                <a:ahLst/>
                <a:cxnLst>
                  <a:cxn ang="0">
                    <a:pos x="T0" y="T1"/>
                  </a:cxn>
                  <a:cxn ang="0">
                    <a:pos x="T2" y="T3"/>
                  </a:cxn>
                  <a:cxn ang="0">
                    <a:pos x="T4" y="T5"/>
                  </a:cxn>
                  <a:cxn ang="0">
                    <a:pos x="T6" y="T7"/>
                  </a:cxn>
                  <a:cxn ang="0">
                    <a:pos x="T8" y="T9"/>
                  </a:cxn>
                </a:cxnLst>
                <a:rect l="0" t="0" r="r" b="b"/>
                <a:pathLst>
                  <a:path w="51" h="86">
                    <a:moveTo>
                      <a:pt x="35" y="86"/>
                    </a:moveTo>
                    <a:cubicBezTo>
                      <a:pt x="35" y="86"/>
                      <a:pt x="51" y="58"/>
                      <a:pt x="45" y="28"/>
                    </a:cubicBezTo>
                    <a:cubicBezTo>
                      <a:pt x="43" y="17"/>
                      <a:pt x="30" y="0"/>
                      <a:pt x="18" y="3"/>
                    </a:cubicBezTo>
                    <a:cubicBezTo>
                      <a:pt x="7" y="5"/>
                      <a:pt x="0" y="21"/>
                      <a:pt x="3" y="36"/>
                    </a:cubicBezTo>
                    <a:cubicBezTo>
                      <a:pt x="9" y="66"/>
                      <a:pt x="35" y="86"/>
                      <a:pt x="35" y="8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54">
                <a:extLst>
                  <a:ext uri="{FF2B5EF4-FFF2-40B4-BE49-F238E27FC236}">
                    <a16:creationId xmlns:a16="http://schemas.microsoft.com/office/drawing/2014/main" id="{103C8102-1329-41B5-99EA-BD2BEEFF7C0E}"/>
                  </a:ext>
                </a:extLst>
              </p:cNvPr>
              <p:cNvSpPr>
                <a:spLocks/>
              </p:cNvSpPr>
              <p:nvPr/>
            </p:nvSpPr>
            <p:spPr bwMode="auto">
              <a:xfrm>
                <a:off x="9672638" y="-4727575"/>
                <a:ext cx="150813" cy="184150"/>
              </a:xfrm>
              <a:custGeom>
                <a:avLst/>
                <a:gdLst>
                  <a:gd name="T0" fmla="*/ 59 w 62"/>
                  <a:gd name="T1" fmla="*/ 76 h 76"/>
                  <a:gd name="T2" fmla="*/ 45 w 62"/>
                  <a:gd name="T3" fmla="*/ 18 h 76"/>
                  <a:gd name="T4" fmla="*/ 10 w 62"/>
                  <a:gd name="T5" fmla="*/ 6 h 76"/>
                  <a:gd name="T6" fmla="*/ 10 w 62"/>
                  <a:gd name="T7" fmla="*/ 43 h 76"/>
                  <a:gd name="T8" fmla="*/ 59 w 62"/>
                  <a:gd name="T9" fmla="*/ 76 h 76"/>
                </a:gdLst>
                <a:ahLst/>
                <a:cxnLst>
                  <a:cxn ang="0">
                    <a:pos x="T0" y="T1"/>
                  </a:cxn>
                  <a:cxn ang="0">
                    <a:pos x="T2" y="T3"/>
                  </a:cxn>
                  <a:cxn ang="0">
                    <a:pos x="T4" y="T5"/>
                  </a:cxn>
                  <a:cxn ang="0">
                    <a:pos x="T6" y="T7"/>
                  </a:cxn>
                  <a:cxn ang="0">
                    <a:pos x="T8" y="T9"/>
                  </a:cxn>
                </a:cxnLst>
                <a:rect l="0" t="0" r="r" b="b"/>
                <a:pathLst>
                  <a:path w="62" h="76">
                    <a:moveTo>
                      <a:pt x="59" y="76"/>
                    </a:moveTo>
                    <a:cubicBezTo>
                      <a:pt x="59" y="76"/>
                      <a:pt x="62" y="43"/>
                      <a:pt x="45" y="18"/>
                    </a:cubicBezTo>
                    <a:cubicBezTo>
                      <a:pt x="38" y="9"/>
                      <a:pt x="19" y="0"/>
                      <a:pt x="10" y="6"/>
                    </a:cubicBezTo>
                    <a:cubicBezTo>
                      <a:pt x="0" y="13"/>
                      <a:pt x="1" y="30"/>
                      <a:pt x="10" y="43"/>
                    </a:cubicBezTo>
                    <a:cubicBezTo>
                      <a:pt x="28" y="68"/>
                      <a:pt x="59" y="76"/>
                      <a:pt x="59" y="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55">
                <a:extLst>
                  <a:ext uri="{FF2B5EF4-FFF2-40B4-BE49-F238E27FC236}">
                    <a16:creationId xmlns:a16="http://schemas.microsoft.com/office/drawing/2014/main" id="{1E8618A9-058B-4CCE-9CB0-382DD86C1311}"/>
                  </a:ext>
                </a:extLst>
              </p:cNvPr>
              <p:cNvSpPr>
                <a:spLocks/>
              </p:cNvSpPr>
              <p:nvPr/>
            </p:nvSpPr>
            <p:spPr bwMode="auto">
              <a:xfrm>
                <a:off x="9898063" y="-4724400"/>
                <a:ext cx="206375" cy="84137"/>
              </a:xfrm>
              <a:custGeom>
                <a:avLst/>
                <a:gdLst>
                  <a:gd name="T0" fmla="*/ 0 w 85"/>
                  <a:gd name="T1" fmla="*/ 17 h 35"/>
                  <a:gd name="T2" fmla="*/ 55 w 85"/>
                  <a:gd name="T3" fmla="*/ 35 h 35"/>
                  <a:gd name="T4" fmla="*/ 85 w 85"/>
                  <a:gd name="T5" fmla="*/ 18 h 35"/>
                  <a:gd name="T6" fmla="*/ 55 w 85"/>
                  <a:gd name="T7" fmla="*/ 0 h 35"/>
                  <a:gd name="T8" fmla="*/ 0 w 85"/>
                  <a:gd name="T9" fmla="*/ 17 h 35"/>
                </a:gdLst>
                <a:ahLst/>
                <a:cxnLst>
                  <a:cxn ang="0">
                    <a:pos x="T0" y="T1"/>
                  </a:cxn>
                  <a:cxn ang="0">
                    <a:pos x="T2" y="T3"/>
                  </a:cxn>
                  <a:cxn ang="0">
                    <a:pos x="T4" y="T5"/>
                  </a:cxn>
                  <a:cxn ang="0">
                    <a:pos x="T6" y="T7"/>
                  </a:cxn>
                  <a:cxn ang="0">
                    <a:pos x="T8" y="T9"/>
                  </a:cxn>
                </a:cxnLst>
                <a:rect l="0" t="0" r="r" b="b"/>
                <a:pathLst>
                  <a:path w="85" h="35">
                    <a:moveTo>
                      <a:pt x="0" y="17"/>
                    </a:moveTo>
                    <a:cubicBezTo>
                      <a:pt x="0" y="17"/>
                      <a:pt x="24" y="35"/>
                      <a:pt x="55" y="35"/>
                    </a:cubicBezTo>
                    <a:cubicBezTo>
                      <a:pt x="66" y="35"/>
                      <a:pt x="85" y="28"/>
                      <a:pt x="85" y="18"/>
                    </a:cubicBezTo>
                    <a:cubicBezTo>
                      <a:pt x="85" y="8"/>
                      <a:pt x="71" y="0"/>
                      <a:pt x="55" y="0"/>
                    </a:cubicBezTo>
                    <a:cubicBezTo>
                      <a:pt x="25" y="0"/>
                      <a:pt x="0" y="17"/>
                      <a:pt x="0"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56">
                <a:extLst>
                  <a:ext uri="{FF2B5EF4-FFF2-40B4-BE49-F238E27FC236}">
                    <a16:creationId xmlns:a16="http://schemas.microsoft.com/office/drawing/2014/main" id="{4C403C5A-C90A-4173-963E-19F002CA0070}"/>
                  </a:ext>
                </a:extLst>
              </p:cNvPr>
              <p:cNvSpPr>
                <a:spLocks/>
              </p:cNvSpPr>
              <p:nvPr/>
            </p:nvSpPr>
            <p:spPr bwMode="auto">
              <a:xfrm>
                <a:off x="9809163" y="-4594225"/>
                <a:ext cx="204788" cy="92075"/>
              </a:xfrm>
              <a:custGeom>
                <a:avLst/>
                <a:gdLst>
                  <a:gd name="T0" fmla="*/ 0 w 85"/>
                  <a:gd name="T1" fmla="*/ 18 h 38"/>
                  <a:gd name="T2" fmla="*/ 54 w 85"/>
                  <a:gd name="T3" fmla="*/ 38 h 38"/>
                  <a:gd name="T4" fmla="*/ 85 w 85"/>
                  <a:gd name="T5" fmla="*/ 20 h 38"/>
                  <a:gd name="T6" fmla="*/ 55 w 85"/>
                  <a:gd name="T7" fmla="*/ 1 h 38"/>
                  <a:gd name="T8" fmla="*/ 0 w 85"/>
                  <a:gd name="T9" fmla="*/ 18 h 38"/>
                </a:gdLst>
                <a:ahLst/>
                <a:cxnLst>
                  <a:cxn ang="0">
                    <a:pos x="T0" y="T1"/>
                  </a:cxn>
                  <a:cxn ang="0">
                    <a:pos x="T2" y="T3"/>
                  </a:cxn>
                  <a:cxn ang="0">
                    <a:pos x="T4" y="T5"/>
                  </a:cxn>
                  <a:cxn ang="0">
                    <a:pos x="T6" y="T7"/>
                  </a:cxn>
                  <a:cxn ang="0">
                    <a:pos x="T8" y="T9"/>
                  </a:cxn>
                </a:cxnLst>
                <a:rect l="0" t="0" r="r" b="b"/>
                <a:pathLst>
                  <a:path w="85" h="38">
                    <a:moveTo>
                      <a:pt x="0" y="18"/>
                    </a:moveTo>
                    <a:cubicBezTo>
                      <a:pt x="0" y="18"/>
                      <a:pt x="24" y="37"/>
                      <a:pt x="54" y="38"/>
                    </a:cubicBezTo>
                    <a:cubicBezTo>
                      <a:pt x="65" y="38"/>
                      <a:pt x="84" y="30"/>
                      <a:pt x="85" y="20"/>
                    </a:cubicBezTo>
                    <a:cubicBezTo>
                      <a:pt x="85" y="9"/>
                      <a:pt x="71" y="1"/>
                      <a:pt x="55" y="1"/>
                    </a:cubicBezTo>
                    <a:cubicBezTo>
                      <a:pt x="24"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57">
                <a:extLst>
                  <a:ext uri="{FF2B5EF4-FFF2-40B4-BE49-F238E27FC236}">
                    <a16:creationId xmlns:a16="http://schemas.microsoft.com/office/drawing/2014/main" id="{251DF43C-E7C8-4A9B-8343-0399BFF209BA}"/>
                  </a:ext>
                </a:extLst>
              </p:cNvPr>
              <p:cNvSpPr>
                <a:spLocks/>
              </p:cNvSpPr>
              <p:nvPr/>
            </p:nvSpPr>
            <p:spPr bwMode="auto">
              <a:xfrm>
                <a:off x="9718676" y="-4387850"/>
                <a:ext cx="157163" cy="88900"/>
              </a:xfrm>
              <a:custGeom>
                <a:avLst/>
                <a:gdLst>
                  <a:gd name="T0" fmla="*/ 0 w 65"/>
                  <a:gd name="T1" fmla="*/ 18 h 37"/>
                  <a:gd name="T2" fmla="*/ 42 w 65"/>
                  <a:gd name="T3" fmla="*/ 37 h 37"/>
                  <a:gd name="T4" fmla="*/ 65 w 65"/>
                  <a:gd name="T5" fmla="*/ 19 h 37"/>
                  <a:gd name="T6" fmla="*/ 42 w 65"/>
                  <a:gd name="T7" fmla="*/ 0 h 37"/>
                  <a:gd name="T8" fmla="*/ 0 w 65"/>
                  <a:gd name="T9" fmla="*/ 18 h 37"/>
                </a:gdLst>
                <a:ahLst/>
                <a:cxnLst>
                  <a:cxn ang="0">
                    <a:pos x="T0" y="T1"/>
                  </a:cxn>
                  <a:cxn ang="0">
                    <a:pos x="T2" y="T3"/>
                  </a:cxn>
                  <a:cxn ang="0">
                    <a:pos x="T4" y="T5"/>
                  </a:cxn>
                  <a:cxn ang="0">
                    <a:pos x="T6" y="T7"/>
                  </a:cxn>
                  <a:cxn ang="0">
                    <a:pos x="T8" y="T9"/>
                  </a:cxn>
                </a:cxnLst>
                <a:rect l="0" t="0" r="r" b="b"/>
                <a:pathLst>
                  <a:path w="65" h="37">
                    <a:moveTo>
                      <a:pt x="0" y="18"/>
                    </a:moveTo>
                    <a:cubicBezTo>
                      <a:pt x="0" y="18"/>
                      <a:pt x="18" y="37"/>
                      <a:pt x="42" y="37"/>
                    </a:cubicBezTo>
                    <a:cubicBezTo>
                      <a:pt x="50" y="37"/>
                      <a:pt x="65" y="29"/>
                      <a:pt x="65" y="19"/>
                    </a:cubicBezTo>
                    <a:cubicBezTo>
                      <a:pt x="65" y="9"/>
                      <a:pt x="54" y="0"/>
                      <a:pt x="42" y="0"/>
                    </a:cubicBezTo>
                    <a:cubicBezTo>
                      <a:pt x="19"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58">
                <a:extLst>
                  <a:ext uri="{FF2B5EF4-FFF2-40B4-BE49-F238E27FC236}">
                    <a16:creationId xmlns:a16="http://schemas.microsoft.com/office/drawing/2014/main" id="{CAE1A7DA-1A20-41A3-A08C-393FAA5918AC}"/>
                  </a:ext>
                </a:extLst>
              </p:cNvPr>
              <p:cNvSpPr>
                <a:spLocks/>
              </p:cNvSpPr>
              <p:nvPr/>
            </p:nvSpPr>
            <p:spPr bwMode="auto">
              <a:xfrm>
                <a:off x="9615488" y="-4506913"/>
                <a:ext cx="106363" cy="157162"/>
              </a:xfrm>
              <a:custGeom>
                <a:avLst/>
                <a:gdLst>
                  <a:gd name="T0" fmla="*/ 40 w 44"/>
                  <a:gd name="T1" fmla="*/ 65 h 65"/>
                  <a:gd name="T2" fmla="*/ 33 w 44"/>
                  <a:gd name="T3" fmla="*/ 18 h 65"/>
                  <a:gd name="T4" fmla="*/ 8 w 44"/>
                  <a:gd name="T5" fmla="*/ 4 h 65"/>
                  <a:gd name="T6" fmla="*/ 6 w 44"/>
                  <a:gd name="T7" fmla="*/ 32 h 65"/>
                  <a:gd name="T8" fmla="*/ 40 w 44"/>
                  <a:gd name="T9" fmla="*/ 65 h 65"/>
                </a:gdLst>
                <a:ahLst/>
                <a:cxnLst>
                  <a:cxn ang="0">
                    <a:pos x="T0" y="T1"/>
                  </a:cxn>
                  <a:cxn ang="0">
                    <a:pos x="T2" y="T3"/>
                  </a:cxn>
                  <a:cxn ang="0">
                    <a:pos x="T4" y="T5"/>
                  </a:cxn>
                  <a:cxn ang="0">
                    <a:pos x="T6" y="T7"/>
                  </a:cxn>
                  <a:cxn ang="0">
                    <a:pos x="T8" y="T9"/>
                  </a:cxn>
                </a:cxnLst>
                <a:rect l="0" t="0" r="r" b="b"/>
                <a:pathLst>
                  <a:path w="44" h="65">
                    <a:moveTo>
                      <a:pt x="40" y="65"/>
                    </a:moveTo>
                    <a:cubicBezTo>
                      <a:pt x="40" y="65"/>
                      <a:pt x="44" y="40"/>
                      <a:pt x="33" y="18"/>
                    </a:cubicBezTo>
                    <a:cubicBezTo>
                      <a:pt x="29" y="11"/>
                      <a:pt x="16" y="0"/>
                      <a:pt x="8" y="4"/>
                    </a:cubicBezTo>
                    <a:cubicBezTo>
                      <a:pt x="1" y="8"/>
                      <a:pt x="0" y="21"/>
                      <a:pt x="6" y="32"/>
                    </a:cubicBezTo>
                    <a:cubicBezTo>
                      <a:pt x="17" y="54"/>
                      <a:pt x="40" y="65"/>
                      <a:pt x="40" y="6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59">
                <a:extLst>
                  <a:ext uri="{FF2B5EF4-FFF2-40B4-BE49-F238E27FC236}">
                    <a16:creationId xmlns:a16="http://schemas.microsoft.com/office/drawing/2014/main" id="{D982F0A3-11B0-4735-9CA2-3D86A36FF3DF}"/>
                  </a:ext>
                </a:extLst>
              </p:cNvPr>
              <p:cNvSpPr>
                <a:spLocks/>
              </p:cNvSpPr>
              <p:nvPr/>
            </p:nvSpPr>
            <p:spPr bwMode="auto">
              <a:xfrm>
                <a:off x="9159876" y="-4833938"/>
                <a:ext cx="863600" cy="1225550"/>
              </a:xfrm>
              <a:custGeom>
                <a:avLst/>
                <a:gdLst>
                  <a:gd name="T0" fmla="*/ 12 w 357"/>
                  <a:gd name="T1" fmla="*/ 504 h 506"/>
                  <a:gd name="T2" fmla="*/ 0 w 357"/>
                  <a:gd name="T3" fmla="*/ 498 h 506"/>
                  <a:gd name="T4" fmla="*/ 4 w 357"/>
                  <a:gd name="T5" fmla="*/ 493 h 506"/>
                  <a:gd name="T6" fmla="*/ 2 w 357"/>
                  <a:gd name="T7" fmla="*/ 496 h 506"/>
                  <a:gd name="T8" fmla="*/ 4 w 357"/>
                  <a:gd name="T9" fmla="*/ 493 h 506"/>
                  <a:gd name="T10" fmla="*/ 35 w 357"/>
                  <a:gd name="T11" fmla="*/ 497 h 506"/>
                  <a:gd name="T12" fmla="*/ 109 w 357"/>
                  <a:gd name="T13" fmla="*/ 436 h 506"/>
                  <a:gd name="T14" fmla="*/ 219 w 357"/>
                  <a:gd name="T15" fmla="*/ 218 h 506"/>
                  <a:gd name="T16" fmla="*/ 334 w 357"/>
                  <a:gd name="T17" fmla="*/ 22 h 506"/>
                  <a:gd name="T18" fmla="*/ 352 w 357"/>
                  <a:gd name="T19" fmla="*/ 0 h 506"/>
                  <a:gd name="T20" fmla="*/ 357 w 357"/>
                  <a:gd name="T21" fmla="*/ 4 h 506"/>
                  <a:gd name="T22" fmla="*/ 339 w 357"/>
                  <a:gd name="T23" fmla="*/ 26 h 506"/>
                  <a:gd name="T24" fmla="*/ 225 w 357"/>
                  <a:gd name="T25" fmla="*/ 220 h 506"/>
                  <a:gd name="T26" fmla="*/ 37 w 357"/>
                  <a:gd name="T27" fmla="*/ 503 h 506"/>
                  <a:gd name="T28" fmla="*/ 12 w 357"/>
                  <a:gd name="T29" fmla="*/ 5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7" h="506">
                    <a:moveTo>
                      <a:pt x="12" y="504"/>
                    </a:moveTo>
                    <a:cubicBezTo>
                      <a:pt x="4" y="502"/>
                      <a:pt x="0" y="498"/>
                      <a:pt x="0" y="498"/>
                    </a:cubicBezTo>
                    <a:cubicBezTo>
                      <a:pt x="4" y="493"/>
                      <a:pt x="4" y="493"/>
                      <a:pt x="4" y="493"/>
                    </a:cubicBezTo>
                    <a:cubicBezTo>
                      <a:pt x="2" y="496"/>
                      <a:pt x="2" y="496"/>
                      <a:pt x="2" y="496"/>
                    </a:cubicBezTo>
                    <a:cubicBezTo>
                      <a:pt x="4" y="493"/>
                      <a:pt x="4" y="493"/>
                      <a:pt x="4" y="493"/>
                    </a:cubicBezTo>
                    <a:cubicBezTo>
                      <a:pt x="4" y="494"/>
                      <a:pt x="15" y="502"/>
                      <a:pt x="35" y="497"/>
                    </a:cubicBezTo>
                    <a:cubicBezTo>
                      <a:pt x="58" y="491"/>
                      <a:pt x="83" y="471"/>
                      <a:pt x="109" y="436"/>
                    </a:cubicBezTo>
                    <a:cubicBezTo>
                      <a:pt x="145" y="388"/>
                      <a:pt x="182" y="315"/>
                      <a:pt x="219" y="218"/>
                    </a:cubicBezTo>
                    <a:cubicBezTo>
                      <a:pt x="263" y="105"/>
                      <a:pt x="306" y="55"/>
                      <a:pt x="334" y="22"/>
                    </a:cubicBezTo>
                    <a:cubicBezTo>
                      <a:pt x="341" y="14"/>
                      <a:pt x="348" y="7"/>
                      <a:pt x="352" y="0"/>
                    </a:cubicBezTo>
                    <a:cubicBezTo>
                      <a:pt x="357" y="4"/>
                      <a:pt x="357" y="4"/>
                      <a:pt x="357" y="4"/>
                    </a:cubicBezTo>
                    <a:cubicBezTo>
                      <a:pt x="352" y="10"/>
                      <a:pt x="346" y="18"/>
                      <a:pt x="339" y="26"/>
                    </a:cubicBezTo>
                    <a:cubicBezTo>
                      <a:pt x="311" y="59"/>
                      <a:pt x="268" y="109"/>
                      <a:pt x="225" y="220"/>
                    </a:cubicBezTo>
                    <a:cubicBezTo>
                      <a:pt x="142" y="436"/>
                      <a:pt x="76" y="493"/>
                      <a:pt x="37" y="503"/>
                    </a:cubicBezTo>
                    <a:cubicBezTo>
                      <a:pt x="26" y="506"/>
                      <a:pt x="18" y="505"/>
                      <a:pt x="12" y="50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60">
                <a:extLst>
                  <a:ext uri="{FF2B5EF4-FFF2-40B4-BE49-F238E27FC236}">
                    <a16:creationId xmlns:a16="http://schemas.microsoft.com/office/drawing/2014/main" id="{DF7F7302-0881-494D-81DD-901E2B79DA98}"/>
                  </a:ext>
                </a:extLst>
              </p:cNvPr>
              <p:cNvSpPr>
                <a:spLocks/>
              </p:cNvSpPr>
              <p:nvPr/>
            </p:nvSpPr>
            <p:spPr bwMode="auto">
              <a:xfrm>
                <a:off x="8713788" y="-4278313"/>
                <a:ext cx="1608138" cy="1538287"/>
              </a:xfrm>
              <a:custGeom>
                <a:avLst/>
                <a:gdLst>
                  <a:gd name="T0" fmla="*/ 198 w 664"/>
                  <a:gd name="T1" fmla="*/ 171 h 635"/>
                  <a:gd name="T2" fmla="*/ 11 w 664"/>
                  <a:gd name="T3" fmla="*/ 611 h 635"/>
                  <a:gd name="T4" fmla="*/ 466 w 664"/>
                  <a:gd name="T5" fmla="*/ 465 h 635"/>
                  <a:gd name="T6" fmla="*/ 653 w 664"/>
                  <a:gd name="T7" fmla="*/ 24 h 635"/>
                  <a:gd name="T8" fmla="*/ 198 w 664"/>
                  <a:gd name="T9" fmla="*/ 171 h 635"/>
                </a:gdLst>
                <a:ahLst/>
                <a:cxnLst>
                  <a:cxn ang="0">
                    <a:pos x="T0" y="T1"/>
                  </a:cxn>
                  <a:cxn ang="0">
                    <a:pos x="T2" y="T3"/>
                  </a:cxn>
                  <a:cxn ang="0">
                    <a:pos x="T4" y="T5"/>
                  </a:cxn>
                  <a:cxn ang="0">
                    <a:pos x="T6" y="T7"/>
                  </a:cxn>
                  <a:cxn ang="0">
                    <a:pos x="T8" y="T9"/>
                  </a:cxn>
                </a:cxnLst>
                <a:rect l="0" t="0" r="r" b="b"/>
                <a:pathLst>
                  <a:path w="664" h="635">
                    <a:moveTo>
                      <a:pt x="198" y="171"/>
                    </a:moveTo>
                    <a:cubicBezTo>
                      <a:pt x="65" y="292"/>
                      <a:pt x="0" y="458"/>
                      <a:pt x="11" y="611"/>
                    </a:cubicBezTo>
                    <a:cubicBezTo>
                      <a:pt x="163" y="635"/>
                      <a:pt x="333" y="586"/>
                      <a:pt x="466" y="465"/>
                    </a:cubicBezTo>
                    <a:cubicBezTo>
                      <a:pt x="599" y="343"/>
                      <a:pt x="664" y="178"/>
                      <a:pt x="653" y="24"/>
                    </a:cubicBezTo>
                    <a:cubicBezTo>
                      <a:pt x="501" y="0"/>
                      <a:pt x="331" y="49"/>
                      <a:pt x="198" y="171"/>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Line 61">
                <a:extLst>
                  <a:ext uri="{FF2B5EF4-FFF2-40B4-BE49-F238E27FC236}">
                    <a16:creationId xmlns:a16="http://schemas.microsoft.com/office/drawing/2014/main" id="{3A9F3B32-AD8A-4810-82DE-336056849A66}"/>
                  </a:ext>
                </a:extLst>
              </p:cNvPr>
              <p:cNvSpPr>
                <a:spLocks noChangeShapeType="1"/>
              </p:cNvSpPr>
              <p:nvPr/>
            </p:nvSpPr>
            <p:spPr bwMode="auto">
              <a:xfrm flipH="1">
                <a:off x="8793163" y="-4111625"/>
                <a:ext cx="1376363" cy="1254125"/>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 name="Line 62">
                <a:extLst>
                  <a:ext uri="{FF2B5EF4-FFF2-40B4-BE49-F238E27FC236}">
                    <a16:creationId xmlns:a16="http://schemas.microsoft.com/office/drawing/2014/main" id="{86CDFA4A-6514-4D8C-8723-4B75190FEA00}"/>
                  </a:ext>
                </a:extLst>
              </p:cNvPr>
              <p:cNvSpPr>
                <a:spLocks noChangeShapeType="1"/>
              </p:cNvSpPr>
              <p:nvPr/>
            </p:nvSpPr>
            <p:spPr bwMode="auto">
              <a:xfrm>
                <a:off x="9885363" y="-3852863"/>
                <a:ext cx="293688"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Line 63">
                <a:extLst>
                  <a:ext uri="{FF2B5EF4-FFF2-40B4-BE49-F238E27FC236}">
                    <a16:creationId xmlns:a16="http://schemas.microsoft.com/office/drawing/2014/main" id="{2F1BEDA3-652B-4A75-A1D3-0B7275B63668}"/>
                  </a:ext>
                </a:extLst>
              </p:cNvPr>
              <p:cNvSpPr>
                <a:spLocks noChangeShapeType="1"/>
              </p:cNvSpPr>
              <p:nvPr/>
            </p:nvSpPr>
            <p:spPr bwMode="auto">
              <a:xfrm>
                <a:off x="9653588" y="-3636963"/>
                <a:ext cx="35877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64">
                <a:extLst>
                  <a:ext uri="{FF2B5EF4-FFF2-40B4-BE49-F238E27FC236}">
                    <a16:creationId xmlns:a16="http://schemas.microsoft.com/office/drawing/2014/main" id="{22D24DCD-D7AB-412E-92D5-D4DA85DB1961}"/>
                  </a:ext>
                </a:extLst>
              </p:cNvPr>
              <p:cNvSpPr>
                <a:spLocks noChangeShapeType="1"/>
              </p:cNvSpPr>
              <p:nvPr/>
            </p:nvSpPr>
            <p:spPr bwMode="auto">
              <a:xfrm>
                <a:off x="9418638" y="-3424238"/>
                <a:ext cx="600075" cy="269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65">
                <a:extLst>
                  <a:ext uri="{FF2B5EF4-FFF2-40B4-BE49-F238E27FC236}">
                    <a16:creationId xmlns:a16="http://schemas.microsoft.com/office/drawing/2014/main" id="{19E97C87-A9F0-4589-8DDA-89FC31A6CE48}"/>
                  </a:ext>
                </a:extLst>
              </p:cNvPr>
              <p:cNvSpPr>
                <a:spLocks noChangeShapeType="1"/>
              </p:cNvSpPr>
              <p:nvPr/>
            </p:nvSpPr>
            <p:spPr bwMode="auto">
              <a:xfrm>
                <a:off x="9183688" y="-3209925"/>
                <a:ext cx="585788" cy="25400"/>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Line 66">
                <a:extLst>
                  <a:ext uri="{FF2B5EF4-FFF2-40B4-BE49-F238E27FC236}">
                    <a16:creationId xmlns:a16="http://schemas.microsoft.com/office/drawing/2014/main" id="{001A3BE0-E772-45B6-BA72-3624FD504AA5}"/>
                  </a:ext>
                </a:extLst>
              </p:cNvPr>
              <p:cNvSpPr>
                <a:spLocks noChangeShapeType="1"/>
              </p:cNvSpPr>
              <p:nvPr/>
            </p:nvSpPr>
            <p:spPr bwMode="auto">
              <a:xfrm>
                <a:off x="8948738" y="-2994025"/>
                <a:ext cx="32702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Line 67">
                <a:extLst>
                  <a:ext uri="{FF2B5EF4-FFF2-40B4-BE49-F238E27FC236}">
                    <a16:creationId xmlns:a16="http://schemas.microsoft.com/office/drawing/2014/main" id="{2EE0976A-7C7A-4B2A-8825-54FCCC17D1FC}"/>
                  </a:ext>
                </a:extLst>
              </p:cNvPr>
              <p:cNvSpPr>
                <a:spLocks noChangeShapeType="1"/>
              </p:cNvSpPr>
              <p:nvPr/>
            </p:nvSpPr>
            <p:spPr bwMode="auto">
              <a:xfrm flipV="1">
                <a:off x="9912351" y="-4171950"/>
                <a:ext cx="12700" cy="2905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 name="Line 68">
                <a:extLst>
                  <a:ext uri="{FF2B5EF4-FFF2-40B4-BE49-F238E27FC236}">
                    <a16:creationId xmlns:a16="http://schemas.microsoft.com/office/drawing/2014/main" id="{A0C8A4B8-DE10-464A-A638-44EE0E4F222E}"/>
                  </a:ext>
                </a:extLst>
              </p:cNvPr>
              <p:cNvSpPr>
                <a:spLocks noChangeShapeType="1"/>
              </p:cNvSpPr>
              <p:nvPr/>
            </p:nvSpPr>
            <p:spPr bwMode="auto">
              <a:xfrm flipV="1">
                <a:off x="9677401" y="-4121150"/>
                <a:ext cx="19050" cy="455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 name="Line 69">
                <a:extLst>
                  <a:ext uri="{FF2B5EF4-FFF2-40B4-BE49-F238E27FC236}">
                    <a16:creationId xmlns:a16="http://schemas.microsoft.com/office/drawing/2014/main" id="{88A8014C-B691-499C-9D2C-CE6D95A2F53D}"/>
                  </a:ext>
                </a:extLst>
              </p:cNvPr>
              <p:cNvSpPr>
                <a:spLocks noChangeShapeType="1"/>
              </p:cNvSpPr>
              <p:nvPr/>
            </p:nvSpPr>
            <p:spPr bwMode="auto">
              <a:xfrm flipV="1">
                <a:off x="9442451" y="-4022725"/>
                <a:ext cx="26988" cy="5699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 name="Line 70">
                <a:extLst>
                  <a:ext uri="{FF2B5EF4-FFF2-40B4-BE49-F238E27FC236}">
                    <a16:creationId xmlns:a16="http://schemas.microsoft.com/office/drawing/2014/main" id="{A10099D8-7237-4C34-A094-5A35D7434D5F}"/>
                  </a:ext>
                </a:extLst>
              </p:cNvPr>
              <p:cNvSpPr>
                <a:spLocks noChangeShapeType="1"/>
              </p:cNvSpPr>
              <p:nvPr/>
            </p:nvSpPr>
            <p:spPr bwMode="auto">
              <a:xfrm flipV="1">
                <a:off x="9207501" y="-3822700"/>
                <a:ext cx="26988" cy="582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 name="Line 71">
                <a:extLst>
                  <a:ext uri="{FF2B5EF4-FFF2-40B4-BE49-F238E27FC236}">
                    <a16:creationId xmlns:a16="http://schemas.microsoft.com/office/drawing/2014/main" id="{115C9DA6-6028-4DF1-8C16-04E3BB2ED9A1}"/>
                  </a:ext>
                </a:extLst>
              </p:cNvPr>
              <p:cNvSpPr>
                <a:spLocks noChangeShapeType="1"/>
              </p:cNvSpPr>
              <p:nvPr/>
            </p:nvSpPr>
            <p:spPr bwMode="auto">
              <a:xfrm flipV="1">
                <a:off x="8975726" y="-3527425"/>
                <a:ext cx="20638" cy="50323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4">
                <a:extLst>
                  <a:ext uri="{FF2B5EF4-FFF2-40B4-BE49-F238E27FC236}">
                    <a16:creationId xmlns:a16="http://schemas.microsoft.com/office/drawing/2014/main" id="{94BA5AEF-4F02-4244-97F2-064A2C50E04E}"/>
                  </a:ext>
                </a:extLst>
              </p:cNvPr>
              <p:cNvSpPr>
                <a:spLocks/>
              </p:cNvSpPr>
              <p:nvPr/>
            </p:nvSpPr>
            <p:spPr bwMode="auto">
              <a:xfrm>
                <a:off x="9045576" y="-3600450"/>
                <a:ext cx="1709738" cy="1184275"/>
              </a:xfrm>
              <a:custGeom>
                <a:avLst/>
                <a:gdLst>
                  <a:gd name="T0" fmla="*/ 516 w 706"/>
                  <a:gd name="T1" fmla="*/ 421 h 489"/>
                  <a:gd name="T2" fmla="*/ 541 w 706"/>
                  <a:gd name="T3" fmla="*/ 489 h 489"/>
                  <a:gd name="T4" fmla="*/ 706 w 706"/>
                  <a:gd name="T5" fmla="*/ 472 h 489"/>
                  <a:gd name="T6" fmla="*/ 680 w 706"/>
                  <a:gd name="T7" fmla="*/ 319 h 489"/>
                  <a:gd name="T8" fmla="*/ 0 w 706"/>
                  <a:gd name="T9" fmla="*/ 277 h 489"/>
                  <a:gd name="T10" fmla="*/ 365 w 706"/>
                  <a:gd name="T11" fmla="*/ 472 h 489"/>
                  <a:gd name="T12" fmla="*/ 491 w 706"/>
                  <a:gd name="T13" fmla="*/ 488 h 489"/>
                  <a:gd name="T14" fmla="*/ 516 w 706"/>
                  <a:gd name="T15" fmla="*/ 421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6" h="489">
                    <a:moveTo>
                      <a:pt x="516" y="421"/>
                    </a:moveTo>
                    <a:cubicBezTo>
                      <a:pt x="541" y="489"/>
                      <a:pt x="541" y="489"/>
                      <a:pt x="541" y="489"/>
                    </a:cubicBezTo>
                    <a:cubicBezTo>
                      <a:pt x="599" y="489"/>
                      <a:pt x="655" y="483"/>
                      <a:pt x="706" y="472"/>
                    </a:cubicBezTo>
                    <a:cubicBezTo>
                      <a:pt x="704" y="421"/>
                      <a:pt x="695" y="369"/>
                      <a:pt x="680" y="319"/>
                    </a:cubicBezTo>
                    <a:cubicBezTo>
                      <a:pt x="604" y="70"/>
                      <a:pt x="199" y="0"/>
                      <a:pt x="0" y="277"/>
                    </a:cubicBezTo>
                    <a:cubicBezTo>
                      <a:pt x="69" y="365"/>
                      <a:pt x="200" y="439"/>
                      <a:pt x="365" y="472"/>
                    </a:cubicBezTo>
                    <a:cubicBezTo>
                      <a:pt x="407" y="480"/>
                      <a:pt x="450" y="486"/>
                      <a:pt x="491" y="488"/>
                    </a:cubicBezTo>
                    <a:lnTo>
                      <a:pt x="516" y="421"/>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5">
                <a:extLst>
                  <a:ext uri="{FF2B5EF4-FFF2-40B4-BE49-F238E27FC236}">
                    <a16:creationId xmlns:a16="http://schemas.microsoft.com/office/drawing/2014/main" id="{11F188D0-DE59-4F28-ACD0-163EBBD07F83}"/>
                  </a:ext>
                </a:extLst>
              </p:cNvPr>
              <p:cNvSpPr>
                <a:spLocks/>
              </p:cNvSpPr>
              <p:nvPr/>
            </p:nvSpPr>
            <p:spPr bwMode="auto">
              <a:xfrm>
                <a:off x="9045576" y="-3346450"/>
                <a:ext cx="1709738" cy="889000"/>
              </a:xfrm>
              <a:custGeom>
                <a:avLst/>
                <a:gdLst>
                  <a:gd name="T0" fmla="*/ 706 w 706"/>
                  <a:gd name="T1" fmla="*/ 367 h 367"/>
                  <a:gd name="T2" fmla="*/ 0 w 706"/>
                  <a:gd name="T3" fmla="*/ 172 h 367"/>
                </a:gdLst>
                <a:ahLst/>
                <a:cxnLst>
                  <a:cxn ang="0">
                    <a:pos x="T0" y="T1"/>
                  </a:cxn>
                  <a:cxn ang="0">
                    <a:pos x="T2" y="T3"/>
                  </a:cxn>
                </a:cxnLst>
                <a:rect l="0" t="0" r="r" b="b"/>
                <a:pathLst>
                  <a:path w="706" h="367">
                    <a:moveTo>
                      <a:pt x="706" y="367"/>
                    </a:moveTo>
                    <a:cubicBezTo>
                      <a:pt x="706" y="367"/>
                      <a:pt x="433" y="0"/>
                      <a:pt x="0" y="172"/>
                    </a:cubicBezTo>
                  </a:path>
                </a:pathLst>
              </a:custGeom>
              <a:noFill/>
              <a:ln w="22225"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 name="Line 146">
                <a:extLst>
                  <a:ext uri="{FF2B5EF4-FFF2-40B4-BE49-F238E27FC236}">
                    <a16:creationId xmlns:a16="http://schemas.microsoft.com/office/drawing/2014/main" id="{1CB7630E-7F36-4515-9B42-BF9ED05BC58B}"/>
                  </a:ext>
                </a:extLst>
              </p:cNvPr>
              <p:cNvSpPr>
                <a:spLocks noChangeShapeType="1"/>
              </p:cNvSpPr>
              <p:nvPr/>
            </p:nvSpPr>
            <p:spPr bwMode="auto">
              <a:xfrm flipH="1">
                <a:off x="10510838" y="-2740025"/>
                <a:ext cx="206375" cy="428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 name="Line 147">
                <a:extLst>
                  <a:ext uri="{FF2B5EF4-FFF2-40B4-BE49-F238E27FC236}">
                    <a16:creationId xmlns:a16="http://schemas.microsoft.com/office/drawing/2014/main" id="{F4076B19-9D17-49D2-88A3-DABF02AD535E}"/>
                  </a:ext>
                </a:extLst>
              </p:cNvPr>
              <p:cNvSpPr>
                <a:spLocks noChangeShapeType="1"/>
              </p:cNvSpPr>
              <p:nvPr/>
            </p:nvSpPr>
            <p:spPr bwMode="auto">
              <a:xfrm flipH="1">
                <a:off x="10321926" y="-2933700"/>
                <a:ext cx="323850" cy="984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 name="Line 148">
                <a:extLst>
                  <a:ext uri="{FF2B5EF4-FFF2-40B4-BE49-F238E27FC236}">
                    <a16:creationId xmlns:a16="http://schemas.microsoft.com/office/drawing/2014/main" id="{2C2E6067-5C32-43E5-8E02-293EA01B0D5E}"/>
                  </a:ext>
                </a:extLst>
              </p:cNvPr>
              <p:cNvSpPr>
                <a:spLocks noChangeShapeType="1"/>
              </p:cNvSpPr>
              <p:nvPr/>
            </p:nvSpPr>
            <p:spPr bwMode="auto">
              <a:xfrm flipH="1">
                <a:off x="10110788" y="-3103563"/>
                <a:ext cx="412750" cy="165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 name="Line 149">
                <a:extLst>
                  <a:ext uri="{FF2B5EF4-FFF2-40B4-BE49-F238E27FC236}">
                    <a16:creationId xmlns:a16="http://schemas.microsoft.com/office/drawing/2014/main" id="{C2142408-0ED1-4B6B-8F11-42F2C21B5106}"/>
                  </a:ext>
                </a:extLst>
              </p:cNvPr>
              <p:cNvSpPr>
                <a:spLocks noChangeShapeType="1"/>
              </p:cNvSpPr>
              <p:nvPr/>
            </p:nvSpPr>
            <p:spPr bwMode="auto">
              <a:xfrm flipH="1">
                <a:off x="9902826" y="-3255963"/>
                <a:ext cx="415925" cy="2508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 name="Line 150">
                <a:extLst>
                  <a:ext uri="{FF2B5EF4-FFF2-40B4-BE49-F238E27FC236}">
                    <a16:creationId xmlns:a16="http://schemas.microsoft.com/office/drawing/2014/main" id="{7D01F95D-480E-454D-9B5D-834D9A846A25}"/>
                  </a:ext>
                </a:extLst>
              </p:cNvPr>
              <p:cNvSpPr>
                <a:spLocks noChangeShapeType="1"/>
              </p:cNvSpPr>
              <p:nvPr/>
            </p:nvSpPr>
            <p:spPr bwMode="auto">
              <a:xfrm flipH="1">
                <a:off x="9718676" y="-3333750"/>
                <a:ext cx="381000" cy="2984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 name="Line 151">
                <a:extLst>
                  <a:ext uri="{FF2B5EF4-FFF2-40B4-BE49-F238E27FC236}">
                    <a16:creationId xmlns:a16="http://schemas.microsoft.com/office/drawing/2014/main" id="{B81C7CDD-F890-4589-ADB4-575CDED25FF1}"/>
                  </a:ext>
                </a:extLst>
              </p:cNvPr>
              <p:cNvSpPr>
                <a:spLocks noChangeShapeType="1"/>
              </p:cNvSpPr>
              <p:nvPr/>
            </p:nvSpPr>
            <p:spPr bwMode="auto">
              <a:xfrm flipH="1">
                <a:off x="9471026" y="-3357563"/>
                <a:ext cx="349250" cy="3238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 name="Line 152">
                <a:extLst>
                  <a:ext uri="{FF2B5EF4-FFF2-40B4-BE49-F238E27FC236}">
                    <a16:creationId xmlns:a16="http://schemas.microsoft.com/office/drawing/2014/main" id="{7619690F-5721-4784-AB61-6AB9DA34142C}"/>
                  </a:ext>
                </a:extLst>
              </p:cNvPr>
              <p:cNvSpPr>
                <a:spLocks noChangeShapeType="1"/>
              </p:cNvSpPr>
              <p:nvPr/>
            </p:nvSpPr>
            <p:spPr bwMode="auto">
              <a:xfrm flipH="1">
                <a:off x="9244013" y="-3302000"/>
                <a:ext cx="293688" cy="309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Line 153">
                <a:extLst>
                  <a:ext uri="{FF2B5EF4-FFF2-40B4-BE49-F238E27FC236}">
                    <a16:creationId xmlns:a16="http://schemas.microsoft.com/office/drawing/2014/main" id="{478E6AAA-C922-48DE-9205-3ED66FC60CBB}"/>
                  </a:ext>
                </a:extLst>
              </p:cNvPr>
              <p:cNvSpPr>
                <a:spLocks noChangeShapeType="1"/>
              </p:cNvSpPr>
              <p:nvPr/>
            </p:nvSpPr>
            <p:spPr bwMode="auto">
              <a:xfrm flipH="1" flipV="1">
                <a:off x="10518776" y="-2697163"/>
                <a:ext cx="15875" cy="2714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 name="Line 154">
                <a:extLst>
                  <a:ext uri="{FF2B5EF4-FFF2-40B4-BE49-F238E27FC236}">
                    <a16:creationId xmlns:a16="http://schemas.microsoft.com/office/drawing/2014/main" id="{284A3798-696C-4B87-804C-CF166837171B}"/>
                  </a:ext>
                </a:extLst>
              </p:cNvPr>
              <p:cNvSpPr>
                <a:spLocks noChangeShapeType="1"/>
              </p:cNvSpPr>
              <p:nvPr/>
            </p:nvSpPr>
            <p:spPr bwMode="auto">
              <a:xfrm>
                <a:off x="10321926" y="-2835275"/>
                <a:ext cx="53975" cy="419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 name="Line 155">
                <a:extLst>
                  <a:ext uri="{FF2B5EF4-FFF2-40B4-BE49-F238E27FC236}">
                    <a16:creationId xmlns:a16="http://schemas.microsoft.com/office/drawing/2014/main" id="{146BDC6E-B234-4DD6-BBFF-AE7AE2E6C930}"/>
                  </a:ext>
                </a:extLst>
              </p:cNvPr>
              <p:cNvSpPr>
                <a:spLocks noChangeShapeType="1"/>
              </p:cNvSpPr>
              <p:nvPr/>
            </p:nvSpPr>
            <p:spPr bwMode="auto">
              <a:xfrm>
                <a:off x="10110788" y="-2938463"/>
                <a:ext cx="30163" cy="5111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 name="Line 156">
                <a:extLst>
                  <a:ext uri="{FF2B5EF4-FFF2-40B4-BE49-F238E27FC236}">
                    <a16:creationId xmlns:a16="http://schemas.microsoft.com/office/drawing/2014/main" id="{31036A90-9E47-4DAD-96C7-D499314DEFDA}"/>
                  </a:ext>
                </a:extLst>
              </p:cNvPr>
              <p:cNvSpPr>
                <a:spLocks noChangeShapeType="1"/>
              </p:cNvSpPr>
              <p:nvPr/>
            </p:nvSpPr>
            <p:spPr bwMode="auto">
              <a:xfrm>
                <a:off x="9902826" y="-3005138"/>
                <a:ext cx="0" cy="5429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 name="Line 157">
                <a:extLst>
                  <a:ext uri="{FF2B5EF4-FFF2-40B4-BE49-F238E27FC236}">
                    <a16:creationId xmlns:a16="http://schemas.microsoft.com/office/drawing/2014/main" id="{4D4BB189-0A98-46C7-8AC8-A372C9143A3F}"/>
                  </a:ext>
                </a:extLst>
              </p:cNvPr>
              <p:cNvSpPr>
                <a:spLocks noChangeShapeType="1"/>
              </p:cNvSpPr>
              <p:nvPr/>
            </p:nvSpPr>
            <p:spPr bwMode="auto">
              <a:xfrm flipH="1">
                <a:off x="9701213" y="-3035300"/>
                <a:ext cx="17463" cy="517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 name="Line 158">
                <a:extLst>
                  <a:ext uri="{FF2B5EF4-FFF2-40B4-BE49-F238E27FC236}">
                    <a16:creationId xmlns:a16="http://schemas.microsoft.com/office/drawing/2014/main" id="{13E7618A-862F-45BD-9EAB-CFDD5104BC78}"/>
                  </a:ext>
                </a:extLst>
              </p:cNvPr>
              <p:cNvSpPr>
                <a:spLocks noChangeShapeType="1"/>
              </p:cNvSpPr>
              <p:nvPr/>
            </p:nvSpPr>
            <p:spPr bwMode="auto">
              <a:xfrm>
                <a:off x="9471026" y="-3033713"/>
                <a:ext cx="3175" cy="4286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 name="Line 159">
                <a:extLst>
                  <a:ext uri="{FF2B5EF4-FFF2-40B4-BE49-F238E27FC236}">
                    <a16:creationId xmlns:a16="http://schemas.microsoft.com/office/drawing/2014/main" id="{C6583027-1426-44C5-ADDD-D8C805B294E7}"/>
                  </a:ext>
                </a:extLst>
              </p:cNvPr>
              <p:cNvSpPr>
                <a:spLocks noChangeShapeType="1"/>
              </p:cNvSpPr>
              <p:nvPr/>
            </p:nvSpPr>
            <p:spPr bwMode="auto">
              <a:xfrm>
                <a:off x="9244013" y="-2992438"/>
                <a:ext cx="23813" cy="263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pic>
          <p:nvPicPr>
            <p:cNvPr id="630" name="Picture 629">
              <a:extLst>
                <a:ext uri="{FF2B5EF4-FFF2-40B4-BE49-F238E27FC236}">
                  <a16:creationId xmlns:a16="http://schemas.microsoft.com/office/drawing/2014/main" id="{984D61FB-F7EC-487A-BDC1-58DE14F06A7A}"/>
                </a:ext>
              </a:extLst>
            </p:cNvPr>
            <p:cNvPicPr>
              <a:picLocks noChangeAspect="1"/>
            </p:cNvPicPr>
            <p:nvPr/>
          </p:nvPicPr>
          <p:blipFill rotWithShape="1">
            <a:blip r:embed="rId2">
              <a:extLst>
                <a:ext uri="{28A0092B-C50C-407E-A947-70E740481C1C}">
                  <a14:useLocalDpi xmlns:a14="http://schemas.microsoft.com/office/drawing/2010/main" val="0"/>
                </a:ext>
              </a:extLst>
            </a:blip>
            <a:srcRect l="12669" t="17291" r="12016" b="11631"/>
            <a:stretch/>
          </p:blipFill>
          <p:spPr>
            <a:xfrm>
              <a:off x="4748737" y="2085747"/>
              <a:ext cx="3359586" cy="3170530"/>
            </a:xfrm>
            <a:prstGeom prst="rect">
              <a:avLst/>
            </a:prstGeom>
          </p:spPr>
        </p:pic>
      </p:grpSp>
      <p:sp>
        <p:nvSpPr>
          <p:cNvPr id="659" name="Arc 658">
            <a:extLst>
              <a:ext uri="{FF2B5EF4-FFF2-40B4-BE49-F238E27FC236}">
                <a16:creationId xmlns:a16="http://schemas.microsoft.com/office/drawing/2014/main" id="{C4E6A427-D050-4DCC-AAAB-CFF2CD58EAD1}"/>
              </a:ext>
            </a:extLst>
          </p:cNvPr>
          <p:cNvSpPr/>
          <p:nvPr/>
        </p:nvSpPr>
        <p:spPr>
          <a:xfrm>
            <a:off x="3130824" y="1279621"/>
            <a:ext cx="4685148" cy="4685148"/>
          </a:xfrm>
          <a:prstGeom prst="arc">
            <a:avLst>
              <a:gd name="adj1" fmla="val 6989423"/>
              <a:gd name="adj2" fmla="val 1463117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8" name="Group 637">
            <a:extLst>
              <a:ext uri="{FF2B5EF4-FFF2-40B4-BE49-F238E27FC236}">
                <a16:creationId xmlns:a16="http://schemas.microsoft.com/office/drawing/2014/main" id="{41E5FFFB-3173-4B48-89D2-18A171233339}"/>
              </a:ext>
            </a:extLst>
          </p:cNvPr>
          <p:cNvGrpSpPr/>
          <p:nvPr/>
        </p:nvGrpSpPr>
        <p:grpSpPr>
          <a:xfrm>
            <a:off x="3246185" y="1838529"/>
            <a:ext cx="768244" cy="768242"/>
            <a:chOff x="8422581" y="812800"/>
            <a:chExt cx="564174" cy="564174"/>
          </a:xfrm>
        </p:grpSpPr>
        <p:sp>
          <p:nvSpPr>
            <p:cNvPr id="656" name="Oval 655">
              <a:extLst>
                <a:ext uri="{FF2B5EF4-FFF2-40B4-BE49-F238E27FC236}">
                  <a16:creationId xmlns:a16="http://schemas.microsoft.com/office/drawing/2014/main" id="{8F156C8E-4148-416B-B6A9-D32A3179EA77}"/>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57" name="Oval 656">
              <a:extLst>
                <a:ext uri="{FF2B5EF4-FFF2-40B4-BE49-F238E27FC236}">
                  <a16:creationId xmlns:a16="http://schemas.microsoft.com/office/drawing/2014/main" id="{9ABD80A8-B047-4C2C-9E39-5B3E4CD76418}"/>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61" name="Rectangle 660">
            <a:extLst>
              <a:ext uri="{FF2B5EF4-FFF2-40B4-BE49-F238E27FC236}">
                <a16:creationId xmlns:a16="http://schemas.microsoft.com/office/drawing/2014/main" id="{5CAF1DCF-81D0-4805-81A7-3FE3214079B6}"/>
              </a:ext>
            </a:extLst>
          </p:cNvPr>
          <p:cNvSpPr/>
          <p:nvPr/>
        </p:nvSpPr>
        <p:spPr>
          <a:xfrm>
            <a:off x="523413" y="1759954"/>
            <a:ext cx="2440035" cy="1400383"/>
          </a:xfrm>
          <a:prstGeom prst="rect">
            <a:avLst/>
          </a:prstGeom>
        </p:spPr>
        <p:txBody>
          <a:bodyPr wrap="square" lIns="0" tIns="0" rIns="0" bIns="0">
            <a:spAutoFit/>
          </a:bodyPr>
          <a:lstStyle/>
          <a:p>
            <a:pPr algn="r" rtl="1">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r" rtl="1">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666" name="Group 665">
            <a:extLst>
              <a:ext uri="{FF2B5EF4-FFF2-40B4-BE49-F238E27FC236}">
                <a16:creationId xmlns:a16="http://schemas.microsoft.com/office/drawing/2014/main" id="{70E61CE6-FBD2-49EA-92FC-268DD2A0946F}"/>
              </a:ext>
            </a:extLst>
          </p:cNvPr>
          <p:cNvGrpSpPr/>
          <p:nvPr/>
        </p:nvGrpSpPr>
        <p:grpSpPr>
          <a:xfrm>
            <a:off x="3246185" y="4637621"/>
            <a:ext cx="768244" cy="768242"/>
            <a:chOff x="8422581" y="812800"/>
            <a:chExt cx="564174" cy="564174"/>
          </a:xfrm>
        </p:grpSpPr>
        <p:sp>
          <p:nvSpPr>
            <p:cNvPr id="684" name="Oval 683">
              <a:extLst>
                <a:ext uri="{FF2B5EF4-FFF2-40B4-BE49-F238E27FC236}">
                  <a16:creationId xmlns:a16="http://schemas.microsoft.com/office/drawing/2014/main" id="{CB9712A6-89BA-4691-9C87-998D92C39D03}"/>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5" name="Oval 684">
              <a:extLst>
                <a:ext uri="{FF2B5EF4-FFF2-40B4-BE49-F238E27FC236}">
                  <a16:creationId xmlns:a16="http://schemas.microsoft.com/office/drawing/2014/main" id="{7F77E0DB-1DEC-47F6-AD9A-92AADD0562E4}"/>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65" name="Rectangle 664">
            <a:extLst>
              <a:ext uri="{FF2B5EF4-FFF2-40B4-BE49-F238E27FC236}">
                <a16:creationId xmlns:a16="http://schemas.microsoft.com/office/drawing/2014/main" id="{3ED8C4A8-0961-4A10-A040-A8CF08C6950D}"/>
              </a:ext>
            </a:extLst>
          </p:cNvPr>
          <p:cNvSpPr/>
          <p:nvPr/>
        </p:nvSpPr>
        <p:spPr>
          <a:xfrm>
            <a:off x="523413" y="4084054"/>
            <a:ext cx="2440035" cy="1400383"/>
          </a:xfrm>
          <a:prstGeom prst="rect">
            <a:avLst/>
          </a:prstGeom>
        </p:spPr>
        <p:txBody>
          <a:bodyPr wrap="square" lIns="0" tIns="0" rIns="0" bIns="0">
            <a:spAutoFit/>
          </a:bodyPr>
          <a:lstStyle/>
          <a:p>
            <a:pPr algn="r" rtl="1">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r" rtl="1">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sp>
        <p:nvSpPr>
          <p:cNvPr id="690" name="Arc 689">
            <a:extLst>
              <a:ext uri="{FF2B5EF4-FFF2-40B4-BE49-F238E27FC236}">
                <a16:creationId xmlns:a16="http://schemas.microsoft.com/office/drawing/2014/main" id="{27B845D4-7942-4621-89FF-0C37A046A184}"/>
              </a:ext>
            </a:extLst>
          </p:cNvPr>
          <p:cNvSpPr/>
          <p:nvPr/>
        </p:nvSpPr>
        <p:spPr>
          <a:xfrm flipH="1">
            <a:off x="4372021" y="1279621"/>
            <a:ext cx="4685148" cy="4685148"/>
          </a:xfrm>
          <a:prstGeom prst="arc">
            <a:avLst>
              <a:gd name="adj1" fmla="val 6989423"/>
              <a:gd name="adj2" fmla="val 1463117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18" name="Group 717">
            <a:extLst>
              <a:ext uri="{FF2B5EF4-FFF2-40B4-BE49-F238E27FC236}">
                <a16:creationId xmlns:a16="http://schemas.microsoft.com/office/drawing/2014/main" id="{138506A7-8EF9-4181-9DBB-21E91DB1124B}"/>
              </a:ext>
            </a:extLst>
          </p:cNvPr>
          <p:cNvGrpSpPr/>
          <p:nvPr/>
        </p:nvGrpSpPr>
        <p:grpSpPr>
          <a:xfrm flipH="1">
            <a:off x="8173565" y="1838529"/>
            <a:ext cx="768242" cy="768242"/>
            <a:chOff x="8422581" y="812800"/>
            <a:chExt cx="564174" cy="564174"/>
          </a:xfrm>
        </p:grpSpPr>
        <p:sp>
          <p:nvSpPr>
            <p:cNvPr id="736" name="Oval 735">
              <a:extLst>
                <a:ext uri="{FF2B5EF4-FFF2-40B4-BE49-F238E27FC236}">
                  <a16:creationId xmlns:a16="http://schemas.microsoft.com/office/drawing/2014/main" id="{CE5E7058-5EBE-43D2-88EC-5AD48B1CE42E}"/>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7" name="Oval 736">
              <a:extLst>
                <a:ext uri="{FF2B5EF4-FFF2-40B4-BE49-F238E27FC236}">
                  <a16:creationId xmlns:a16="http://schemas.microsoft.com/office/drawing/2014/main" id="{189AAE49-9DED-45CE-9A9A-33E90406298F}"/>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17" name="Rectangle 716">
            <a:extLst>
              <a:ext uri="{FF2B5EF4-FFF2-40B4-BE49-F238E27FC236}">
                <a16:creationId xmlns:a16="http://schemas.microsoft.com/office/drawing/2014/main" id="{096EFD5A-B00A-4C7D-BAC2-26ADD1EA4747}"/>
              </a:ext>
            </a:extLst>
          </p:cNvPr>
          <p:cNvSpPr/>
          <p:nvPr/>
        </p:nvSpPr>
        <p:spPr>
          <a:xfrm flipH="1">
            <a:off x="9224545" y="1759954"/>
            <a:ext cx="2440035" cy="1400383"/>
          </a:xfrm>
          <a:prstGeom prst="rect">
            <a:avLst/>
          </a:prstGeom>
        </p:spPr>
        <p:txBody>
          <a:bodyPr wrap="square" lIns="0" tIns="0" rIns="0" bIns="0">
            <a:spAutoFit/>
          </a:bodyPr>
          <a:lstStyle/>
          <a:p>
            <a:pPr algn="l">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696" name="Group 695">
            <a:extLst>
              <a:ext uri="{FF2B5EF4-FFF2-40B4-BE49-F238E27FC236}">
                <a16:creationId xmlns:a16="http://schemas.microsoft.com/office/drawing/2014/main" id="{DA746FFB-E5AA-4418-9B1A-7262096F7A31}"/>
              </a:ext>
            </a:extLst>
          </p:cNvPr>
          <p:cNvGrpSpPr/>
          <p:nvPr/>
        </p:nvGrpSpPr>
        <p:grpSpPr>
          <a:xfrm flipH="1">
            <a:off x="8173565" y="4637621"/>
            <a:ext cx="768242" cy="768242"/>
            <a:chOff x="8422581" y="812800"/>
            <a:chExt cx="564174" cy="564174"/>
          </a:xfrm>
        </p:grpSpPr>
        <p:sp>
          <p:nvSpPr>
            <p:cNvPr id="714" name="Oval 713">
              <a:extLst>
                <a:ext uri="{FF2B5EF4-FFF2-40B4-BE49-F238E27FC236}">
                  <a16:creationId xmlns:a16="http://schemas.microsoft.com/office/drawing/2014/main" id="{9CDB66C3-33FE-45E8-959D-2803BB53B8FB}"/>
                </a:ext>
              </a:extLst>
            </p:cNvPr>
            <p:cNvSpPr/>
            <p:nvPr/>
          </p:nvSpPr>
          <p:spPr>
            <a:xfrm>
              <a:off x="8422581" y="812800"/>
              <a:ext cx="564174" cy="564174"/>
            </a:xfrm>
            <a:prstGeom prst="ellipse">
              <a:avLst/>
            </a:prstGeom>
            <a:gradFill>
              <a:gsLst>
                <a:gs pos="0">
                  <a:srgbClr val="A9CDFF"/>
                </a:gs>
                <a:gs pos="100000">
                  <a:schemeClr val="accent2">
                    <a:lumMod val="60000"/>
                    <a:lumOff val="40000"/>
                  </a:schemeClr>
                </a:gs>
              </a:gsLst>
              <a:lin ang="2700000" scaled="0"/>
            </a:gra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5" name="Oval 714">
              <a:extLst>
                <a:ext uri="{FF2B5EF4-FFF2-40B4-BE49-F238E27FC236}">
                  <a16:creationId xmlns:a16="http://schemas.microsoft.com/office/drawing/2014/main" id="{05C58D9D-7243-4D3D-A5E1-27E89B8DAC55}"/>
                </a:ext>
              </a:extLst>
            </p:cNvPr>
            <p:cNvSpPr/>
            <p:nvPr/>
          </p:nvSpPr>
          <p:spPr>
            <a:xfrm>
              <a:off x="8490844" y="881063"/>
              <a:ext cx="427648" cy="427648"/>
            </a:xfrm>
            <a:prstGeom prst="ellipse">
              <a:avLst/>
            </a:prstGeom>
            <a:solidFill>
              <a:schemeClr val="accent1">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95" name="Rectangle 694">
            <a:extLst>
              <a:ext uri="{FF2B5EF4-FFF2-40B4-BE49-F238E27FC236}">
                <a16:creationId xmlns:a16="http://schemas.microsoft.com/office/drawing/2014/main" id="{C413B4EF-6CA2-43AF-9341-303FD633BDBE}"/>
              </a:ext>
            </a:extLst>
          </p:cNvPr>
          <p:cNvSpPr/>
          <p:nvPr/>
        </p:nvSpPr>
        <p:spPr>
          <a:xfrm flipH="1">
            <a:off x="9224545" y="4084054"/>
            <a:ext cx="2440035" cy="1400383"/>
          </a:xfrm>
          <a:prstGeom prst="rect">
            <a:avLst/>
          </a:prstGeom>
        </p:spPr>
        <p:txBody>
          <a:bodyPr wrap="square" lIns="0" tIns="0" rIns="0" bIns="0">
            <a:spAutoFit/>
          </a:bodyPr>
          <a:lstStyle/>
          <a:p>
            <a:pPr algn="l">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749" name="Group 748">
            <a:extLst>
              <a:ext uri="{FF2B5EF4-FFF2-40B4-BE49-F238E27FC236}">
                <a16:creationId xmlns:a16="http://schemas.microsoft.com/office/drawing/2014/main" id="{49EC5524-CF2A-4E4C-8DDD-77CF11B80F69}"/>
              </a:ext>
            </a:extLst>
          </p:cNvPr>
          <p:cNvGrpSpPr/>
          <p:nvPr/>
        </p:nvGrpSpPr>
        <p:grpSpPr>
          <a:xfrm>
            <a:off x="3488226" y="2087712"/>
            <a:ext cx="284162" cy="269876"/>
            <a:chOff x="3500438" y="2078038"/>
            <a:chExt cx="284162" cy="269876"/>
          </a:xfrm>
          <a:solidFill>
            <a:schemeClr val="bg1"/>
          </a:solidFill>
        </p:grpSpPr>
        <p:sp>
          <p:nvSpPr>
            <p:cNvPr id="746" name="Freeform 413">
              <a:extLst>
                <a:ext uri="{FF2B5EF4-FFF2-40B4-BE49-F238E27FC236}">
                  <a16:creationId xmlns:a16="http://schemas.microsoft.com/office/drawing/2014/main" id="{306C9825-7761-495C-B3E7-A036AB337245}"/>
                </a:ext>
              </a:extLst>
            </p:cNvPr>
            <p:cNvSpPr>
              <a:spLocks noEditPoints="1"/>
            </p:cNvSpPr>
            <p:nvPr/>
          </p:nvSpPr>
          <p:spPr bwMode="auto">
            <a:xfrm>
              <a:off x="3525838" y="2078038"/>
              <a:ext cx="234950" cy="246063"/>
            </a:xfrm>
            <a:custGeom>
              <a:avLst/>
              <a:gdLst>
                <a:gd name="T0" fmla="*/ 38 w 76"/>
                <a:gd name="T1" fmla="*/ 80 h 80"/>
                <a:gd name="T2" fmla="*/ 36 w 76"/>
                <a:gd name="T3" fmla="*/ 78 h 80"/>
                <a:gd name="T4" fmla="*/ 26 w 76"/>
                <a:gd name="T5" fmla="*/ 68 h 80"/>
                <a:gd name="T6" fmla="*/ 2 w 76"/>
                <a:gd name="T7" fmla="*/ 68 h 80"/>
                <a:gd name="T8" fmla="*/ 0 w 76"/>
                <a:gd name="T9" fmla="*/ 66 h 80"/>
                <a:gd name="T10" fmla="*/ 0 w 76"/>
                <a:gd name="T11" fmla="*/ 2 h 80"/>
                <a:gd name="T12" fmla="*/ 2 w 76"/>
                <a:gd name="T13" fmla="*/ 0 h 80"/>
                <a:gd name="T14" fmla="*/ 26 w 76"/>
                <a:gd name="T15" fmla="*/ 0 h 80"/>
                <a:gd name="T16" fmla="*/ 38 w 76"/>
                <a:gd name="T17" fmla="*/ 6 h 80"/>
                <a:gd name="T18" fmla="*/ 50 w 76"/>
                <a:gd name="T19" fmla="*/ 0 h 80"/>
                <a:gd name="T20" fmla="*/ 74 w 76"/>
                <a:gd name="T21" fmla="*/ 0 h 80"/>
                <a:gd name="T22" fmla="*/ 76 w 76"/>
                <a:gd name="T23" fmla="*/ 2 h 80"/>
                <a:gd name="T24" fmla="*/ 76 w 76"/>
                <a:gd name="T25" fmla="*/ 66 h 80"/>
                <a:gd name="T26" fmla="*/ 74 w 76"/>
                <a:gd name="T27" fmla="*/ 68 h 80"/>
                <a:gd name="T28" fmla="*/ 50 w 76"/>
                <a:gd name="T29" fmla="*/ 68 h 80"/>
                <a:gd name="T30" fmla="*/ 40 w 76"/>
                <a:gd name="T31" fmla="*/ 78 h 80"/>
                <a:gd name="T32" fmla="*/ 38 w 76"/>
                <a:gd name="T33" fmla="*/ 80 h 80"/>
                <a:gd name="T34" fmla="*/ 4 w 76"/>
                <a:gd name="T35" fmla="*/ 64 h 80"/>
                <a:gd name="T36" fmla="*/ 26 w 76"/>
                <a:gd name="T37" fmla="*/ 64 h 80"/>
                <a:gd name="T38" fmla="*/ 38 w 76"/>
                <a:gd name="T39" fmla="*/ 70 h 80"/>
                <a:gd name="T40" fmla="*/ 50 w 76"/>
                <a:gd name="T41" fmla="*/ 64 h 80"/>
                <a:gd name="T42" fmla="*/ 72 w 76"/>
                <a:gd name="T43" fmla="*/ 64 h 80"/>
                <a:gd name="T44" fmla="*/ 72 w 76"/>
                <a:gd name="T45" fmla="*/ 4 h 80"/>
                <a:gd name="T46" fmla="*/ 50 w 76"/>
                <a:gd name="T47" fmla="*/ 4 h 80"/>
                <a:gd name="T48" fmla="*/ 40 w 76"/>
                <a:gd name="T49" fmla="*/ 14 h 80"/>
                <a:gd name="T50" fmla="*/ 38 w 76"/>
                <a:gd name="T51" fmla="*/ 16 h 80"/>
                <a:gd name="T52" fmla="*/ 36 w 76"/>
                <a:gd name="T53" fmla="*/ 14 h 80"/>
                <a:gd name="T54" fmla="*/ 26 w 76"/>
                <a:gd name="T55" fmla="*/ 4 h 80"/>
                <a:gd name="T56" fmla="*/ 4 w 76"/>
                <a:gd name="T57" fmla="*/ 4 h 80"/>
                <a:gd name="T58" fmla="*/ 4 w 76"/>
                <a:gd name="T59"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80">
                  <a:moveTo>
                    <a:pt x="38" y="80"/>
                  </a:moveTo>
                  <a:cubicBezTo>
                    <a:pt x="37" y="80"/>
                    <a:pt x="36" y="79"/>
                    <a:pt x="36" y="78"/>
                  </a:cubicBezTo>
                  <a:cubicBezTo>
                    <a:pt x="36" y="71"/>
                    <a:pt x="33" y="68"/>
                    <a:pt x="26" y="68"/>
                  </a:cubicBezTo>
                  <a:cubicBezTo>
                    <a:pt x="2" y="68"/>
                    <a:pt x="2" y="68"/>
                    <a:pt x="2" y="68"/>
                  </a:cubicBezTo>
                  <a:cubicBezTo>
                    <a:pt x="1" y="68"/>
                    <a:pt x="0" y="67"/>
                    <a:pt x="0" y="66"/>
                  </a:cubicBezTo>
                  <a:cubicBezTo>
                    <a:pt x="0" y="2"/>
                    <a:pt x="0" y="2"/>
                    <a:pt x="0" y="2"/>
                  </a:cubicBezTo>
                  <a:cubicBezTo>
                    <a:pt x="0" y="1"/>
                    <a:pt x="1" y="0"/>
                    <a:pt x="2" y="0"/>
                  </a:cubicBezTo>
                  <a:cubicBezTo>
                    <a:pt x="26" y="0"/>
                    <a:pt x="26" y="0"/>
                    <a:pt x="26" y="0"/>
                  </a:cubicBezTo>
                  <a:cubicBezTo>
                    <a:pt x="32" y="0"/>
                    <a:pt x="36" y="2"/>
                    <a:pt x="38" y="6"/>
                  </a:cubicBezTo>
                  <a:cubicBezTo>
                    <a:pt x="40" y="2"/>
                    <a:pt x="44" y="0"/>
                    <a:pt x="50" y="0"/>
                  </a:cubicBezTo>
                  <a:cubicBezTo>
                    <a:pt x="74" y="0"/>
                    <a:pt x="74" y="0"/>
                    <a:pt x="74" y="0"/>
                  </a:cubicBezTo>
                  <a:cubicBezTo>
                    <a:pt x="75" y="0"/>
                    <a:pt x="76" y="1"/>
                    <a:pt x="76" y="2"/>
                  </a:cubicBezTo>
                  <a:cubicBezTo>
                    <a:pt x="76" y="66"/>
                    <a:pt x="76" y="66"/>
                    <a:pt x="76" y="66"/>
                  </a:cubicBezTo>
                  <a:cubicBezTo>
                    <a:pt x="76" y="67"/>
                    <a:pt x="75" y="68"/>
                    <a:pt x="74" y="68"/>
                  </a:cubicBezTo>
                  <a:cubicBezTo>
                    <a:pt x="50" y="68"/>
                    <a:pt x="50" y="68"/>
                    <a:pt x="50" y="68"/>
                  </a:cubicBezTo>
                  <a:cubicBezTo>
                    <a:pt x="43" y="68"/>
                    <a:pt x="40" y="71"/>
                    <a:pt x="40" y="78"/>
                  </a:cubicBezTo>
                  <a:cubicBezTo>
                    <a:pt x="40" y="79"/>
                    <a:pt x="39" y="80"/>
                    <a:pt x="38" y="80"/>
                  </a:cubicBezTo>
                  <a:close/>
                  <a:moveTo>
                    <a:pt x="4" y="64"/>
                  </a:moveTo>
                  <a:cubicBezTo>
                    <a:pt x="26" y="64"/>
                    <a:pt x="26" y="64"/>
                    <a:pt x="26" y="64"/>
                  </a:cubicBezTo>
                  <a:cubicBezTo>
                    <a:pt x="32" y="64"/>
                    <a:pt x="36" y="66"/>
                    <a:pt x="38" y="70"/>
                  </a:cubicBezTo>
                  <a:cubicBezTo>
                    <a:pt x="40" y="66"/>
                    <a:pt x="44" y="64"/>
                    <a:pt x="50" y="64"/>
                  </a:cubicBezTo>
                  <a:cubicBezTo>
                    <a:pt x="72" y="64"/>
                    <a:pt x="72" y="64"/>
                    <a:pt x="72" y="64"/>
                  </a:cubicBezTo>
                  <a:cubicBezTo>
                    <a:pt x="72" y="4"/>
                    <a:pt x="72" y="4"/>
                    <a:pt x="72" y="4"/>
                  </a:cubicBezTo>
                  <a:cubicBezTo>
                    <a:pt x="50" y="4"/>
                    <a:pt x="50" y="4"/>
                    <a:pt x="50" y="4"/>
                  </a:cubicBezTo>
                  <a:cubicBezTo>
                    <a:pt x="43" y="4"/>
                    <a:pt x="40" y="7"/>
                    <a:pt x="40" y="14"/>
                  </a:cubicBezTo>
                  <a:cubicBezTo>
                    <a:pt x="40" y="15"/>
                    <a:pt x="39" y="16"/>
                    <a:pt x="38" y="16"/>
                  </a:cubicBezTo>
                  <a:cubicBezTo>
                    <a:pt x="37" y="16"/>
                    <a:pt x="36" y="15"/>
                    <a:pt x="36" y="14"/>
                  </a:cubicBezTo>
                  <a:cubicBezTo>
                    <a:pt x="36" y="7"/>
                    <a:pt x="33" y="4"/>
                    <a:pt x="26" y="4"/>
                  </a:cubicBezTo>
                  <a:cubicBezTo>
                    <a:pt x="4" y="4"/>
                    <a:pt x="4" y="4"/>
                    <a:pt x="4" y="4"/>
                  </a:cubicBezTo>
                  <a:lnTo>
                    <a:pt x="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414">
              <a:extLst>
                <a:ext uri="{FF2B5EF4-FFF2-40B4-BE49-F238E27FC236}">
                  <a16:creationId xmlns:a16="http://schemas.microsoft.com/office/drawing/2014/main" id="{3B098FAF-B74D-45B1-8054-072B9441702D}"/>
                </a:ext>
              </a:extLst>
            </p:cNvPr>
            <p:cNvSpPr>
              <a:spLocks/>
            </p:cNvSpPr>
            <p:nvPr/>
          </p:nvSpPr>
          <p:spPr bwMode="auto">
            <a:xfrm>
              <a:off x="3500438" y="2101851"/>
              <a:ext cx="284162" cy="246063"/>
            </a:xfrm>
            <a:custGeom>
              <a:avLst/>
              <a:gdLst>
                <a:gd name="T0" fmla="*/ 52 w 92"/>
                <a:gd name="T1" fmla="*/ 80 h 80"/>
                <a:gd name="T2" fmla="*/ 40 w 92"/>
                <a:gd name="T3" fmla="*/ 80 h 80"/>
                <a:gd name="T4" fmla="*/ 38 w 92"/>
                <a:gd name="T5" fmla="*/ 78 h 80"/>
                <a:gd name="T6" fmla="*/ 26 w 92"/>
                <a:gd name="T7" fmla="*/ 68 h 80"/>
                <a:gd name="T8" fmla="*/ 2 w 92"/>
                <a:gd name="T9" fmla="*/ 68 h 80"/>
                <a:gd name="T10" fmla="*/ 0 w 92"/>
                <a:gd name="T11" fmla="*/ 66 h 80"/>
                <a:gd name="T12" fmla="*/ 0 w 92"/>
                <a:gd name="T13" fmla="*/ 2 h 80"/>
                <a:gd name="T14" fmla="*/ 2 w 92"/>
                <a:gd name="T15" fmla="*/ 0 h 80"/>
                <a:gd name="T16" fmla="*/ 10 w 92"/>
                <a:gd name="T17" fmla="*/ 0 h 80"/>
                <a:gd name="T18" fmla="*/ 12 w 92"/>
                <a:gd name="T19" fmla="*/ 2 h 80"/>
                <a:gd name="T20" fmla="*/ 10 w 92"/>
                <a:gd name="T21" fmla="*/ 4 h 80"/>
                <a:gd name="T22" fmla="*/ 4 w 92"/>
                <a:gd name="T23" fmla="*/ 4 h 80"/>
                <a:gd name="T24" fmla="*/ 4 w 92"/>
                <a:gd name="T25" fmla="*/ 64 h 80"/>
                <a:gd name="T26" fmla="*/ 26 w 92"/>
                <a:gd name="T27" fmla="*/ 64 h 80"/>
                <a:gd name="T28" fmla="*/ 42 w 92"/>
                <a:gd name="T29" fmla="*/ 76 h 80"/>
                <a:gd name="T30" fmla="*/ 50 w 92"/>
                <a:gd name="T31" fmla="*/ 76 h 80"/>
                <a:gd name="T32" fmla="*/ 66 w 92"/>
                <a:gd name="T33" fmla="*/ 64 h 80"/>
                <a:gd name="T34" fmla="*/ 88 w 92"/>
                <a:gd name="T35" fmla="*/ 64 h 80"/>
                <a:gd name="T36" fmla="*/ 88 w 92"/>
                <a:gd name="T37" fmla="*/ 4 h 80"/>
                <a:gd name="T38" fmla="*/ 82 w 92"/>
                <a:gd name="T39" fmla="*/ 4 h 80"/>
                <a:gd name="T40" fmla="*/ 80 w 92"/>
                <a:gd name="T41" fmla="*/ 2 h 80"/>
                <a:gd name="T42" fmla="*/ 82 w 92"/>
                <a:gd name="T43" fmla="*/ 0 h 80"/>
                <a:gd name="T44" fmla="*/ 90 w 92"/>
                <a:gd name="T45" fmla="*/ 0 h 80"/>
                <a:gd name="T46" fmla="*/ 92 w 92"/>
                <a:gd name="T47" fmla="*/ 2 h 80"/>
                <a:gd name="T48" fmla="*/ 92 w 92"/>
                <a:gd name="T49" fmla="*/ 66 h 80"/>
                <a:gd name="T50" fmla="*/ 90 w 92"/>
                <a:gd name="T51" fmla="*/ 68 h 80"/>
                <a:gd name="T52" fmla="*/ 66 w 92"/>
                <a:gd name="T53" fmla="*/ 68 h 80"/>
                <a:gd name="T54" fmla="*/ 54 w 92"/>
                <a:gd name="T55" fmla="*/ 78 h 80"/>
                <a:gd name="T56" fmla="*/ 52 w 92"/>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80">
                  <a:moveTo>
                    <a:pt x="52" y="80"/>
                  </a:moveTo>
                  <a:cubicBezTo>
                    <a:pt x="40" y="80"/>
                    <a:pt x="40" y="80"/>
                    <a:pt x="40" y="80"/>
                  </a:cubicBezTo>
                  <a:cubicBezTo>
                    <a:pt x="39" y="80"/>
                    <a:pt x="38" y="79"/>
                    <a:pt x="38" y="78"/>
                  </a:cubicBezTo>
                  <a:cubicBezTo>
                    <a:pt x="38" y="69"/>
                    <a:pt x="30" y="68"/>
                    <a:pt x="26" y="68"/>
                  </a:cubicBezTo>
                  <a:cubicBezTo>
                    <a:pt x="2" y="68"/>
                    <a:pt x="2" y="68"/>
                    <a:pt x="2" y="68"/>
                  </a:cubicBezTo>
                  <a:cubicBezTo>
                    <a:pt x="1" y="68"/>
                    <a:pt x="0" y="67"/>
                    <a:pt x="0" y="66"/>
                  </a:cubicBezTo>
                  <a:cubicBezTo>
                    <a:pt x="0" y="2"/>
                    <a:pt x="0" y="2"/>
                    <a:pt x="0" y="2"/>
                  </a:cubicBezTo>
                  <a:cubicBezTo>
                    <a:pt x="0" y="1"/>
                    <a:pt x="1" y="0"/>
                    <a:pt x="2" y="0"/>
                  </a:cubicBezTo>
                  <a:cubicBezTo>
                    <a:pt x="10" y="0"/>
                    <a:pt x="10" y="0"/>
                    <a:pt x="10" y="0"/>
                  </a:cubicBezTo>
                  <a:cubicBezTo>
                    <a:pt x="11" y="0"/>
                    <a:pt x="12" y="1"/>
                    <a:pt x="12" y="2"/>
                  </a:cubicBezTo>
                  <a:cubicBezTo>
                    <a:pt x="12" y="3"/>
                    <a:pt x="11" y="4"/>
                    <a:pt x="10" y="4"/>
                  </a:cubicBezTo>
                  <a:cubicBezTo>
                    <a:pt x="4" y="4"/>
                    <a:pt x="4" y="4"/>
                    <a:pt x="4" y="4"/>
                  </a:cubicBezTo>
                  <a:cubicBezTo>
                    <a:pt x="4" y="64"/>
                    <a:pt x="4" y="64"/>
                    <a:pt x="4" y="64"/>
                  </a:cubicBezTo>
                  <a:cubicBezTo>
                    <a:pt x="26" y="64"/>
                    <a:pt x="26" y="64"/>
                    <a:pt x="26" y="64"/>
                  </a:cubicBezTo>
                  <a:cubicBezTo>
                    <a:pt x="35" y="64"/>
                    <a:pt x="41" y="69"/>
                    <a:pt x="42" y="76"/>
                  </a:cubicBezTo>
                  <a:cubicBezTo>
                    <a:pt x="50" y="76"/>
                    <a:pt x="50" y="76"/>
                    <a:pt x="50" y="76"/>
                  </a:cubicBezTo>
                  <a:cubicBezTo>
                    <a:pt x="51" y="69"/>
                    <a:pt x="57" y="64"/>
                    <a:pt x="66" y="64"/>
                  </a:cubicBezTo>
                  <a:cubicBezTo>
                    <a:pt x="88" y="64"/>
                    <a:pt x="88" y="64"/>
                    <a:pt x="88" y="64"/>
                  </a:cubicBezTo>
                  <a:cubicBezTo>
                    <a:pt x="88" y="4"/>
                    <a:pt x="88" y="4"/>
                    <a:pt x="88" y="4"/>
                  </a:cubicBezTo>
                  <a:cubicBezTo>
                    <a:pt x="82" y="4"/>
                    <a:pt x="82" y="4"/>
                    <a:pt x="82" y="4"/>
                  </a:cubicBezTo>
                  <a:cubicBezTo>
                    <a:pt x="81" y="4"/>
                    <a:pt x="80" y="3"/>
                    <a:pt x="80" y="2"/>
                  </a:cubicBezTo>
                  <a:cubicBezTo>
                    <a:pt x="80" y="1"/>
                    <a:pt x="81" y="0"/>
                    <a:pt x="82" y="0"/>
                  </a:cubicBezTo>
                  <a:cubicBezTo>
                    <a:pt x="90" y="0"/>
                    <a:pt x="90" y="0"/>
                    <a:pt x="90" y="0"/>
                  </a:cubicBezTo>
                  <a:cubicBezTo>
                    <a:pt x="91" y="0"/>
                    <a:pt x="92" y="1"/>
                    <a:pt x="92" y="2"/>
                  </a:cubicBezTo>
                  <a:cubicBezTo>
                    <a:pt x="92" y="66"/>
                    <a:pt x="92" y="66"/>
                    <a:pt x="92" y="66"/>
                  </a:cubicBezTo>
                  <a:cubicBezTo>
                    <a:pt x="92" y="67"/>
                    <a:pt x="91" y="68"/>
                    <a:pt x="90" y="68"/>
                  </a:cubicBezTo>
                  <a:cubicBezTo>
                    <a:pt x="66" y="68"/>
                    <a:pt x="66" y="68"/>
                    <a:pt x="66" y="68"/>
                  </a:cubicBezTo>
                  <a:cubicBezTo>
                    <a:pt x="62" y="68"/>
                    <a:pt x="54" y="69"/>
                    <a:pt x="54" y="78"/>
                  </a:cubicBezTo>
                  <a:cubicBezTo>
                    <a:pt x="54" y="79"/>
                    <a:pt x="53" y="80"/>
                    <a:pt x="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415">
              <a:extLst>
                <a:ext uri="{FF2B5EF4-FFF2-40B4-BE49-F238E27FC236}">
                  <a16:creationId xmlns:a16="http://schemas.microsoft.com/office/drawing/2014/main" id="{60E46D45-18D1-49B0-A9DB-840D1124C470}"/>
                </a:ext>
              </a:extLst>
            </p:cNvPr>
            <p:cNvSpPr>
              <a:spLocks/>
            </p:cNvSpPr>
            <p:nvPr/>
          </p:nvSpPr>
          <p:spPr bwMode="auto">
            <a:xfrm>
              <a:off x="3636963" y="2114551"/>
              <a:ext cx="11112" cy="203200"/>
            </a:xfrm>
            <a:custGeom>
              <a:avLst/>
              <a:gdLst>
                <a:gd name="T0" fmla="*/ 2 w 4"/>
                <a:gd name="T1" fmla="*/ 66 h 66"/>
                <a:gd name="T2" fmla="*/ 0 w 4"/>
                <a:gd name="T3" fmla="*/ 64 h 66"/>
                <a:gd name="T4" fmla="*/ 0 w 4"/>
                <a:gd name="T5" fmla="*/ 2 h 66"/>
                <a:gd name="T6" fmla="*/ 2 w 4"/>
                <a:gd name="T7" fmla="*/ 0 h 66"/>
                <a:gd name="T8" fmla="*/ 4 w 4"/>
                <a:gd name="T9" fmla="*/ 2 h 66"/>
                <a:gd name="T10" fmla="*/ 4 w 4"/>
                <a:gd name="T11" fmla="*/ 64 h 66"/>
                <a:gd name="T12" fmla="*/ 2 w 4"/>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4" h="66">
                  <a:moveTo>
                    <a:pt x="2" y="66"/>
                  </a:moveTo>
                  <a:cubicBezTo>
                    <a:pt x="1" y="66"/>
                    <a:pt x="0" y="65"/>
                    <a:pt x="0" y="64"/>
                  </a:cubicBezTo>
                  <a:cubicBezTo>
                    <a:pt x="0" y="2"/>
                    <a:pt x="0" y="2"/>
                    <a:pt x="0" y="2"/>
                  </a:cubicBezTo>
                  <a:cubicBezTo>
                    <a:pt x="0" y="1"/>
                    <a:pt x="1" y="0"/>
                    <a:pt x="2" y="0"/>
                  </a:cubicBezTo>
                  <a:cubicBezTo>
                    <a:pt x="3" y="0"/>
                    <a:pt x="4" y="1"/>
                    <a:pt x="4" y="2"/>
                  </a:cubicBezTo>
                  <a:cubicBezTo>
                    <a:pt x="4" y="64"/>
                    <a:pt x="4" y="64"/>
                    <a:pt x="4" y="64"/>
                  </a:cubicBezTo>
                  <a:cubicBezTo>
                    <a:pt x="4" y="65"/>
                    <a:pt x="3" y="66"/>
                    <a:pt x="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6" name="Group 755">
            <a:extLst>
              <a:ext uri="{FF2B5EF4-FFF2-40B4-BE49-F238E27FC236}">
                <a16:creationId xmlns:a16="http://schemas.microsoft.com/office/drawing/2014/main" id="{2A659167-7766-4DE7-94C6-A84FCD28F6DA}"/>
              </a:ext>
            </a:extLst>
          </p:cNvPr>
          <p:cNvGrpSpPr/>
          <p:nvPr/>
        </p:nvGrpSpPr>
        <p:grpSpPr>
          <a:xfrm>
            <a:off x="3482670" y="4909823"/>
            <a:ext cx="295275" cy="223838"/>
            <a:chOff x="3200400" y="6061075"/>
            <a:chExt cx="295275" cy="223838"/>
          </a:xfrm>
          <a:solidFill>
            <a:schemeClr val="bg1"/>
          </a:solidFill>
        </p:grpSpPr>
        <p:sp>
          <p:nvSpPr>
            <p:cNvPr id="753" name="Freeform 419">
              <a:extLst>
                <a:ext uri="{FF2B5EF4-FFF2-40B4-BE49-F238E27FC236}">
                  <a16:creationId xmlns:a16="http://schemas.microsoft.com/office/drawing/2014/main" id="{9ED4DAB6-70C9-4E62-9D57-086600087BAE}"/>
                </a:ext>
              </a:extLst>
            </p:cNvPr>
            <p:cNvSpPr>
              <a:spLocks noEditPoints="1"/>
            </p:cNvSpPr>
            <p:nvPr/>
          </p:nvSpPr>
          <p:spPr bwMode="auto">
            <a:xfrm>
              <a:off x="3236913" y="6086475"/>
              <a:ext cx="222250" cy="136525"/>
            </a:xfrm>
            <a:custGeom>
              <a:avLst/>
              <a:gdLst>
                <a:gd name="T0" fmla="*/ 70 w 72"/>
                <a:gd name="T1" fmla="*/ 44 h 44"/>
                <a:gd name="T2" fmla="*/ 2 w 72"/>
                <a:gd name="T3" fmla="*/ 44 h 44"/>
                <a:gd name="T4" fmla="*/ 0 w 72"/>
                <a:gd name="T5" fmla="*/ 42 h 44"/>
                <a:gd name="T6" fmla="*/ 0 w 72"/>
                <a:gd name="T7" fmla="*/ 2 h 44"/>
                <a:gd name="T8" fmla="*/ 2 w 72"/>
                <a:gd name="T9" fmla="*/ 0 h 44"/>
                <a:gd name="T10" fmla="*/ 70 w 72"/>
                <a:gd name="T11" fmla="*/ 0 h 44"/>
                <a:gd name="T12" fmla="*/ 72 w 72"/>
                <a:gd name="T13" fmla="*/ 2 h 44"/>
                <a:gd name="T14" fmla="*/ 72 w 72"/>
                <a:gd name="T15" fmla="*/ 42 h 44"/>
                <a:gd name="T16" fmla="*/ 70 w 72"/>
                <a:gd name="T17" fmla="*/ 44 h 44"/>
                <a:gd name="T18" fmla="*/ 4 w 72"/>
                <a:gd name="T19" fmla="*/ 40 h 44"/>
                <a:gd name="T20" fmla="*/ 68 w 72"/>
                <a:gd name="T21" fmla="*/ 40 h 44"/>
                <a:gd name="T22" fmla="*/ 68 w 72"/>
                <a:gd name="T23" fmla="*/ 4 h 44"/>
                <a:gd name="T24" fmla="*/ 4 w 72"/>
                <a:gd name="T25" fmla="*/ 4 h 44"/>
                <a:gd name="T26" fmla="*/ 4 w 72"/>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44">
                  <a:moveTo>
                    <a:pt x="70" y="44"/>
                  </a:moveTo>
                  <a:cubicBezTo>
                    <a:pt x="2" y="44"/>
                    <a:pt x="2" y="44"/>
                    <a:pt x="2" y="44"/>
                  </a:cubicBezTo>
                  <a:cubicBezTo>
                    <a:pt x="1" y="44"/>
                    <a:pt x="0" y="43"/>
                    <a:pt x="0" y="42"/>
                  </a:cubicBezTo>
                  <a:cubicBezTo>
                    <a:pt x="0" y="2"/>
                    <a:pt x="0" y="2"/>
                    <a:pt x="0" y="2"/>
                  </a:cubicBezTo>
                  <a:cubicBezTo>
                    <a:pt x="0" y="1"/>
                    <a:pt x="1" y="0"/>
                    <a:pt x="2" y="0"/>
                  </a:cubicBezTo>
                  <a:cubicBezTo>
                    <a:pt x="70" y="0"/>
                    <a:pt x="70" y="0"/>
                    <a:pt x="70" y="0"/>
                  </a:cubicBezTo>
                  <a:cubicBezTo>
                    <a:pt x="71" y="0"/>
                    <a:pt x="72" y="1"/>
                    <a:pt x="72" y="2"/>
                  </a:cubicBezTo>
                  <a:cubicBezTo>
                    <a:pt x="72" y="42"/>
                    <a:pt x="72" y="42"/>
                    <a:pt x="72" y="42"/>
                  </a:cubicBezTo>
                  <a:cubicBezTo>
                    <a:pt x="72" y="43"/>
                    <a:pt x="71" y="44"/>
                    <a:pt x="70" y="44"/>
                  </a:cubicBezTo>
                  <a:close/>
                  <a:moveTo>
                    <a:pt x="4" y="40"/>
                  </a:moveTo>
                  <a:cubicBezTo>
                    <a:pt x="68" y="40"/>
                    <a:pt x="68" y="40"/>
                    <a:pt x="68" y="40"/>
                  </a:cubicBezTo>
                  <a:cubicBezTo>
                    <a:pt x="68" y="4"/>
                    <a:pt x="68" y="4"/>
                    <a:pt x="68"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420">
              <a:extLst>
                <a:ext uri="{FF2B5EF4-FFF2-40B4-BE49-F238E27FC236}">
                  <a16:creationId xmlns:a16="http://schemas.microsoft.com/office/drawing/2014/main" id="{98268B44-4223-4750-9F18-75E3174912C3}"/>
                </a:ext>
              </a:extLst>
            </p:cNvPr>
            <p:cNvSpPr>
              <a:spLocks/>
            </p:cNvSpPr>
            <p:nvPr/>
          </p:nvSpPr>
          <p:spPr bwMode="auto">
            <a:xfrm>
              <a:off x="3213100" y="6061075"/>
              <a:ext cx="269875" cy="187325"/>
            </a:xfrm>
            <a:custGeom>
              <a:avLst/>
              <a:gdLst>
                <a:gd name="T0" fmla="*/ 86 w 88"/>
                <a:gd name="T1" fmla="*/ 60 h 60"/>
                <a:gd name="T2" fmla="*/ 84 w 88"/>
                <a:gd name="T3" fmla="*/ 58 h 60"/>
                <a:gd name="T4" fmla="*/ 84 w 88"/>
                <a:gd name="T5" fmla="*/ 8 h 60"/>
                <a:gd name="T6" fmla="*/ 80 w 88"/>
                <a:gd name="T7" fmla="*/ 4 h 60"/>
                <a:gd name="T8" fmla="*/ 8 w 88"/>
                <a:gd name="T9" fmla="*/ 4 h 60"/>
                <a:gd name="T10" fmla="*/ 4 w 88"/>
                <a:gd name="T11" fmla="*/ 8 h 60"/>
                <a:gd name="T12" fmla="*/ 4 w 88"/>
                <a:gd name="T13" fmla="*/ 58 h 60"/>
                <a:gd name="T14" fmla="*/ 2 w 88"/>
                <a:gd name="T15" fmla="*/ 60 h 60"/>
                <a:gd name="T16" fmla="*/ 0 w 88"/>
                <a:gd name="T17" fmla="*/ 58 h 60"/>
                <a:gd name="T18" fmla="*/ 0 w 88"/>
                <a:gd name="T19" fmla="*/ 8 h 60"/>
                <a:gd name="T20" fmla="*/ 8 w 88"/>
                <a:gd name="T21" fmla="*/ 0 h 60"/>
                <a:gd name="T22" fmla="*/ 80 w 88"/>
                <a:gd name="T23" fmla="*/ 0 h 60"/>
                <a:gd name="T24" fmla="*/ 88 w 88"/>
                <a:gd name="T25" fmla="*/ 8 h 60"/>
                <a:gd name="T26" fmla="*/ 88 w 88"/>
                <a:gd name="T27" fmla="*/ 58 h 60"/>
                <a:gd name="T28" fmla="*/ 86 w 88"/>
                <a:gd name="T2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60">
                  <a:moveTo>
                    <a:pt x="86" y="60"/>
                  </a:moveTo>
                  <a:cubicBezTo>
                    <a:pt x="85" y="60"/>
                    <a:pt x="84" y="59"/>
                    <a:pt x="84" y="58"/>
                  </a:cubicBezTo>
                  <a:cubicBezTo>
                    <a:pt x="84" y="8"/>
                    <a:pt x="84" y="8"/>
                    <a:pt x="84" y="8"/>
                  </a:cubicBezTo>
                  <a:cubicBezTo>
                    <a:pt x="84" y="6"/>
                    <a:pt x="82" y="4"/>
                    <a:pt x="80" y="4"/>
                  </a:cubicBezTo>
                  <a:cubicBezTo>
                    <a:pt x="8" y="4"/>
                    <a:pt x="8" y="4"/>
                    <a:pt x="8" y="4"/>
                  </a:cubicBezTo>
                  <a:cubicBezTo>
                    <a:pt x="6" y="4"/>
                    <a:pt x="4" y="6"/>
                    <a:pt x="4" y="8"/>
                  </a:cubicBezTo>
                  <a:cubicBezTo>
                    <a:pt x="4" y="58"/>
                    <a:pt x="4" y="58"/>
                    <a:pt x="4" y="58"/>
                  </a:cubicBezTo>
                  <a:cubicBezTo>
                    <a:pt x="4" y="59"/>
                    <a:pt x="3" y="60"/>
                    <a:pt x="2" y="60"/>
                  </a:cubicBezTo>
                  <a:cubicBezTo>
                    <a:pt x="1" y="60"/>
                    <a:pt x="0" y="59"/>
                    <a:pt x="0" y="58"/>
                  </a:cubicBezTo>
                  <a:cubicBezTo>
                    <a:pt x="0" y="8"/>
                    <a:pt x="0" y="8"/>
                    <a:pt x="0" y="8"/>
                  </a:cubicBezTo>
                  <a:cubicBezTo>
                    <a:pt x="0" y="4"/>
                    <a:pt x="4" y="0"/>
                    <a:pt x="8" y="0"/>
                  </a:cubicBezTo>
                  <a:cubicBezTo>
                    <a:pt x="80" y="0"/>
                    <a:pt x="80" y="0"/>
                    <a:pt x="80" y="0"/>
                  </a:cubicBezTo>
                  <a:cubicBezTo>
                    <a:pt x="84" y="0"/>
                    <a:pt x="88" y="4"/>
                    <a:pt x="88" y="8"/>
                  </a:cubicBezTo>
                  <a:cubicBezTo>
                    <a:pt x="88" y="58"/>
                    <a:pt x="88" y="58"/>
                    <a:pt x="88" y="58"/>
                  </a:cubicBezTo>
                  <a:cubicBezTo>
                    <a:pt x="88" y="59"/>
                    <a:pt x="87" y="60"/>
                    <a:pt x="8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421">
              <a:extLst>
                <a:ext uri="{FF2B5EF4-FFF2-40B4-BE49-F238E27FC236}">
                  <a16:creationId xmlns:a16="http://schemas.microsoft.com/office/drawing/2014/main" id="{EC74D9A3-1B48-4752-9046-8E61F7B9232D}"/>
                </a:ext>
              </a:extLst>
            </p:cNvPr>
            <p:cNvSpPr>
              <a:spLocks noEditPoints="1"/>
            </p:cNvSpPr>
            <p:nvPr/>
          </p:nvSpPr>
          <p:spPr bwMode="auto">
            <a:xfrm>
              <a:off x="3200400" y="6235700"/>
              <a:ext cx="295275" cy="49213"/>
            </a:xfrm>
            <a:custGeom>
              <a:avLst/>
              <a:gdLst>
                <a:gd name="T0" fmla="*/ 90 w 96"/>
                <a:gd name="T1" fmla="*/ 16 h 16"/>
                <a:gd name="T2" fmla="*/ 6 w 96"/>
                <a:gd name="T3" fmla="*/ 16 h 16"/>
                <a:gd name="T4" fmla="*/ 0 w 96"/>
                <a:gd name="T5" fmla="*/ 10 h 16"/>
                <a:gd name="T6" fmla="*/ 0 w 96"/>
                <a:gd name="T7" fmla="*/ 2 h 16"/>
                <a:gd name="T8" fmla="*/ 2 w 96"/>
                <a:gd name="T9" fmla="*/ 0 h 16"/>
                <a:gd name="T10" fmla="*/ 38 w 96"/>
                <a:gd name="T11" fmla="*/ 0 h 16"/>
                <a:gd name="T12" fmla="*/ 40 w 96"/>
                <a:gd name="T13" fmla="*/ 2 h 16"/>
                <a:gd name="T14" fmla="*/ 40 w 96"/>
                <a:gd name="T15" fmla="*/ 4 h 16"/>
                <a:gd name="T16" fmla="*/ 56 w 96"/>
                <a:gd name="T17" fmla="*/ 4 h 16"/>
                <a:gd name="T18" fmla="*/ 56 w 96"/>
                <a:gd name="T19" fmla="*/ 2 h 16"/>
                <a:gd name="T20" fmla="*/ 58 w 96"/>
                <a:gd name="T21" fmla="*/ 0 h 16"/>
                <a:gd name="T22" fmla="*/ 94 w 96"/>
                <a:gd name="T23" fmla="*/ 0 h 16"/>
                <a:gd name="T24" fmla="*/ 96 w 96"/>
                <a:gd name="T25" fmla="*/ 2 h 16"/>
                <a:gd name="T26" fmla="*/ 96 w 96"/>
                <a:gd name="T27" fmla="*/ 10 h 16"/>
                <a:gd name="T28" fmla="*/ 90 w 96"/>
                <a:gd name="T29" fmla="*/ 16 h 16"/>
                <a:gd name="T30" fmla="*/ 4 w 96"/>
                <a:gd name="T31" fmla="*/ 4 h 16"/>
                <a:gd name="T32" fmla="*/ 4 w 96"/>
                <a:gd name="T33" fmla="*/ 10 h 16"/>
                <a:gd name="T34" fmla="*/ 6 w 96"/>
                <a:gd name="T35" fmla="*/ 12 h 16"/>
                <a:gd name="T36" fmla="*/ 90 w 96"/>
                <a:gd name="T37" fmla="*/ 12 h 16"/>
                <a:gd name="T38" fmla="*/ 92 w 96"/>
                <a:gd name="T39" fmla="*/ 10 h 16"/>
                <a:gd name="T40" fmla="*/ 92 w 96"/>
                <a:gd name="T41" fmla="*/ 4 h 16"/>
                <a:gd name="T42" fmla="*/ 60 w 96"/>
                <a:gd name="T43" fmla="*/ 4 h 16"/>
                <a:gd name="T44" fmla="*/ 60 w 96"/>
                <a:gd name="T45" fmla="*/ 6 h 16"/>
                <a:gd name="T46" fmla="*/ 58 w 96"/>
                <a:gd name="T47" fmla="*/ 8 h 16"/>
                <a:gd name="T48" fmla="*/ 38 w 96"/>
                <a:gd name="T49" fmla="*/ 8 h 16"/>
                <a:gd name="T50" fmla="*/ 36 w 96"/>
                <a:gd name="T51" fmla="*/ 6 h 16"/>
                <a:gd name="T52" fmla="*/ 36 w 96"/>
                <a:gd name="T53" fmla="*/ 4 h 16"/>
                <a:gd name="T54" fmla="*/ 4 w 96"/>
                <a:gd name="T5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16">
                  <a:moveTo>
                    <a:pt x="90" y="16"/>
                  </a:moveTo>
                  <a:cubicBezTo>
                    <a:pt x="6" y="16"/>
                    <a:pt x="6" y="16"/>
                    <a:pt x="6" y="16"/>
                  </a:cubicBezTo>
                  <a:cubicBezTo>
                    <a:pt x="3" y="16"/>
                    <a:pt x="0" y="13"/>
                    <a:pt x="0" y="10"/>
                  </a:cubicBezTo>
                  <a:cubicBezTo>
                    <a:pt x="0" y="2"/>
                    <a:pt x="0" y="2"/>
                    <a:pt x="0" y="2"/>
                  </a:cubicBezTo>
                  <a:cubicBezTo>
                    <a:pt x="0" y="1"/>
                    <a:pt x="1" y="0"/>
                    <a:pt x="2" y="0"/>
                  </a:cubicBezTo>
                  <a:cubicBezTo>
                    <a:pt x="38" y="0"/>
                    <a:pt x="38" y="0"/>
                    <a:pt x="38" y="0"/>
                  </a:cubicBezTo>
                  <a:cubicBezTo>
                    <a:pt x="39" y="0"/>
                    <a:pt x="40" y="1"/>
                    <a:pt x="40" y="2"/>
                  </a:cubicBezTo>
                  <a:cubicBezTo>
                    <a:pt x="40" y="4"/>
                    <a:pt x="40" y="4"/>
                    <a:pt x="40" y="4"/>
                  </a:cubicBezTo>
                  <a:cubicBezTo>
                    <a:pt x="56" y="4"/>
                    <a:pt x="56" y="4"/>
                    <a:pt x="56" y="4"/>
                  </a:cubicBezTo>
                  <a:cubicBezTo>
                    <a:pt x="56" y="2"/>
                    <a:pt x="56" y="2"/>
                    <a:pt x="56" y="2"/>
                  </a:cubicBezTo>
                  <a:cubicBezTo>
                    <a:pt x="56" y="1"/>
                    <a:pt x="57" y="0"/>
                    <a:pt x="58" y="0"/>
                  </a:cubicBezTo>
                  <a:cubicBezTo>
                    <a:pt x="94" y="0"/>
                    <a:pt x="94" y="0"/>
                    <a:pt x="94" y="0"/>
                  </a:cubicBezTo>
                  <a:cubicBezTo>
                    <a:pt x="95" y="0"/>
                    <a:pt x="96" y="1"/>
                    <a:pt x="96" y="2"/>
                  </a:cubicBezTo>
                  <a:cubicBezTo>
                    <a:pt x="96" y="10"/>
                    <a:pt x="96" y="10"/>
                    <a:pt x="96" y="10"/>
                  </a:cubicBezTo>
                  <a:cubicBezTo>
                    <a:pt x="96" y="13"/>
                    <a:pt x="93" y="16"/>
                    <a:pt x="90" y="16"/>
                  </a:cubicBezTo>
                  <a:close/>
                  <a:moveTo>
                    <a:pt x="4" y="4"/>
                  </a:moveTo>
                  <a:cubicBezTo>
                    <a:pt x="4" y="10"/>
                    <a:pt x="4" y="10"/>
                    <a:pt x="4" y="10"/>
                  </a:cubicBezTo>
                  <a:cubicBezTo>
                    <a:pt x="4" y="11"/>
                    <a:pt x="5" y="12"/>
                    <a:pt x="6" y="12"/>
                  </a:cubicBezTo>
                  <a:cubicBezTo>
                    <a:pt x="90" y="12"/>
                    <a:pt x="90" y="12"/>
                    <a:pt x="90" y="12"/>
                  </a:cubicBezTo>
                  <a:cubicBezTo>
                    <a:pt x="91" y="12"/>
                    <a:pt x="92" y="11"/>
                    <a:pt x="92" y="10"/>
                  </a:cubicBezTo>
                  <a:cubicBezTo>
                    <a:pt x="92" y="4"/>
                    <a:pt x="92" y="4"/>
                    <a:pt x="92" y="4"/>
                  </a:cubicBezTo>
                  <a:cubicBezTo>
                    <a:pt x="60" y="4"/>
                    <a:pt x="60" y="4"/>
                    <a:pt x="60" y="4"/>
                  </a:cubicBezTo>
                  <a:cubicBezTo>
                    <a:pt x="60" y="6"/>
                    <a:pt x="60" y="6"/>
                    <a:pt x="60" y="6"/>
                  </a:cubicBezTo>
                  <a:cubicBezTo>
                    <a:pt x="60" y="7"/>
                    <a:pt x="59" y="8"/>
                    <a:pt x="58" y="8"/>
                  </a:cubicBezTo>
                  <a:cubicBezTo>
                    <a:pt x="38" y="8"/>
                    <a:pt x="38" y="8"/>
                    <a:pt x="38" y="8"/>
                  </a:cubicBezTo>
                  <a:cubicBezTo>
                    <a:pt x="37" y="8"/>
                    <a:pt x="36" y="7"/>
                    <a:pt x="36" y="6"/>
                  </a:cubicBezTo>
                  <a:cubicBezTo>
                    <a:pt x="36" y="4"/>
                    <a:pt x="36" y="4"/>
                    <a:pt x="36"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8" name="Group 767">
            <a:extLst>
              <a:ext uri="{FF2B5EF4-FFF2-40B4-BE49-F238E27FC236}">
                <a16:creationId xmlns:a16="http://schemas.microsoft.com/office/drawing/2014/main" id="{D1799024-20C8-42A3-BB6C-A1409C44E928}"/>
              </a:ext>
            </a:extLst>
          </p:cNvPr>
          <p:cNvGrpSpPr/>
          <p:nvPr/>
        </p:nvGrpSpPr>
        <p:grpSpPr>
          <a:xfrm>
            <a:off x="8434655" y="2075807"/>
            <a:ext cx="246063" cy="293687"/>
            <a:chOff x="9009063" y="1046163"/>
            <a:chExt cx="246063" cy="293687"/>
          </a:xfrm>
          <a:solidFill>
            <a:schemeClr val="bg1"/>
          </a:solidFill>
        </p:grpSpPr>
        <p:sp>
          <p:nvSpPr>
            <p:cNvPr id="760" name="Freeform 425">
              <a:extLst>
                <a:ext uri="{FF2B5EF4-FFF2-40B4-BE49-F238E27FC236}">
                  <a16:creationId xmlns:a16="http://schemas.microsoft.com/office/drawing/2014/main" id="{23A3B601-3194-4A18-A54D-CAA9E9FD3B26}"/>
                </a:ext>
              </a:extLst>
            </p:cNvPr>
            <p:cNvSpPr>
              <a:spLocks noEditPoints="1"/>
            </p:cNvSpPr>
            <p:nvPr/>
          </p:nvSpPr>
          <p:spPr bwMode="auto">
            <a:xfrm>
              <a:off x="9009063" y="1069975"/>
              <a:ext cx="184150" cy="269875"/>
            </a:xfrm>
            <a:custGeom>
              <a:avLst/>
              <a:gdLst>
                <a:gd name="T0" fmla="*/ 30 w 60"/>
                <a:gd name="T1" fmla="*/ 88 h 88"/>
                <a:gd name="T2" fmla="*/ 0 w 60"/>
                <a:gd name="T3" fmla="*/ 58 h 88"/>
                <a:gd name="T4" fmla="*/ 20 w 60"/>
                <a:gd name="T5" fmla="*/ 30 h 88"/>
                <a:gd name="T6" fmla="*/ 20 w 60"/>
                <a:gd name="T7" fmla="*/ 2 h 88"/>
                <a:gd name="T8" fmla="*/ 22 w 60"/>
                <a:gd name="T9" fmla="*/ 0 h 88"/>
                <a:gd name="T10" fmla="*/ 38 w 60"/>
                <a:gd name="T11" fmla="*/ 0 h 88"/>
                <a:gd name="T12" fmla="*/ 40 w 60"/>
                <a:gd name="T13" fmla="*/ 2 h 88"/>
                <a:gd name="T14" fmla="*/ 40 w 60"/>
                <a:gd name="T15" fmla="*/ 30 h 88"/>
                <a:gd name="T16" fmla="*/ 60 w 60"/>
                <a:gd name="T17" fmla="*/ 58 h 88"/>
                <a:gd name="T18" fmla="*/ 30 w 60"/>
                <a:gd name="T19" fmla="*/ 88 h 88"/>
                <a:gd name="T20" fmla="*/ 24 w 60"/>
                <a:gd name="T21" fmla="*/ 4 h 88"/>
                <a:gd name="T22" fmla="*/ 24 w 60"/>
                <a:gd name="T23" fmla="*/ 31 h 88"/>
                <a:gd name="T24" fmla="*/ 23 w 60"/>
                <a:gd name="T25" fmla="*/ 33 h 88"/>
                <a:gd name="T26" fmla="*/ 4 w 60"/>
                <a:gd name="T27" fmla="*/ 58 h 88"/>
                <a:gd name="T28" fmla="*/ 30 w 60"/>
                <a:gd name="T29" fmla="*/ 84 h 88"/>
                <a:gd name="T30" fmla="*/ 56 w 60"/>
                <a:gd name="T31" fmla="*/ 58 h 88"/>
                <a:gd name="T32" fmla="*/ 37 w 60"/>
                <a:gd name="T33" fmla="*/ 33 h 88"/>
                <a:gd name="T34" fmla="*/ 36 w 60"/>
                <a:gd name="T35" fmla="*/ 31 h 88"/>
                <a:gd name="T36" fmla="*/ 36 w 60"/>
                <a:gd name="T37" fmla="*/ 4 h 88"/>
                <a:gd name="T38" fmla="*/ 24 w 60"/>
                <a:gd name="T39"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88">
                  <a:moveTo>
                    <a:pt x="30" y="88"/>
                  </a:moveTo>
                  <a:cubicBezTo>
                    <a:pt x="13" y="88"/>
                    <a:pt x="0" y="75"/>
                    <a:pt x="0" y="58"/>
                  </a:cubicBezTo>
                  <a:cubicBezTo>
                    <a:pt x="0" y="45"/>
                    <a:pt x="8" y="34"/>
                    <a:pt x="20" y="30"/>
                  </a:cubicBezTo>
                  <a:cubicBezTo>
                    <a:pt x="20" y="2"/>
                    <a:pt x="20" y="2"/>
                    <a:pt x="20" y="2"/>
                  </a:cubicBezTo>
                  <a:cubicBezTo>
                    <a:pt x="20" y="1"/>
                    <a:pt x="21" y="0"/>
                    <a:pt x="22" y="0"/>
                  </a:cubicBezTo>
                  <a:cubicBezTo>
                    <a:pt x="38" y="0"/>
                    <a:pt x="38" y="0"/>
                    <a:pt x="38" y="0"/>
                  </a:cubicBezTo>
                  <a:cubicBezTo>
                    <a:pt x="39" y="0"/>
                    <a:pt x="40" y="1"/>
                    <a:pt x="40" y="2"/>
                  </a:cubicBezTo>
                  <a:cubicBezTo>
                    <a:pt x="40" y="30"/>
                    <a:pt x="40" y="30"/>
                    <a:pt x="40" y="30"/>
                  </a:cubicBezTo>
                  <a:cubicBezTo>
                    <a:pt x="52" y="34"/>
                    <a:pt x="60" y="45"/>
                    <a:pt x="60" y="58"/>
                  </a:cubicBezTo>
                  <a:cubicBezTo>
                    <a:pt x="60" y="75"/>
                    <a:pt x="47" y="88"/>
                    <a:pt x="30" y="88"/>
                  </a:cubicBezTo>
                  <a:close/>
                  <a:moveTo>
                    <a:pt x="24" y="4"/>
                  </a:moveTo>
                  <a:cubicBezTo>
                    <a:pt x="24" y="31"/>
                    <a:pt x="24" y="31"/>
                    <a:pt x="24" y="31"/>
                  </a:cubicBezTo>
                  <a:cubicBezTo>
                    <a:pt x="24" y="32"/>
                    <a:pt x="23" y="33"/>
                    <a:pt x="23" y="33"/>
                  </a:cubicBezTo>
                  <a:cubicBezTo>
                    <a:pt x="12" y="36"/>
                    <a:pt x="4" y="47"/>
                    <a:pt x="4" y="58"/>
                  </a:cubicBezTo>
                  <a:cubicBezTo>
                    <a:pt x="4" y="72"/>
                    <a:pt x="16" y="84"/>
                    <a:pt x="30" y="84"/>
                  </a:cubicBezTo>
                  <a:cubicBezTo>
                    <a:pt x="44" y="84"/>
                    <a:pt x="56" y="72"/>
                    <a:pt x="56" y="58"/>
                  </a:cubicBezTo>
                  <a:cubicBezTo>
                    <a:pt x="56" y="47"/>
                    <a:pt x="48" y="36"/>
                    <a:pt x="37" y="33"/>
                  </a:cubicBezTo>
                  <a:cubicBezTo>
                    <a:pt x="37" y="33"/>
                    <a:pt x="36" y="32"/>
                    <a:pt x="36" y="31"/>
                  </a:cubicBezTo>
                  <a:cubicBezTo>
                    <a:pt x="36" y="4"/>
                    <a:pt x="36" y="4"/>
                    <a:pt x="36" y="4"/>
                  </a:cubicBez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426">
              <a:extLst>
                <a:ext uri="{FF2B5EF4-FFF2-40B4-BE49-F238E27FC236}">
                  <a16:creationId xmlns:a16="http://schemas.microsoft.com/office/drawing/2014/main" id="{88300F98-632E-4471-BACF-66F8F18CEA66}"/>
                </a:ext>
              </a:extLst>
            </p:cNvPr>
            <p:cNvSpPr>
              <a:spLocks/>
            </p:cNvSpPr>
            <p:nvPr/>
          </p:nvSpPr>
          <p:spPr bwMode="auto">
            <a:xfrm>
              <a:off x="9167813" y="1082675"/>
              <a:ext cx="87313" cy="257175"/>
            </a:xfrm>
            <a:custGeom>
              <a:avLst/>
              <a:gdLst>
                <a:gd name="T0" fmla="*/ 14 w 28"/>
                <a:gd name="T1" fmla="*/ 84 h 84"/>
                <a:gd name="T2" fmla="*/ 2 w 28"/>
                <a:gd name="T3" fmla="*/ 77 h 84"/>
                <a:gd name="T4" fmla="*/ 3 w 28"/>
                <a:gd name="T5" fmla="*/ 74 h 84"/>
                <a:gd name="T6" fmla="*/ 5 w 28"/>
                <a:gd name="T7" fmla="*/ 75 h 84"/>
                <a:gd name="T8" fmla="*/ 14 w 28"/>
                <a:gd name="T9" fmla="*/ 80 h 84"/>
                <a:gd name="T10" fmla="*/ 24 w 28"/>
                <a:gd name="T11" fmla="*/ 70 h 84"/>
                <a:gd name="T12" fmla="*/ 24 w 28"/>
                <a:gd name="T13" fmla="*/ 4 h 84"/>
                <a:gd name="T14" fmla="*/ 4 w 28"/>
                <a:gd name="T15" fmla="*/ 4 h 84"/>
                <a:gd name="T16" fmla="*/ 4 w 28"/>
                <a:gd name="T17" fmla="*/ 28 h 84"/>
                <a:gd name="T18" fmla="*/ 2 w 28"/>
                <a:gd name="T19" fmla="*/ 30 h 84"/>
                <a:gd name="T20" fmla="*/ 0 w 28"/>
                <a:gd name="T21" fmla="*/ 28 h 84"/>
                <a:gd name="T22" fmla="*/ 0 w 28"/>
                <a:gd name="T23" fmla="*/ 2 h 84"/>
                <a:gd name="T24" fmla="*/ 2 w 28"/>
                <a:gd name="T25" fmla="*/ 0 h 84"/>
                <a:gd name="T26" fmla="*/ 26 w 28"/>
                <a:gd name="T27" fmla="*/ 0 h 84"/>
                <a:gd name="T28" fmla="*/ 28 w 28"/>
                <a:gd name="T29" fmla="*/ 2 h 84"/>
                <a:gd name="T30" fmla="*/ 28 w 28"/>
                <a:gd name="T31" fmla="*/ 70 h 84"/>
                <a:gd name="T32" fmla="*/ 14 w 2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84">
                  <a:moveTo>
                    <a:pt x="14" y="84"/>
                  </a:moveTo>
                  <a:cubicBezTo>
                    <a:pt x="9" y="84"/>
                    <a:pt x="4" y="81"/>
                    <a:pt x="2" y="77"/>
                  </a:cubicBezTo>
                  <a:cubicBezTo>
                    <a:pt x="1" y="76"/>
                    <a:pt x="2" y="75"/>
                    <a:pt x="3" y="74"/>
                  </a:cubicBezTo>
                  <a:cubicBezTo>
                    <a:pt x="4" y="74"/>
                    <a:pt x="5" y="74"/>
                    <a:pt x="5" y="75"/>
                  </a:cubicBezTo>
                  <a:cubicBezTo>
                    <a:pt x="7" y="78"/>
                    <a:pt x="10" y="80"/>
                    <a:pt x="14" y="80"/>
                  </a:cubicBezTo>
                  <a:cubicBezTo>
                    <a:pt x="20" y="80"/>
                    <a:pt x="24" y="76"/>
                    <a:pt x="24" y="70"/>
                  </a:cubicBezTo>
                  <a:cubicBezTo>
                    <a:pt x="24" y="4"/>
                    <a:pt x="24" y="4"/>
                    <a:pt x="24" y="4"/>
                  </a:cubicBezTo>
                  <a:cubicBezTo>
                    <a:pt x="4" y="4"/>
                    <a:pt x="4" y="4"/>
                    <a:pt x="4" y="4"/>
                  </a:cubicBezTo>
                  <a:cubicBezTo>
                    <a:pt x="4" y="28"/>
                    <a:pt x="4" y="28"/>
                    <a:pt x="4" y="28"/>
                  </a:cubicBezTo>
                  <a:cubicBezTo>
                    <a:pt x="4" y="29"/>
                    <a:pt x="3" y="30"/>
                    <a:pt x="2" y="30"/>
                  </a:cubicBezTo>
                  <a:cubicBezTo>
                    <a:pt x="1" y="30"/>
                    <a:pt x="0" y="29"/>
                    <a:pt x="0" y="28"/>
                  </a:cubicBezTo>
                  <a:cubicBezTo>
                    <a:pt x="0" y="2"/>
                    <a:pt x="0" y="2"/>
                    <a:pt x="0" y="2"/>
                  </a:cubicBezTo>
                  <a:cubicBezTo>
                    <a:pt x="0" y="1"/>
                    <a:pt x="1" y="0"/>
                    <a:pt x="2" y="0"/>
                  </a:cubicBezTo>
                  <a:cubicBezTo>
                    <a:pt x="26" y="0"/>
                    <a:pt x="26" y="0"/>
                    <a:pt x="26" y="0"/>
                  </a:cubicBezTo>
                  <a:cubicBezTo>
                    <a:pt x="27" y="0"/>
                    <a:pt x="28" y="1"/>
                    <a:pt x="28" y="2"/>
                  </a:cubicBezTo>
                  <a:cubicBezTo>
                    <a:pt x="28" y="70"/>
                    <a:pt x="28" y="70"/>
                    <a:pt x="28" y="70"/>
                  </a:cubicBezTo>
                  <a:cubicBezTo>
                    <a:pt x="28" y="78"/>
                    <a:pt x="22" y="84"/>
                    <a:pt x="14"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427">
              <a:extLst>
                <a:ext uri="{FF2B5EF4-FFF2-40B4-BE49-F238E27FC236}">
                  <a16:creationId xmlns:a16="http://schemas.microsoft.com/office/drawing/2014/main" id="{6F093B41-2C2B-4C20-87DA-47882A4972D3}"/>
                </a:ext>
              </a:extLst>
            </p:cNvPr>
            <p:cNvSpPr>
              <a:spLocks/>
            </p:cNvSpPr>
            <p:nvPr/>
          </p:nvSpPr>
          <p:spPr bwMode="auto">
            <a:xfrm>
              <a:off x="9013826" y="1266825"/>
              <a:ext cx="173038" cy="12700"/>
            </a:xfrm>
            <a:custGeom>
              <a:avLst/>
              <a:gdLst>
                <a:gd name="T0" fmla="*/ 54 w 56"/>
                <a:gd name="T1" fmla="*/ 4 h 4"/>
                <a:gd name="T2" fmla="*/ 2 w 56"/>
                <a:gd name="T3" fmla="*/ 4 h 4"/>
                <a:gd name="T4" fmla="*/ 0 w 56"/>
                <a:gd name="T5" fmla="*/ 2 h 4"/>
                <a:gd name="T6" fmla="*/ 2 w 56"/>
                <a:gd name="T7" fmla="*/ 0 h 4"/>
                <a:gd name="T8" fmla="*/ 54 w 56"/>
                <a:gd name="T9" fmla="*/ 0 h 4"/>
                <a:gd name="T10" fmla="*/ 56 w 56"/>
                <a:gd name="T11" fmla="*/ 2 h 4"/>
                <a:gd name="T12" fmla="*/ 54 w 5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6" h="4">
                  <a:moveTo>
                    <a:pt x="54" y="4"/>
                  </a:moveTo>
                  <a:cubicBezTo>
                    <a:pt x="2" y="4"/>
                    <a:pt x="2" y="4"/>
                    <a:pt x="2" y="4"/>
                  </a:cubicBezTo>
                  <a:cubicBezTo>
                    <a:pt x="1" y="4"/>
                    <a:pt x="0" y="3"/>
                    <a:pt x="0" y="2"/>
                  </a:cubicBezTo>
                  <a:cubicBezTo>
                    <a:pt x="0" y="1"/>
                    <a:pt x="1" y="0"/>
                    <a:pt x="2" y="0"/>
                  </a:cubicBezTo>
                  <a:cubicBezTo>
                    <a:pt x="54" y="0"/>
                    <a:pt x="54" y="0"/>
                    <a:pt x="54" y="0"/>
                  </a:cubicBezTo>
                  <a:cubicBezTo>
                    <a:pt x="55" y="0"/>
                    <a:pt x="56" y="1"/>
                    <a:pt x="56" y="2"/>
                  </a:cubicBezTo>
                  <a:cubicBezTo>
                    <a:pt x="56" y="3"/>
                    <a:pt x="55" y="4"/>
                    <a:pt x="5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428">
              <a:extLst>
                <a:ext uri="{FF2B5EF4-FFF2-40B4-BE49-F238E27FC236}">
                  <a16:creationId xmlns:a16="http://schemas.microsoft.com/office/drawing/2014/main" id="{06B6C248-E191-4516-9260-16C0D918E760}"/>
                </a:ext>
              </a:extLst>
            </p:cNvPr>
            <p:cNvSpPr>
              <a:spLocks noEditPoints="1"/>
            </p:cNvSpPr>
            <p:nvPr/>
          </p:nvSpPr>
          <p:spPr bwMode="auto">
            <a:xfrm>
              <a:off x="9058276" y="1046163"/>
              <a:ext cx="85725" cy="36512"/>
            </a:xfrm>
            <a:custGeom>
              <a:avLst/>
              <a:gdLst>
                <a:gd name="T0" fmla="*/ 22 w 28"/>
                <a:gd name="T1" fmla="*/ 12 h 12"/>
                <a:gd name="T2" fmla="*/ 6 w 28"/>
                <a:gd name="T3" fmla="*/ 12 h 12"/>
                <a:gd name="T4" fmla="*/ 0 w 28"/>
                <a:gd name="T5" fmla="*/ 6 h 12"/>
                <a:gd name="T6" fmla="*/ 6 w 28"/>
                <a:gd name="T7" fmla="*/ 0 h 12"/>
                <a:gd name="T8" fmla="*/ 22 w 28"/>
                <a:gd name="T9" fmla="*/ 0 h 12"/>
                <a:gd name="T10" fmla="*/ 28 w 28"/>
                <a:gd name="T11" fmla="*/ 6 h 12"/>
                <a:gd name="T12" fmla="*/ 22 w 28"/>
                <a:gd name="T13" fmla="*/ 12 h 12"/>
                <a:gd name="T14" fmla="*/ 6 w 28"/>
                <a:gd name="T15" fmla="*/ 4 h 12"/>
                <a:gd name="T16" fmla="*/ 4 w 28"/>
                <a:gd name="T17" fmla="*/ 6 h 12"/>
                <a:gd name="T18" fmla="*/ 6 w 28"/>
                <a:gd name="T19" fmla="*/ 8 h 12"/>
                <a:gd name="T20" fmla="*/ 22 w 28"/>
                <a:gd name="T21" fmla="*/ 8 h 12"/>
                <a:gd name="T22" fmla="*/ 24 w 28"/>
                <a:gd name="T23" fmla="*/ 6 h 12"/>
                <a:gd name="T24" fmla="*/ 22 w 28"/>
                <a:gd name="T25" fmla="*/ 4 h 12"/>
                <a:gd name="T26" fmla="*/ 6 w 28"/>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2">
                  <a:moveTo>
                    <a:pt x="22" y="12"/>
                  </a:moveTo>
                  <a:cubicBezTo>
                    <a:pt x="6" y="12"/>
                    <a:pt x="6" y="12"/>
                    <a:pt x="6" y="12"/>
                  </a:cubicBezTo>
                  <a:cubicBezTo>
                    <a:pt x="3" y="12"/>
                    <a:pt x="0" y="9"/>
                    <a:pt x="0" y="6"/>
                  </a:cubicBezTo>
                  <a:cubicBezTo>
                    <a:pt x="0" y="3"/>
                    <a:pt x="3" y="0"/>
                    <a:pt x="6" y="0"/>
                  </a:cubicBezTo>
                  <a:cubicBezTo>
                    <a:pt x="22" y="0"/>
                    <a:pt x="22" y="0"/>
                    <a:pt x="22" y="0"/>
                  </a:cubicBezTo>
                  <a:cubicBezTo>
                    <a:pt x="25" y="0"/>
                    <a:pt x="28" y="3"/>
                    <a:pt x="28" y="6"/>
                  </a:cubicBezTo>
                  <a:cubicBezTo>
                    <a:pt x="28" y="9"/>
                    <a:pt x="25" y="12"/>
                    <a:pt x="22" y="12"/>
                  </a:cubicBezTo>
                  <a:close/>
                  <a:moveTo>
                    <a:pt x="6" y="4"/>
                  </a:moveTo>
                  <a:cubicBezTo>
                    <a:pt x="5" y="4"/>
                    <a:pt x="4" y="5"/>
                    <a:pt x="4" y="6"/>
                  </a:cubicBezTo>
                  <a:cubicBezTo>
                    <a:pt x="4" y="7"/>
                    <a:pt x="5" y="8"/>
                    <a:pt x="6" y="8"/>
                  </a:cubicBezTo>
                  <a:cubicBezTo>
                    <a:pt x="22" y="8"/>
                    <a:pt x="22" y="8"/>
                    <a:pt x="22" y="8"/>
                  </a:cubicBezTo>
                  <a:cubicBezTo>
                    <a:pt x="23" y="8"/>
                    <a:pt x="24" y="7"/>
                    <a:pt x="24" y="6"/>
                  </a:cubicBezTo>
                  <a:cubicBezTo>
                    <a:pt x="24" y="5"/>
                    <a:pt x="23" y="4"/>
                    <a:pt x="22"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429">
              <a:extLst>
                <a:ext uri="{FF2B5EF4-FFF2-40B4-BE49-F238E27FC236}">
                  <a16:creationId xmlns:a16="http://schemas.microsoft.com/office/drawing/2014/main" id="{6DEB0F15-C4DE-41AF-AB74-4C3013052E99}"/>
                </a:ext>
              </a:extLst>
            </p:cNvPr>
            <p:cNvSpPr>
              <a:spLocks/>
            </p:cNvSpPr>
            <p:nvPr/>
          </p:nvSpPr>
          <p:spPr bwMode="auto">
            <a:xfrm>
              <a:off x="9205913" y="1144588"/>
              <a:ext cx="49213" cy="11112"/>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430">
              <a:extLst>
                <a:ext uri="{FF2B5EF4-FFF2-40B4-BE49-F238E27FC236}">
                  <a16:creationId xmlns:a16="http://schemas.microsoft.com/office/drawing/2014/main" id="{EEE94623-006A-4028-80B8-464F5A2396BC}"/>
                </a:ext>
              </a:extLst>
            </p:cNvPr>
            <p:cNvSpPr>
              <a:spLocks/>
            </p:cNvSpPr>
            <p:nvPr/>
          </p:nvSpPr>
          <p:spPr bwMode="auto">
            <a:xfrm>
              <a:off x="9223376" y="1181100"/>
              <a:ext cx="31750" cy="12700"/>
            </a:xfrm>
            <a:custGeom>
              <a:avLst/>
              <a:gdLst>
                <a:gd name="T0" fmla="*/ 8 w 10"/>
                <a:gd name="T1" fmla="*/ 4 h 4"/>
                <a:gd name="T2" fmla="*/ 2 w 10"/>
                <a:gd name="T3" fmla="*/ 4 h 4"/>
                <a:gd name="T4" fmla="*/ 0 w 10"/>
                <a:gd name="T5" fmla="*/ 2 h 4"/>
                <a:gd name="T6" fmla="*/ 2 w 10"/>
                <a:gd name="T7" fmla="*/ 0 h 4"/>
                <a:gd name="T8" fmla="*/ 8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cubicBezTo>
                    <a:pt x="2" y="4"/>
                    <a:pt x="2" y="4"/>
                    <a:pt x="2" y="4"/>
                  </a:cubicBezTo>
                  <a:cubicBezTo>
                    <a:pt x="1" y="4"/>
                    <a:pt x="0" y="3"/>
                    <a:pt x="0" y="2"/>
                  </a:cubicBezTo>
                  <a:cubicBezTo>
                    <a:pt x="0" y="1"/>
                    <a:pt x="1" y="0"/>
                    <a:pt x="2" y="0"/>
                  </a:cubicBezTo>
                  <a:cubicBezTo>
                    <a:pt x="8" y="0"/>
                    <a:pt x="8" y="0"/>
                    <a:pt x="8" y="0"/>
                  </a:cubicBezTo>
                  <a:cubicBezTo>
                    <a:pt x="9" y="0"/>
                    <a:pt x="10" y="1"/>
                    <a:pt x="10" y="2"/>
                  </a:cubicBezTo>
                  <a:cubicBezTo>
                    <a:pt x="10" y="3"/>
                    <a:pt x="9"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431">
              <a:extLst>
                <a:ext uri="{FF2B5EF4-FFF2-40B4-BE49-F238E27FC236}">
                  <a16:creationId xmlns:a16="http://schemas.microsoft.com/office/drawing/2014/main" id="{6B3C159B-44B8-46F0-9D08-9E3B8A58FC7F}"/>
                </a:ext>
              </a:extLst>
            </p:cNvPr>
            <p:cNvSpPr>
              <a:spLocks/>
            </p:cNvSpPr>
            <p:nvPr/>
          </p:nvSpPr>
          <p:spPr bwMode="auto">
            <a:xfrm>
              <a:off x="9205913" y="1217613"/>
              <a:ext cx="49213" cy="12700"/>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432">
              <a:extLst>
                <a:ext uri="{FF2B5EF4-FFF2-40B4-BE49-F238E27FC236}">
                  <a16:creationId xmlns:a16="http://schemas.microsoft.com/office/drawing/2014/main" id="{6E418750-D987-40FA-AC51-AE3ED22B0BBC}"/>
                </a:ext>
              </a:extLst>
            </p:cNvPr>
            <p:cNvSpPr>
              <a:spLocks/>
            </p:cNvSpPr>
            <p:nvPr/>
          </p:nvSpPr>
          <p:spPr bwMode="auto">
            <a:xfrm>
              <a:off x="9223376" y="1254125"/>
              <a:ext cx="31750" cy="12700"/>
            </a:xfrm>
            <a:custGeom>
              <a:avLst/>
              <a:gdLst>
                <a:gd name="T0" fmla="*/ 8 w 10"/>
                <a:gd name="T1" fmla="*/ 4 h 4"/>
                <a:gd name="T2" fmla="*/ 2 w 10"/>
                <a:gd name="T3" fmla="*/ 4 h 4"/>
                <a:gd name="T4" fmla="*/ 0 w 10"/>
                <a:gd name="T5" fmla="*/ 2 h 4"/>
                <a:gd name="T6" fmla="*/ 2 w 10"/>
                <a:gd name="T7" fmla="*/ 0 h 4"/>
                <a:gd name="T8" fmla="*/ 8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cubicBezTo>
                    <a:pt x="2" y="4"/>
                    <a:pt x="2" y="4"/>
                    <a:pt x="2" y="4"/>
                  </a:cubicBezTo>
                  <a:cubicBezTo>
                    <a:pt x="1" y="4"/>
                    <a:pt x="0" y="3"/>
                    <a:pt x="0" y="2"/>
                  </a:cubicBezTo>
                  <a:cubicBezTo>
                    <a:pt x="0" y="1"/>
                    <a:pt x="1" y="0"/>
                    <a:pt x="2" y="0"/>
                  </a:cubicBezTo>
                  <a:cubicBezTo>
                    <a:pt x="8" y="0"/>
                    <a:pt x="8" y="0"/>
                    <a:pt x="8" y="0"/>
                  </a:cubicBezTo>
                  <a:cubicBezTo>
                    <a:pt x="9" y="0"/>
                    <a:pt x="10" y="1"/>
                    <a:pt x="10" y="2"/>
                  </a:cubicBezTo>
                  <a:cubicBezTo>
                    <a:pt x="10" y="3"/>
                    <a:pt x="9"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4" name="Group 783">
            <a:extLst>
              <a:ext uri="{FF2B5EF4-FFF2-40B4-BE49-F238E27FC236}">
                <a16:creationId xmlns:a16="http://schemas.microsoft.com/office/drawing/2014/main" id="{1F7A6DBB-F1FF-476F-85E4-71D0ACA8AC86}"/>
              </a:ext>
            </a:extLst>
          </p:cNvPr>
          <p:cNvGrpSpPr/>
          <p:nvPr/>
        </p:nvGrpSpPr>
        <p:grpSpPr>
          <a:xfrm>
            <a:off x="8410048" y="4874105"/>
            <a:ext cx="295276" cy="295275"/>
            <a:chOff x="11944350" y="3940175"/>
            <a:chExt cx="295276" cy="295275"/>
          </a:xfrm>
          <a:solidFill>
            <a:schemeClr val="bg1"/>
          </a:solidFill>
        </p:grpSpPr>
        <p:sp>
          <p:nvSpPr>
            <p:cNvPr id="772" name="Freeform 436">
              <a:extLst>
                <a:ext uri="{FF2B5EF4-FFF2-40B4-BE49-F238E27FC236}">
                  <a16:creationId xmlns:a16="http://schemas.microsoft.com/office/drawing/2014/main" id="{A2EA36AE-3693-4290-94B1-301E79835040}"/>
                </a:ext>
              </a:extLst>
            </p:cNvPr>
            <p:cNvSpPr>
              <a:spLocks noEditPoints="1"/>
            </p:cNvSpPr>
            <p:nvPr/>
          </p:nvSpPr>
          <p:spPr bwMode="auto">
            <a:xfrm>
              <a:off x="11944350" y="3940175"/>
              <a:ext cx="295275" cy="295275"/>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437">
              <a:extLst>
                <a:ext uri="{FF2B5EF4-FFF2-40B4-BE49-F238E27FC236}">
                  <a16:creationId xmlns:a16="http://schemas.microsoft.com/office/drawing/2014/main" id="{79DE650F-953F-4671-AEB2-E54FB134A578}"/>
                </a:ext>
              </a:extLst>
            </p:cNvPr>
            <p:cNvSpPr>
              <a:spLocks noEditPoints="1"/>
            </p:cNvSpPr>
            <p:nvPr/>
          </p:nvSpPr>
          <p:spPr bwMode="auto">
            <a:xfrm>
              <a:off x="12020550" y="4019550"/>
              <a:ext cx="142875" cy="133350"/>
            </a:xfrm>
            <a:custGeom>
              <a:avLst/>
              <a:gdLst>
                <a:gd name="T0" fmla="*/ 36 w 46"/>
                <a:gd name="T1" fmla="*/ 43 h 43"/>
                <a:gd name="T2" fmla="*/ 10 w 46"/>
                <a:gd name="T3" fmla="*/ 43 h 43"/>
                <a:gd name="T4" fmla="*/ 9 w 46"/>
                <a:gd name="T5" fmla="*/ 42 h 43"/>
                <a:gd name="T6" fmla="*/ 1 w 46"/>
                <a:gd name="T7" fmla="*/ 18 h 43"/>
                <a:gd name="T8" fmla="*/ 1 w 46"/>
                <a:gd name="T9" fmla="*/ 16 h 43"/>
                <a:gd name="T10" fmla="*/ 22 w 46"/>
                <a:gd name="T11" fmla="*/ 1 h 43"/>
                <a:gd name="T12" fmla="*/ 24 w 46"/>
                <a:gd name="T13" fmla="*/ 1 h 43"/>
                <a:gd name="T14" fmla="*/ 45 w 46"/>
                <a:gd name="T15" fmla="*/ 16 h 43"/>
                <a:gd name="T16" fmla="*/ 45 w 46"/>
                <a:gd name="T17" fmla="*/ 18 h 43"/>
                <a:gd name="T18" fmla="*/ 38 w 46"/>
                <a:gd name="T19" fmla="*/ 42 h 43"/>
                <a:gd name="T20" fmla="*/ 36 w 46"/>
                <a:gd name="T21" fmla="*/ 43 h 43"/>
                <a:gd name="T22" fmla="*/ 12 w 46"/>
                <a:gd name="T23" fmla="*/ 39 h 43"/>
                <a:gd name="T24" fmla="*/ 34 w 46"/>
                <a:gd name="T25" fmla="*/ 39 h 43"/>
                <a:gd name="T26" fmla="*/ 41 w 46"/>
                <a:gd name="T27" fmla="*/ 18 h 43"/>
                <a:gd name="T28" fmla="*/ 23 w 46"/>
                <a:gd name="T29" fmla="*/ 5 h 43"/>
                <a:gd name="T30" fmla="*/ 5 w 46"/>
                <a:gd name="T31" fmla="*/ 18 h 43"/>
                <a:gd name="T32" fmla="*/ 12 w 46"/>
                <a:gd name="T33"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3">
                  <a:moveTo>
                    <a:pt x="36" y="43"/>
                  </a:moveTo>
                  <a:cubicBezTo>
                    <a:pt x="10" y="43"/>
                    <a:pt x="10" y="43"/>
                    <a:pt x="10" y="43"/>
                  </a:cubicBezTo>
                  <a:cubicBezTo>
                    <a:pt x="10" y="43"/>
                    <a:pt x="9" y="43"/>
                    <a:pt x="9" y="42"/>
                  </a:cubicBezTo>
                  <a:cubicBezTo>
                    <a:pt x="1" y="18"/>
                    <a:pt x="1" y="18"/>
                    <a:pt x="1" y="18"/>
                  </a:cubicBezTo>
                  <a:cubicBezTo>
                    <a:pt x="0" y="17"/>
                    <a:pt x="1" y="16"/>
                    <a:pt x="1" y="16"/>
                  </a:cubicBezTo>
                  <a:cubicBezTo>
                    <a:pt x="22" y="1"/>
                    <a:pt x="22" y="1"/>
                    <a:pt x="22" y="1"/>
                  </a:cubicBezTo>
                  <a:cubicBezTo>
                    <a:pt x="23" y="0"/>
                    <a:pt x="24" y="0"/>
                    <a:pt x="24" y="1"/>
                  </a:cubicBezTo>
                  <a:cubicBezTo>
                    <a:pt x="45" y="16"/>
                    <a:pt x="45" y="16"/>
                    <a:pt x="45" y="16"/>
                  </a:cubicBezTo>
                  <a:cubicBezTo>
                    <a:pt x="45" y="16"/>
                    <a:pt x="46" y="17"/>
                    <a:pt x="45" y="18"/>
                  </a:cubicBezTo>
                  <a:cubicBezTo>
                    <a:pt x="38" y="42"/>
                    <a:pt x="38" y="42"/>
                    <a:pt x="38" y="42"/>
                  </a:cubicBezTo>
                  <a:cubicBezTo>
                    <a:pt x="37" y="43"/>
                    <a:pt x="37" y="43"/>
                    <a:pt x="36" y="43"/>
                  </a:cubicBezTo>
                  <a:close/>
                  <a:moveTo>
                    <a:pt x="12" y="39"/>
                  </a:moveTo>
                  <a:cubicBezTo>
                    <a:pt x="34" y="39"/>
                    <a:pt x="34" y="39"/>
                    <a:pt x="34" y="39"/>
                  </a:cubicBezTo>
                  <a:cubicBezTo>
                    <a:pt x="41" y="18"/>
                    <a:pt x="41" y="18"/>
                    <a:pt x="41" y="18"/>
                  </a:cubicBezTo>
                  <a:cubicBezTo>
                    <a:pt x="23" y="5"/>
                    <a:pt x="23" y="5"/>
                    <a:pt x="23" y="5"/>
                  </a:cubicBezTo>
                  <a:cubicBezTo>
                    <a:pt x="5" y="18"/>
                    <a:pt x="5" y="18"/>
                    <a:pt x="5" y="18"/>
                  </a:cubicBezTo>
                  <a:lnTo>
                    <a:pt x="1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438">
              <a:extLst>
                <a:ext uri="{FF2B5EF4-FFF2-40B4-BE49-F238E27FC236}">
                  <a16:creationId xmlns:a16="http://schemas.microsoft.com/office/drawing/2014/main" id="{5F11F2F0-4601-4EB3-A907-12B8F99A41BA}"/>
                </a:ext>
              </a:extLst>
            </p:cNvPr>
            <p:cNvSpPr>
              <a:spLocks/>
            </p:cNvSpPr>
            <p:nvPr/>
          </p:nvSpPr>
          <p:spPr bwMode="auto">
            <a:xfrm>
              <a:off x="12030075" y="3949700"/>
              <a:ext cx="123825" cy="36513"/>
            </a:xfrm>
            <a:custGeom>
              <a:avLst/>
              <a:gdLst>
                <a:gd name="T0" fmla="*/ 20 w 40"/>
                <a:gd name="T1" fmla="*/ 12 h 12"/>
                <a:gd name="T2" fmla="*/ 19 w 40"/>
                <a:gd name="T3" fmla="*/ 12 h 12"/>
                <a:gd name="T4" fmla="*/ 2 w 40"/>
                <a:gd name="T5" fmla="*/ 4 h 12"/>
                <a:gd name="T6" fmla="*/ 1 w 40"/>
                <a:gd name="T7" fmla="*/ 2 h 12"/>
                <a:gd name="T8" fmla="*/ 3 w 40"/>
                <a:gd name="T9" fmla="*/ 1 h 12"/>
                <a:gd name="T10" fmla="*/ 20 w 40"/>
                <a:gd name="T11" fmla="*/ 8 h 12"/>
                <a:gd name="T12" fmla="*/ 37 w 40"/>
                <a:gd name="T13" fmla="*/ 1 h 12"/>
                <a:gd name="T14" fmla="*/ 39 w 40"/>
                <a:gd name="T15" fmla="*/ 2 h 12"/>
                <a:gd name="T16" fmla="*/ 38 w 40"/>
                <a:gd name="T17" fmla="*/ 4 h 12"/>
                <a:gd name="T18" fmla="*/ 21 w 40"/>
                <a:gd name="T19" fmla="*/ 12 h 12"/>
                <a:gd name="T20" fmla="*/ 20 w 4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2">
                  <a:moveTo>
                    <a:pt x="20" y="12"/>
                  </a:moveTo>
                  <a:cubicBezTo>
                    <a:pt x="20" y="12"/>
                    <a:pt x="20" y="12"/>
                    <a:pt x="19" y="12"/>
                  </a:cubicBezTo>
                  <a:cubicBezTo>
                    <a:pt x="2" y="4"/>
                    <a:pt x="2" y="4"/>
                    <a:pt x="2" y="4"/>
                  </a:cubicBezTo>
                  <a:cubicBezTo>
                    <a:pt x="1" y="4"/>
                    <a:pt x="0" y="3"/>
                    <a:pt x="1" y="2"/>
                  </a:cubicBezTo>
                  <a:cubicBezTo>
                    <a:pt x="1" y="1"/>
                    <a:pt x="2" y="0"/>
                    <a:pt x="3" y="1"/>
                  </a:cubicBezTo>
                  <a:cubicBezTo>
                    <a:pt x="20" y="8"/>
                    <a:pt x="20" y="8"/>
                    <a:pt x="20" y="8"/>
                  </a:cubicBezTo>
                  <a:cubicBezTo>
                    <a:pt x="37" y="1"/>
                    <a:pt x="37" y="1"/>
                    <a:pt x="37" y="1"/>
                  </a:cubicBezTo>
                  <a:cubicBezTo>
                    <a:pt x="38" y="0"/>
                    <a:pt x="39" y="1"/>
                    <a:pt x="39" y="2"/>
                  </a:cubicBezTo>
                  <a:cubicBezTo>
                    <a:pt x="40" y="3"/>
                    <a:pt x="39" y="4"/>
                    <a:pt x="38" y="4"/>
                  </a:cubicBezTo>
                  <a:cubicBezTo>
                    <a:pt x="21" y="12"/>
                    <a:pt x="21" y="12"/>
                    <a:pt x="21" y="12"/>
                  </a:cubicBezTo>
                  <a:cubicBezTo>
                    <a:pt x="21" y="12"/>
                    <a:pt x="20" y="12"/>
                    <a:pt x="2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439">
              <a:extLst>
                <a:ext uri="{FF2B5EF4-FFF2-40B4-BE49-F238E27FC236}">
                  <a16:creationId xmlns:a16="http://schemas.microsoft.com/office/drawing/2014/main" id="{1189F78B-9846-4A8F-8000-5103A3F406B6}"/>
                </a:ext>
              </a:extLst>
            </p:cNvPr>
            <p:cNvSpPr>
              <a:spLocks/>
            </p:cNvSpPr>
            <p:nvPr/>
          </p:nvSpPr>
          <p:spPr bwMode="auto">
            <a:xfrm>
              <a:off x="11944350" y="3989388"/>
              <a:ext cx="52388" cy="114300"/>
            </a:xfrm>
            <a:custGeom>
              <a:avLst/>
              <a:gdLst>
                <a:gd name="T0" fmla="*/ 3 w 17"/>
                <a:gd name="T1" fmla="*/ 37 h 37"/>
                <a:gd name="T2" fmla="*/ 1 w 17"/>
                <a:gd name="T3" fmla="*/ 37 h 37"/>
                <a:gd name="T4" fmla="*/ 1 w 17"/>
                <a:gd name="T5" fmla="*/ 34 h 37"/>
                <a:gd name="T6" fmla="*/ 13 w 17"/>
                <a:gd name="T7" fmla="*/ 20 h 37"/>
                <a:gd name="T8" fmla="*/ 11 w 17"/>
                <a:gd name="T9" fmla="*/ 2 h 37"/>
                <a:gd name="T10" fmla="*/ 13 w 17"/>
                <a:gd name="T11" fmla="*/ 0 h 37"/>
                <a:gd name="T12" fmla="*/ 15 w 17"/>
                <a:gd name="T13" fmla="*/ 2 h 37"/>
                <a:gd name="T14" fmla="*/ 17 w 17"/>
                <a:gd name="T15" fmla="*/ 21 h 37"/>
                <a:gd name="T16" fmla="*/ 16 w 17"/>
                <a:gd name="T17" fmla="*/ 22 h 37"/>
                <a:gd name="T18" fmla="*/ 4 w 17"/>
                <a:gd name="T19" fmla="*/ 37 h 37"/>
                <a:gd name="T20" fmla="*/ 3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3" y="37"/>
                  </a:moveTo>
                  <a:cubicBezTo>
                    <a:pt x="2" y="37"/>
                    <a:pt x="2" y="37"/>
                    <a:pt x="1" y="37"/>
                  </a:cubicBezTo>
                  <a:cubicBezTo>
                    <a:pt x="0" y="36"/>
                    <a:pt x="0" y="35"/>
                    <a:pt x="1" y="34"/>
                  </a:cubicBezTo>
                  <a:cubicBezTo>
                    <a:pt x="13" y="20"/>
                    <a:pt x="13" y="20"/>
                    <a:pt x="13" y="20"/>
                  </a:cubicBezTo>
                  <a:cubicBezTo>
                    <a:pt x="11" y="2"/>
                    <a:pt x="11" y="2"/>
                    <a:pt x="11" y="2"/>
                  </a:cubicBezTo>
                  <a:cubicBezTo>
                    <a:pt x="11" y="1"/>
                    <a:pt x="12" y="0"/>
                    <a:pt x="13" y="0"/>
                  </a:cubicBezTo>
                  <a:cubicBezTo>
                    <a:pt x="14" y="0"/>
                    <a:pt x="15" y="1"/>
                    <a:pt x="15" y="2"/>
                  </a:cubicBezTo>
                  <a:cubicBezTo>
                    <a:pt x="17" y="21"/>
                    <a:pt x="17" y="21"/>
                    <a:pt x="17" y="21"/>
                  </a:cubicBezTo>
                  <a:cubicBezTo>
                    <a:pt x="17" y="22"/>
                    <a:pt x="17" y="22"/>
                    <a:pt x="16" y="22"/>
                  </a:cubicBezTo>
                  <a:cubicBezTo>
                    <a:pt x="4" y="37"/>
                    <a:pt x="4" y="37"/>
                    <a:pt x="4" y="37"/>
                  </a:cubicBezTo>
                  <a:cubicBezTo>
                    <a:pt x="4" y="37"/>
                    <a:pt x="3" y="37"/>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440">
              <a:extLst>
                <a:ext uri="{FF2B5EF4-FFF2-40B4-BE49-F238E27FC236}">
                  <a16:creationId xmlns:a16="http://schemas.microsoft.com/office/drawing/2014/main" id="{0E50F2BD-F225-4D99-9542-12B1CBD075D7}"/>
                </a:ext>
              </a:extLst>
            </p:cNvPr>
            <p:cNvSpPr>
              <a:spLocks/>
            </p:cNvSpPr>
            <p:nvPr/>
          </p:nvSpPr>
          <p:spPr bwMode="auto">
            <a:xfrm>
              <a:off x="11966575" y="4156075"/>
              <a:ext cx="101600" cy="73025"/>
            </a:xfrm>
            <a:custGeom>
              <a:avLst/>
              <a:gdLst>
                <a:gd name="T0" fmla="*/ 30 w 33"/>
                <a:gd name="T1" fmla="*/ 24 h 24"/>
                <a:gd name="T2" fmla="*/ 29 w 33"/>
                <a:gd name="T3" fmla="*/ 23 h 24"/>
                <a:gd name="T4" fmla="*/ 19 w 33"/>
                <a:gd name="T5" fmla="*/ 8 h 24"/>
                <a:gd name="T6" fmla="*/ 2 w 33"/>
                <a:gd name="T7" fmla="*/ 4 h 24"/>
                <a:gd name="T8" fmla="*/ 0 w 33"/>
                <a:gd name="T9" fmla="*/ 1 h 24"/>
                <a:gd name="T10" fmla="*/ 3 w 33"/>
                <a:gd name="T11" fmla="*/ 0 h 24"/>
                <a:gd name="T12" fmla="*/ 21 w 33"/>
                <a:gd name="T13" fmla="*/ 4 h 24"/>
                <a:gd name="T14" fmla="*/ 22 w 33"/>
                <a:gd name="T15" fmla="*/ 5 h 24"/>
                <a:gd name="T16" fmla="*/ 32 w 33"/>
                <a:gd name="T17" fmla="*/ 21 h 24"/>
                <a:gd name="T18" fmla="*/ 31 w 33"/>
                <a:gd name="T19" fmla="*/ 24 h 24"/>
                <a:gd name="T20" fmla="*/ 30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30" y="24"/>
                  </a:moveTo>
                  <a:cubicBezTo>
                    <a:pt x="30" y="24"/>
                    <a:pt x="29" y="24"/>
                    <a:pt x="29" y="23"/>
                  </a:cubicBezTo>
                  <a:cubicBezTo>
                    <a:pt x="19" y="8"/>
                    <a:pt x="19" y="8"/>
                    <a:pt x="19" y="8"/>
                  </a:cubicBezTo>
                  <a:cubicBezTo>
                    <a:pt x="2" y="4"/>
                    <a:pt x="2" y="4"/>
                    <a:pt x="2" y="4"/>
                  </a:cubicBezTo>
                  <a:cubicBezTo>
                    <a:pt x="1" y="4"/>
                    <a:pt x="0" y="3"/>
                    <a:pt x="0" y="1"/>
                  </a:cubicBezTo>
                  <a:cubicBezTo>
                    <a:pt x="0" y="0"/>
                    <a:pt x="2" y="0"/>
                    <a:pt x="3" y="0"/>
                  </a:cubicBezTo>
                  <a:cubicBezTo>
                    <a:pt x="21" y="4"/>
                    <a:pt x="21" y="4"/>
                    <a:pt x="21" y="4"/>
                  </a:cubicBezTo>
                  <a:cubicBezTo>
                    <a:pt x="22" y="4"/>
                    <a:pt x="22" y="5"/>
                    <a:pt x="22" y="5"/>
                  </a:cubicBezTo>
                  <a:cubicBezTo>
                    <a:pt x="32" y="21"/>
                    <a:pt x="32" y="21"/>
                    <a:pt x="32" y="21"/>
                  </a:cubicBezTo>
                  <a:cubicBezTo>
                    <a:pt x="33" y="22"/>
                    <a:pt x="32" y="24"/>
                    <a:pt x="31" y="24"/>
                  </a:cubicBezTo>
                  <a:cubicBezTo>
                    <a:pt x="31" y="24"/>
                    <a:pt x="31" y="24"/>
                    <a:pt x="3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441">
              <a:extLst>
                <a:ext uri="{FF2B5EF4-FFF2-40B4-BE49-F238E27FC236}">
                  <a16:creationId xmlns:a16="http://schemas.microsoft.com/office/drawing/2014/main" id="{67221C87-AF77-48E6-BD58-F7CF8AF31658}"/>
                </a:ext>
              </a:extLst>
            </p:cNvPr>
            <p:cNvSpPr>
              <a:spLocks/>
            </p:cNvSpPr>
            <p:nvPr/>
          </p:nvSpPr>
          <p:spPr bwMode="auto">
            <a:xfrm>
              <a:off x="12117388" y="4156075"/>
              <a:ext cx="100013" cy="73025"/>
            </a:xfrm>
            <a:custGeom>
              <a:avLst/>
              <a:gdLst>
                <a:gd name="T0" fmla="*/ 3 w 33"/>
                <a:gd name="T1" fmla="*/ 24 h 24"/>
                <a:gd name="T2" fmla="*/ 2 w 33"/>
                <a:gd name="T3" fmla="*/ 24 h 24"/>
                <a:gd name="T4" fmla="*/ 1 w 33"/>
                <a:gd name="T5" fmla="*/ 21 h 24"/>
                <a:gd name="T6" fmla="*/ 11 w 33"/>
                <a:gd name="T7" fmla="*/ 5 h 24"/>
                <a:gd name="T8" fmla="*/ 12 w 33"/>
                <a:gd name="T9" fmla="*/ 4 h 24"/>
                <a:gd name="T10" fmla="*/ 31 w 33"/>
                <a:gd name="T11" fmla="*/ 0 h 24"/>
                <a:gd name="T12" fmla="*/ 33 w 33"/>
                <a:gd name="T13" fmla="*/ 1 h 24"/>
                <a:gd name="T14" fmla="*/ 31 w 33"/>
                <a:gd name="T15" fmla="*/ 4 h 24"/>
                <a:gd name="T16" fmla="*/ 14 w 33"/>
                <a:gd name="T17" fmla="*/ 8 h 24"/>
                <a:gd name="T18" fmla="*/ 4 w 33"/>
                <a:gd name="T19" fmla="*/ 23 h 24"/>
                <a:gd name="T20" fmla="*/ 3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3" y="24"/>
                  </a:moveTo>
                  <a:cubicBezTo>
                    <a:pt x="2" y="24"/>
                    <a:pt x="2" y="24"/>
                    <a:pt x="2" y="24"/>
                  </a:cubicBezTo>
                  <a:cubicBezTo>
                    <a:pt x="1" y="24"/>
                    <a:pt x="0" y="22"/>
                    <a:pt x="1" y="21"/>
                  </a:cubicBezTo>
                  <a:cubicBezTo>
                    <a:pt x="11" y="5"/>
                    <a:pt x="11" y="5"/>
                    <a:pt x="11" y="5"/>
                  </a:cubicBezTo>
                  <a:cubicBezTo>
                    <a:pt x="11" y="5"/>
                    <a:pt x="12" y="4"/>
                    <a:pt x="12" y="4"/>
                  </a:cubicBezTo>
                  <a:cubicBezTo>
                    <a:pt x="31" y="0"/>
                    <a:pt x="31" y="0"/>
                    <a:pt x="31" y="0"/>
                  </a:cubicBezTo>
                  <a:cubicBezTo>
                    <a:pt x="32" y="0"/>
                    <a:pt x="33" y="0"/>
                    <a:pt x="33" y="1"/>
                  </a:cubicBezTo>
                  <a:cubicBezTo>
                    <a:pt x="33" y="3"/>
                    <a:pt x="32" y="4"/>
                    <a:pt x="31" y="4"/>
                  </a:cubicBezTo>
                  <a:cubicBezTo>
                    <a:pt x="14" y="8"/>
                    <a:pt x="14" y="8"/>
                    <a:pt x="14" y="8"/>
                  </a:cubicBezTo>
                  <a:cubicBezTo>
                    <a:pt x="4" y="23"/>
                    <a:pt x="4" y="23"/>
                    <a:pt x="4" y="23"/>
                  </a:cubicBezTo>
                  <a:cubicBezTo>
                    <a:pt x="4" y="24"/>
                    <a:pt x="3" y="24"/>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442">
              <a:extLst>
                <a:ext uri="{FF2B5EF4-FFF2-40B4-BE49-F238E27FC236}">
                  <a16:creationId xmlns:a16="http://schemas.microsoft.com/office/drawing/2014/main" id="{03E8450F-2800-42F3-BBBE-1A4AA510CF34}"/>
                </a:ext>
              </a:extLst>
            </p:cNvPr>
            <p:cNvSpPr>
              <a:spLocks/>
            </p:cNvSpPr>
            <p:nvPr/>
          </p:nvSpPr>
          <p:spPr bwMode="auto">
            <a:xfrm>
              <a:off x="12187238" y="3989388"/>
              <a:ext cx="52388" cy="114300"/>
            </a:xfrm>
            <a:custGeom>
              <a:avLst/>
              <a:gdLst>
                <a:gd name="T0" fmla="*/ 15 w 17"/>
                <a:gd name="T1" fmla="*/ 37 h 37"/>
                <a:gd name="T2" fmla="*/ 13 w 17"/>
                <a:gd name="T3" fmla="*/ 37 h 37"/>
                <a:gd name="T4" fmla="*/ 1 w 17"/>
                <a:gd name="T5" fmla="*/ 22 h 37"/>
                <a:gd name="T6" fmla="*/ 0 w 17"/>
                <a:gd name="T7" fmla="*/ 21 h 37"/>
                <a:gd name="T8" fmla="*/ 2 w 17"/>
                <a:gd name="T9" fmla="*/ 2 h 37"/>
                <a:gd name="T10" fmla="*/ 4 w 17"/>
                <a:gd name="T11" fmla="*/ 0 h 37"/>
                <a:gd name="T12" fmla="*/ 6 w 17"/>
                <a:gd name="T13" fmla="*/ 2 h 37"/>
                <a:gd name="T14" fmla="*/ 4 w 17"/>
                <a:gd name="T15" fmla="*/ 20 h 37"/>
                <a:gd name="T16" fmla="*/ 16 w 17"/>
                <a:gd name="T17" fmla="*/ 34 h 37"/>
                <a:gd name="T18" fmla="*/ 16 w 17"/>
                <a:gd name="T19" fmla="*/ 37 h 37"/>
                <a:gd name="T20" fmla="*/ 15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15" y="37"/>
                  </a:moveTo>
                  <a:cubicBezTo>
                    <a:pt x="14" y="37"/>
                    <a:pt x="13" y="37"/>
                    <a:pt x="13" y="37"/>
                  </a:cubicBezTo>
                  <a:cubicBezTo>
                    <a:pt x="1" y="22"/>
                    <a:pt x="1" y="22"/>
                    <a:pt x="1" y="22"/>
                  </a:cubicBezTo>
                  <a:cubicBezTo>
                    <a:pt x="0" y="22"/>
                    <a:pt x="0" y="21"/>
                    <a:pt x="0" y="21"/>
                  </a:cubicBezTo>
                  <a:cubicBezTo>
                    <a:pt x="2" y="2"/>
                    <a:pt x="2" y="2"/>
                    <a:pt x="2" y="2"/>
                  </a:cubicBezTo>
                  <a:cubicBezTo>
                    <a:pt x="2" y="1"/>
                    <a:pt x="3" y="0"/>
                    <a:pt x="4" y="0"/>
                  </a:cubicBezTo>
                  <a:cubicBezTo>
                    <a:pt x="5" y="0"/>
                    <a:pt x="6" y="1"/>
                    <a:pt x="6" y="2"/>
                  </a:cubicBezTo>
                  <a:cubicBezTo>
                    <a:pt x="4" y="20"/>
                    <a:pt x="4" y="20"/>
                    <a:pt x="4" y="20"/>
                  </a:cubicBezTo>
                  <a:cubicBezTo>
                    <a:pt x="16" y="34"/>
                    <a:pt x="16" y="34"/>
                    <a:pt x="16" y="34"/>
                  </a:cubicBezTo>
                  <a:cubicBezTo>
                    <a:pt x="17" y="35"/>
                    <a:pt x="17" y="36"/>
                    <a:pt x="16" y="37"/>
                  </a:cubicBezTo>
                  <a:cubicBezTo>
                    <a:pt x="16" y="37"/>
                    <a:pt x="15" y="37"/>
                    <a:pt x="1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443">
              <a:extLst>
                <a:ext uri="{FF2B5EF4-FFF2-40B4-BE49-F238E27FC236}">
                  <a16:creationId xmlns:a16="http://schemas.microsoft.com/office/drawing/2014/main" id="{9CFE6E95-25EB-498F-BF71-6156BD4C9EB1}"/>
                </a:ext>
              </a:extLst>
            </p:cNvPr>
            <p:cNvSpPr>
              <a:spLocks/>
            </p:cNvSpPr>
            <p:nvPr/>
          </p:nvSpPr>
          <p:spPr bwMode="auto">
            <a:xfrm>
              <a:off x="12085638" y="3973513"/>
              <a:ext cx="12700" cy="587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9"/>
                    <a:pt x="0" y="17"/>
                  </a:cubicBezTo>
                  <a:cubicBezTo>
                    <a:pt x="0" y="2"/>
                    <a:pt x="0" y="2"/>
                    <a:pt x="0" y="2"/>
                  </a:cubicBezTo>
                  <a:cubicBezTo>
                    <a:pt x="0" y="1"/>
                    <a:pt x="1" y="0"/>
                    <a:pt x="2" y="0"/>
                  </a:cubicBezTo>
                  <a:cubicBezTo>
                    <a:pt x="3" y="0"/>
                    <a:pt x="4" y="1"/>
                    <a:pt x="4" y="2"/>
                  </a:cubicBezTo>
                  <a:cubicBezTo>
                    <a:pt x="4" y="17"/>
                    <a:pt x="4" y="17"/>
                    <a:pt x="4" y="17"/>
                  </a:cubicBezTo>
                  <a:cubicBezTo>
                    <a:pt x="4"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444">
              <a:extLst>
                <a:ext uri="{FF2B5EF4-FFF2-40B4-BE49-F238E27FC236}">
                  <a16:creationId xmlns:a16="http://schemas.microsoft.com/office/drawing/2014/main" id="{8FD58F67-77CC-4FEB-91EB-5BE4269573AD}"/>
                </a:ext>
              </a:extLst>
            </p:cNvPr>
            <p:cNvSpPr>
              <a:spLocks/>
            </p:cNvSpPr>
            <p:nvPr/>
          </p:nvSpPr>
          <p:spPr bwMode="auto">
            <a:xfrm>
              <a:off x="12147550" y="4048125"/>
              <a:ext cx="52388" cy="33338"/>
            </a:xfrm>
            <a:custGeom>
              <a:avLst/>
              <a:gdLst>
                <a:gd name="T0" fmla="*/ 3 w 17"/>
                <a:gd name="T1" fmla="*/ 11 h 11"/>
                <a:gd name="T2" fmla="*/ 1 w 17"/>
                <a:gd name="T3" fmla="*/ 10 h 11"/>
                <a:gd name="T4" fmla="*/ 2 w 17"/>
                <a:gd name="T5" fmla="*/ 7 h 11"/>
                <a:gd name="T6" fmla="*/ 14 w 17"/>
                <a:gd name="T7" fmla="*/ 0 h 11"/>
                <a:gd name="T8" fmla="*/ 17 w 17"/>
                <a:gd name="T9" fmla="*/ 1 h 11"/>
                <a:gd name="T10" fmla="*/ 16 w 17"/>
                <a:gd name="T11" fmla="*/ 4 h 11"/>
                <a:gd name="T12" fmla="*/ 3 w 17"/>
                <a:gd name="T13" fmla="*/ 11 h 11"/>
                <a:gd name="T14" fmla="*/ 3 w 1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3" y="11"/>
                  </a:moveTo>
                  <a:cubicBezTo>
                    <a:pt x="2" y="11"/>
                    <a:pt x="1" y="11"/>
                    <a:pt x="1" y="10"/>
                  </a:cubicBezTo>
                  <a:cubicBezTo>
                    <a:pt x="0" y="9"/>
                    <a:pt x="1" y="8"/>
                    <a:pt x="2" y="7"/>
                  </a:cubicBezTo>
                  <a:cubicBezTo>
                    <a:pt x="14" y="0"/>
                    <a:pt x="14" y="0"/>
                    <a:pt x="14" y="0"/>
                  </a:cubicBezTo>
                  <a:cubicBezTo>
                    <a:pt x="15" y="0"/>
                    <a:pt x="16" y="0"/>
                    <a:pt x="17" y="1"/>
                  </a:cubicBezTo>
                  <a:cubicBezTo>
                    <a:pt x="17" y="2"/>
                    <a:pt x="17" y="3"/>
                    <a:pt x="16" y="4"/>
                  </a:cubicBezTo>
                  <a:cubicBezTo>
                    <a:pt x="3" y="11"/>
                    <a:pt x="3" y="11"/>
                    <a:pt x="3" y="11"/>
                  </a:cubicBezTo>
                  <a:cubicBezTo>
                    <a:pt x="3" y="11"/>
                    <a:pt x="3" y="11"/>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445">
              <a:extLst>
                <a:ext uri="{FF2B5EF4-FFF2-40B4-BE49-F238E27FC236}">
                  <a16:creationId xmlns:a16="http://schemas.microsoft.com/office/drawing/2014/main" id="{1C33316A-1CA2-4E55-A164-DC411C5DC9E7}"/>
                </a:ext>
              </a:extLst>
            </p:cNvPr>
            <p:cNvSpPr>
              <a:spLocks/>
            </p:cNvSpPr>
            <p:nvPr/>
          </p:nvSpPr>
          <p:spPr bwMode="auto">
            <a:xfrm>
              <a:off x="12122150" y="4140200"/>
              <a:ext cx="41275" cy="39688"/>
            </a:xfrm>
            <a:custGeom>
              <a:avLst/>
              <a:gdLst>
                <a:gd name="T0" fmla="*/ 11 w 13"/>
                <a:gd name="T1" fmla="*/ 13 h 13"/>
                <a:gd name="T2" fmla="*/ 9 w 13"/>
                <a:gd name="T3" fmla="*/ 13 h 13"/>
                <a:gd name="T4" fmla="*/ 1 w 13"/>
                <a:gd name="T5" fmla="*/ 4 h 13"/>
                <a:gd name="T6" fmla="*/ 1 w 13"/>
                <a:gd name="T7" fmla="*/ 1 h 13"/>
                <a:gd name="T8" fmla="*/ 4 w 13"/>
                <a:gd name="T9" fmla="*/ 1 h 13"/>
                <a:gd name="T10" fmla="*/ 12 w 13"/>
                <a:gd name="T11" fmla="*/ 10 h 13"/>
                <a:gd name="T12" fmla="*/ 12 w 13"/>
                <a:gd name="T13" fmla="*/ 13 h 13"/>
                <a:gd name="T14" fmla="*/ 11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1" y="13"/>
                  </a:moveTo>
                  <a:cubicBezTo>
                    <a:pt x="10" y="13"/>
                    <a:pt x="9" y="13"/>
                    <a:pt x="9" y="13"/>
                  </a:cubicBezTo>
                  <a:cubicBezTo>
                    <a:pt x="1" y="4"/>
                    <a:pt x="1" y="4"/>
                    <a:pt x="1" y="4"/>
                  </a:cubicBezTo>
                  <a:cubicBezTo>
                    <a:pt x="0" y="3"/>
                    <a:pt x="1" y="2"/>
                    <a:pt x="1" y="1"/>
                  </a:cubicBezTo>
                  <a:cubicBezTo>
                    <a:pt x="2" y="0"/>
                    <a:pt x="3" y="0"/>
                    <a:pt x="4" y="1"/>
                  </a:cubicBezTo>
                  <a:cubicBezTo>
                    <a:pt x="12" y="10"/>
                    <a:pt x="12" y="10"/>
                    <a:pt x="12" y="10"/>
                  </a:cubicBezTo>
                  <a:cubicBezTo>
                    <a:pt x="13" y="11"/>
                    <a:pt x="13" y="12"/>
                    <a:pt x="12" y="13"/>
                  </a:cubicBezTo>
                  <a:cubicBezTo>
                    <a:pt x="11" y="13"/>
                    <a:pt x="11"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446">
              <a:extLst>
                <a:ext uri="{FF2B5EF4-FFF2-40B4-BE49-F238E27FC236}">
                  <a16:creationId xmlns:a16="http://schemas.microsoft.com/office/drawing/2014/main" id="{CA35EEA2-4CA2-4DA7-B700-D121A786BD5E}"/>
                </a:ext>
              </a:extLst>
            </p:cNvPr>
            <p:cNvSpPr>
              <a:spLocks/>
            </p:cNvSpPr>
            <p:nvPr/>
          </p:nvSpPr>
          <p:spPr bwMode="auto">
            <a:xfrm>
              <a:off x="12020550" y="4140200"/>
              <a:ext cx="41275" cy="39688"/>
            </a:xfrm>
            <a:custGeom>
              <a:avLst/>
              <a:gdLst>
                <a:gd name="T0" fmla="*/ 3 w 13"/>
                <a:gd name="T1" fmla="*/ 13 h 13"/>
                <a:gd name="T2" fmla="*/ 1 w 13"/>
                <a:gd name="T3" fmla="*/ 13 h 13"/>
                <a:gd name="T4" fmla="*/ 1 w 13"/>
                <a:gd name="T5" fmla="*/ 10 h 13"/>
                <a:gd name="T6" fmla="*/ 9 w 13"/>
                <a:gd name="T7" fmla="*/ 1 h 13"/>
                <a:gd name="T8" fmla="*/ 12 w 13"/>
                <a:gd name="T9" fmla="*/ 1 h 13"/>
                <a:gd name="T10" fmla="*/ 12 w 13"/>
                <a:gd name="T11" fmla="*/ 4 h 13"/>
                <a:gd name="T12" fmla="*/ 4 w 13"/>
                <a:gd name="T13" fmla="*/ 13 h 13"/>
                <a:gd name="T14" fmla="*/ 3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3" y="13"/>
                  </a:moveTo>
                  <a:cubicBezTo>
                    <a:pt x="2" y="13"/>
                    <a:pt x="2" y="13"/>
                    <a:pt x="1" y="13"/>
                  </a:cubicBezTo>
                  <a:cubicBezTo>
                    <a:pt x="0" y="12"/>
                    <a:pt x="0" y="11"/>
                    <a:pt x="1" y="10"/>
                  </a:cubicBezTo>
                  <a:cubicBezTo>
                    <a:pt x="9" y="1"/>
                    <a:pt x="9" y="1"/>
                    <a:pt x="9" y="1"/>
                  </a:cubicBezTo>
                  <a:cubicBezTo>
                    <a:pt x="10" y="0"/>
                    <a:pt x="11" y="0"/>
                    <a:pt x="12" y="1"/>
                  </a:cubicBezTo>
                  <a:cubicBezTo>
                    <a:pt x="13" y="2"/>
                    <a:pt x="13" y="3"/>
                    <a:pt x="12" y="4"/>
                  </a:cubicBezTo>
                  <a:cubicBezTo>
                    <a:pt x="4" y="13"/>
                    <a:pt x="4" y="13"/>
                    <a:pt x="4" y="13"/>
                  </a:cubicBezTo>
                  <a:cubicBezTo>
                    <a:pt x="4" y="13"/>
                    <a:pt x="3"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447">
              <a:extLst>
                <a:ext uri="{FF2B5EF4-FFF2-40B4-BE49-F238E27FC236}">
                  <a16:creationId xmlns:a16="http://schemas.microsoft.com/office/drawing/2014/main" id="{552CBC87-680F-4635-93E6-EDB5EA53C945}"/>
                </a:ext>
              </a:extLst>
            </p:cNvPr>
            <p:cNvSpPr>
              <a:spLocks/>
            </p:cNvSpPr>
            <p:nvPr/>
          </p:nvSpPr>
          <p:spPr bwMode="auto">
            <a:xfrm>
              <a:off x="11984038" y="4048125"/>
              <a:ext cx="52388" cy="30163"/>
            </a:xfrm>
            <a:custGeom>
              <a:avLst/>
              <a:gdLst>
                <a:gd name="T0" fmla="*/ 15 w 17"/>
                <a:gd name="T1" fmla="*/ 10 h 10"/>
                <a:gd name="T2" fmla="*/ 14 w 17"/>
                <a:gd name="T3" fmla="*/ 10 h 10"/>
                <a:gd name="T4" fmla="*/ 1 w 17"/>
                <a:gd name="T5" fmla="*/ 4 h 10"/>
                <a:gd name="T6" fmla="*/ 0 w 17"/>
                <a:gd name="T7" fmla="*/ 1 h 10"/>
                <a:gd name="T8" fmla="*/ 3 w 17"/>
                <a:gd name="T9" fmla="*/ 0 h 10"/>
                <a:gd name="T10" fmla="*/ 15 w 17"/>
                <a:gd name="T11" fmla="*/ 7 h 10"/>
                <a:gd name="T12" fmla="*/ 16 w 17"/>
                <a:gd name="T13" fmla="*/ 9 h 10"/>
                <a:gd name="T14" fmla="*/ 15 w 17"/>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5" y="10"/>
                  </a:moveTo>
                  <a:cubicBezTo>
                    <a:pt x="14" y="10"/>
                    <a:pt x="14" y="10"/>
                    <a:pt x="14" y="10"/>
                  </a:cubicBezTo>
                  <a:cubicBezTo>
                    <a:pt x="1" y="4"/>
                    <a:pt x="1" y="4"/>
                    <a:pt x="1" y="4"/>
                  </a:cubicBezTo>
                  <a:cubicBezTo>
                    <a:pt x="0" y="3"/>
                    <a:pt x="0" y="2"/>
                    <a:pt x="0" y="1"/>
                  </a:cubicBezTo>
                  <a:cubicBezTo>
                    <a:pt x="1" y="0"/>
                    <a:pt x="2" y="0"/>
                    <a:pt x="3" y="0"/>
                  </a:cubicBezTo>
                  <a:cubicBezTo>
                    <a:pt x="15" y="7"/>
                    <a:pt x="15" y="7"/>
                    <a:pt x="15" y="7"/>
                  </a:cubicBezTo>
                  <a:cubicBezTo>
                    <a:pt x="16" y="7"/>
                    <a:pt x="17" y="8"/>
                    <a:pt x="16" y="9"/>
                  </a:cubicBezTo>
                  <a:cubicBezTo>
                    <a:pt x="16" y="10"/>
                    <a:pt x="15" y="10"/>
                    <a:pt x="1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763360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FD2407D2-072B-46DC-AB6D-83868F86C60E}"/>
              </a:ext>
            </a:extLst>
          </p:cNvPr>
          <p:cNvGrpSpPr/>
          <p:nvPr/>
        </p:nvGrpSpPr>
        <p:grpSpPr>
          <a:xfrm flipH="1">
            <a:off x="10045185" y="5289735"/>
            <a:ext cx="2862161" cy="1856404"/>
            <a:chOff x="7827963" y="-5399088"/>
            <a:chExt cx="4598988" cy="2982914"/>
          </a:xfrm>
        </p:grpSpPr>
        <p:sp>
          <p:nvSpPr>
            <p:cNvPr id="43" name="Freeform 18">
              <a:extLst>
                <a:ext uri="{FF2B5EF4-FFF2-40B4-BE49-F238E27FC236}">
                  <a16:creationId xmlns:a16="http://schemas.microsoft.com/office/drawing/2014/main" id="{50773F9D-3ACE-46D4-B2AB-BDCFE1A2F692}"/>
                </a:ext>
              </a:extLst>
            </p:cNvPr>
            <p:cNvSpPr>
              <a:spLocks/>
            </p:cNvSpPr>
            <p:nvPr/>
          </p:nvSpPr>
          <p:spPr bwMode="auto">
            <a:xfrm>
              <a:off x="7827963" y="-4533900"/>
              <a:ext cx="4598988" cy="1735137"/>
            </a:xfrm>
            <a:custGeom>
              <a:avLst/>
              <a:gdLst>
                <a:gd name="T0" fmla="*/ 1845 w 1899"/>
                <a:gd name="T1" fmla="*/ 716 h 716"/>
                <a:gd name="T2" fmla="*/ 1717 w 1899"/>
                <a:gd name="T3" fmla="*/ 619 h 716"/>
                <a:gd name="T4" fmla="*/ 1343 w 1899"/>
                <a:gd name="T5" fmla="*/ 625 h 716"/>
                <a:gd name="T6" fmla="*/ 1631 w 1899"/>
                <a:gd name="T7" fmla="*/ 320 h 716"/>
                <a:gd name="T8" fmla="*/ 1272 w 1899"/>
                <a:gd name="T9" fmla="*/ 406 h 716"/>
                <a:gd name="T10" fmla="*/ 1431 w 1899"/>
                <a:gd name="T11" fmla="*/ 154 h 716"/>
                <a:gd name="T12" fmla="*/ 955 w 1899"/>
                <a:gd name="T13" fmla="*/ 367 h 716"/>
                <a:gd name="T14" fmla="*/ 1090 w 1899"/>
                <a:gd name="T15" fmla="*/ 102 h 716"/>
                <a:gd name="T16" fmla="*/ 859 w 1899"/>
                <a:gd name="T17" fmla="*/ 185 h 716"/>
                <a:gd name="T18" fmla="*/ 765 w 1899"/>
                <a:gd name="T19" fmla="*/ 72 h 716"/>
                <a:gd name="T20" fmla="*/ 599 w 1899"/>
                <a:gd name="T21" fmla="*/ 264 h 716"/>
                <a:gd name="T22" fmla="*/ 202 w 1899"/>
                <a:gd name="T23" fmla="*/ 43 h 716"/>
                <a:gd name="T24" fmla="*/ 233 w 1899"/>
                <a:gd name="T25" fmla="*/ 665 h 716"/>
                <a:gd name="T26" fmla="*/ 1845 w 1899"/>
                <a:gd name="T2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9" h="716">
                  <a:moveTo>
                    <a:pt x="1845" y="716"/>
                  </a:moveTo>
                  <a:cubicBezTo>
                    <a:pt x="1873" y="676"/>
                    <a:pt x="1841" y="641"/>
                    <a:pt x="1717" y="619"/>
                  </a:cubicBezTo>
                  <a:cubicBezTo>
                    <a:pt x="1581" y="594"/>
                    <a:pt x="1451" y="604"/>
                    <a:pt x="1343" y="625"/>
                  </a:cubicBezTo>
                  <a:cubicBezTo>
                    <a:pt x="1599" y="511"/>
                    <a:pt x="1899" y="348"/>
                    <a:pt x="1631" y="320"/>
                  </a:cubicBezTo>
                  <a:cubicBezTo>
                    <a:pt x="1548" y="311"/>
                    <a:pt x="1417" y="348"/>
                    <a:pt x="1272" y="406"/>
                  </a:cubicBezTo>
                  <a:cubicBezTo>
                    <a:pt x="1436" y="281"/>
                    <a:pt x="1527" y="177"/>
                    <a:pt x="1431" y="154"/>
                  </a:cubicBezTo>
                  <a:cubicBezTo>
                    <a:pt x="1342" y="133"/>
                    <a:pt x="1155" y="233"/>
                    <a:pt x="955" y="367"/>
                  </a:cubicBezTo>
                  <a:cubicBezTo>
                    <a:pt x="1070" y="253"/>
                    <a:pt x="1138" y="152"/>
                    <a:pt x="1090" y="102"/>
                  </a:cubicBezTo>
                  <a:cubicBezTo>
                    <a:pt x="1050" y="62"/>
                    <a:pt x="962" y="104"/>
                    <a:pt x="859" y="185"/>
                  </a:cubicBezTo>
                  <a:cubicBezTo>
                    <a:pt x="866" y="111"/>
                    <a:pt x="836" y="66"/>
                    <a:pt x="765" y="72"/>
                  </a:cubicBezTo>
                  <a:cubicBezTo>
                    <a:pt x="698" y="79"/>
                    <a:pt x="641" y="163"/>
                    <a:pt x="599" y="264"/>
                  </a:cubicBezTo>
                  <a:cubicBezTo>
                    <a:pt x="540" y="103"/>
                    <a:pt x="374" y="0"/>
                    <a:pt x="202" y="43"/>
                  </a:cubicBezTo>
                  <a:cubicBezTo>
                    <a:pt x="0" y="93"/>
                    <a:pt x="149" y="480"/>
                    <a:pt x="233" y="665"/>
                  </a:cubicBezTo>
                  <a:lnTo>
                    <a:pt x="1845" y="716"/>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7">
              <a:extLst>
                <a:ext uri="{FF2B5EF4-FFF2-40B4-BE49-F238E27FC236}">
                  <a16:creationId xmlns:a16="http://schemas.microsoft.com/office/drawing/2014/main" id="{635994A1-325E-42B7-B881-14A3E8BE4824}"/>
                </a:ext>
              </a:extLst>
            </p:cNvPr>
            <p:cNvSpPr>
              <a:spLocks/>
            </p:cNvSpPr>
            <p:nvPr/>
          </p:nvSpPr>
          <p:spPr bwMode="auto">
            <a:xfrm>
              <a:off x="8793163" y="-5399088"/>
              <a:ext cx="1376363" cy="2038350"/>
            </a:xfrm>
            <a:custGeom>
              <a:avLst/>
              <a:gdLst>
                <a:gd name="T0" fmla="*/ 62 w 568"/>
                <a:gd name="T1" fmla="*/ 342 h 841"/>
                <a:gd name="T2" fmla="*/ 135 w 568"/>
                <a:gd name="T3" fmla="*/ 841 h 841"/>
                <a:gd name="T4" fmla="*/ 506 w 568"/>
                <a:gd name="T5" fmla="*/ 499 h 841"/>
                <a:gd name="T6" fmla="*/ 433 w 568"/>
                <a:gd name="T7" fmla="*/ 0 h 841"/>
                <a:gd name="T8" fmla="*/ 62 w 568"/>
                <a:gd name="T9" fmla="*/ 342 h 841"/>
              </a:gdLst>
              <a:ahLst/>
              <a:cxnLst>
                <a:cxn ang="0">
                  <a:pos x="T0" y="T1"/>
                </a:cxn>
                <a:cxn ang="0">
                  <a:pos x="T2" y="T3"/>
                </a:cxn>
                <a:cxn ang="0">
                  <a:pos x="T4" y="T5"/>
                </a:cxn>
                <a:cxn ang="0">
                  <a:pos x="T6" y="T7"/>
                </a:cxn>
                <a:cxn ang="0">
                  <a:pos x="T8" y="T9"/>
                </a:cxn>
              </a:cxnLst>
              <a:rect l="0" t="0" r="r" b="b"/>
              <a:pathLst>
                <a:path w="568" h="841">
                  <a:moveTo>
                    <a:pt x="62" y="342"/>
                  </a:moveTo>
                  <a:cubicBezTo>
                    <a:pt x="0" y="516"/>
                    <a:pt x="34" y="701"/>
                    <a:pt x="135" y="841"/>
                  </a:cubicBezTo>
                  <a:cubicBezTo>
                    <a:pt x="303" y="796"/>
                    <a:pt x="445" y="673"/>
                    <a:pt x="506" y="499"/>
                  </a:cubicBezTo>
                  <a:cubicBezTo>
                    <a:pt x="568" y="325"/>
                    <a:pt x="534" y="140"/>
                    <a:pt x="433" y="0"/>
                  </a:cubicBezTo>
                  <a:cubicBezTo>
                    <a:pt x="266" y="45"/>
                    <a:pt x="123" y="168"/>
                    <a:pt x="62" y="34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Line 28">
              <a:extLst>
                <a:ext uri="{FF2B5EF4-FFF2-40B4-BE49-F238E27FC236}">
                  <a16:creationId xmlns:a16="http://schemas.microsoft.com/office/drawing/2014/main" id="{C7C92130-ED8C-412B-91A8-92B932C677B5}"/>
                </a:ext>
              </a:extLst>
            </p:cNvPr>
            <p:cNvSpPr>
              <a:spLocks noChangeShapeType="1"/>
            </p:cNvSpPr>
            <p:nvPr/>
          </p:nvSpPr>
          <p:spPr bwMode="auto">
            <a:xfrm flipH="1">
              <a:off x="9142413" y="-5240338"/>
              <a:ext cx="636588" cy="1800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29">
              <a:extLst>
                <a:ext uri="{FF2B5EF4-FFF2-40B4-BE49-F238E27FC236}">
                  <a16:creationId xmlns:a16="http://schemas.microsoft.com/office/drawing/2014/main" id="{435995C1-853C-41D4-B9FA-A64B880BAC05}"/>
                </a:ext>
              </a:extLst>
            </p:cNvPr>
            <p:cNvSpPr>
              <a:spLocks noChangeShapeType="1"/>
            </p:cNvSpPr>
            <p:nvPr/>
          </p:nvSpPr>
          <p:spPr bwMode="auto">
            <a:xfrm flipV="1">
              <a:off x="9648826" y="-4986338"/>
              <a:ext cx="303213" cy="1190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30">
              <a:extLst>
                <a:ext uri="{FF2B5EF4-FFF2-40B4-BE49-F238E27FC236}">
                  <a16:creationId xmlns:a16="http://schemas.microsoft.com/office/drawing/2014/main" id="{2911D367-1761-46E0-AB61-2B53B31EA90D}"/>
                </a:ext>
              </a:extLst>
            </p:cNvPr>
            <p:cNvSpPr>
              <a:spLocks noChangeShapeType="1"/>
            </p:cNvSpPr>
            <p:nvPr/>
          </p:nvSpPr>
          <p:spPr bwMode="auto">
            <a:xfrm flipV="1">
              <a:off x="9542463" y="-4708525"/>
              <a:ext cx="369888" cy="149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31">
              <a:extLst>
                <a:ext uri="{FF2B5EF4-FFF2-40B4-BE49-F238E27FC236}">
                  <a16:creationId xmlns:a16="http://schemas.microsoft.com/office/drawing/2014/main" id="{19E59F4E-928F-40BE-A079-BEC161F90E2B}"/>
                </a:ext>
              </a:extLst>
            </p:cNvPr>
            <p:cNvSpPr>
              <a:spLocks noChangeShapeType="1"/>
            </p:cNvSpPr>
            <p:nvPr/>
          </p:nvSpPr>
          <p:spPr bwMode="auto">
            <a:xfrm flipV="1">
              <a:off x="9432926" y="-4497388"/>
              <a:ext cx="620713" cy="2428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32">
              <a:extLst>
                <a:ext uri="{FF2B5EF4-FFF2-40B4-BE49-F238E27FC236}">
                  <a16:creationId xmlns:a16="http://schemas.microsoft.com/office/drawing/2014/main" id="{54EC6A7E-C14E-4036-9F2B-DC6A212EEFA1}"/>
                </a:ext>
              </a:extLst>
            </p:cNvPr>
            <p:cNvSpPr>
              <a:spLocks noChangeShapeType="1"/>
            </p:cNvSpPr>
            <p:nvPr/>
          </p:nvSpPr>
          <p:spPr bwMode="auto">
            <a:xfrm flipV="1">
              <a:off x="9323388" y="-4184650"/>
              <a:ext cx="606425" cy="238125"/>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33">
              <a:extLst>
                <a:ext uri="{FF2B5EF4-FFF2-40B4-BE49-F238E27FC236}">
                  <a16:creationId xmlns:a16="http://schemas.microsoft.com/office/drawing/2014/main" id="{C3CA4DF4-C295-4A16-A823-FB262043A3A1}"/>
                </a:ext>
              </a:extLst>
            </p:cNvPr>
            <p:cNvSpPr>
              <a:spLocks noChangeShapeType="1"/>
            </p:cNvSpPr>
            <p:nvPr/>
          </p:nvSpPr>
          <p:spPr bwMode="auto">
            <a:xfrm flipV="1">
              <a:off x="9215438" y="-3771900"/>
              <a:ext cx="336550" cy="133350"/>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34">
              <a:extLst>
                <a:ext uri="{FF2B5EF4-FFF2-40B4-BE49-F238E27FC236}">
                  <a16:creationId xmlns:a16="http://schemas.microsoft.com/office/drawing/2014/main" id="{F33C4F11-E8AF-406A-B651-582982A3B5EB}"/>
                </a:ext>
              </a:extLst>
            </p:cNvPr>
            <p:cNvSpPr>
              <a:spLocks noChangeShapeType="1"/>
            </p:cNvSpPr>
            <p:nvPr/>
          </p:nvSpPr>
          <p:spPr bwMode="auto">
            <a:xfrm flipH="1" flipV="1">
              <a:off x="9496426" y="-5187950"/>
              <a:ext cx="161925" cy="2809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35">
              <a:extLst>
                <a:ext uri="{FF2B5EF4-FFF2-40B4-BE49-F238E27FC236}">
                  <a16:creationId xmlns:a16="http://schemas.microsoft.com/office/drawing/2014/main" id="{594846F4-CBAE-4D34-86D2-4B29736569D5}"/>
                </a:ext>
              </a:extLst>
            </p:cNvPr>
            <p:cNvSpPr>
              <a:spLocks noChangeShapeType="1"/>
            </p:cNvSpPr>
            <p:nvPr/>
          </p:nvSpPr>
          <p:spPr bwMode="auto">
            <a:xfrm flipH="1" flipV="1">
              <a:off x="9299576" y="-5040313"/>
              <a:ext cx="249238" cy="4413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36">
              <a:extLst>
                <a:ext uri="{FF2B5EF4-FFF2-40B4-BE49-F238E27FC236}">
                  <a16:creationId xmlns:a16="http://schemas.microsoft.com/office/drawing/2014/main" id="{FE30A3D8-B1A7-4102-A420-F44ACA716CB0}"/>
                </a:ext>
              </a:extLst>
            </p:cNvPr>
            <p:cNvSpPr>
              <a:spLocks noChangeShapeType="1"/>
            </p:cNvSpPr>
            <p:nvPr/>
          </p:nvSpPr>
          <p:spPr bwMode="auto">
            <a:xfrm flipH="1" flipV="1">
              <a:off x="9128126" y="-4843463"/>
              <a:ext cx="312738" cy="5492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37">
              <a:extLst>
                <a:ext uri="{FF2B5EF4-FFF2-40B4-BE49-F238E27FC236}">
                  <a16:creationId xmlns:a16="http://schemas.microsoft.com/office/drawing/2014/main" id="{97E28EA2-9B35-492C-80F4-F9736EF700E8}"/>
                </a:ext>
              </a:extLst>
            </p:cNvPr>
            <p:cNvSpPr>
              <a:spLocks noChangeShapeType="1"/>
            </p:cNvSpPr>
            <p:nvPr/>
          </p:nvSpPr>
          <p:spPr bwMode="auto">
            <a:xfrm flipH="1" flipV="1">
              <a:off x="9012238" y="-4549775"/>
              <a:ext cx="319088" cy="563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38">
              <a:extLst>
                <a:ext uri="{FF2B5EF4-FFF2-40B4-BE49-F238E27FC236}">
                  <a16:creationId xmlns:a16="http://schemas.microsoft.com/office/drawing/2014/main" id="{B515F73F-0632-4E8F-9072-91BFB2C5013B}"/>
                </a:ext>
              </a:extLst>
            </p:cNvPr>
            <p:cNvSpPr>
              <a:spLocks noChangeShapeType="1"/>
            </p:cNvSpPr>
            <p:nvPr/>
          </p:nvSpPr>
          <p:spPr bwMode="auto">
            <a:xfrm flipH="1" flipV="1">
              <a:off x="8948738" y="-4165600"/>
              <a:ext cx="273050" cy="4873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40">
              <a:extLst>
                <a:ext uri="{FF2B5EF4-FFF2-40B4-BE49-F238E27FC236}">
                  <a16:creationId xmlns:a16="http://schemas.microsoft.com/office/drawing/2014/main" id="{0C967802-8A44-4757-81FD-B2208AD60AA0}"/>
                </a:ext>
              </a:extLst>
            </p:cNvPr>
            <p:cNvSpPr>
              <a:spLocks/>
            </p:cNvSpPr>
            <p:nvPr/>
          </p:nvSpPr>
          <p:spPr bwMode="auto">
            <a:xfrm>
              <a:off x="9164638" y="-3997325"/>
              <a:ext cx="1912938" cy="1268412"/>
            </a:xfrm>
            <a:custGeom>
              <a:avLst/>
              <a:gdLst>
                <a:gd name="T0" fmla="*/ 327 w 790"/>
                <a:gd name="T1" fmla="*/ 53 h 524"/>
                <a:gd name="T2" fmla="*/ 0 w 790"/>
                <a:gd name="T3" fmla="*/ 391 h 524"/>
                <a:gd name="T4" fmla="*/ 463 w 790"/>
                <a:gd name="T5" fmla="*/ 471 h 524"/>
                <a:gd name="T6" fmla="*/ 790 w 790"/>
                <a:gd name="T7" fmla="*/ 134 h 524"/>
                <a:gd name="T8" fmla="*/ 327 w 790"/>
                <a:gd name="T9" fmla="*/ 53 h 524"/>
              </a:gdLst>
              <a:ahLst/>
              <a:cxnLst>
                <a:cxn ang="0">
                  <a:pos x="T0" y="T1"/>
                </a:cxn>
                <a:cxn ang="0">
                  <a:pos x="T2" y="T3"/>
                </a:cxn>
                <a:cxn ang="0">
                  <a:pos x="T4" y="T5"/>
                </a:cxn>
                <a:cxn ang="0">
                  <a:pos x="T6" y="T7"/>
                </a:cxn>
                <a:cxn ang="0">
                  <a:pos x="T8" y="T9"/>
                </a:cxn>
              </a:cxnLst>
              <a:rect l="0" t="0" r="r" b="b"/>
              <a:pathLst>
                <a:path w="790" h="524">
                  <a:moveTo>
                    <a:pt x="327" y="53"/>
                  </a:moveTo>
                  <a:cubicBezTo>
                    <a:pt x="164" y="107"/>
                    <a:pt x="46" y="236"/>
                    <a:pt x="0" y="391"/>
                  </a:cubicBezTo>
                  <a:cubicBezTo>
                    <a:pt x="128" y="489"/>
                    <a:pt x="300" y="524"/>
                    <a:pt x="463" y="471"/>
                  </a:cubicBezTo>
                  <a:cubicBezTo>
                    <a:pt x="627" y="418"/>
                    <a:pt x="744" y="288"/>
                    <a:pt x="790" y="134"/>
                  </a:cubicBezTo>
                  <a:cubicBezTo>
                    <a:pt x="662" y="36"/>
                    <a:pt x="491" y="0"/>
                    <a:pt x="327" y="53"/>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Line 41">
              <a:extLst>
                <a:ext uri="{FF2B5EF4-FFF2-40B4-BE49-F238E27FC236}">
                  <a16:creationId xmlns:a16="http://schemas.microsoft.com/office/drawing/2014/main" id="{206064BA-0436-49B8-952B-63B192A630E9}"/>
                </a:ext>
              </a:extLst>
            </p:cNvPr>
            <p:cNvSpPr>
              <a:spLocks noChangeShapeType="1"/>
            </p:cNvSpPr>
            <p:nvPr/>
          </p:nvSpPr>
          <p:spPr bwMode="auto">
            <a:xfrm flipH="1">
              <a:off x="9234488" y="-3632200"/>
              <a:ext cx="1690688" cy="550862"/>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42">
              <a:extLst>
                <a:ext uri="{FF2B5EF4-FFF2-40B4-BE49-F238E27FC236}">
                  <a16:creationId xmlns:a16="http://schemas.microsoft.com/office/drawing/2014/main" id="{C7CAC6B4-3EE1-4510-8712-776545569F87}"/>
                </a:ext>
              </a:extLst>
            </p:cNvPr>
            <p:cNvSpPr>
              <a:spLocks noChangeShapeType="1"/>
            </p:cNvSpPr>
            <p:nvPr/>
          </p:nvSpPr>
          <p:spPr bwMode="auto">
            <a:xfrm>
              <a:off x="10575926" y="-3516313"/>
              <a:ext cx="258763" cy="15557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43">
              <a:extLst>
                <a:ext uri="{FF2B5EF4-FFF2-40B4-BE49-F238E27FC236}">
                  <a16:creationId xmlns:a16="http://schemas.microsoft.com/office/drawing/2014/main" id="{B6CF5150-FE22-4561-A55B-4A5303092EEA}"/>
                </a:ext>
              </a:extLst>
            </p:cNvPr>
            <p:cNvSpPr>
              <a:spLocks noChangeShapeType="1"/>
            </p:cNvSpPr>
            <p:nvPr/>
          </p:nvSpPr>
          <p:spPr bwMode="auto">
            <a:xfrm>
              <a:off x="10288588" y="-3421063"/>
              <a:ext cx="319088" cy="190500"/>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44">
              <a:extLst>
                <a:ext uri="{FF2B5EF4-FFF2-40B4-BE49-F238E27FC236}">
                  <a16:creationId xmlns:a16="http://schemas.microsoft.com/office/drawing/2014/main" id="{9A3D93D2-EAF9-4162-92F5-DC552C82673C}"/>
                </a:ext>
              </a:extLst>
            </p:cNvPr>
            <p:cNvSpPr>
              <a:spLocks noChangeShapeType="1"/>
            </p:cNvSpPr>
            <p:nvPr/>
          </p:nvSpPr>
          <p:spPr bwMode="auto">
            <a:xfrm>
              <a:off x="9999663" y="-3328988"/>
              <a:ext cx="533400" cy="32226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45">
              <a:extLst>
                <a:ext uri="{FF2B5EF4-FFF2-40B4-BE49-F238E27FC236}">
                  <a16:creationId xmlns:a16="http://schemas.microsoft.com/office/drawing/2014/main" id="{221613A7-6FE9-49E3-B3C4-9C20DE9A5B0A}"/>
                </a:ext>
              </a:extLst>
            </p:cNvPr>
            <p:cNvSpPr>
              <a:spLocks noChangeShapeType="1"/>
            </p:cNvSpPr>
            <p:nvPr/>
          </p:nvSpPr>
          <p:spPr bwMode="auto">
            <a:xfrm>
              <a:off x="9712326" y="-3235325"/>
              <a:ext cx="517525" cy="312737"/>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46">
              <a:extLst>
                <a:ext uri="{FF2B5EF4-FFF2-40B4-BE49-F238E27FC236}">
                  <a16:creationId xmlns:a16="http://schemas.microsoft.com/office/drawing/2014/main" id="{49A9B364-3E7F-4368-BB3F-D680EB8F3CBA}"/>
                </a:ext>
              </a:extLst>
            </p:cNvPr>
            <p:cNvSpPr>
              <a:spLocks noChangeShapeType="1"/>
            </p:cNvSpPr>
            <p:nvPr/>
          </p:nvSpPr>
          <p:spPr bwMode="auto">
            <a:xfrm>
              <a:off x="9426576" y="-3140075"/>
              <a:ext cx="287338" cy="174625"/>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47">
              <a:extLst>
                <a:ext uri="{FF2B5EF4-FFF2-40B4-BE49-F238E27FC236}">
                  <a16:creationId xmlns:a16="http://schemas.microsoft.com/office/drawing/2014/main" id="{F11578CC-69E4-4C7D-8AE2-C4D194007AE3}"/>
                </a:ext>
              </a:extLst>
            </p:cNvPr>
            <p:cNvSpPr>
              <a:spLocks noChangeShapeType="1"/>
            </p:cNvSpPr>
            <p:nvPr/>
          </p:nvSpPr>
          <p:spPr bwMode="auto">
            <a:xfrm flipV="1">
              <a:off x="10610851" y="-3808413"/>
              <a:ext cx="115888" cy="2762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48">
              <a:extLst>
                <a:ext uri="{FF2B5EF4-FFF2-40B4-BE49-F238E27FC236}">
                  <a16:creationId xmlns:a16="http://schemas.microsoft.com/office/drawing/2014/main" id="{E3C2F2FE-81A4-4DD4-918F-8E7F572CFD9A}"/>
                </a:ext>
              </a:extLst>
            </p:cNvPr>
            <p:cNvSpPr>
              <a:spLocks noChangeShapeType="1"/>
            </p:cNvSpPr>
            <p:nvPr/>
          </p:nvSpPr>
          <p:spPr bwMode="auto">
            <a:xfrm flipV="1">
              <a:off x="10321926" y="-3871913"/>
              <a:ext cx="180975" cy="433387"/>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49">
              <a:extLst>
                <a:ext uri="{FF2B5EF4-FFF2-40B4-BE49-F238E27FC236}">
                  <a16:creationId xmlns:a16="http://schemas.microsoft.com/office/drawing/2014/main" id="{C4EB3B56-5F62-4B2E-85B4-76163527E840}"/>
                </a:ext>
              </a:extLst>
            </p:cNvPr>
            <p:cNvSpPr>
              <a:spLocks noChangeShapeType="1"/>
            </p:cNvSpPr>
            <p:nvPr/>
          </p:nvSpPr>
          <p:spPr bwMode="auto">
            <a:xfrm flipV="1">
              <a:off x="10033001" y="-3886200"/>
              <a:ext cx="228600" cy="5429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50">
              <a:extLst>
                <a:ext uri="{FF2B5EF4-FFF2-40B4-BE49-F238E27FC236}">
                  <a16:creationId xmlns:a16="http://schemas.microsoft.com/office/drawing/2014/main" id="{4B3287BD-78E0-4803-9E64-9AB2CD6CB8E8}"/>
                </a:ext>
              </a:extLst>
            </p:cNvPr>
            <p:cNvSpPr>
              <a:spLocks noChangeShapeType="1"/>
            </p:cNvSpPr>
            <p:nvPr/>
          </p:nvSpPr>
          <p:spPr bwMode="auto">
            <a:xfrm flipV="1">
              <a:off x="9745663" y="-3808413"/>
              <a:ext cx="234950" cy="55721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51">
              <a:extLst>
                <a:ext uri="{FF2B5EF4-FFF2-40B4-BE49-F238E27FC236}">
                  <a16:creationId xmlns:a16="http://schemas.microsoft.com/office/drawing/2014/main" id="{4C0CE839-6820-4DF6-BE7E-8154F36CABB3}"/>
                </a:ext>
              </a:extLst>
            </p:cNvPr>
            <p:cNvSpPr>
              <a:spLocks noChangeShapeType="1"/>
            </p:cNvSpPr>
            <p:nvPr/>
          </p:nvSpPr>
          <p:spPr bwMode="auto">
            <a:xfrm flipV="1">
              <a:off x="9456738" y="-3633788"/>
              <a:ext cx="201613" cy="47625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52">
              <a:extLst>
                <a:ext uri="{FF2B5EF4-FFF2-40B4-BE49-F238E27FC236}">
                  <a16:creationId xmlns:a16="http://schemas.microsoft.com/office/drawing/2014/main" id="{4C94C134-8473-4362-94CF-5F058D2AAD73}"/>
                </a:ext>
              </a:extLst>
            </p:cNvPr>
            <p:cNvSpPr>
              <a:spLocks/>
            </p:cNvSpPr>
            <p:nvPr/>
          </p:nvSpPr>
          <p:spPr bwMode="auto">
            <a:xfrm>
              <a:off x="9985376" y="-5008563"/>
              <a:ext cx="174625" cy="211137"/>
            </a:xfrm>
            <a:custGeom>
              <a:avLst/>
              <a:gdLst>
                <a:gd name="T0" fmla="*/ 3 w 72"/>
                <a:gd name="T1" fmla="*/ 87 h 87"/>
                <a:gd name="T2" fmla="*/ 60 w 72"/>
                <a:gd name="T3" fmla="*/ 51 h 87"/>
                <a:gd name="T4" fmla="*/ 61 w 72"/>
                <a:gd name="T5" fmla="*/ 8 h 87"/>
                <a:gd name="T6" fmla="*/ 21 w 72"/>
                <a:gd name="T7" fmla="*/ 22 h 87"/>
                <a:gd name="T8" fmla="*/ 3 w 72"/>
                <a:gd name="T9" fmla="*/ 87 h 87"/>
              </a:gdLst>
              <a:ahLst/>
              <a:cxnLst>
                <a:cxn ang="0">
                  <a:pos x="T0" y="T1"/>
                </a:cxn>
                <a:cxn ang="0">
                  <a:pos x="T2" y="T3"/>
                </a:cxn>
                <a:cxn ang="0">
                  <a:pos x="T4" y="T5"/>
                </a:cxn>
                <a:cxn ang="0">
                  <a:pos x="T6" y="T7"/>
                </a:cxn>
                <a:cxn ang="0">
                  <a:pos x="T8" y="T9"/>
                </a:cxn>
              </a:cxnLst>
              <a:rect l="0" t="0" r="r" b="b"/>
              <a:pathLst>
                <a:path w="72" h="87">
                  <a:moveTo>
                    <a:pt x="3" y="87"/>
                  </a:moveTo>
                  <a:cubicBezTo>
                    <a:pt x="3" y="87"/>
                    <a:pt x="39" y="79"/>
                    <a:pt x="60" y="51"/>
                  </a:cubicBezTo>
                  <a:cubicBezTo>
                    <a:pt x="68" y="40"/>
                    <a:pt x="72" y="16"/>
                    <a:pt x="61" y="8"/>
                  </a:cubicBezTo>
                  <a:cubicBezTo>
                    <a:pt x="51" y="0"/>
                    <a:pt x="33" y="7"/>
                    <a:pt x="21" y="22"/>
                  </a:cubicBezTo>
                  <a:cubicBezTo>
                    <a:pt x="0" y="50"/>
                    <a:pt x="3" y="87"/>
                    <a:pt x="3" y="87"/>
                  </a:cubicBezTo>
                  <a:close/>
                </a:path>
              </a:pathLst>
            </a:custGeom>
            <a:solidFill>
              <a:srgbClr val="63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3">
              <a:extLst>
                <a:ext uri="{FF2B5EF4-FFF2-40B4-BE49-F238E27FC236}">
                  <a16:creationId xmlns:a16="http://schemas.microsoft.com/office/drawing/2014/main" id="{0318969C-DD38-4837-B648-B1FEBC4A1C7C}"/>
                </a:ext>
              </a:extLst>
            </p:cNvPr>
            <p:cNvSpPr>
              <a:spLocks/>
            </p:cNvSpPr>
            <p:nvPr/>
          </p:nvSpPr>
          <p:spPr bwMode="auto">
            <a:xfrm>
              <a:off x="9813926" y="-4897438"/>
              <a:ext cx="122238" cy="209550"/>
            </a:xfrm>
            <a:custGeom>
              <a:avLst/>
              <a:gdLst>
                <a:gd name="T0" fmla="*/ 35 w 51"/>
                <a:gd name="T1" fmla="*/ 86 h 86"/>
                <a:gd name="T2" fmla="*/ 45 w 51"/>
                <a:gd name="T3" fmla="*/ 28 h 86"/>
                <a:gd name="T4" fmla="*/ 18 w 51"/>
                <a:gd name="T5" fmla="*/ 3 h 86"/>
                <a:gd name="T6" fmla="*/ 3 w 51"/>
                <a:gd name="T7" fmla="*/ 36 h 86"/>
                <a:gd name="T8" fmla="*/ 35 w 51"/>
                <a:gd name="T9" fmla="*/ 86 h 86"/>
              </a:gdLst>
              <a:ahLst/>
              <a:cxnLst>
                <a:cxn ang="0">
                  <a:pos x="T0" y="T1"/>
                </a:cxn>
                <a:cxn ang="0">
                  <a:pos x="T2" y="T3"/>
                </a:cxn>
                <a:cxn ang="0">
                  <a:pos x="T4" y="T5"/>
                </a:cxn>
                <a:cxn ang="0">
                  <a:pos x="T6" y="T7"/>
                </a:cxn>
                <a:cxn ang="0">
                  <a:pos x="T8" y="T9"/>
                </a:cxn>
              </a:cxnLst>
              <a:rect l="0" t="0" r="r" b="b"/>
              <a:pathLst>
                <a:path w="51" h="86">
                  <a:moveTo>
                    <a:pt x="35" y="86"/>
                  </a:moveTo>
                  <a:cubicBezTo>
                    <a:pt x="35" y="86"/>
                    <a:pt x="51" y="58"/>
                    <a:pt x="45" y="28"/>
                  </a:cubicBezTo>
                  <a:cubicBezTo>
                    <a:pt x="43" y="17"/>
                    <a:pt x="30" y="0"/>
                    <a:pt x="18" y="3"/>
                  </a:cubicBezTo>
                  <a:cubicBezTo>
                    <a:pt x="7" y="5"/>
                    <a:pt x="0" y="21"/>
                    <a:pt x="3" y="36"/>
                  </a:cubicBezTo>
                  <a:cubicBezTo>
                    <a:pt x="9" y="66"/>
                    <a:pt x="35" y="86"/>
                    <a:pt x="35" y="8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4">
              <a:extLst>
                <a:ext uri="{FF2B5EF4-FFF2-40B4-BE49-F238E27FC236}">
                  <a16:creationId xmlns:a16="http://schemas.microsoft.com/office/drawing/2014/main" id="{8AEE7EB1-00FE-43AF-ABBE-218CEA1C14B8}"/>
                </a:ext>
              </a:extLst>
            </p:cNvPr>
            <p:cNvSpPr>
              <a:spLocks/>
            </p:cNvSpPr>
            <p:nvPr/>
          </p:nvSpPr>
          <p:spPr bwMode="auto">
            <a:xfrm>
              <a:off x="9672638" y="-4727575"/>
              <a:ext cx="150813" cy="184150"/>
            </a:xfrm>
            <a:custGeom>
              <a:avLst/>
              <a:gdLst>
                <a:gd name="T0" fmla="*/ 59 w 62"/>
                <a:gd name="T1" fmla="*/ 76 h 76"/>
                <a:gd name="T2" fmla="*/ 45 w 62"/>
                <a:gd name="T3" fmla="*/ 18 h 76"/>
                <a:gd name="T4" fmla="*/ 10 w 62"/>
                <a:gd name="T5" fmla="*/ 6 h 76"/>
                <a:gd name="T6" fmla="*/ 10 w 62"/>
                <a:gd name="T7" fmla="*/ 43 h 76"/>
                <a:gd name="T8" fmla="*/ 59 w 62"/>
                <a:gd name="T9" fmla="*/ 76 h 76"/>
              </a:gdLst>
              <a:ahLst/>
              <a:cxnLst>
                <a:cxn ang="0">
                  <a:pos x="T0" y="T1"/>
                </a:cxn>
                <a:cxn ang="0">
                  <a:pos x="T2" y="T3"/>
                </a:cxn>
                <a:cxn ang="0">
                  <a:pos x="T4" y="T5"/>
                </a:cxn>
                <a:cxn ang="0">
                  <a:pos x="T6" y="T7"/>
                </a:cxn>
                <a:cxn ang="0">
                  <a:pos x="T8" y="T9"/>
                </a:cxn>
              </a:cxnLst>
              <a:rect l="0" t="0" r="r" b="b"/>
              <a:pathLst>
                <a:path w="62" h="76">
                  <a:moveTo>
                    <a:pt x="59" y="76"/>
                  </a:moveTo>
                  <a:cubicBezTo>
                    <a:pt x="59" y="76"/>
                    <a:pt x="62" y="43"/>
                    <a:pt x="45" y="18"/>
                  </a:cubicBezTo>
                  <a:cubicBezTo>
                    <a:pt x="38" y="9"/>
                    <a:pt x="19" y="0"/>
                    <a:pt x="10" y="6"/>
                  </a:cubicBezTo>
                  <a:cubicBezTo>
                    <a:pt x="0" y="13"/>
                    <a:pt x="1" y="30"/>
                    <a:pt x="10" y="43"/>
                  </a:cubicBezTo>
                  <a:cubicBezTo>
                    <a:pt x="28" y="68"/>
                    <a:pt x="59" y="76"/>
                    <a:pt x="59" y="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5">
              <a:extLst>
                <a:ext uri="{FF2B5EF4-FFF2-40B4-BE49-F238E27FC236}">
                  <a16:creationId xmlns:a16="http://schemas.microsoft.com/office/drawing/2014/main" id="{4A70B567-F307-485E-AF09-5617AB695EDE}"/>
                </a:ext>
              </a:extLst>
            </p:cNvPr>
            <p:cNvSpPr>
              <a:spLocks/>
            </p:cNvSpPr>
            <p:nvPr/>
          </p:nvSpPr>
          <p:spPr bwMode="auto">
            <a:xfrm>
              <a:off x="9898063" y="-4724400"/>
              <a:ext cx="206375" cy="84137"/>
            </a:xfrm>
            <a:custGeom>
              <a:avLst/>
              <a:gdLst>
                <a:gd name="T0" fmla="*/ 0 w 85"/>
                <a:gd name="T1" fmla="*/ 17 h 35"/>
                <a:gd name="T2" fmla="*/ 55 w 85"/>
                <a:gd name="T3" fmla="*/ 35 h 35"/>
                <a:gd name="T4" fmla="*/ 85 w 85"/>
                <a:gd name="T5" fmla="*/ 18 h 35"/>
                <a:gd name="T6" fmla="*/ 55 w 85"/>
                <a:gd name="T7" fmla="*/ 0 h 35"/>
                <a:gd name="T8" fmla="*/ 0 w 85"/>
                <a:gd name="T9" fmla="*/ 17 h 35"/>
              </a:gdLst>
              <a:ahLst/>
              <a:cxnLst>
                <a:cxn ang="0">
                  <a:pos x="T0" y="T1"/>
                </a:cxn>
                <a:cxn ang="0">
                  <a:pos x="T2" y="T3"/>
                </a:cxn>
                <a:cxn ang="0">
                  <a:pos x="T4" y="T5"/>
                </a:cxn>
                <a:cxn ang="0">
                  <a:pos x="T6" y="T7"/>
                </a:cxn>
                <a:cxn ang="0">
                  <a:pos x="T8" y="T9"/>
                </a:cxn>
              </a:cxnLst>
              <a:rect l="0" t="0" r="r" b="b"/>
              <a:pathLst>
                <a:path w="85" h="35">
                  <a:moveTo>
                    <a:pt x="0" y="17"/>
                  </a:moveTo>
                  <a:cubicBezTo>
                    <a:pt x="0" y="17"/>
                    <a:pt x="24" y="35"/>
                    <a:pt x="55" y="35"/>
                  </a:cubicBezTo>
                  <a:cubicBezTo>
                    <a:pt x="66" y="35"/>
                    <a:pt x="85" y="28"/>
                    <a:pt x="85" y="18"/>
                  </a:cubicBezTo>
                  <a:cubicBezTo>
                    <a:pt x="85" y="8"/>
                    <a:pt x="71" y="0"/>
                    <a:pt x="55" y="0"/>
                  </a:cubicBezTo>
                  <a:cubicBezTo>
                    <a:pt x="25" y="0"/>
                    <a:pt x="0" y="17"/>
                    <a:pt x="0"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6">
              <a:extLst>
                <a:ext uri="{FF2B5EF4-FFF2-40B4-BE49-F238E27FC236}">
                  <a16:creationId xmlns:a16="http://schemas.microsoft.com/office/drawing/2014/main" id="{44FB3136-F244-4AA7-9DC0-4308E652862D}"/>
                </a:ext>
              </a:extLst>
            </p:cNvPr>
            <p:cNvSpPr>
              <a:spLocks/>
            </p:cNvSpPr>
            <p:nvPr/>
          </p:nvSpPr>
          <p:spPr bwMode="auto">
            <a:xfrm>
              <a:off x="9809163" y="-4594225"/>
              <a:ext cx="204788" cy="92075"/>
            </a:xfrm>
            <a:custGeom>
              <a:avLst/>
              <a:gdLst>
                <a:gd name="T0" fmla="*/ 0 w 85"/>
                <a:gd name="T1" fmla="*/ 18 h 38"/>
                <a:gd name="T2" fmla="*/ 54 w 85"/>
                <a:gd name="T3" fmla="*/ 38 h 38"/>
                <a:gd name="T4" fmla="*/ 85 w 85"/>
                <a:gd name="T5" fmla="*/ 20 h 38"/>
                <a:gd name="T6" fmla="*/ 55 w 85"/>
                <a:gd name="T7" fmla="*/ 1 h 38"/>
                <a:gd name="T8" fmla="*/ 0 w 85"/>
                <a:gd name="T9" fmla="*/ 18 h 38"/>
              </a:gdLst>
              <a:ahLst/>
              <a:cxnLst>
                <a:cxn ang="0">
                  <a:pos x="T0" y="T1"/>
                </a:cxn>
                <a:cxn ang="0">
                  <a:pos x="T2" y="T3"/>
                </a:cxn>
                <a:cxn ang="0">
                  <a:pos x="T4" y="T5"/>
                </a:cxn>
                <a:cxn ang="0">
                  <a:pos x="T6" y="T7"/>
                </a:cxn>
                <a:cxn ang="0">
                  <a:pos x="T8" y="T9"/>
                </a:cxn>
              </a:cxnLst>
              <a:rect l="0" t="0" r="r" b="b"/>
              <a:pathLst>
                <a:path w="85" h="38">
                  <a:moveTo>
                    <a:pt x="0" y="18"/>
                  </a:moveTo>
                  <a:cubicBezTo>
                    <a:pt x="0" y="18"/>
                    <a:pt x="24" y="37"/>
                    <a:pt x="54" y="38"/>
                  </a:cubicBezTo>
                  <a:cubicBezTo>
                    <a:pt x="65" y="38"/>
                    <a:pt x="84" y="30"/>
                    <a:pt x="85" y="20"/>
                  </a:cubicBezTo>
                  <a:cubicBezTo>
                    <a:pt x="85" y="9"/>
                    <a:pt x="71" y="1"/>
                    <a:pt x="55" y="1"/>
                  </a:cubicBezTo>
                  <a:cubicBezTo>
                    <a:pt x="24"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7">
              <a:extLst>
                <a:ext uri="{FF2B5EF4-FFF2-40B4-BE49-F238E27FC236}">
                  <a16:creationId xmlns:a16="http://schemas.microsoft.com/office/drawing/2014/main" id="{11FCA1A8-662A-41E0-9624-D4303EFBAC50}"/>
                </a:ext>
              </a:extLst>
            </p:cNvPr>
            <p:cNvSpPr>
              <a:spLocks/>
            </p:cNvSpPr>
            <p:nvPr/>
          </p:nvSpPr>
          <p:spPr bwMode="auto">
            <a:xfrm>
              <a:off x="9718676" y="-4387850"/>
              <a:ext cx="157163" cy="88900"/>
            </a:xfrm>
            <a:custGeom>
              <a:avLst/>
              <a:gdLst>
                <a:gd name="T0" fmla="*/ 0 w 65"/>
                <a:gd name="T1" fmla="*/ 18 h 37"/>
                <a:gd name="T2" fmla="*/ 42 w 65"/>
                <a:gd name="T3" fmla="*/ 37 h 37"/>
                <a:gd name="T4" fmla="*/ 65 w 65"/>
                <a:gd name="T5" fmla="*/ 19 h 37"/>
                <a:gd name="T6" fmla="*/ 42 w 65"/>
                <a:gd name="T7" fmla="*/ 0 h 37"/>
                <a:gd name="T8" fmla="*/ 0 w 65"/>
                <a:gd name="T9" fmla="*/ 18 h 37"/>
              </a:gdLst>
              <a:ahLst/>
              <a:cxnLst>
                <a:cxn ang="0">
                  <a:pos x="T0" y="T1"/>
                </a:cxn>
                <a:cxn ang="0">
                  <a:pos x="T2" y="T3"/>
                </a:cxn>
                <a:cxn ang="0">
                  <a:pos x="T4" y="T5"/>
                </a:cxn>
                <a:cxn ang="0">
                  <a:pos x="T6" y="T7"/>
                </a:cxn>
                <a:cxn ang="0">
                  <a:pos x="T8" y="T9"/>
                </a:cxn>
              </a:cxnLst>
              <a:rect l="0" t="0" r="r" b="b"/>
              <a:pathLst>
                <a:path w="65" h="37">
                  <a:moveTo>
                    <a:pt x="0" y="18"/>
                  </a:moveTo>
                  <a:cubicBezTo>
                    <a:pt x="0" y="18"/>
                    <a:pt x="18" y="37"/>
                    <a:pt x="42" y="37"/>
                  </a:cubicBezTo>
                  <a:cubicBezTo>
                    <a:pt x="50" y="37"/>
                    <a:pt x="65" y="29"/>
                    <a:pt x="65" y="19"/>
                  </a:cubicBezTo>
                  <a:cubicBezTo>
                    <a:pt x="65" y="9"/>
                    <a:pt x="54" y="0"/>
                    <a:pt x="42" y="0"/>
                  </a:cubicBezTo>
                  <a:cubicBezTo>
                    <a:pt x="19"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8">
              <a:extLst>
                <a:ext uri="{FF2B5EF4-FFF2-40B4-BE49-F238E27FC236}">
                  <a16:creationId xmlns:a16="http://schemas.microsoft.com/office/drawing/2014/main" id="{47F95AB6-3AFC-400D-A70F-FBC726C150F2}"/>
                </a:ext>
              </a:extLst>
            </p:cNvPr>
            <p:cNvSpPr>
              <a:spLocks/>
            </p:cNvSpPr>
            <p:nvPr/>
          </p:nvSpPr>
          <p:spPr bwMode="auto">
            <a:xfrm>
              <a:off x="9615488" y="-4506913"/>
              <a:ext cx="106363" cy="157162"/>
            </a:xfrm>
            <a:custGeom>
              <a:avLst/>
              <a:gdLst>
                <a:gd name="T0" fmla="*/ 40 w 44"/>
                <a:gd name="T1" fmla="*/ 65 h 65"/>
                <a:gd name="T2" fmla="*/ 33 w 44"/>
                <a:gd name="T3" fmla="*/ 18 h 65"/>
                <a:gd name="T4" fmla="*/ 8 w 44"/>
                <a:gd name="T5" fmla="*/ 4 h 65"/>
                <a:gd name="T6" fmla="*/ 6 w 44"/>
                <a:gd name="T7" fmla="*/ 32 h 65"/>
                <a:gd name="T8" fmla="*/ 40 w 44"/>
                <a:gd name="T9" fmla="*/ 65 h 65"/>
              </a:gdLst>
              <a:ahLst/>
              <a:cxnLst>
                <a:cxn ang="0">
                  <a:pos x="T0" y="T1"/>
                </a:cxn>
                <a:cxn ang="0">
                  <a:pos x="T2" y="T3"/>
                </a:cxn>
                <a:cxn ang="0">
                  <a:pos x="T4" y="T5"/>
                </a:cxn>
                <a:cxn ang="0">
                  <a:pos x="T6" y="T7"/>
                </a:cxn>
                <a:cxn ang="0">
                  <a:pos x="T8" y="T9"/>
                </a:cxn>
              </a:cxnLst>
              <a:rect l="0" t="0" r="r" b="b"/>
              <a:pathLst>
                <a:path w="44" h="65">
                  <a:moveTo>
                    <a:pt x="40" y="65"/>
                  </a:moveTo>
                  <a:cubicBezTo>
                    <a:pt x="40" y="65"/>
                    <a:pt x="44" y="40"/>
                    <a:pt x="33" y="18"/>
                  </a:cubicBezTo>
                  <a:cubicBezTo>
                    <a:pt x="29" y="11"/>
                    <a:pt x="16" y="0"/>
                    <a:pt x="8" y="4"/>
                  </a:cubicBezTo>
                  <a:cubicBezTo>
                    <a:pt x="1" y="8"/>
                    <a:pt x="0" y="21"/>
                    <a:pt x="6" y="32"/>
                  </a:cubicBezTo>
                  <a:cubicBezTo>
                    <a:pt x="17" y="54"/>
                    <a:pt x="40" y="65"/>
                    <a:pt x="40" y="6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9">
              <a:extLst>
                <a:ext uri="{FF2B5EF4-FFF2-40B4-BE49-F238E27FC236}">
                  <a16:creationId xmlns:a16="http://schemas.microsoft.com/office/drawing/2014/main" id="{BEE2C81F-5197-4694-8D25-A93C5E283D7F}"/>
                </a:ext>
              </a:extLst>
            </p:cNvPr>
            <p:cNvSpPr>
              <a:spLocks/>
            </p:cNvSpPr>
            <p:nvPr/>
          </p:nvSpPr>
          <p:spPr bwMode="auto">
            <a:xfrm>
              <a:off x="9159876" y="-4833938"/>
              <a:ext cx="863600" cy="1225550"/>
            </a:xfrm>
            <a:custGeom>
              <a:avLst/>
              <a:gdLst>
                <a:gd name="T0" fmla="*/ 12 w 357"/>
                <a:gd name="T1" fmla="*/ 504 h 506"/>
                <a:gd name="T2" fmla="*/ 0 w 357"/>
                <a:gd name="T3" fmla="*/ 498 h 506"/>
                <a:gd name="T4" fmla="*/ 4 w 357"/>
                <a:gd name="T5" fmla="*/ 493 h 506"/>
                <a:gd name="T6" fmla="*/ 2 w 357"/>
                <a:gd name="T7" fmla="*/ 496 h 506"/>
                <a:gd name="T8" fmla="*/ 4 w 357"/>
                <a:gd name="T9" fmla="*/ 493 h 506"/>
                <a:gd name="T10" fmla="*/ 35 w 357"/>
                <a:gd name="T11" fmla="*/ 497 h 506"/>
                <a:gd name="T12" fmla="*/ 109 w 357"/>
                <a:gd name="T13" fmla="*/ 436 h 506"/>
                <a:gd name="T14" fmla="*/ 219 w 357"/>
                <a:gd name="T15" fmla="*/ 218 h 506"/>
                <a:gd name="T16" fmla="*/ 334 w 357"/>
                <a:gd name="T17" fmla="*/ 22 h 506"/>
                <a:gd name="T18" fmla="*/ 352 w 357"/>
                <a:gd name="T19" fmla="*/ 0 h 506"/>
                <a:gd name="T20" fmla="*/ 357 w 357"/>
                <a:gd name="T21" fmla="*/ 4 h 506"/>
                <a:gd name="T22" fmla="*/ 339 w 357"/>
                <a:gd name="T23" fmla="*/ 26 h 506"/>
                <a:gd name="T24" fmla="*/ 225 w 357"/>
                <a:gd name="T25" fmla="*/ 220 h 506"/>
                <a:gd name="T26" fmla="*/ 37 w 357"/>
                <a:gd name="T27" fmla="*/ 503 h 506"/>
                <a:gd name="T28" fmla="*/ 12 w 357"/>
                <a:gd name="T29" fmla="*/ 5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7" h="506">
                  <a:moveTo>
                    <a:pt x="12" y="504"/>
                  </a:moveTo>
                  <a:cubicBezTo>
                    <a:pt x="4" y="502"/>
                    <a:pt x="0" y="498"/>
                    <a:pt x="0" y="498"/>
                  </a:cubicBezTo>
                  <a:cubicBezTo>
                    <a:pt x="4" y="493"/>
                    <a:pt x="4" y="493"/>
                    <a:pt x="4" y="493"/>
                  </a:cubicBezTo>
                  <a:cubicBezTo>
                    <a:pt x="2" y="496"/>
                    <a:pt x="2" y="496"/>
                    <a:pt x="2" y="496"/>
                  </a:cubicBezTo>
                  <a:cubicBezTo>
                    <a:pt x="4" y="493"/>
                    <a:pt x="4" y="493"/>
                    <a:pt x="4" y="493"/>
                  </a:cubicBezTo>
                  <a:cubicBezTo>
                    <a:pt x="4" y="494"/>
                    <a:pt x="15" y="502"/>
                    <a:pt x="35" y="497"/>
                  </a:cubicBezTo>
                  <a:cubicBezTo>
                    <a:pt x="58" y="491"/>
                    <a:pt x="83" y="471"/>
                    <a:pt x="109" y="436"/>
                  </a:cubicBezTo>
                  <a:cubicBezTo>
                    <a:pt x="145" y="388"/>
                    <a:pt x="182" y="315"/>
                    <a:pt x="219" y="218"/>
                  </a:cubicBezTo>
                  <a:cubicBezTo>
                    <a:pt x="263" y="105"/>
                    <a:pt x="306" y="55"/>
                    <a:pt x="334" y="22"/>
                  </a:cubicBezTo>
                  <a:cubicBezTo>
                    <a:pt x="341" y="14"/>
                    <a:pt x="348" y="7"/>
                    <a:pt x="352" y="0"/>
                  </a:cubicBezTo>
                  <a:cubicBezTo>
                    <a:pt x="357" y="4"/>
                    <a:pt x="357" y="4"/>
                    <a:pt x="357" y="4"/>
                  </a:cubicBezTo>
                  <a:cubicBezTo>
                    <a:pt x="352" y="10"/>
                    <a:pt x="346" y="18"/>
                    <a:pt x="339" y="26"/>
                  </a:cubicBezTo>
                  <a:cubicBezTo>
                    <a:pt x="311" y="59"/>
                    <a:pt x="268" y="109"/>
                    <a:pt x="225" y="220"/>
                  </a:cubicBezTo>
                  <a:cubicBezTo>
                    <a:pt x="142" y="436"/>
                    <a:pt x="76" y="493"/>
                    <a:pt x="37" y="503"/>
                  </a:cubicBezTo>
                  <a:cubicBezTo>
                    <a:pt x="26" y="506"/>
                    <a:pt x="18" y="505"/>
                    <a:pt x="12" y="50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0">
              <a:extLst>
                <a:ext uri="{FF2B5EF4-FFF2-40B4-BE49-F238E27FC236}">
                  <a16:creationId xmlns:a16="http://schemas.microsoft.com/office/drawing/2014/main" id="{619B0DB9-BF96-4D1F-87A8-4F31AF910520}"/>
                </a:ext>
              </a:extLst>
            </p:cNvPr>
            <p:cNvSpPr>
              <a:spLocks/>
            </p:cNvSpPr>
            <p:nvPr/>
          </p:nvSpPr>
          <p:spPr bwMode="auto">
            <a:xfrm>
              <a:off x="8713788" y="-4278313"/>
              <a:ext cx="1608138" cy="1538287"/>
            </a:xfrm>
            <a:custGeom>
              <a:avLst/>
              <a:gdLst>
                <a:gd name="T0" fmla="*/ 198 w 664"/>
                <a:gd name="T1" fmla="*/ 171 h 635"/>
                <a:gd name="T2" fmla="*/ 11 w 664"/>
                <a:gd name="T3" fmla="*/ 611 h 635"/>
                <a:gd name="T4" fmla="*/ 466 w 664"/>
                <a:gd name="T5" fmla="*/ 465 h 635"/>
                <a:gd name="T6" fmla="*/ 653 w 664"/>
                <a:gd name="T7" fmla="*/ 24 h 635"/>
                <a:gd name="T8" fmla="*/ 198 w 664"/>
                <a:gd name="T9" fmla="*/ 171 h 635"/>
              </a:gdLst>
              <a:ahLst/>
              <a:cxnLst>
                <a:cxn ang="0">
                  <a:pos x="T0" y="T1"/>
                </a:cxn>
                <a:cxn ang="0">
                  <a:pos x="T2" y="T3"/>
                </a:cxn>
                <a:cxn ang="0">
                  <a:pos x="T4" y="T5"/>
                </a:cxn>
                <a:cxn ang="0">
                  <a:pos x="T6" y="T7"/>
                </a:cxn>
                <a:cxn ang="0">
                  <a:pos x="T8" y="T9"/>
                </a:cxn>
              </a:cxnLst>
              <a:rect l="0" t="0" r="r" b="b"/>
              <a:pathLst>
                <a:path w="664" h="635">
                  <a:moveTo>
                    <a:pt x="198" y="171"/>
                  </a:moveTo>
                  <a:cubicBezTo>
                    <a:pt x="65" y="292"/>
                    <a:pt x="0" y="458"/>
                    <a:pt x="11" y="611"/>
                  </a:cubicBezTo>
                  <a:cubicBezTo>
                    <a:pt x="163" y="635"/>
                    <a:pt x="333" y="586"/>
                    <a:pt x="466" y="465"/>
                  </a:cubicBezTo>
                  <a:cubicBezTo>
                    <a:pt x="599" y="343"/>
                    <a:pt x="664" y="178"/>
                    <a:pt x="653" y="24"/>
                  </a:cubicBezTo>
                  <a:cubicBezTo>
                    <a:pt x="501" y="0"/>
                    <a:pt x="331" y="49"/>
                    <a:pt x="198" y="171"/>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Line 61">
              <a:extLst>
                <a:ext uri="{FF2B5EF4-FFF2-40B4-BE49-F238E27FC236}">
                  <a16:creationId xmlns:a16="http://schemas.microsoft.com/office/drawing/2014/main" id="{F50F7D86-451C-413E-901D-3FDED9277BB5}"/>
                </a:ext>
              </a:extLst>
            </p:cNvPr>
            <p:cNvSpPr>
              <a:spLocks noChangeShapeType="1"/>
            </p:cNvSpPr>
            <p:nvPr/>
          </p:nvSpPr>
          <p:spPr bwMode="auto">
            <a:xfrm flipH="1">
              <a:off x="8793163" y="-4111625"/>
              <a:ext cx="1376363" cy="1254125"/>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62">
              <a:extLst>
                <a:ext uri="{FF2B5EF4-FFF2-40B4-BE49-F238E27FC236}">
                  <a16:creationId xmlns:a16="http://schemas.microsoft.com/office/drawing/2014/main" id="{9B594945-3E61-4801-A729-DB83986BCBDA}"/>
                </a:ext>
              </a:extLst>
            </p:cNvPr>
            <p:cNvSpPr>
              <a:spLocks noChangeShapeType="1"/>
            </p:cNvSpPr>
            <p:nvPr/>
          </p:nvSpPr>
          <p:spPr bwMode="auto">
            <a:xfrm>
              <a:off x="9885363" y="-3852863"/>
              <a:ext cx="293688"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63">
              <a:extLst>
                <a:ext uri="{FF2B5EF4-FFF2-40B4-BE49-F238E27FC236}">
                  <a16:creationId xmlns:a16="http://schemas.microsoft.com/office/drawing/2014/main" id="{D46E72C2-A62F-4843-911B-036714BACACD}"/>
                </a:ext>
              </a:extLst>
            </p:cNvPr>
            <p:cNvSpPr>
              <a:spLocks noChangeShapeType="1"/>
            </p:cNvSpPr>
            <p:nvPr/>
          </p:nvSpPr>
          <p:spPr bwMode="auto">
            <a:xfrm>
              <a:off x="9653588" y="-3636963"/>
              <a:ext cx="35877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64">
              <a:extLst>
                <a:ext uri="{FF2B5EF4-FFF2-40B4-BE49-F238E27FC236}">
                  <a16:creationId xmlns:a16="http://schemas.microsoft.com/office/drawing/2014/main" id="{B503E553-1F29-4342-B0B5-393974A1BC26}"/>
                </a:ext>
              </a:extLst>
            </p:cNvPr>
            <p:cNvSpPr>
              <a:spLocks noChangeShapeType="1"/>
            </p:cNvSpPr>
            <p:nvPr/>
          </p:nvSpPr>
          <p:spPr bwMode="auto">
            <a:xfrm>
              <a:off x="9418638" y="-3424238"/>
              <a:ext cx="600075" cy="269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65">
              <a:extLst>
                <a:ext uri="{FF2B5EF4-FFF2-40B4-BE49-F238E27FC236}">
                  <a16:creationId xmlns:a16="http://schemas.microsoft.com/office/drawing/2014/main" id="{1CDEE92A-770B-4471-A9A8-C4771E7141E2}"/>
                </a:ext>
              </a:extLst>
            </p:cNvPr>
            <p:cNvSpPr>
              <a:spLocks noChangeShapeType="1"/>
            </p:cNvSpPr>
            <p:nvPr/>
          </p:nvSpPr>
          <p:spPr bwMode="auto">
            <a:xfrm>
              <a:off x="9183688" y="-3209925"/>
              <a:ext cx="585788" cy="25400"/>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66">
              <a:extLst>
                <a:ext uri="{FF2B5EF4-FFF2-40B4-BE49-F238E27FC236}">
                  <a16:creationId xmlns:a16="http://schemas.microsoft.com/office/drawing/2014/main" id="{D4ED4E56-BC12-4E93-A7D7-92B227E8D433}"/>
                </a:ext>
              </a:extLst>
            </p:cNvPr>
            <p:cNvSpPr>
              <a:spLocks noChangeShapeType="1"/>
            </p:cNvSpPr>
            <p:nvPr/>
          </p:nvSpPr>
          <p:spPr bwMode="auto">
            <a:xfrm>
              <a:off x="8948738" y="-2994025"/>
              <a:ext cx="32702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67">
              <a:extLst>
                <a:ext uri="{FF2B5EF4-FFF2-40B4-BE49-F238E27FC236}">
                  <a16:creationId xmlns:a16="http://schemas.microsoft.com/office/drawing/2014/main" id="{77973A25-2740-4B7E-BFA9-C82662E35F37}"/>
                </a:ext>
              </a:extLst>
            </p:cNvPr>
            <p:cNvSpPr>
              <a:spLocks noChangeShapeType="1"/>
            </p:cNvSpPr>
            <p:nvPr/>
          </p:nvSpPr>
          <p:spPr bwMode="auto">
            <a:xfrm flipV="1">
              <a:off x="9912351" y="-4171950"/>
              <a:ext cx="12700" cy="2905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68">
              <a:extLst>
                <a:ext uri="{FF2B5EF4-FFF2-40B4-BE49-F238E27FC236}">
                  <a16:creationId xmlns:a16="http://schemas.microsoft.com/office/drawing/2014/main" id="{D21798CE-3B0A-4EB1-8C86-64D8C3CA7720}"/>
                </a:ext>
              </a:extLst>
            </p:cNvPr>
            <p:cNvSpPr>
              <a:spLocks noChangeShapeType="1"/>
            </p:cNvSpPr>
            <p:nvPr/>
          </p:nvSpPr>
          <p:spPr bwMode="auto">
            <a:xfrm flipV="1">
              <a:off x="9677401" y="-4121150"/>
              <a:ext cx="19050" cy="455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69">
              <a:extLst>
                <a:ext uri="{FF2B5EF4-FFF2-40B4-BE49-F238E27FC236}">
                  <a16:creationId xmlns:a16="http://schemas.microsoft.com/office/drawing/2014/main" id="{9DDE6CEB-B910-4723-B8D8-66EE7C21AE99}"/>
                </a:ext>
              </a:extLst>
            </p:cNvPr>
            <p:cNvSpPr>
              <a:spLocks noChangeShapeType="1"/>
            </p:cNvSpPr>
            <p:nvPr/>
          </p:nvSpPr>
          <p:spPr bwMode="auto">
            <a:xfrm flipV="1">
              <a:off x="9442451" y="-4022725"/>
              <a:ext cx="26988" cy="5699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70">
              <a:extLst>
                <a:ext uri="{FF2B5EF4-FFF2-40B4-BE49-F238E27FC236}">
                  <a16:creationId xmlns:a16="http://schemas.microsoft.com/office/drawing/2014/main" id="{E1296184-15BD-4D68-AE0B-F851F41DEA55}"/>
                </a:ext>
              </a:extLst>
            </p:cNvPr>
            <p:cNvSpPr>
              <a:spLocks noChangeShapeType="1"/>
            </p:cNvSpPr>
            <p:nvPr/>
          </p:nvSpPr>
          <p:spPr bwMode="auto">
            <a:xfrm flipV="1">
              <a:off x="9207501" y="-3822700"/>
              <a:ext cx="26988" cy="582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71">
              <a:extLst>
                <a:ext uri="{FF2B5EF4-FFF2-40B4-BE49-F238E27FC236}">
                  <a16:creationId xmlns:a16="http://schemas.microsoft.com/office/drawing/2014/main" id="{C5BD383C-CFAD-4156-A93B-73262AF29C73}"/>
                </a:ext>
              </a:extLst>
            </p:cNvPr>
            <p:cNvSpPr>
              <a:spLocks noChangeShapeType="1"/>
            </p:cNvSpPr>
            <p:nvPr/>
          </p:nvSpPr>
          <p:spPr bwMode="auto">
            <a:xfrm flipV="1">
              <a:off x="8975726" y="-3527425"/>
              <a:ext cx="20638" cy="50323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44">
              <a:extLst>
                <a:ext uri="{FF2B5EF4-FFF2-40B4-BE49-F238E27FC236}">
                  <a16:creationId xmlns:a16="http://schemas.microsoft.com/office/drawing/2014/main" id="{EFF88306-3432-4DBB-951F-292AACDEB59A}"/>
                </a:ext>
              </a:extLst>
            </p:cNvPr>
            <p:cNvSpPr>
              <a:spLocks/>
            </p:cNvSpPr>
            <p:nvPr/>
          </p:nvSpPr>
          <p:spPr bwMode="auto">
            <a:xfrm>
              <a:off x="9045576" y="-3600449"/>
              <a:ext cx="1709738" cy="1184275"/>
            </a:xfrm>
            <a:custGeom>
              <a:avLst/>
              <a:gdLst>
                <a:gd name="T0" fmla="*/ 516 w 706"/>
                <a:gd name="T1" fmla="*/ 421 h 489"/>
                <a:gd name="T2" fmla="*/ 541 w 706"/>
                <a:gd name="T3" fmla="*/ 489 h 489"/>
                <a:gd name="T4" fmla="*/ 706 w 706"/>
                <a:gd name="T5" fmla="*/ 472 h 489"/>
                <a:gd name="T6" fmla="*/ 680 w 706"/>
                <a:gd name="T7" fmla="*/ 319 h 489"/>
                <a:gd name="T8" fmla="*/ 0 w 706"/>
                <a:gd name="T9" fmla="*/ 277 h 489"/>
                <a:gd name="T10" fmla="*/ 365 w 706"/>
                <a:gd name="T11" fmla="*/ 472 h 489"/>
                <a:gd name="T12" fmla="*/ 491 w 706"/>
                <a:gd name="T13" fmla="*/ 488 h 489"/>
                <a:gd name="T14" fmla="*/ 516 w 706"/>
                <a:gd name="T15" fmla="*/ 421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6" h="489">
                  <a:moveTo>
                    <a:pt x="516" y="421"/>
                  </a:moveTo>
                  <a:cubicBezTo>
                    <a:pt x="541" y="489"/>
                    <a:pt x="541" y="489"/>
                    <a:pt x="541" y="489"/>
                  </a:cubicBezTo>
                  <a:cubicBezTo>
                    <a:pt x="599" y="489"/>
                    <a:pt x="655" y="483"/>
                    <a:pt x="706" y="472"/>
                  </a:cubicBezTo>
                  <a:cubicBezTo>
                    <a:pt x="704" y="421"/>
                    <a:pt x="695" y="369"/>
                    <a:pt x="680" y="319"/>
                  </a:cubicBezTo>
                  <a:cubicBezTo>
                    <a:pt x="604" y="70"/>
                    <a:pt x="199" y="0"/>
                    <a:pt x="0" y="277"/>
                  </a:cubicBezTo>
                  <a:cubicBezTo>
                    <a:pt x="69" y="365"/>
                    <a:pt x="200" y="439"/>
                    <a:pt x="365" y="472"/>
                  </a:cubicBezTo>
                  <a:cubicBezTo>
                    <a:pt x="407" y="480"/>
                    <a:pt x="450" y="486"/>
                    <a:pt x="491" y="488"/>
                  </a:cubicBezTo>
                  <a:lnTo>
                    <a:pt x="516" y="421"/>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5">
              <a:extLst>
                <a:ext uri="{FF2B5EF4-FFF2-40B4-BE49-F238E27FC236}">
                  <a16:creationId xmlns:a16="http://schemas.microsoft.com/office/drawing/2014/main" id="{3BB3E0FB-DA46-4F1B-90FA-4049B8CF1A82}"/>
                </a:ext>
              </a:extLst>
            </p:cNvPr>
            <p:cNvSpPr>
              <a:spLocks/>
            </p:cNvSpPr>
            <p:nvPr/>
          </p:nvSpPr>
          <p:spPr bwMode="auto">
            <a:xfrm>
              <a:off x="9045576" y="-3346450"/>
              <a:ext cx="1709738" cy="889000"/>
            </a:xfrm>
            <a:custGeom>
              <a:avLst/>
              <a:gdLst>
                <a:gd name="T0" fmla="*/ 706 w 706"/>
                <a:gd name="T1" fmla="*/ 367 h 367"/>
                <a:gd name="T2" fmla="*/ 0 w 706"/>
                <a:gd name="T3" fmla="*/ 172 h 367"/>
              </a:gdLst>
              <a:ahLst/>
              <a:cxnLst>
                <a:cxn ang="0">
                  <a:pos x="T0" y="T1"/>
                </a:cxn>
                <a:cxn ang="0">
                  <a:pos x="T2" y="T3"/>
                </a:cxn>
              </a:cxnLst>
              <a:rect l="0" t="0" r="r" b="b"/>
              <a:pathLst>
                <a:path w="706" h="367">
                  <a:moveTo>
                    <a:pt x="706" y="367"/>
                  </a:moveTo>
                  <a:cubicBezTo>
                    <a:pt x="706" y="367"/>
                    <a:pt x="433" y="0"/>
                    <a:pt x="0" y="172"/>
                  </a:cubicBezTo>
                </a:path>
              </a:pathLst>
            </a:custGeom>
            <a:noFill/>
            <a:ln w="22225"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146">
              <a:extLst>
                <a:ext uri="{FF2B5EF4-FFF2-40B4-BE49-F238E27FC236}">
                  <a16:creationId xmlns:a16="http://schemas.microsoft.com/office/drawing/2014/main" id="{D31CA895-0808-4952-9660-AD3FFCEE5E54}"/>
                </a:ext>
              </a:extLst>
            </p:cNvPr>
            <p:cNvSpPr>
              <a:spLocks noChangeShapeType="1"/>
            </p:cNvSpPr>
            <p:nvPr/>
          </p:nvSpPr>
          <p:spPr bwMode="auto">
            <a:xfrm flipH="1">
              <a:off x="10510838" y="-2740025"/>
              <a:ext cx="206375" cy="428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147">
              <a:extLst>
                <a:ext uri="{FF2B5EF4-FFF2-40B4-BE49-F238E27FC236}">
                  <a16:creationId xmlns:a16="http://schemas.microsoft.com/office/drawing/2014/main" id="{F59C90F0-0C5A-4384-A3A7-C5155629C36E}"/>
                </a:ext>
              </a:extLst>
            </p:cNvPr>
            <p:cNvSpPr>
              <a:spLocks noChangeShapeType="1"/>
            </p:cNvSpPr>
            <p:nvPr/>
          </p:nvSpPr>
          <p:spPr bwMode="auto">
            <a:xfrm flipH="1">
              <a:off x="10321926" y="-2933700"/>
              <a:ext cx="323850" cy="984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148">
              <a:extLst>
                <a:ext uri="{FF2B5EF4-FFF2-40B4-BE49-F238E27FC236}">
                  <a16:creationId xmlns:a16="http://schemas.microsoft.com/office/drawing/2014/main" id="{5A40875C-55CE-4C00-A698-BDB9A47253EB}"/>
                </a:ext>
              </a:extLst>
            </p:cNvPr>
            <p:cNvSpPr>
              <a:spLocks noChangeShapeType="1"/>
            </p:cNvSpPr>
            <p:nvPr/>
          </p:nvSpPr>
          <p:spPr bwMode="auto">
            <a:xfrm flipH="1">
              <a:off x="10110788" y="-3103563"/>
              <a:ext cx="412750" cy="165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149">
              <a:extLst>
                <a:ext uri="{FF2B5EF4-FFF2-40B4-BE49-F238E27FC236}">
                  <a16:creationId xmlns:a16="http://schemas.microsoft.com/office/drawing/2014/main" id="{7613A8A5-01DD-4982-8FF1-AF77A138807A}"/>
                </a:ext>
              </a:extLst>
            </p:cNvPr>
            <p:cNvSpPr>
              <a:spLocks noChangeShapeType="1"/>
            </p:cNvSpPr>
            <p:nvPr/>
          </p:nvSpPr>
          <p:spPr bwMode="auto">
            <a:xfrm flipH="1">
              <a:off x="9902826" y="-3255963"/>
              <a:ext cx="415925" cy="2508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150">
              <a:extLst>
                <a:ext uri="{FF2B5EF4-FFF2-40B4-BE49-F238E27FC236}">
                  <a16:creationId xmlns:a16="http://schemas.microsoft.com/office/drawing/2014/main" id="{ECE9A4DF-2A85-4084-8E80-FB457E504A6F}"/>
                </a:ext>
              </a:extLst>
            </p:cNvPr>
            <p:cNvSpPr>
              <a:spLocks noChangeShapeType="1"/>
            </p:cNvSpPr>
            <p:nvPr/>
          </p:nvSpPr>
          <p:spPr bwMode="auto">
            <a:xfrm flipH="1">
              <a:off x="9718676" y="-3333750"/>
              <a:ext cx="381000" cy="2984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151">
              <a:extLst>
                <a:ext uri="{FF2B5EF4-FFF2-40B4-BE49-F238E27FC236}">
                  <a16:creationId xmlns:a16="http://schemas.microsoft.com/office/drawing/2014/main" id="{CC0F274B-E064-4006-A492-17D025140160}"/>
                </a:ext>
              </a:extLst>
            </p:cNvPr>
            <p:cNvSpPr>
              <a:spLocks noChangeShapeType="1"/>
            </p:cNvSpPr>
            <p:nvPr/>
          </p:nvSpPr>
          <p:spPr bwMode="auto">
            <a:xfrm flipH="1">
              <a:off x="9471026" y="-3357563"/>
              <a:ext cx="349250" cy="3238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152">
              <a:extLst>
                <a:ext uri="{FF2B5EF4-FFF2-40B4-BE49-F238E27FC236}">
                  <a16:creationId xmlns:a16="http://schemas.microsoft.com/office/drawing/2014/main" id="{DCEF480C-E64F-4247-A3E3-FDF9FE5C0EDE}"/>
                </a:ext>
              </a:extLst>
            </p:cNvPr>
            <p:cNvSpPr>
              <a:spLocks noChangeShapeType="1"/>
            </p:cNvSpPr>
            <p:nvPr/>
          </p:nvSpPr>
          <p:spPr bwMode="auto">
            <a:xfrm flipH="1">
              <a:off x="9244013" y="-3302000"/>
              <a:ext cx="293688" cy="309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153">
              <a:extLst>
                <a:ext uri="{FF2B5EF4-FFF2-40B4-BE49-F238E27FC236}">
                  <a16:creationId xmlns:a16="http://schemas.microsoft.com/office/drawing/2014/main" id="{D4CEBC67-7105-4762-B01B-99327CE30485}"/>
                </a:ext>
              </a:extLst>
            </p:cNvPr>
            <p:cNvSpPr>
              <a:spLocks noChangeShapeType="1"/>
            </p:cNvSpPr>
            <p:nvPr/>
          </p:nvSpPr>
          <p:spPr bwMode="auto">
            <a:xfrm flipH="1" flipV="1">
              <a:off x="10518776" y="-2697163"/>
              <a:ext cx="15875" cy="2714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154">
              <a:extLst>
                <a:ext uri="{FF2B5EF4-FFF2-40B4-BE49-F238E27FC236}">
                  <a16:creationId xmlns:a16="http://schemas.microsoft.com/office/drawing/2014/main" id="{E34788E5-C425-4BF7-979A-A809457B810A}"/>
                </a:ext>
              </a:extLst>
            </p:cNvPr>
            <p:cNvSpPr>
              <a:spLocks noChangeShapeType="1"/>
            </p:cNvSpPr>
            <p:nvPr/>
          </p:nvSpPr>
          <p:spPr bwMode="auto">
            <a:xfrm>
              <a:off x="10321926" y="-2835275"/>
              <a:ext cx="53975" cy="419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155">
              <a:extLst>
                <a:ext uri="{FF2B5EF4-FFF2-40B4-BE49-F238E27FC236}">
                  <a16:creationId xmlns:a16="http://schemas.microsoft.com/office/drawing/2014/main" id="{745BD979-7725-4A3B-BF5B-F3F06FED9DFA}"/>
                </a:ext>
              </a:extLst>
            </p:cNvPr>
            <p:cNvSpPr>
              <a:spLocks noChangeShapeType="1"/>
            </p:cNvSpPr>
            <p:nvPr/>
          </p:nvSpPr>
          <p:spPr bwMode="auto">
            <a:xfrm>
              <a:off x="10110788" y="-2938463"/>
              <a:ext cx="30163" cy="5111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156">
              <a:extLst>
                <a:ext uri="{FF2B5EF4-FFF2-40B4-BE49-F238E27FC236}">
                  <a16:creationId xmlns:a16="http://schemas.microsoft.com/office/drawing/2014/main" id="{1CFE1982-14B5-46A4-9303-1F4AD18F2561}"/>
                </a:ext>
              </a:extLst>
            </p:cNvPr>
            <p:cNvSpPr>
              <a:spLocks noChangeShapeType="1"/>
            </p:cNvSpPr>
            <p:nvPr/>
          </p:nvSpPr>
          <p:spPr bwMode="auto">
            <a:xfrm>
              <a:off x="9902826" y="-3005138"/>
              <a:ext cx="0" cy="5429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157">
              <a:extLst>
                <a:ext uri="{FF2B5EF4-FFF2-40B4-BE49-F238E27FC236}">
                  <a16:creationId xmlns:a16="http://schemas.microsoft.com/office/drawing/2014/main" id="{982B3C9A-F3D0-42C6-B1EB-1CEFD7348DCB}"/>
                </a:ext>
              </a:extLst>
            </p:cNvPr>
            <p:cNvSpPr>
              <a:spLocks noChangeShapeType="1"/>
            </p:cNvSpPr>
            <p:nvPr/>
          </p:nvSpPr>
          <p:spPr bwMode="auto">
            <a:xfrm flipH="1">
              <a:off x="9701213" y="-3035300"/>
              <a:ext cx="17463" cy="517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158">
              <a:extLst>
                <a:ext uri="{FF2B5EF4-FFF2-40B4-BE49-F238E27FC236}">
                  <a16:creationId xmlns:a16="http://schemas.microsoft.com/office/drawing/2014/main" id="{596112D1-E078-442A-B8CA-1DC4A80D4E5C}"/>
                </a:ext>
              </a:extLst>
            </p:cNvPr>
            <p:cNvSpPr>
              <a:spLocks noChangeShapeType="1"/>
            </p:cNvSpPr>
            <p:nvPr/>
          </p:nvSpPr>
          <p:spPr bwMode="auto">
            <a:xfrm>
              <a:off x="9471026" y="-3033713"/>
              <a:ext cx="3175" cy="4286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159">
              <a:extLst>
                <a:ext uri="{FF2B5EF4-FFF2-40B4-BE49-F238E27FC236}">
                  <a16:creationId xmlns:a16="http://schemas.microsoft.com/office/drawing/2014/main" id="{F737D144-3795-4DF3-85EB-21B7F0B739BE}"/>
                </a:ext>
              </a:extLst>
            </p:cNvPr>
            <p:cNvSpPr>
              <a:spLocks noChangeShapeType="1"/>
            </p:cNvSpPr>
            <p:nvPr/>
          </p:nvSpPr>
          <p:spPr bwMode="auto">
            <a:xfrm>
              <a:off x="9244013" y="-2992438"/>
              <a:ext cx="23813" cy="263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56DF198D-C8D3-4A16-BE92-248082AF648F}"/>
              </a:ext>
            </a:extLst>
          </p:cNvPr>
          <p:cNvGrpSpPr/>
          <p:nvPr/>
        </p:nvGrpSpPr>
        <p:grpSpPr>
          <a:xfrm flipH="1">
            <a:off x="1136186" y="549275"/>
            <a:ext cx="5769432" cy="1606375"/>
            <a:chOff x="1209676" y="-11126947"/>
            <a:chExt cx="10492578" cy="2921436"/>
          </a:xfrm>
        </p:grpSpPr>
        <p:sp>
          <p:nvSpPr>
            <p:cNvPr id="38" name="Freeform 6">
              <a:extLst>
                <a:ext uri="{FF2B5EF4-FFF2-40B4-BE49-F238E27FC236}">
                  <a16:creationId xmlns:a16="http://schemas.microsoft.com/office/drawing/2014/main" id="{7E3439FC-EF70-41F1-B39A-D451FEC1BC41}"/>
                </a:ext>
              </a:extLst>
            </p:cNvPr>
            <p:cNvSpPr>
              <a:spLocks/>
            </p:cNvSpPr>
            <p:nvPr/>
          </p:nvSpPr>
          <p:spPr bwMode="auto">
            <a:xfrm>
              <a:off x="1209676" y="-11126947"/>
              <a:ext cx="10492578" cy="1659578"/>
            </a:xfrm>
            <a:custGeom>
              <a:avLst/>
              <a:gdLst>
                <a:gd name="T0" fmla="*/ 1542 w 1542"/>
                <a:gd name="T1" fmla="*/ 29 h 244"/>
                <a:gd name="T2" fmla="*/ 1542 w 1542"/>
                <a:gd name="T3" fmla="*/ 34 h 244"/>
                <a:gd name="T4" fmla="*/ 1512 w 1542"/>
                <a:gd name="T5" fmla="*/ 63 h 244"/>
                <a:gd name="T6" fmla="*/ 608 w 1542"/>
                <a:gd name="T7" fmla="*/ 63 h 244"/>
                <a:gd name="T8" fmla="*/ 582 w 1542"/>
                <a:gd name="T9" fmla="*/ 92 h 244"/>
                <a:gd name="T10" fmla="*/ 582 w 1542"/>
                <a:gd name="T11" fmla="*/ 94 h 244"/>
                <a:gd name="T12" fmla="*/ 611 w 1542"/>
                <a:gd name="T13" fmla="*/ 123 h 244"/>
                <a:gd name="T14" fmla="*/ 1045 w 1542"/>
                <a:gd name="T15" fmla="*/ 123 h 244"/>
                <a:gd name="T16" fmla="*/ 1074 w 1542"/>
                <a:gd name="T17" fmla="*/ 152 h 244"/>
                <a:gd name="T18" fmla="*/ 1074 w 1542"/>
                <a:gd name="T19" fmla="*/ 157 h 244"/>
                <a:gd name="T20" fmla="*/ 1047 w 1542"/>
                <a:gd name="T21" fmla="*/ 186 h 244"/>
                <a:gd name="T22" fmla="*/ 1045 w 1542"/>
                <a:gd name="T23" fmla="*/ 186 h 244"/>
                <a:gd name="T24" fmla="*/ 986 w 1542"/>
                <a:gd name="T25" fmla="*/ 186 h 244"/>
                <a:gd name="T26" fmla="*/ 961 w 1542"/>
                <a:gd name="T27" fmla="*/ 214 h 244"/>
                <a:gd name="T28" fmla="*/ 961 w 1542"/>
                <a:gd name="T29" fmla="*/ 216 h 244"/>
                <a:gd name="T30" fmla="*/ 989 w 1542"/>
                <a:gd name="T31" fmla="*/ 243 h 244"/>
                <a:gd name="T32" fmla="*/ 998 w 1542"/>
                <a:gd name="T33" fmla="*/ 243 h 244"/>
                <a:gd name="T34" fmla="*/ 998 w 1542"/>
                <a:gd name="T35" fmla="*/ 244 h 244"/>
                <a:gd name="T36" fmla="*/ 415 w 1542"/>
                <a:gd name="T37" fmla="*/ 244 h 244"/>
                <a:gd name="T38" fmla="*/ 442 w 1542"/>
                <a:gd name="T39" fmla="*/ 216 h 244"/>
                <a:gd name="T40" fmla="*/ 442 w 1542"/>
                <a:gd name="T41" fmla="*/ 214 h 244"/>
                <a:gd name="T42" fmla="*/ 417 w 1542"/>
                <a:gd name="T43" fmla="*/ 186 h 244"/>
                <a:gd name="T44" fmla="*/ 79 w 1542"/>
                <a:gd name="T45" fmla="*/ 186 h 244"/>
                <a:gd name="T46" fmla="*/ 50 w 1542"/>
                <a:gd name="T47" fmla="*/ 157 h 244"/>
                <a:gd name="T48" fmla="*/ 50 w 1542"/>
                <a:gd name="T49" fmla="*/ 152 h 244"/>
                <a:gd name="T50" fmla="*/ 79 w 1542"/>
                <a:gd name="T51" fmla="*/ 123 h 244"/>
                <a:gd name="T52" fmla="*/ 150 w 1542"/>
                <a:gd name="T53" fmla="*/ 123 h 244"/>
                <a:gd name="T54" fmla="*/ 179 w 1542"/>
                <a:gd name="T55" fmla="*/ 94 h 244"/>
                <a:gd name="T56" fmla="*/ 179 w 1542"/>
                <a:gd name="T57" fmla="*/ 92 h 244"/>
                <a:gd name="T58" fmla="*/ 153 w 1542"/>
                <a:gd name="T59" fmla="*/ 63 h 244"/>
                <a:gd name="T60" fmla="*/ 29 w 1542"/>
                <a:gd name="T61" fmla="*/ 63 h 244"/>
                <a:gd name="T62" fmla="*/ 26 w 1542"/>
                <a:gd name="T63" fmla="*/ 63 h 244"/>
                <a:gd name="T64" fmla="*/ 0 w 1542"/>
                <a:gd name="T65" fmla="*/ 34 h 244"/>
                <a:gd name="T66" fmla="*/ 0 w 1542"/>
                <a:gd name="T67" fmla="*/ 29 h 244"/>
                <a:gd name="T68" fmla="*/ 29 w 1542"/>
                <a:gd name="T69" fmla="*/ 0 h 244"/>
                <a:gd name="T70" fmla="*/ 1512 w 1542"/>
                <a:gd name="T71" fmla="*/ 0 h 244"/>
                <a:gd name="T72" fmla="*/ 1542 w 1542"/>
                <a:gd name="T73" fmla="*/ 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2" h="244">
                  <a:moveTo>
                    <a:pt x="1542" y="29"/>
                  </a:moveTo>
                  <a:cubicBezTo>
                    <a:pt x="1542" y="34"/>
                    <a:pt x="1542" y="34"/>
                    <a:pt x="1542" y="34"/>
                  </a:cubicBezTo>
                  <a:cubicBezTo>
                    <a:pt x="1542" y="50"/>
                    <a:pt x="1528" y="63"/>
                    <a:pt x="1512" y="63"/>
                  </a:cubicBezTo>
                  <a:cubicBezTo>
                    <a:pt x="608" y="63"/>
                    <a:pt x="608" y="63"/>
                    <a:pt x="608" y="63"/>
                  </a:cubicBezTo>
                  <a:cubicBezTo>
                    <a:pt x="593" y="64"/>
                    <a:pt x="582" y="77"/>
                    <a:pt x="582" y="92"/>
                  </a:cubicBezTo>
                  <a:cubicBezTo>
                    <a:pt x="582" y="94"/>
                    <a:pt x="582" y="94"/>
                    <a:pt x="582" y="94"/>
                  </a:cubicBezTo>
                  <a:cubicBezTo>
                    <a:pt x="582" y="110"/>
                    <a:pt x="595" y="123"/>
                    <a:pt x="611" y="123"/>
                  </a:cubicBezTo>
                  <a:cubicBezTo>
                    <a:pt x="1045" y="123"/>
                    <a:pt x="1045" y="123"/>
                    <a:pt x="1045" y="123"/>
                  </a:cubicBezTo>
                  <a:cubicBezTo>
                    <a:pt x="1061" y="123"/>
                    <a:pt x="1074" y="136"/>
                    <a:pt x="1074" y="152"/>
                  </a:cubicBezTo>
                  <a:cubicBezTo>
                    <a:pt x="1074" y="157"/>
                    <a:pt x="1074" y="157"/>
                    <a:pt x="1074" y="157"/>
                  </a:cubicBezTo>
                  <a:cubicBezTo>
                    <a:pt x="1074" y="173"/>
                    <a:pt x="1062" y="185"/>
                    <a:pt x="1047" y="186"/>
                  </a:cubicBezTo>
                  <a:cubicBezTo>
                    <a:pt x="1046" y="186"/>
                    <a:pt x="1046" y="186"/>
                    <a:pt x="1045" y="186"/>
                  </a:cubicBezTo>
                  <a:cubicBezTo>
                    <a:pt x="986" y="186"/>
                    <a:pt x="986" y="186"/>
                    <a:pt x="986" y="186"/>
                  </a:cubicBezTo>
                  <a:cubicBezTo>
                    <a:pt x="972" y="188"/>
                    <a:pt x="961" y="199"/>
                    <a:pt x="961" y="214"/>
                  </a:cubicBezTo>
                  <a:cubicBezTo>
                    <a:pt x="961" y="216"/>
                    <a:pt x="961" y="216"/>
                    <a:pt x="961" y="216"/>
                  </a:cubicBezTo>
                  <a:cubicBezTo>
                    <a:pt x="961" y="231"/>
                    <a:pt x="973" y="243"/>
                    <a:pt x="989" y="243"/>
                  </a:cubicBezTo>
                  <a:cubicBezTo>
                    <a:pt x="998" y="243"/>
                    <a:pt x="998" y="243"/>
                    <a:pt x="998" y="243"/>
                  </a:cubicBezTo>
                  <a:cubicBezTo>
                    <a:pt x="998" y="244"/>
                    <a:pt x="998" y="244"/>
                    <a:pt x="998" y="244"/>
                  </a:cubicBezTo>
                  <a:cubicBezTo>
                    <a:pt x="415" y="244"/>
                    <a:pt x="415" y="244"/>
                    <a:pt x="415" y="244"/>
                  </a:cubicBezTo>
                  <a:cubicBezTo>
                    <a:pt x="430" y="244"/>
                    <a:pt x="442" y="231"/>
                    <a:pt x="442" y="216"/>
                  </a:cubicBezTo>
                  <a:cubicBezTo>
                    <a:pt x="442" y="214"/>
                    <a:pt x="442" y="214"/>
                    <a:pt x="442" y="214"/>
                  </a:cubicBezTo>
                  <a:cubicBezTo>
                    <a:pt x="442" y="199"/>
                    <a:pt x="431" y="188"/>
                    <a:pt x="417" y="186"/>
                  </a:cubicBezTo>
                  <a:cubicBezTo>
                    <a:pt x="79" y="186"/>
                    <a:pt x="79" y="186"/>
                    <a:pt x="79" y="186"/>
                  </a:cubicBezTo>
                  <a:cubicBezTo>
                    <a:pt x="63" y="186"/>
                    <a:pt x="50" y="173"/>
                    <a:pt x="50" y="157"/>
                  </a:cubicBezTo>
                  <a:cubicBezTo>
                    <a:pt x="50" y="152"/>
                    <a:pt x="50" y="152"/>
                    <a:pt x="50" y="152"/>
                  </a:cubicBezTo>
                  <a:cubicBezTo>
                    <a:pt x="50" y="136"/>
                    <a:pt x="63" y="123"/>
                    <a:pt x="79" y="123"/>
                  </a:cubicBezTo>
                  <a:cubicBezTo>
                    <a:pt x="150" y="123"/>
                    <a:pt x="150" y="123"/>
                    <a:pt x="150" y="123"/>
                  </a:cubicBezTo>
                  <a:cubicBezTo>
                    <a:pt x="166" y="123"/>
                    <a:pt x="179" y="110"/>
                    <a:pt x="179" y="94"/>
                  </a:cubicBezTo>
                  <a:cubicBezTo>
                    <a:pt x="179" y="92"/>
                    <a:pt x="179" y="92"/>
                    <a:pt x="179" y="92"/>
                  </a:cubicBezTo>
                  <a:cubicBezTo>
                    <a:pt x="179" y="77"/>
                    <a:pt x="168" y="64"/>
                    <a:pt x="153" y="63"/>
                  </a:cubicBezTo>
                  <a:cubicBezTo>
                    <a:pt x="29" y="63"/>
                    <a:pt x="29" y="63"/>
                    <a:pt x="29" y="63"/>
                  </a:cubicBezTo>
                  <a:cubicBezTo>
                    <a:pt x="28" y="63"/>
                    <a:pt x="27" y="63"/>
                    <a:pt x="26" y="63"/>
                  </a:cubicBezTo>
                  <a:cubicBezTo>
                    <a:pt x="11" y="61"/>
                    <a:pt x="0" y="49"/>
                    <a:pt x="0" y="34"/>
                  </a:cubicBezTo>
                  <a:cubicBezTo>
                    <a:pt x="0" y="29"/>
                    <a:pt x="0" y="29"/>
                    <a:pt x="0" y="29"/>
                  </a:cubicBezTo>
                  <a:cubicBezTo>
                    <a:pt x="0" y="13"/>
                    <a:pt x="13" y="0"/>
                    <a:pt x="29" y="0"/>
                  </a:cubicBezTo>
                  <a:cubicBezTo>
                    <a:pt x="1512" y="0"/>
                    <a:pt x="1512" y="0"/>
                    <a:pt x="1512" y="0"/>
                  </a:cubicBezTo>
                  <a:cubicBezTo>
                    <a:pt x="1528" y="0"/>
                    <a:pt x="1542" y="13"/>
                    <a:pt x="1542" y="29"/>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
              <a:extLst>
                <a:ext uri="{FF2B5EF4-FFF2-40B4-BE49-F238E27FC236}">
                  <a16:creationId xmlns:a16="http://schemas.microsoft.com/office/drawing/2014/main" id="{6128B8B3-EF8B-4384-891E-225DEB30D55F}"/>
                </a:ext>
              </a:extLst>
            </p:cNvPr>
            <p:cNvSpPr>
              <a:spLocks/>
            </p:cNvSpPr>
            <p:nvPr/>
          </p:nvSpPr>
          <p:spPr bwMode="auto">
            <a:xfrm>
              <a:off x="3570688" y="-9467369"/>
              <a:ext cx="8048408" cy="1261858"/>
            </a:xfrm>
            <a:custGeom>
              <a:avLst/>
              <a:gdLst>
                <a:gd name="T0" fmla="*/ 29 w 1183"/>
                <a:gd name="T1" fmla="*/ 0 h 186"/>
                <a:gd name="T2" fmla="*/ 1153 w 1183"/>
                <a:gd name="T3" fmla="*/ 0 h 186"/>
                <a:gd name="T4" fmla="*/ 1183 w 1183"/>
                <a:gd name="T5" fmla="*/ 29 h 186"/>
                <a:gd name="T6" fmla="*/ 1183 w 1183"/>
                <a:gd name="T7" fmla="*/ 34 h 186"/>
                <a:gd name="T8" fmla="*/ 1153 w 1183"/>
                <a:gd name="T9" fmla="*/ 63 h 186"/>
                <a:gd name="T10" fmla="*/ 710 w 1183"/>
                <a:gd name="T11" fmla="*/ 63 h 186"/>
                <a:gd name="T12" fmla="*/ 685 w 1183"/>
                <a:gd name="T13" fmla="*/ 90 h 186"/>
                <a:gd name="T14" fmla="*/ 685 w 1183"/>
                <a:gd name="T15" fmla="*/ 95 h 186"/>
                <a:gd name="T16" fmla="*/ 712 w 1183"/>
                <a:gd name="T17" fmla="*/ 123 h 186"/>
                <a:gd name="T18" fmla="*/ 716 w 1183"/>
                <a:gd name="T19" fmla="*/ 123 h 186"/>
                <a:gd name="T20" fmla="*/ 716 w 1183"/>
                <a:gd name="T21" fmla="*/ 123 h 186"/>
                <a:gd name="T22" fmla="*/ 818 w 1183"/>
                <a:gd name="T23" fmla="*/ 123 h 186"/>
                <a:gd name="T24" fmla="*/ 847 w 1183"/>
                <a:gd name="T25" fmla="*/ 152 h 186"/>
                <a:gd name="T26" fmla="*/ 847 w 1183"/>
                <a:gd name="T27" fmla="*/ 157 h 186"/>
                <a:gd name="T28" fmla="*/ 818 w 1183"/>
                <a:gd name="T29" fmla="*/ 186 h 186"/>
                <a:gd name="T30" fmla="*/ 222 w 1183"/>
                <a:gd name="T31" fmla="*/ 186 h 186"/>
                <a:gd name="T32" fmla="*/ 193 w 1183"/>
                <a:gd name="T33" fmla="*/ 157 h 186"/>
                <a:gd name="T34" fmla="*/ 193 w 1183"/>
                <a:gd name="T35" fmla="*/ 152 h 186"/>
                <a:gd name="T36" fmla="*/ 222 w 1183"/>
                <a:gd name="T37" fmla="*/ 123 h 186"/>
                <a:gd name="T38" fmla="*/ 279 w 1183"/>
                <a:gd name="T39" fmla="*/ 123 h 186"/>
                <a:gd name="T40" fmla="*/ 279 w 1183"/>
                <a:gd name="T41" fmla="*/ 123 h 186"/>
                <a:gd name="T42" fmla="*/ 293 w 1183"/>
                <a:gd name="T43" fmla="*/ 123 h 186"/>
                <a:gd name="T44" fmla="*/ 320 w 1183"/>
                <a:gd name="T45" fmla="*/ 95 h 186"/>
                <a:gd name="T46" fmla="*/ 320 w 1183"/>
                <a:gd name="T47" fmla="*/ 90 h 186"/>
                <a:gd name="T48" fmla="*/ 295 w 1183"/>
                <a:gd name="T49" fmla="*/ 63 h 186"/>
                <a:gd name="T50" fmla="*/ 29 w 1183"/>
                <a:gd name="T51" fmla="*/ 63 h 186"/>
                <a:gd name="T52" fmla="*/ 0 w 1183"/>
                <a:gd name="T53" fmla="*/ 34 h 186"/>
                <a:gd name="T54" fmla="*/ 0 w 1183"/>
                <a:gd name="T55" fmla="*/ 29 h 186"/>
                <a:gd name="T56" fmla="*/ 29 w 1183"/>
                <a:gd name="T5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3" h="186">
                  <a:moveTo>
                    <a:pt x="29" y="0"/>
                  </a:moveTo>
                  <a:cubicBezTo>
                    <a:pt x="1153" y="0"/>
                    <a:pt x="1153" y="0"/>
                    <a:pt x="1153" y="0"/>
                  </a:cubicBezTo>
                  <a:cubicBezTo>
                    <a:pt x="1169" y="0"/>
                    <a:pt x="1183" y="13"/>
                    <a:pt x="1183" y="29"/>
                  </a:cubicBezTo>
                  <a:cubicBezTo>
                    <a:pt x="1183" y="34"/>
                    <a:pt x="1183" y="34"/>
                    <a:pt x="1183" y="34"/>
                  </a:cubicBezTo>
                  <a:cubicBezTo>
                    <a:pt x="1183" y="50"/>
                    <a:pt x="1169" y="63"/>
                    <a:pt x="1153" y="63"/>
                  </a:cubicBezTo>
                  <a:cubicBezTo>
                    <a:pt x="710" y="63"/>
                    <a:pt x="710" y="63"/>
                    <a:pt x="710" y="63"/>
                  </a:cubicBezTo>
                  <a:cubicBezTo>
                    <a:pt x="696" y="64"/>
                    <a:pt x="685" y="76"/>
                    <a:pt x="685" y="90"/>
                  </a:cubicBezTo>
                  <a:cubicBezTo>
                    <a:pt x="685" y="95"/>
                    <a:pt x="685" y="95"/>
                    <a:pt x="685" y="95"/>
                  </a:cubicBezTo>
                  <a:cubicBezTo>
                    <a:pt x="685" y="110"/>
                    <a:pt x="697" y="123"/>
                    <a:pt x="712" y="123"/>
                  </a:cubicBezTo>
                  <a:cubicBezTo>
                    <a:pt x="716" y="123"/>
                    <a:pt x="716" y="123"/>
                    <a:pt x="716" y="123"/>
                  </a:cubicBezTo>
                  <a:cubicBezTo>
                    <a:pt x="716" y="123"/>
                    <a:pt x="716" y="123"/>
                    <a:pt x="716" y="123"/>
                  </a:cubicBezTo>
                  <a:cubicBezTo>
                    <a:pt x="818" y="123"/>
                    <a:pt x="818" y="123"/>
                    <a:pt x="818" y="123"/>
                  </a:cubicBezTo>
                  <a:cubicBezTo>
                    <a:pt x="834" y="123"/>
                    <a:pt x="847" y="136"/>
                    <a:pt x="847" y="152"/>
                  </a:cubicBezTo>
                  <a:cubicBezTo>
                    <a:pt x="847" y="157"/>
                    <a:pt x="847" y="157"/>
                    <a:pt x="847" y="157"/>
                  </a:cubicBezTo>
                  <a:cubicBezTo>
                    <a:pt x="847" y="173"/>
                    <a:pt x="834" y="186"/>
                    <a:pt x="818" y="186"/>
                  </a:cubicBezTo>
                  <a:cubicBezTo>
                    <a:pt x="222" y="186"/>
                    <a:pt x="222" y="186"/>
                    <a:pt x="222" y="186"/>
                  </a:cubicBezTo>
                  <a:cubicBezTo>
                    <a:pt x="206" y="186"/>
                    <a:pt x="193" y="173"/>
                    <a:pt x="193" y="157"/>
                  </a:cubicBezTo>
                  <a:cubicBezTo>
                    <a:pt x="193" y="152"/>
                    <a:pt x="193" y="152"/>
                    <a:pt x="193" y="152"/>
                  </a:cubicBezTo>
                  <a:cubicBezTo>
                    <a:pt x="193" y="136"/>
                    <a:pt x="206" y="123"/>
                    <a:pt x="222" y="123"/>
                  </a:cubicBezTo>
                  <a:cubicBezTo>
                    <a:pt x="279" y="123"/>
                    <a:pt x="279" y="123"/>
                    <a:pt x="279" y="123"/>
                  </a:cubicBezTo>
                  <a:cubicBezTo>
                    <a:pt x="279" y="123"/>
                    <a:pt x="279" y="123"/>
                    <a:pt x="279" y="123"/>
                  </a:cubicBezTo>
                  <a:cubicBezTo>
                    <a:pt x="293" y="123"/>
                    <a:pt x="293" y="123"/>
                    <a:pt x="293" y="123"/>
                  </a:cubicBezTo>
                  <a:cubicBezTo>
                    <a:pt x="308" y="123"/>
                    <a:pt x="320" y="110"/>
                    <a:pt x="320" y="95"/>
                  </a:cubicBezTo>
                  <a:cubicBezTo>
                    <a:pt x="320" y="90"/>
                    <a:pt x="320" y="90"/>
                    <a:pt x="320" y="90"/>
                  </a:cubicBezTo>
                  <a:cubicBezTo>
                    <a:pt x="320" y="76"/>
                    <a:pt x="309" y="64"/>
                    <a:pt x="295" y="63"/>
                  </a:cubicBezTo>
                  <a:cubicBezTo>
                    <a:pt x="29" y="63"/>
                    <a:pt x="29" y="63"/>
                    <a:pt x="29" y="63"/>
                  </a:cubicBezTo>
                  <a:cubicBezTo>
                    <a:pt x="13" y="63"/>
                    <a:pt x="0" y="50"/>
                    <a:pt x="0" y="34"/>
                  </a:cubicBezTo>
                  <a:cubicBezTo>
                    <a:pt x="0" y="29"/>
                    <a:pt x="0" y="29"/>
                    <a:pt x="0" y="29"/>
                  </a:cubicBezTo>
                  <a:cubicBezTo>
                    <a:pt x="0" y="13"/>
                    <a:pt x="13" y="0"/>
                    <a:pt x="29" y="0"/>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8">
              <a:extLst>
                <a:ext uri="{FF2B5EF4-FFF2-40B4-BE49-F238E27FC236}">
                  <a16:creationId xmlns:a16="http://schemas.microsoft.com/office/drawing/2014/main" id="{A3C59687-EBE1-4A8C-A0C6-8270B3162B43}"/>
                </a:ext>
              </a:extLst>
            </p:cNvPr>
            <p:cNvSpPr>
              <a:spLocks/>
            </p:cNvSpPr>
            <p:nvPr/>
          </p:nvSpPr>
          <p:spPr bwMode="auto">
            <a:xfrm>
              <a:off x="8722969" y="-10291734"/>
              <a:ext cx="1446255" cy="430262"/>
            </a:xfrm>
            <a:custGeom>
              <a:avLst/>
              <a:gdLst>
                <a:gd name="T0" fmla="*/ 184 w 213"/>
                <a:gd name="T1" fmla="*/ 63 h 63"/>
                <a:gd name="T2" fmla="*/ 30 w 213"/>
                <a:gd name="T3" fmla="*/ 63 h 63"/>
                <a:gd name="T4" fmla="*/ 0 w 213"/>
                <a:gd name="T5" fmla="*/ 34 h 63"/>
                <a:gd name="T6" fmla="*/ 0 w 213"/>
                <a:gd name="T7" fmla="*/ 29 h 63"/>
                <a:gd name="T8" fmla="*/ 30 w 213"/>
                <a:gd name="T9" fmla="*/ 0 h 63"/>
                <a:gd name="T10" fmla="*/ 184 w 213"/>
                <a:gd name="T11" fmla="*/ 0 h 63"/>
                <a:gd name="T12" fmla="*/ 213 w 213"/>
                <a:gd name="T13" fmla="*/ 29 h 63"/>
                <a:gd name="T14" fmla="*/ 213 w 213"/>
                <a:gd name="T15" fmla="*/ 34 h 63"/>
                <a:gd name="T16" fmla="*/ 184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184" y="63"/>
                  </a:moveTo>
                  <a:cubicBezTo>
                    <a:pt x="30" y="63"/>
                    <a:pt x="30" y="63"/>
                    <a:pt x="30" y="63"/>
                  </a:cubicBezTo>
                  <a:cubicBezTo>
                    <a:pt x="13" y="63"/>
                    <a:pt x="0" y="50"/>
                    <a:pt x="0" y="34"/>
                  </a:cubicBezTo>
                  <a:cubicBezTo>
                    <a:pt x="0" y="29"/>
                    <a:pt x="0" y="29"/>
                    <a:pt x="0" y="29"/>
                  </a:cubicBezTo>
                  <a:cubicBezTo>
                    <a:pt x="0" y="13"/>
                    <a:pt x="13" y="0"/>
                    <a:pt x="30" y="0"/>
                  </a:cubicBezTo>
                  <a:cubicBezTo>
                    <a:pt x="184" y="0"/>
                    <a:pt x="184" y="0"/>
                    <a:pt x="184" y="0"/>
                  </a:cubicBezTo>
                  <a:cubicBezTo>
                    <a:pt x="200" y="0"/>
                    <a:pt x="213" y="13"/>
                    <a:pt x="213" y="29"/>
                  </a:cubicBezTo>
                  <a:cubicBezTo>
                    <a:pt x="213" y="34"/>
                    <a:pt x="213" y="34"/>
                    <a:pt x="213" y="34"/>
                  </a:cubicBezTo>
                  <a:cubicBezTo>
                    <a:pt x="213" y="50"/>
                    <a:pt x="200" y="63"/>
                    <a:pt x="184"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9">
              <a:extLst>
                <a:ext uri="{FF2B5EF4-FFF2-40B4-BE49-F238E27FC236}">
                  <a16:creationId xmlns:a16="http://schemas.microsoft.com/office/drawing/2014/main" id="{E78C8F7D-1861-4529-A5CC-806140E7A691}"/>
                </a:ext>
              </a:extLst>
            </p:cNvPr>
            <p:cNvSpPr>
              <a:spLocks/>
            </p:cNvSpPr>
            <p:nvPr/>
          </p:nvSpPr>
          <p:spPr bwMode="auto">
            <a:xfrm>
              <a:off x="3147657" y="-8632157"/>
              <a:ext cx="1442640" cy="426645"/>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Slide Number Placeholder 1">
            <a:extLst>
              <a:ext uri="{FF2B5EF4-FFF2-40B4-BE49-F238E27FC236}">
                <a16:creationId xmlns:a16="http://schemas.microsoft.com/office/drawing/2014/main" id="{10655FA2-BD97-444F-8EB6-B21730A3AB94}"/>
              </a:ext>
            </a:extLst>
          </p:cNvPr>
          <p:cNvSpPr>
            <a:spLocks noGrp="1"/>
          </p:cNvSpPr>
          <p:nvPr>
            <p:ph type="sldNum" sz="quarter" idx="12"/>
          </p:nvPr>
        </p:nvSpPr>
        <p:spPr/>
        <p:txBody>
          <a:bodyPr/>
          <a:lstStyle/>
          <a:p>
            <a:pPr algn="ctr"/>
            <a:fld id="{1F409F94-D0DA-4FE9-B158-B846944F9E53}" type="slidenum">
              <a:rPr lang="en-US" smtClean="0"/>
              <a:pPr algn="ctr"/>
              <a:t>6</a:t>
            </a:fld>
            <a:endParaRPr lang="en-US" dirty="0"/>
          </a:p>
        </p:txBody>
      </p:sp>
      <p:sp>
        <p:nvSpPr>
          <p:cNvPr id="150" name="Freeform: Shape 149">
            <a:extLst>
              <a:ext uri="{FF2B5EF4-FFF2-40B4-BE49-F238E27FC236}">
                <a16:creationId xmlns:a16="http://schemas.microsoft.com/office/drawing/2014/main" id="{FFA739C3-40D8-4308-8590-FD3AF9B65E0D}"/>
              </a:ext>
            </a:extLst>
          </p:cNvPr>
          <p:cNvSpPr>
            <a:spLocks/>
          </p:cNvSpPr>
          <p:nvPr/>
        </p:nvSpPr>
        <p:spPr bwMode="auto">
          <a:xfrm>
            <a:off x="515937" y="4766"/>
            <a:ext cx="5215402" cy="6126087"/>
          </a:xfrm>
          <a:custGeom>
            <a:avLst/>
            <a:gdLst>
              <a:gd name="connsiteX0" fmla="*/ 4943552 w 5215402"/>
              <a:gd name="connsiteY0" fmla="*/ 5822064 h 6126087"/>
              <a:gd name="connsiteX1" fmla="*/ 5047593 w 5215402"/>
              <a:gd name="connsiteY1" fmla="*/ 5822064 h 6126087"/>
              <a:gd name="connsiteX2" fmla="*/ 5215402 w 5215402"/>
              <a:gd name="connsiteY2" fmla="*/ 5974076 h 6126087"/>
              <a:gd name="connsiteX3" fmla="*/ 5047593 w 5215402"/>
              <a:gd name="connsiteY3" fmla="*/ 6126087 h 6126087"/>
              <a:gd name="connsiteX4" fmla="*/ 4943552 w 5215402"/>
              <a:gd name="connsiteY4" fmla="*/ 6126087 h 6126087"/>
              <a:gd name="connsiteX5" fmla="*/ 4775742 w 5215402"/>
              <a:gd name="connsiteY5" fmla="*/ 5974076 h 6126087"/>
              <a:gd name="connsiteX6" fmla="*/ 4943552 w 5215402"/>
              <a:gd name="connsiteY6" fmla="*/ 5822064 h 6126087"/>
              <a:gd name="connsiteX7" fmla="*/ 0 w 5215402"/>
              <a:gd name="connsiteY7" fmla="*/ 0 h 6126087"/>
              <a:gd name="connsiteX8" fmla="*/ 4692928 w 5215402"/>
              <a:gd name="connsiteY8" fmla="*/ 0 h 6126087"/>
              <a:gd name="connsiteX9" fmla="*/ 4692928 w 5215402"/>
              <a:gd name="connsiteY9" fmla="*/ 4725823 h 6126087"/>
              <a:gd name="connsiteX10" fmla="*/ 4692004 w 5215402"/>
              <a:gd name="connsiteY10" fmla="*/ 4725823 h 6126087"/>
              <a:gd name="connsiteX11" fmla="*/ 4692081 w 5215402"/>
              <a:gd name="connsiteY11" fmla="*/ 4726356 h 6126087"/>
              <a:gd name="connsiteX12" fmla="*/ 4641880 w 5215402"/>
              <a:gd name="connsiteY12" fmla="*/ 4845239 h 6126087"/>
              <a:gd name="connsiteX13" fmla="*/ 4544826 w 5215402"/>
              <a:gd name="connsiteY13" fmla="*/ 4894011 h 6126087"/>
              <a:gd name="connsiteX14" fmla="*/ 4524747 w 5215402"/>
              <a:gd name="connsiteY14" fmla="*/ 4897059 h 6126087"/>
              <a:gd name="connsiteX15" fmla="*/ 3757731 w 5215402"/>
              <a:gd name="connsiteY15" fmla="*/ 4897059 h 6126087"/>
              <a:gd name="connsiteX16" fmla="*/ 3749314 w 5215402"/>
              <a:gd name="connsiteY16" fmla="*/ 4897059 h 6126087"/>
              <a:gd name="connsiteX17" fmla="*/ 3695754 w 5215402"/>
              <a:gd name="connsiteY17" fmla="*/ 4910351 h 6126087"/>
              <a:gd name="connsiteX18" fmla="*/ 3652233 w 5215402"/>
              <a:gd name="connsiteY18" fmla="*/ 4939594 h 6126087"/>
              <a:gd name="connsiteX19" fmla="*/ 3602017 w 5215402"/>
              <a:gd name="connsiteY19" fmla="*/ 5045934 h 6126087"/>
              <a:gd name="connsiteX20" fmla="*/ 3756014 w 5215402"/>
              <a:gd name="connsiteY20" fmla="*/ 5194808 h 6126087"/>
              <a:gd name="connsiteX21" fmla="*/ 3759362 w 5215402"/>
              <a:gd name="connsiteY21" fmla="*/ 5194808 h 6126087"/>
              <a:gd name="connsiteX22" fmla="*/ 3759362 w 5215402"/>
              <a:gd name="connsiteY22" fmla="*/ 5197847 h 6126087"/>
              <a:gd name="connsiteX23" fmla="*/ 3801796 w 5215402"/>
              <a:gd name="connsiteY23" fmla="*/ 5197847 h 6126087"/>
              <a:gd name="connsiteX24" fmla="*/ 4234537 w 5215402"/>
              <a:gd name="connsiteY24" fmla="*/ 5197847 h 6126087"/>
              <a:gd name="connsiteX25" fmla="*/ 4401942 w 5215402"/>
              <a:gd name="connsiteY25" fmla="*/ 5349051 h 6126087"/>
              <a:gd name="connsiteX26" fmla="*/ 4351721 w 5215402"/>
              <a:gd name="connsiteY26" fmla="*/ 5454893 h 6126087"/>
              <a:gd name="connsiteX27" fmla="*/ 4247930 w 5215402"/>
              <a:gd name="connsiteY27" fmla="*/ 5500254 h 6126087"/>
              <a:gd name="connsiteX28" fmla="*/ 4234537 w 5215402"/>
              <a:gd name="connsiteY28" fmla="*/ 5500254 h 6126087"/>
              <a:gd name="connsiteX29" fmla="*/ 3091828 w 5215402"/>
              <a:gd name="connsiteY29" fmla="*/ 5500254 h 6126087"/>
              <a:gd name="connsiteX30" fmla="*/ 3086523 w 5215402"/>
              <a:gd name="connsiteY30" fmla="*/ 5500254 h 6126087"/>
              <a:gd name="connsiteX31" fmla="*/ 2979357 w 5215402"/>
              <a:gd name="connsiteY31" fmla="*/ 5545793 h 6126087"/>
              <a:gd name="connsiteX32" fmla="*/ 2925774 w 5215402"/>
              <a:gd name="connsiteY32" fmla="*/ 5661159 h 6126087"/>
              <a:gd name="connsiteX33" fmla="*/ 3023260 w 5215402"/>
              <a:gd name="connsiteY33" fmla="*/ 5804608 h 6126087"/>
              <a:gd name="connsiteX34" fmla="*/ 3086519 w 5215402"/>
              <a:gd name="connsiteY34" fmla="*/ 5822064 h 6126087"/>
              <a:gd name="connsiteX35" fmla="*/ 3208448 w 5215402"/>
              <a:gd name="connsiteY35" fmla="*/ 5822064 h 6126087"/>
              <a:gd name="connsiteX36" fmla="*/ 4417898 w 5215402"/>
              <a:gd name="connsiteY36" fmla="*/ 5822064 h 6126087"/>
              <a:gd name="connsiteX37" fmla="*/ 4585281 w 5215402"/>
              <a:gd name="connsiteY37" fmla="*/ 5974076 h 6126087"/>
              <a:gd name="connsiteX38" fmla="*/ 4538413 w 5215402"/>
              <a:gd name="connsiteY38" fmla="*/ 6080484 h 6126087"/>
              <a:gd name="connsiteX39" fmla="*/ 4417898 w 5215402"/>
              <a:gd name="connsiteY39" fmla="*/ 6126087 h 6126087"/>
              <a:gd name="connsiteX40" fmla="*/ 1160624 w 5215402"/>
              <a:gd name="connsiteY40" fmla="*/ 6126087 h 6126087"/>
              <a:gd name="connsiteX41" fmla="*/ 993241 w 5215402"/>
              <a:gd name="connsiteY41" fmla="*/ 5974076 h 6126087"/>
              <a:gd name="connsiteX42" fmla="*/ 1043455 w 5215402"/>
              <a:gd name="connsiteY42" fmla="*/ 5864627 h 6126087"/>
              <a:gd name="connsiteX43" fmla="*/ 1147232 w 5215402"/>
              <a:gd name="connsiteY43" fmla="*/ 5822064 h 6126087"/>
              <a:gd name="connsiteX44" fmla="*/ 1160624 w 5215402"/>
              <a:gd name="connsiteY44" fmla="*/ 5822064 h 6126087"/>
              <a:gd name="connsiteX45" fmla="*/ 1993531 w 5215402"/>
              <a:gd name="connsiteY45" fmla="*/ 5822064 h 6126087"/>
              <a:gd name="connsiteX46" fmla="*/ 2041665 w 5215402"/>
              <a:gd name="connsiteY46" fmla="*/ 5822064 h 6126087"/>
              <a:gd name="connsiteX47" fmla="*/ 2100267 w 5215402"/>
              <a:gd name="connsiteY47" fmla="*/ 5805747 h 6126087"/>
              <a:gd name="connsiteX48" fmla="*/ 2148827 w 5215402"/>
              <a:gd name="connsiteY48" fmla="*/ 5773490 h 6126087"/>
              <a:gd name="connsiteX49" fmla="*/ 2202410 w 5215402"/>
              <a:gd name="connsiteY49" fmla="*/ 5661159 h 6126087"/>
              <a:gd name="connsiteX50" fmla="*/ 2041661 w 5215402"/>
              <a:gd name="connsiteY50" fmla="*/ 5500254 h 6126087"/>
              <a:gd name="connsiteX51" fmla="*/ 1897564 w 5215402"/>
              <a:gd name="connsiteY51" fmla="*/ 5500254 h 6126087"/>
              <a:gd name="connsiteX52" fmla="*/ 772605 w 5215402"/>
              <a:gd name="connsiteY52" fmla="*/ 5500254 h 6126087"/>
              <a:gd name="connsiteX53" fmla="*/ 759213 w 5215402"/>
              <a:gd name="connsiteY53" fmla="*/ 5500254 h 6126087"/>
              <a:gd name="connsiteX54" fmla="*/ 605200 w 5215402"/>
              <a:gd name="connsiteY54" fmla="*/ 5349051 h 6126087"/>
              <a:gd name="connsiteX55" fmla="*/ 655421 w 5215402"/>
              <a:gd name="connsiteY55" fmla="*/ 5240184 h 6126087"/>
              <a:gd name="connsiteX56" fmla="*/ 772605 w 5215402"/>
              <a:gd name="connsiteY56" fmla="*/ 5197847 h 6126087"/>
              <a:gd name="connsiteX57" fmla="*/ 1381993 w 5215402"/>
              <a:gd name="connsiteY57" fmla="*/ 5197847 h 6126087"/>
              <a:gd name="connsiteX58" fmla="*/ 1653620 w 5215402"/>
              <a:gd name="connsiteY58" fmla="*/ 5197847 h 6126087"/>
              <a:gd name="connsiteX59" fmla="*/ 1653620 w 5215402"/>
              <a:gd name="connsiteY59" fmla="*/ 5194808 h 6126087"/>
              <a:gd name="connsiteX60" fmla="*/ 1757401 w 5215402"/>
              <a:gd name="connsiteY60" fmla="*/ 5152273 h 6126087"/>
              <a:gd name="connsiteX61" fmla="*/ 1807619 w 5215402"/>
              <a:gd name="connsiteY61" fmla="*/ 5045934 h 6126087"/>
              <a:gd name="connsiteX62" fmla="*/ 1718642 w 5215402"/>
              <a:gd name="connsiteY62" fmla="*/ 4913484 h 6126087"/>
              <a:gd name="connsiteX63" fmla="*/ 1660322 w 5215402"/>
              <a:gd name="connsiteY63" fmla="*/ 4897059 h 6126087"/>
              <a:gd name="connsiteX64" fmla="*/ 1583281 w 5215402"/>
              <a:gd name="connsiteY64" fmla="*/ 4897059 h 6126087"/>
              <a:gd name="connsiteX65" fmla="*/ 167335 w 5215402"/>
              <a:gd name="connsiteY65" fmla="*/ 4897059 h 6126087"/>
              <a:gd name="connsiteX66" fmla="*/ 147256 w 5215402"/>
              <a:gd name="connsiteY66" fmla="*/ 4894011 h 6126087"/>
              <a:gd name="connsiteX67" fmla="*/ 0 w 5215402"/>
              <a:gd name="connsiteY67" fmla="*/ 4726356 h 6126087"/>
              <a:gd name="connsiteX68" fmla="*/ 95 w 5215402"/>
              <a:gd name="connsiteY68" fmla="*/ 4725823 h 6126087"/>
              <a:gd name="connsiteX69" fmla="*/ 0 w 5215402"/>
              <a:gd name="connsiteY69" fmla="*/ 4725823 h 61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215402" h="6126087">
                <a:moveTo>
                  <a:pt x="4943552" y="5822064"/>
                </a:moveTo>
                <a:cubicBezTo>
                  <a:pt x="5047593" y="5822064"/>
                  <a:pt x="5047593" y="5822064"/>
                  <a:pt x="5047593" y="5822064"/>
                </a:cubicBezTo>
                <a:cubicBezTo>
                  <a:pt x="5141567" y="5822064"/>
                  <a:pt x="5215402" y="5888949"/>
                  <a:pt x="5215402" y="5974076"/>
                </a:cubicBezTo>
                <a:cubicBezTo>
                  <a:pt x="5215402" y="6059202"/>
                  <a:pt x="5141567" y="6126087"/>
                  <a:pt x="5047593" y="6126087"/>
                </a:cubicBezTo>
                <a:cubicBezTo>
                  <a:pt x="4943552" y="6126087"/>
                  <a:pt x="4943552" y="6126087"/>
                  <a:pt x="4943552" y="6126087"/>
                </a:cubicBezTo>
                <a:cubicBezTo>
                  <a:pt x="4852935" y="6126087"/>
                  <a:pt x="4775742" y="6059202"/>
                  <a:pt x="4775742" y="5974076"/>
                </a:cubicBezTo>
                <a:cubicBezTo>
                  <a:pt x="4775742" y="5888949"/>
                  <a:pt x="4852935" y="5822064"/>
                  <a:pt x="4943552" y="5822064"/>
                </a:cubicBezTo>
                <a:close/>
                <a:moveTo>
                  <a:pt x="0" y="0"/>
                </a:moveTo>
                <a:lnTo>
                  <a:pt x="4692928" y="0"/>
                </a:lnTo>
                <a:lnTo>
                  <a:pt x="4692928" y="4725823"/>
                </a:lnTo>
                <a:lnTo>
                  <a:pt x="4692004" y="4725823"/>
                </a:lnTo>
                <a:lnTo>
                  <a:pt x="4692081" y="4726356"/>
                </a:lnTo>
                <a:cubicBezTo>
                  <a:pt x="4692081" y="4772081"/>
                  <a:pt x="4675347" y="4814756"/>
                  <a:pt x="4641880" y="4845239"/>
                </a:cubicBezTo>
                <a:cubicBezTo>
                  <a:pt x="4618453" y="4872673"/>
                  <a:pt x="4581640" y="4890962"/>
                  <a:pt x="4544826" y="4894011"/>
                </a:cubicBezTo>
                <a:cubicBezTo>
                  <a:pt x="4538133" y="4897059"/>
                  <a:pt x="4531439" y="4897059"/>
                  <a:pt x="4524747" y="4897059"/>
                </a:cubicBezTo>
                <a:cubicBezTo>
                  <a:pt x="4252409" y="4897059"/>
                  <a:pt x="3997092" y="4897059"/>
                  <a:pt x="3757731" y="4897059"/>
                </a:cubicBezTo>
                <a:lnTo>
                  <a:pt x="3749314" y="4897059"/>
                </a:lnTo>
                <a:lnTo>
                  <a:pt x="3695754" y="4910351"/>
                </a:lnTo>
                <a:cubicBezTo>
                  <a:pt x="3679016" y="4917566"/>
                  <a:pt x="3663951" y="4927441"/>
                  <a:pt x="3652233" y="4939594"/>
                </a:cubicBezTo>
                <a:cubicBezTo>
                  <a:pt x="3618755" y="4966938"/>
                  <a:pt x="3602017" y="5003397"/>
                  <a:pt x="3602017" y="5045934"/>
                </a:cubicBezTo>
                <a:cubicBezTo>
                  <a:pt x="3602017" y="5124928"/>
                  <a:pt x="3668973" y="5188733"/>
                  <a:pt x="3756014" y="5194808"/>
                </a:cubicBezTo>
                <a:cubicBezTo>
                  <a:pt x="3756014" y="5194808"/>
                  <a:pt x="3759362" y="5194808"/>
                  <a:pt x="3759362" y="5194808"/>
                </a:cubicBezTo>
                <a:cubicBezTo>
                  <a:pt x="3759362" y="5197847"/>
                  <a:pt x="3759362" y="5197847"/>
                  <a:pt x="3759362" y="5197847"/>
                </a:cubicBezTo>
                <a:lnTo>
                  <a:pt x="3801796" y="5197847"/>
                </a:lnTo>
                <a:cubicBezTo>
                  <a:pt x="4234537" y="5197847"/>
                  <a:pt x="4234537" y="5197847"/>
                  <a:pt x="4234537" y="5197847"/>
                </a:cubicBezTo>
                <a:cubicBezTo>
                  <a:pt x="4328283" y="5197847"/>
                  <a:pt x="4401942" y="5264376"/>
                  <a:pt x="4401942" y="5349051"/>
                </a:cubicBezTo>
                <a:cubicBezTo>
                  <a:pt x="4401942" y="5391388"/>
                  <a:pt x="4381852" y="5427676"/>
                  <a:pt x="4351721" y="5454893"/>
                </a:cubicBezTo>
                <a:cubicBezTo>
                  <a:pt x="4324935" y="5479085"/>
                  <a:pt x="4288106" y="5497230"/>
                  <a:pt x="4247930" y="5500254"/>
                </a:cubicBezTo>
                <a:cubicBezTo>
                  <a:pt x="4244582" y="5500254"/>
                  <a:pt x="4237885" y="5500254"/>
                  <a:pt x="4234537" y="5500254"/>
                </a:cubicBezTo>
                <a:cubicBezTo>
                  <a:pt x="3801796" y="5500254"/>
                  <a:pt x="3423147" y="5500254"/>
                  <a:pt x="3091828" y="5500254"/>
                </a:cubicBezTo>
                <a:lnTo>
                  <a:pt x="3086523" y="5500254"/>
                </a:lnTo>
                <a:cubicBezTo>
                  <a:pt x="3042987" y="5503291"/>
                  <a:pt x="3006148" y="5521504"/>
                  <a:pt x="2979357" y="5545793"/>
                </a:cubicBezTo>
                <a:cubicBezTo>
                  <a:pt x="2945867" y="5576152"/>
                  <a:pt x="2925774" y="5615620"/>
                  <a:pt x="2925774" y="5661159"/>
                </a:cubicBezTo>
                <a:cubicBezTo>
                  <a:pt x="2925774" y="5722638"/>
                  <a:pt x="2965334" y="5777286"/>
                  <a:pt x="3023260" y="5804608"/>
                </a:cubicBezTo>
                <a:lnTo>
                  <a:pt x="3086519" y="5822064"/>
                </a:lnTo>
                <a:lnTo>
                  <a:pt x="3208448" y="5822064"/>
                </a:lnTo>
                <a:cubicBezTo>
                  <a:pt x="4417898" y="5822064"/>
                  <a:pt x="4417898" y="5822064"/>
                  <a:pt x="4417898" y="5822064"/>
                </a:cubicBezTo>
                <a:cubicBezTo>
                  <a:pt x="4511631" y="5822064"/>
                  <a:pt x="4585281" y="5888949"/>
                  <a:pt x="4585281" y="5974076"/>
                </a:cubicBezTo>
                <a:cubicBezTo>
                  <a:pt x="4585281" y="6016639"/>
                  <a:pt x="4568543" y="6053122"/>
                  <a:pt x="4538413" y="6080484"/>
                </a:cubicBezTo>
                <a:cubicBezTo>
                  <a:pt x="4508285" y="6110887"/>
                  <a:pt x="4464765" y="6126087"/>
                  <a:pt x="4417898" y="6126087"/>
                </a:cubicBezTo>
                <a:cubicBezTo>
                  <a:pt x="1160624" y="6126087"/>
                  <a:pt x="1160624" y="6126087"/>
                  <a:pt x="1160624" y="6126087"/>
                </a:cubicBezTo>
                <a:cubicBezTo>
                  <a:pt x="1070236" y="6126087"/>
                  <a:pt x="993241" y="6059202"/>
                  <a:pt x="993241" y="5974076"/>
                </a:cubicBezTo>
                <a:cubicBezTo>
                  <a:pt x="993241" y="5931512"/>
                  <a:pt x="1013327" y="5891991"/>
                  <a:pt x="1043455" y="5864627"/>
                </a:cubicBezTo>
                <a:cubicBezTo>
                  <a:pt x="1070236" y="5840306"/>
                  <a:pt x="1107060" y="5825106"/>
                  <a:pt x="1147232" y="5822064"/>
                </a:cubicBezTo>
                <a:cubicBezTo>
                  <a:pt x="1150580" y="5822064"/>
                  <a:pt x="1157274" y="5822064"/>
                  <a:pt x="1160624" y="5822064"/>
                </a:cubicBezTo>
                <a:cubicBezTo>
                  <a:pt x="1465994" y="5822064"/>
                  <a:pt x="1742735" y="5822064"/>
                  <a:pt x="1993531" y="5822064"/>
                </a:cubicBezTo>
                <a:lnTo>
                  <a:pt x="2041665" y="5822064"/>
                </a:lnTo>
                <a:lnTo>
                  <a:pt x="2100267" y="5805747"/>
                </a:lnTo>
                <a:cubicBezTo>
                  <a:pt x="2118686" y="5797779"/>
                  <a:pt x="2135431" y="5787152"/>
                  <a:pt x="2148827" y="5773490"/>
                </a:cubicBezTo>
                <a:cubicBezTo>
                  <a:pt x="2182315" y="5746166"/>
                  <a:pt x="2202410" y="5703663"/>
                  <a:pt x="2202410" y="5661159"/>
                </a:cubicBezTo>
                <a:cubicBezTo>
                  <a:pt x="2202410" y="5576152"/>
                  <a:pt x="2132081" y="5506326"/>
                  <a:pt x="2041661" y="5500254"/>
                </a:cubicBezTo>
                <a:lnTo>
                  <a:pt x="1897564" y="5500254"/>
                </a:lnTo>
                <a:cubicBezTo>
                  <a:pt x="772605" y="5500254"/>
                  <a:pt x="772605" y="5500254"/>
                  <a:pt x="772605" y="5500254"/>
                </a:cubicBezTo>
                <a:cubicBezTo>
                  <a:pt x="769257" y="5500254"/>
                  <a:pt x="762561" y="5500254"/>
                  <a:pt x="759213" y="5500254"/>
                </a:cubicBezTo>
                <a:cubicBezTo>
                  <a:pt x="672162" y="5491181"/>
                  <a:pt x="605200" y="5427676"/>
                  <a:pt x="605200" y="5349051"/>
                </a:cubicBezTo>
                <a:cubicBezTo>
                  <a:pt x="605200" y="5306713"/>
                  <a:pt x="625289" y="5267401"/>
                  <a:pt x="655421" y="5240184"/>
                </a:cubicBezTo>
                <a:cubicBezTo>
                  <a:pt x="685554" y="5212966"/>
                  <a:pt x="725731" y="5197847"/>
                  <a:pt x="772605" y="5197847"/>
                </a:cubicBezTo>
                <a:cubicBezTo>
                  <a:pt x="988975" y="5197847"/>
                  <a:pt x="1191823" y="5197847"/>
                  <a:pt x="1381993" y="5197847"/>
                </a:cubicBezTo>
                <a:lnTo>
                  <a:pt x="1653620" y="5197847"/>
                </a:lnTo>
                <a:cubicBezTo>
                  <a:pt x="1653620" y="5194808"/>
                  <a:pt x="1653620" y="5194808"/>
                  <a:pt x="1653620" y="5194808"/>
                </a:cubicBezTo>
                <a:cubicBezTo>
                  <a:pt x="1693794" y="5191770"/>
                  <a:pt x="1730620" y="5176578"/>
                  <a:pt x="1757401" y="5152273"/>
                </a:cubicBezTo>
                <a:cubicBezTo>
                  <a:pt x="1787533" y="5124928"/>
                  <a:pt x="1807619" y="5088469"/>
                  <a:pt x="1807619" y="5045934"/>
                </a:cubicBezTo>
                <a:cubicBezTo>
                  <a:pt x="1807619" y="4988966"/>
                  <a:pt x="1771839" y="4938835"/>
                  <a:pt x="1718642" y="4913484"/>
                </a:cubicBezTo>
                <a:lnTo>
                  <a:pt x="1660322" y="4897059"/>
                </a:lnTo>
                <a:lnTo>
                  <a:pt x="1583281" y="4897059"/>
                </a:lnTo>
                <a:cubicBezTo>
                  <a:pt x="167335" y="4897059"/>
                  <a:pt x="167335" y="4897059"/>
                  <a:pt x="167335" y="4897059"/>
                </a:cubicBezTo>
                <a:cubicBezTo>
                  <a:pt x="160642" y="4897059"/>
                  <a:pt x="153948" y="4897059"/>
                  <a:pt x="147256" y="4894011"/>
                </a:cubicBezTo>
                <a:cubicBezTo>
                  <a:pt x="63588" y="4884866"/>
                  <a:pt x="0" y="4811708"/>
                  <a:pt x="0" y="4726356"/>
                </a:cubicBezTo>
                <a:lnTo>
                  <a:pt x="95" y="4725823"/>
                </a:lnTo>
                <a:lnTo>
                  <a:pt x="0" y="4725823"/>
                </a:lnTo>
                <a:close/>
              </a:path>
            </a:pathLst>
          </a:custGeom>
          <a:gradFill>
            <a:gsLst>
              <a:gs pos="100000">
                <a:srgbClr val="3B40A3"/>
              </a:gs>
              <a:gs pos="0">
                <a:srgbClr val="531B96"/>
              </a:gs>
            </a:gsLst>
            <a:lin ang="2700000" scaled="0"/>
          </a:gra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6" name="Freeform 5">
            <a:extLst>
              <a:ext uri="{FF2B5EF4-FFF2-40B4-BE49-F238E27FC236}">
                <a16:creationId xmlns:a16="http://schemas.microsoft.com/office/drawing/2014/main" id="{C759E79C-975D-4A20-90DB-6C7D48F5C9C0}"/>
              </a:ext>
            </a:extLst>
          </p:cNvPr>
          <p:cNvSpPr>
            <a:spLocks/>
          </p:cNvSpPr>
          <p:nvPr/>
        </p:nvSpPr>
        <p:spPr bwMode="auto">
          <a:xfrm>
            <a:off x="5979886" y="826932"/>
            <a:ext cx="850204" cy="3597941"/>
          </a:xfrm>
          <a:custGeom>
            <a:avLst/>
            <a:gdLst>
              <a:gd name="T0" fmla="*/ 264 w 264"/>
              <a:gd name="T1" fmla="*/ 132 h 1117"/>
              <a:gd name="T2" fmla="*/ 264 w 264"/>
              <a:gd name="T3" fmla="*/ 1117 h 1117"/>
              <a:gd name="T4" fmla="*/ 0 w 264"/>
              <a:gd name="T5" fmla="*/ 1117 h 1117"/>
              <a:gd name="T6" fmla="*/ 0 w 264"/>
              <a:gd name="T7" fmla="*/ 132 h 1117"/>
              <a:gd name="T8" fmla="*/ 132 w 264"/>
              <a:gd name="T9" fmla="*/ 0 h 1117"/>
              <a:gd name="T10" fmla="*/ 225 w 264"/>
              <a:gd name="T11" fmla="*/ 39 h 1117"/>
              <a:gd name="T12" fmla="*/ 264 w 264"/>
              <a:gd name="T13" fmla="*/ 132 h 1117"/>
            </a:gdLst>
            <a:ahLst/>
            <a:cxnLst>
              <a:cxn ang="0">
                <a:pos x="T0" y="T1"/>
              </a:cxn>
              <a:cxn ang="0">
                <a:pos x="T2" y="T3"/>
              </a:cxn>
              <a:cxn ang="0">
                <a:pos x="T4" y="T5"/>
              </a:cxn>
              <a:cxn ang="0">
                <a:pos x="T6" y="T7"/>
              </a:cxn>
              <a:cxn ang="0">
                <a:pos x="T8" y="T9"/>
              </a:cxn>
              <a:cxn ang="0">
                <a:pos x="T10" y="T11"/>
              </a:cxn>
              <a:cxn ang="0">
                <a:pos x="T12" y="T13"/>
              </a:cxn>
            </a:cxnLst>
            <a:rect l="0" t="0" r="r" b="b"/>
            <a:pathLst>
              <a:path w="264" h="1117">
                <a:moveTo>
                  <a:pt x="264" y="132"/>
                </a:moveTo>
                <a:cubicBezTo>
                  <a:pt x="264" y="1117"/>
                  <a:pt x="264" y="1117"/>
                  <a:pt x="264" y="1117"/>
                </a:cubicBezTo>
                <a:cubicBezTo>
                  <a:pt x="0" y="1117"/>
                  <a:pt x="0" y="1117"/>
                  <a:pt x="0" y="1117"/>
                </a:cubicBezTo>
                <a:cubicBezTo>
                  <a:pt x="0" y="132"/>
                  <a:pt x="0" y="132"/>
                  <a:pt x="0" y="132"/>
                </a:cubicBezTo>
                <a:cubicBezTo>
                  <a:pt x="0" y="59"/>
                  <a:pt x="59" y="0"/>
                  <a:pt x="132" y="0"/>
                </a:cubicBezTo>
                <a:cubicBezTo>
                  <a:pt x="168" y="0"/>
                  <a:pt x="201" y="15"/>
                  <a:pt x="225" y="39"/>
                </a:cubicBezTo>
                <a:cubicBezTo>
                  <a:pt x="249" y="63"/>
                  <a:pt x="264" y="96"/>
                  <a:pt x="264" y="132"/>
                </a:cubicBezTo>
                <a:close/>
              </a:path>
            </a:pathLst>
          </a:custGeom>
          <a:solidFill>
            <a:schemeClr val="accent4">
              <a:lumMod val="20000"/>
              <a:lumOff val="80000"/>
            </a:schemeClr>
          </a:solidFill>
          <a:ln w="12700" cap="flat">
            <a:noFill/>
            <a:prstDash val="solid"/>
            <a:miter lim="800000"/>
            <a:headEnd/>
            <a:tailEnd/>
          </a:ln>
          <a:effectLst>
            <a:innerShdw blurRad="139700" dist="50800" dir="16200000">
              <a:schemeClr val="accent2">
                <a:lumMod val="75000"/>
                <a:alpha val="10000"/>
              </a:schemeClr>
            </a:innerShdw>
          </a:effectLst>
        </p:spPr>
        <p:txBody>
          <a:bodyPr vert="horz" wrap="square" lIns="91440" tIns="45720" rIns="91440" bIns="45720" numCol="1" anchor="t" anchorCtr="0" compatLnSpc="1">
            <a:prstTxWarp prst="textNoShape">
              <a:avLst/>
            </a:prstTxWarp>
          </a:bodyPr>
          <a:lstStyle/>
          <a:p>
            <a:endParaRPr lang="en-US"/>
          </a:p>
        </p:txBody>
      </p:sp>
      <p:sp>
        <p:nvSpPr>
          <p:cNvPr id="9" name="Rectangle 8">
            <a:extLst>
              <a:ext uri="{FF2B5EF4-FFF2-40B4-BE49-F238E27FC236}">
                <a16:creationId xmlns:a16="http://schemas.microsoft.com/office/drawing/2014/main" id="{B5023A85-9437-48D5-91B7-6509B6B05259}"/>
              </a:ext>
            </a:extLst>
          </p:cNvPr>
          <p:cNvSpPr>
            <a:spLocks noChangeArrowheads="1"/>
          </p:cNvSpPr>
          <p:nvPr/>
        </p:nvSpPr>
        <p:spPr bwMode="auto">
          <a:xfrm>
            <a:off x="5983314" y="3747794"/>
            <a:ext cx="846776" cy="738787"/>
          </a:xfrm>
          <a:prstGeom prst="rect">
            <a:avLst/>
          </a:pr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a:extLst>
              <a:ext uri="{FF2B5EF4-FFF2-40B4-BE49-F238E27FC236}">
                <a16:creationId xmlns:a16="http://schemas.microsoft.com/office/drawing/2014/main" id="{EE9BF30F-1A79-471F-8850-EA16D710870A}"/>
              </a:ext>
            </a:extLst>
          </p:cNvPr>
          <p:cNvSpPr>
            <a:spLocks/>
          </p:cNvSpPr>
          <p:nvPr/>
        </p:nvSpPr>
        <p:spPr bwMode="auto">
          <a:xfrm>
            <a:off x="7088923" y="826932"/>
            <a:ext cx="853632" cy="3597941"/>
          </a:xfrm>
          <a:custGeom>
            <a:avLst/>
            <a:gdLst>
              <a:gd name="T0" fmla="*/ 265 w 265"/>
              <a:gd name="T1" fmla="*/ 132 h 1117"/>
              <a:gd name="T2" fmla="*/ 265 w 265"/>
              <a:gd name="T3" fmla="*/ 1117 h 1117"/>
              <a:gd name="T4" fmla="*/ 0 w 265"/>
              <a:gd name="T5" fmla="*/ 1117 h 1117"/>
              <a:gd name="T6" fmla="*/ 0 w 265"/>
              <a:gd name="T7" fmla="*/ 132 h 1117"/>
              <a:gd name="T8" fmla="*/ 132 w 265"/>
              <a:gd name="T9" fmla="*/ 0 h 1117"/>
              <a:gd name="T10" fmla="*/ 226 w 265"/>
              <a:gd name="T11" fmla="*/ 39 h 1117"/>
              <a:gd name="T12" fmla="*/ 265 w 265"/>
              <a:gd name="T13" fmla="*/ 132 h 1117"/>
            </a:gdLst>
            <a:ahLst/>
            <a:cxnLst>
              <a:cxn ang="0">
                <a:pos x="T0" y="T1"/>
              </a:cxn>
              <a:cxn ang="0">
                <a:pos x="T2" y="T3"/>
              </a:cxn>
              <a:cxn ang="0">
                <a:pos x="T4" y="T5"/>
              </a:cxn>
              <a:cxn ang="0">
                <a:pos x="T6" y="T7"/>
              </a:cxn>
              <a:cxn ang="0">
                <a:pos x="T8" y="T9"/>
              </a:cxn>
              <a:cxn ang="0">
                <a:pos x="T10" y="T11"/>
              </a:cxn>
              <a:cxn ang="0">
                <a:pos x="T12" y="T13"/>
              </a:cxn>
            </a:cxnLst>
            <a:rect l="0" t="0" r="r" b="b"/>
            <a:pathLst>
              <a:path w="265" h="1117">
                <a:moveTo>
                  <a:pt x="265" y="132"/>
                </a:moveTo>
                <a:cubicBezTo>
                  <a:pt x="265" y="1117"/>
                  <a:pt x="265" y="1117"/>
                  <a:pt x="265" y="1117"/>
                </a:cubicBezTo>
                <a:cubicBezTo>
                  <a:pt x="0" y="1117"/>
                  <a:pt x="0" y="1117"/>
                  <a:pt x="0" y="1117"/>
                </a:cubicBezTo>
                <a:cubicBezTo>
                  <a:pt x="0" y="132"/>
                  <a:pt x="0" y="132"/>
                  <a:pt x="0" y="132"/>
                </a:cubicBezTo>
                <a:cubicBezTo>
                  <a:pt x="0" y="59"/>
                  <a:pt x="59" y="0"/>
                  <a:pt x="132" y="0"/>
                </a:cubicBezTo>
                <a:cubicBezTo>
                  <a:pt x="169" y="0"/>
                  <a:pt x="202" y="15"/>
                  <a:pt x="226" y="39"/>
                </a:cubicBezTo>
                <a:cubicBezTo>
                  <a:pt x="250" y="63"/>
                  <a:pt x="265" y="96"/>
                  <a:pt x="265" y="132"/>
                </a:cubicBezTo>
                <a:close/>
              </a:path>
            </a:pathLst>
          </a:custGeom>
          <a:solidFill>
            <a:schemeClr val="accent4">
              <a:lumMod val="20000"/>
              <a:lumOff val="80000"/>
            </a:schemeClr>
          </a:solidFill>
          <a:ln w="12700" cap="flat">
            <a:noFill/>
            <a:prstDash val="solid"/>
            <a:miter lim="800000"/>
            <a:headEnd/>
            <a:tailEnd/>
          </a:ln>
          <a:effectLst>
            <a:innerShdw blurRad="139700" dist="50800" dir="16200000">
              <a:schemeClr val="accent2">
                <a:lumMod val="75000"/>
                <a:alpha val="10000"/>
              </a:schemeClr>
            </a:innerShdw>
          </a:effectLst>
        </p:spPr>
        <p:txBody>
          <a:bodyPr vert="horz" wrap="square" lIns="91440" tIns="45720" rIns="91440" bIns="45720" numCol="1" anchor="t" anchorCtr="0" compatLnSpc="1">
            <a:prstTxWarp prst="textNoShape">
              <a:avLst/>
            </a:prstTxWarp>
          </a:bodyPr>
          <a:lstStyle/>
          <a:p>
            <a:endParaRPr lang="en-US"/>
          </a:p>
        </p:txBody>
      </p:sp>
      <p:sp>
        <p:nvSpPr>
          <p:cNvPr id="13" name="Rectangle 12">
            <a:extLst>
              <a:ext uri="{FF2B5EF4-FFF2-40B4-BE49-F238E27FC236}">
                <a16:creationId xmlns:a16="http://schemas.microsoft.com/office/drawing/2014/main" id="{A331A7D0-2346-4DFE-AC83-F3C9512556BE}"/>
              </a:ext>
            </a:extLst>
          </p:cNvPr>
          <p:cNvSpPr>
            <a:spLocks noChangeArrowheads="1"/>
          </p:cNvSpPr>
          <p:nvPr/>
        </p:nvSpPr>
        <p:spPr bwMode="auto">
          <a:xfrm>
            <a:off x="7092351" y="2244511"/>
            <a:ext cx="850204" cy="2242070"/>
          </a:xfrm>
          <a:prstGeom prst="rect">
            <a:avLst/>
          </a:pr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4" name="Freeform 13">
            <a:extLst>
              <a:ext uri="{FF2B5EF4-FFF2-40B4-BE49-F238E27FC236}">
                <a16:creationId xmlns:a16="http://schemas.microsoft.com/office/drawing/2014/main" id="{6F794552-6F62-47CF-97D9-D40705886758}"/>
              </a:ext>
            </a:extLst>
          </p:cNvPr>
          <p:cNvSpPr>
            <a:spLocks/>
          </p:cNvSpPr>
          <p:nvPr/>
        </p:nvSpPr>
        <p:spPr bwMode="auto">
          <a:xfrm>
            <a:off x="8201387" y="826932"/>
            <a:ext cx="850204" cy="3597941"/>
          </a:xfrm>
          <a:custGeom>
            <a:avLst/>
            <a:gdLst>
              <a:gd name="T0" fmla="*/ 264 w 264"/>
              <a:gd name="T1" fmla="*/ 132 h 1117"/>
              <a:gd name="T2" fmla="*/ 264 w 264"/>
              <a:gd name="T3" fmla="*/ 1117 h 1117"/>
              <a:gd name="T4" fmla="*/ 0 w 264"/>
              <a:gd name="T5" fmla="*/ 1117 h 1117"/>
              <a:gd name="T6" fmla="*/ 0 w 264"/>
              <a:gd name="T7" fmla="*/ 132 h 1117"/>
              <a:gd name="T8" fmla="*/ 132 w 264"/>
              <a:gd name="T9" fmla="*/ 0 h 1117"/>
              <a:gd name="T10" fmla="*/ 225 w 264"/>
              <a:gd name="T11" fmla="*/ 39 h 1117"/>
              <a:gd name="T12" fmla="*/ 264 w 264"/>
              <a:gd name="T13" fmla="*/ 132 h 1117"/>
            </a:gdLst>
            <a:ahLst/>
            <a:cxnLst>
              <a:cxn ang="0">
                <a:pos x="T0" y="T1"/>
              </a:cxn>
              <a:cxn ang="0">
                <a:pos x="T2" y="T3"/>
              </a:cxn>
              <a:cxn ang="0">
                <a:pos x="T4" y="T5"/>
              </a:cxn>
              <a:cxn ang="0">
                <a:pos x="T6" y="T7"/>
              </a:cxn>
              <a:cxn ang="0">
                <a:pos x="T8" y="T9"/>
              </a:cxn>
              <a:cxn ang="0">
                <a:pos x="T10" y="T11"/>
              </a:cxn>
              <a:cxn ang="0">
                <a:pos x="T12" y="T13"/>
              </a:cxn>
            </a:cxnLst>
            <a:rect l="0" t="0" r="r" b="b"/>
            <a:pathLst>
              <a:path w="264" h="1117">
                <a:moveTo>
                  <a:pt x="264" y="132"/>
                </a:moveTo>
                <a:cubicBezTo>
                  <a:pt x="264" y="1117"/>
                  <a:pt x="264" y="1117"/>
                  <a:pt x="264" y="1117"/>
                </a:cubicBezTo>
                <a:cubicBezTo>
                  <a:pt x="0" y="1117"/>
                  <a:pt x="0" y="1117"/>
                  <a:pt x="0" y="1117"/>
                </a:cubicBezTo>
                <a:cubicBezTo>
                  <a:pt x="0" y="132"/>
                  <a:pt x="0" y="132"/>
                  <a:pt x="0" y="132"/>
                </a:cubicBezTo>
                <a:cubicBezTo>
                  <a:pt x="0" y="59"/>
                  <a:pt x="59" y="0"/>
                  <a:pt x="132" y="0"/>
                </a:cubicBezTo>
                <a:cubicBezTo>
                  <a:pt x="168" y="0"/>
                  <a:pt x="201" y="15"/>
                  <a:pt x="225" y="39"/>
                </a:cubicBezTo>
                <a:cubicBezTo>
                  <a:pt x="249" y="63"/>
                  <a:pt x="264" y="96"/>
                  <a:pt x="264" y="132"/>
                </a:cubicBezTo>
                <a:close/>
              </a:path>
            </a:pathLst>
          </a:custGeom>
          <a:solidFill>
            <a:schemeClr val="accent4">
              <a:lumMod val="20000"/>
              <a:lumOff val="80000"/>
            </a:schemeClr>
          </a:solidFill>
          <a:ln w="12700" cap="flat">
            <a:noFill/>
            <a:prstDash val="solid"/>
            <a:miter lim="800000"/>
            <a:headEnd/>
            <a:tailEnd/>
          </a:ln>
          <a:effectLst>
            <a:innerShdw blurRad="139700" dist="50800" dir="16200000">
              <a:schemeClr val="accent2">
                <a:lumMod val="75000"/>
                <a:alpha val="10000"/>
              </a:schemeClr>
            </a:inn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a:extLst>
              <a:ext uri="{FF2B5EF4-FFF2-40B4-BE49-F238E27FC236}">
                <a16:creationId xmlns:a16="http://schemas.microsoft.com/office/drawing/2014/main" id="{FECB8867-2CCD-48C9-AE6B-3C077630E948}"/>
              </a:ext>
            </a:extLst>
          </p:cNvPr>
          <p:cNvSpPr>
            <a:spLocks noChangeArrowheads="1"/>
          </p:cNvSpPr>
          <p:nvPr/>
        </p:nvSpPr>
        <p:spPr bwMode="auto">
          <a:xfrm>
            <a:off x="8204815" y="3081002"/>
            <a:ext cx="846776" cy="1405579"/>
          </a:xfrm>
          <a:prstGeom prst="rect">
            <a:avLst/>
          </a:pr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8" name="Freeform 17">
            <a:extLst>
              <a:ext uri="{FF2B5EF4-FFF2-40B4-BE49-F238E27FC236}">
                <a16:creationId xmlns:a16="http://schemas.microsoft.com/office/drawing/2014/main" id="{12C7CDFC-1AFC-4DF1-87F2-56B78D89710E}"/>
              </a:ext>
            </a:extLst>
          </p:cNvPr>
          <p:cNvSpPr>
            <a:spLocks/>
          </p:cNvSpPr>
          <p:nvPr/>
        </p:nvSpPr>
        <p:spPr bwMode="auto">
          <a:xfrm>
            <a:off x="9315565" y="826932"/>
            <a:ext cx="851919" cy="3597941"/>
          </a:xfrm>
          <a:custGeom>
            <a:avLst/>
            <a:gdLst>
              <a:gd name="T0" fmla="*/ 264 w 264"/>
              <a:gd name="T1" fmla="*/ 132 h 1117"/>
              <a:gd name="T2" fmla="*/ 264 w 264"/>
              <a:gd name="T3" fmla="*/ 1117 h 1117"/>
              <a:gd name="T4" fmla="*/ 0 w 264"/>
              <a:gd name="T5" fmla="*/ 1117 h 1117"/>
              <a:gd name="T6" fmla="*/ 0 w 264"/>
              <a:gd name="T7" fmla="*/ 132 h 1117"/>
              <a:gd name="T8" fmla="*/ 132 w 264"/>
              <a:gd name="T9" fmla="*/ 0 h 1117"/>
              <a:gd name="T10" fmla="*/ 226 w 264"/>
              <a:gd name="T11" fmla="*/ 39 h 1117"/>
              <a:gd name="T12" fmla="*/ 264 w 264"/>
              <a:gd name="T13" fmla="*/ 132 h 1117"/>
            </a:gdLst>
            <a:ahLst/>
            <a:cxnLst>
              <a:cxn ang="0">
                <a:pos x="T0" y="T1"/>
              </a:cxn>
              <a:cxn ang="0">
                <a:pos x="T2" y="T3"/>
              </a:cxn>
              <a:cxn ang="0">
                <a:pos x="T4" y="T5"/>
              </a:cxn>
              <a:cxn ang="0">
                <a:pos x="T6" y="T7"/>
              </a:cxn>
              <a:cxn ang="0">
                <a:pos x="T8" y="T9"/>
              </a:cxn>
              <a:cxn ang="0">
                <a:pos x="T10" y="T11"/>
              </a:cxn>
              <a:cxn ang="0">
                <a:pos x="T12" y="T13"/>
              </a:cxn>
            </a:cxnLst>
            <a:rect l="0" t="0" r="r" b="b"/>
            <a:pathLst>
              <a:path w="264" h="1117">
                <a:moveTo>
                  <a:pt x="264" y="132"/>
                </a:moveTo>
                <a:cubicBezTo>
                  <a:pt x="264" y="1117"/>
                  <a:pt x="264" y="1117"/>
                  <a:pt x="264" y="1117"/>
                </a:cubicBezTo>
                <a:cubicBezTo>
                  <a:pt x="0" y="1117"/>
                  <a:pt x="0" y="1117"/>
                  <a:pt x="0" y="1117"/>
                </a:cubicBezTo>
                <a:cubicBezTo>
                  <a:pt x="0" y="132"/>
                  <a:pt x="0" y="132"/>
                  <a:pt x="0" y="132"/>
                </a:cubicBezTo>
                <a:cubicBezTo>
                  <a:pt x="0" y="59"/>
                  <a:pt x="59" y="0"/>
                  <a:pt x="132" y="0"/>
                </a:cubicBezTo>
                <a:cubicBezTo>
                  <a:pt x="169" y="0"/>
                  <a:pt x="202" y="15"/>
                  <a:pt x="226" y="39"/>
                </a:cubicBezTo>
                <a:cubicBezTo>
                  <a:pt x="250" y="63"/>
                  <a:pt x="264" y="96"/>
                  <a:pt x="264" y="132"/>
                </a:cubicBezTo>
                <a:close/>
              </a:path>
            </a:pathLst>
          </a:custGeom>
          <a:solidFill>
            <a:schemeClr val="accent4">
              <a:lumMod val="20000"/>
              <a:lumOff val="80000"/>
            </a:schemeClr>
          </a:solidFill>
          <a:ln w="12700" cap="flat">
            <a:noFill/>
            <a:prstDash val="solid"/>
            <a:miter lim="800000"/>
            <a:headEnd/>
            <a:tailEnd/>
          </a:ln>
          <a:effectLst>
            <a:innerShdw blurRad="139700" dist="50800" dir="16200000">
              <a:schemeClr val="accent2">
                <a:lumMod val="75000"/>
                <a:alpha val="10000"/>
              </a:scheme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Rectangle 20">
            <a:extLst>
              <a:ext uri="{FF2B5EF4-FFF2-40B4-BE49-F238E27FC236}">
                <a16:creationId xmlns:a16="http://schemas.microsoft.com/office/drawing/2014/main" id="{54FACF1C-E9A4-4BB3-8AB7-E97C85EFD89A}"/>
              </a:ext>
            </a:extLst>
          </p:cNvPr>
          <p:cNvSpPr>
            <a:spLocks noChangeArrowheads="1"/>
          </p:cNvSpPr>
          <p:nvPr/>
        </p:nvSpPr>
        <p:spPr bwMode="auto">
          <a:xfrm>
            <a:off x="9318993" y="1922256"/>
            <a:ext cx="848490" cy="2564325"/>
          </a:xfrm>
          <a:prstGeom prst="rect">
            <a:avLst/>
          </a:pr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2" name="Freeform 21">
            <a:extLst>
              <a:ext uri="{FF2B5EF4-FFF2-40B4-BE49-F238E27FC236}">
                <a16:creationId xmlns:a16="http://schemas.microsoft.com/office/drawing/2014/main" id="{B1ECDE38-D26D-4291-837B-0BBD9A682BD2}"/>
              </a:ext>
            </a:extLst>
          </p:cNvPr>
          <p:cNvSpPr>
            <a:spLocks/>
          </p:cNvSpPr>
          <p:nvPr/>
        </p:nvSpPr>
        <p:spPr bwMode="auto">
          <a:xfrm>
            <a:off x="10416031" y="842360"/>
            <a:ext cx="853632" cy="3594512"/>
          </a:xfrm>
          <a:custGeom>
            <a:avLst/>
            <a:gdLst>
              <a:gd name="T0" fmla="*/ 265 w 265"/>
              <a:gd name="T1" fmla="*/ 132 h 1116"/>
              <a:gd name="T2" fmla="*/ 265 w 265"/>
              <a:gd name="T3" fmla="*/ 1116 h 1116"/>
              <a:gd name="T4" fmla="*/ 0 w 265"/>
              <a:gd name="T5" fmla="*/ 1116 h 1116"/>
              <a:gd name="T6" fmla="*/ 0 w 265"/>
              <a:gd name="T7" fmla="*/ 132 h 1116"/>
              <a:gd name="T8" fmla="*/ 132 w 265"/>
              <a:gd name="T9" fmla="*/ 0 h 1116"/>
              <a:gd name="T10" fmla="*/ 226 w 265"/>
              <a:gd name="T11" fmla="*/ 38 h 1116"/>
              <a:gd name="T12" fmla="*/ 265 w 265"/>
              <a:gd name="T13" fmla="*/ 132 h 1116"/>
            </a:gdLst>
            <a:ahLst/>
            <a:cxnLst>
              <a:cxn ang="0">
                <a:pos x="T0" y="T1"/>
              </a:cxn>
              <a:cxn ang="0">
                <a:pos x="T2" y="T3"/>
              </a:cxn>
              <a:cxn ang="0">
                <a:pos x="T4" y="T5"/>
              </a:cxn>
              <a:cxn ang="0">
                <a:pos x="T6" y="T7"/>
              </a:cxn>
              <a:cxn ang="0">
                <a:pos x="T8" y="T9"/>
              </a:cxn>
              <a:cxn ang="0">
                <a:pos x="T10" y="T11"/>
              </a:cxn>
              <a:cxn ang="0">
                <a:pos x="T12" y="T13"/>
              </a:cxn>
            </a:cxnLst>
            <a:rect l="0" t="0" r="r" b="b"/>
            <a:pathLst>
              <a:path w="265" h="1116">
                <a:moveTo>
                  <a:pt x="265" y="132"/>
                </a:moveTo>
                <a:cubicBezTo>
                  <a:pt x="265" y="1116"/>
                  <a:pt x="265" y="1116"/>
                  <a:pt x="265" y="1116"/>
                </a:cubicBezTo>
                <a:cubicBezTo>
                  <a:pt x="0" y="1116"/>
                  <a:pt x="0" y="1116"/>
                  <a:pt x="0" y="1116"/>
                </a:cubicBezTo>
                <a:cubicBezTo>
                  <a:pt x="0" y="132"/>
                  <a:pt x="0" y="132"/>
                  <a:pt x="0" y="132"/>
                </a:cubicBezTo>
                <a:cubicBezTo>
                  <a:pt x="0" y="59"/>
                  <a:pt x="59" y="0"/>
                  <a:pt x="132" y="0"/>
                </a:cubicBezTo>
                <a:cubicBezTo>
                  <a:pt x="169" y="0"/>
                  <a:pt x="202" y="14"/>
                  <a:pt x="226" y="38"/>
                </a:cubicBezTo>
                <a:cubicBezTo>
                  <a:pt x="250" y="62"/>
                  <a:pt x="265" y="95"/>
                  <a:pt x="265" y="132"/>
                </a:cubicBezTo>
                <a:close/>
              </a:path>
            </a:pathLst>
          </a:custGeom>
          <a:solidFill>
            <a:schemeClr val="accent4">
              <a:lumMod val="20000"/>
              <a:lumOff val="80000"/>
            </a:schemeClr>
          </a:solidFill>
          <a:ln w="12700" cap="flat">
            <a:noFill/>
            <a:prstDash val="solid"/>
            <a:miter lim="800000"/>
            <a:headEnd/>
            <a:tailEnd/>
          </a:ln>
          <a:effectLst>
            <a:innerShdw blurRad="139700" dist="50800" dir="16200000">
              <a:schemeClr val="accent2">
                <a:lumMod val="75000"/>
                <a:alpha val="10000"/>
              </a:schemeClr>
            </a:innerShdw>
          </a:effectLst>
        </p:spPr>
        <p:txBody>
          <a:bodyPr vert="horz" wrap="square" lIns="91440" tIns="45720" rIns="91440" bIns="45720" numCol="1" anchor="t" anchorCtr="0" compatLnSpc="1">
            <a:prstTxWarp prst="textNoShape">
              <a:avLst/>
            </a:prstTxWarp>
          </a:bodyPr>
          <a:lstStyle/>
          <a:p>
            <a:endParaRPr lang="en-US"/>
          </a:p>
        </p:txBody>
      </p:sp>
      <p:sp>
        <p:nvSpPr>
          <p:cNvPr id="25" name="Rectangle 24">
            <a:extLst>
              <a:ext uri="{FF2B5EF4-FFF2-40B4-BE49-F238E27FC236}">
                <a16:creationId xmlns:a16="http://schemas.microsoft.com/office/drawing/2014/main" id="{4E988C43-4209-4F42-8A05-8A945A74D63A}"/>
              </a:ext>
            </a:extLst>
          </p:cNvPr>
          <p:cNvSpPr>
            <a:spLocks noChangeArrowheads="1"/>
          </p:cNvSpPr>
          <p:nvPr/>
        </p:nvSpPr>
        <p:spPr bwMode="auto">
          <a:xfrm>
            <a:off x="10419459" y="1418304"/>
            <a:ext cx="850204" cy="3083704"/>
          </a:xfrm>
          <a:prstGeom prst="rect">
            <a:avLst/>
          </a:pr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31" name="Freeform: Shape 30">
            <a:extLst>
              <a:ext uri="{FF2B5EF4-FFF2-40B4-BE49-F238E27FC236}">
                <a16:creationId xmlns:a16="http://schemas.microsoft.com/office/drawing/2014/main" id="{B7DB87E2-1744-4B3A-B23F-CE284B554E9D}"/>
              </a:ext>
            </a:extLst>
          </p:cNvPr>
          <p:cNvSpPr>
            <a:spLocks/>
          </p:cNvSpPr>
          <p:nvPr/>
        </p:nvSpPr>
        <p:spPr bwMode="auto">
          <a:xfrm>
            <a:off x="5979886" y="4280673"/>
            <a:ext cx="850204" cy="1491499"/>
          </a:xfrm>
          <a:custGeom>
            <a:avLst/>
            <a:gdLst>
              <a:gd name="connsiteX0" fmla="*/ 179484 w 787400"/>
              <a:gd name="connsiteY0" fmla="*/ 0 h 1381323"/>
              <a:gd name="connsiteX1" fmla="*/ 194402 w 787400"/>
              <a:gd name="connsiteY1" fmla="*/ 8929 h 1381323"/>
              <a:gd name="connsiteX2" fmla="*/ 245126 w 787400"/>
              <a:gd name="connsiteY2" fmla="*/ 86320 h 1381323"/>
              <a:gd name="connsiteX3" fmla="*/ 274450 w 787400"/>
              <a:gd name="connsiteY3" fmla="*/ 131062 h 1381323"/>
              <a:gd name="connsiteX4" fmla="*/ 276080 w 787400"/>
              <a:gd name="connsiteY4" fmla="*/ 133548 h 1381323"/>
              <a:gd name="connsiteX5" fmla="*/ 787400 w 787400"/>
              <a:gd name="connsiteY5" fmla="*/ 133548 h 1381323"/>
              <a:gd name="connsiteX6" fmla="*/ 787400 w 787400"/>
              <a:gd name="connsiteY6" fmla="*/ 987289 h 1381323"/>
              <a:gd name="connsiteX7" fmla="*/ 393700 w 787400"/>
              <a:gd name="connsiteY7" fmla="*/ 1381323 h 1381323"/>
              <a:gd name="connsiteX8" fmla="*/ 0 w 787400"/>
              <a:gd name="connsiteY8" fmla="*/ 987289 h 1381323"/>
              <a:gd name="connsiteX9" fmla="*/ 0 w 787400"/>
              <a:gd name="connsiteY9" fmla="*/ 133548 h 1381323"/>
              <a:gd name="connsiteX10" fmla="*/ 82887 w 787400"/>
              <a:gd name="connsiteY10" fmla="*/ 133548 h 1381323"/>
              <a:gd name="connsiteX11" fmla="*/ 92442 w 787400"/>
              <a:gd name="connsiteY11" fmla="*/ 118969 h 1381323"/>
              <a:gd name="connsiteX12" fmla="*/ 113841 w 787400"/>
              <a:gd name="connsiteY12" fmla="*/ 86320 h 1381323"/>
              <a:gd name="connsiteX13" fmla="*/ 164565 w 787400"/>
              <a:gd name="connsiteY13" fmla="*/ 8929 h 1381323"/>
              <a:gd name="connsiteX14" fmla="*/ 179484 w 787400"/>
              <a:gd name="connsiteY14" fmla="*/ 0 h 138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7400" h="1381323">
                <a:moveTo>
                  <a:pt x="179484" y="0"/>
                </a:moveTo>
                <a:cubicBezTo>
                  <a:pt x="185451" y="0"/>
                  <a:pt x="191419" y="2976"/>
                  <a:pt x="194402" y="8929"/>
                </a:cubicBezTo>
                <a:cubicBezTo>
                  <a:pt x="245126" y="86320"/>
                  <a:pt x="245126" y="86320"/>
                  <a:pt x="245126" y="86320"/>
                </a:cubicBezTo>
                <a:cubicBezTo>
                  <a:pt x="257807" y="105668"/>
                  <a:pt x="267317" y="120179"/>
                  <a:pt x="274450" y="131062"/>
                </a:cubicBezTo>
                <a:lnTo>
                  <a:pt x="276080" y="133548"/>
                </a:lnTo>
                <a:lnTo>
                  <a:pt x="787400" y="133548"/>
                </a:lnTo>
                <a:cubicBezTo>
                  <a:pt x="787400" y="987289"/>
                  <a:pt x="787400" y="987289"/>
                  <a:pt x="787400" y="987289"/>
                </a:cubicBezTo>
                <a:cubicBezTo>
                  <a:pt x="787400" y="1205202"/>
                  <a:pt x="611428" y="1381323"/>
                  <a:pt x="393700" y="1381323"/>
                </a:cubicBezTo>
                <a:cubicBezTo>
                  <a:pt x="175972" y="1381323"/>
                  <a:pt x="0" y="1205202"/>
                  <a:pt x="0" y="987289"/>
                </a:cubicBezTo>
                <a:cubicBezTo>
                  <a:pt x="0" y="133548"/>
                  <a:pt x="0" y="133548"/>
                  <a:pt x="0" y="133548"/>
                </a:cubicBezTo>
                <a:lnTo>
                  <a:pt x="82887" y="133548"/>
                </a:lnTo>
                <a:lnTo>
                  <a:pt x="92442" y="118969"/>
                </a:lnTo>
                <a:cubicBezTo>
                  <a:pt x="113841" y="86320"/>
                  <a:pt x="113841" y="86320"/>
                  <a:pt x="113841" y="86320"/>
                </a:cubicBezTo>
                <a:cubicBezTo>
                  <a:pt x="164565" y="8929"/>
                  <a:pt x="164565" y="8929"/>
                  <a:pt x="164565" y="8929"/>
                </a:cubicBezTo>
                <a:cubicBezTo>
                  <a:pt x="167549" y="2976"/>
                  <a:pt x="173516" y="0"/>
                  <a:pt x="179484" y="0"/>
                </a:cubicBezTo>
                <a:close/>
              </a:path>
            </a:pathLst>
          </a:custGeom>
          <a:gradFill>
            <a:gsLst>
              <a:gs pos="0">
                <a:srgbClr val="A9CDFF"/>
              </a:gs>
              <a:gs pos="100000">
                <a:schemeClr val="accent2">
                  <a:lumMod val="40000"/>
                  <a:lumOff val="60000"/>
                </a:schemeClr>
              </a:gs>
            </a:gsLst>
            <a:lin ang="2700000" scaled="0"/>
          </a:gradFill>
          <a:ln>
            <a:noFill/>
          </a:ln>
          <a:effectLst>
            <a:outerShdw blurRad="215900" sx="102000" sy="102000" algn="ctr" rotWithShape="0">
              <a:schemeClr val="accent2">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2" name="Freeform: Shape 31">
            <a:extLst>
              <a:ext uri="{FF2B5EF4-FFF2-40B4-BE49-F238E27FC236}">
                <a16:creationId xmlns:a16="http://schemas.microsoft.com/office/drawing/2014/main" id="{7E9CF79A-B71C-4193-AA39-4270B794272C}"/>
              </a:ext>
            </a:extLst>
          </p:cNvPr>
          <p:cNvSpPr>
            <a:spLocks/>
          </p:cNvSpPr>
          <p:nvPr/>
        </p:nvSpPr>
        <p:spPr bwMode="auto">
          <a:xfrm>
            <a:off x="7088923" y="4280673"/>
            <a:ext cx="853632" cy="1491499"/>
          </a:xfrm>
          <a:custGeom>
            <a:avLst/>
            <a:gdLst>
              <a:gd name="connsiteX0" fmla="*/ 182467 w 790575"/>
              <a:gd name="connsiteY0" fmla="*/ 0 h 1381323"/>
              <a:gd name="connsiteX1" fmla="*/ 197386 w 790575"/>
              <a:gd name="connsiteY1" fmla="*/ 8929 h 1381323"/>
              <a:gd name="connsiteX2" fmla="*/ 248109 w 790575"/>
              <a:gd name="connsiteY2" fmla="*/ 86320 h 1381323"/>
              <a:gd name="connsiteX3" fmla="*/ 277434 w 790575"/>
              <a:gd name="connsiteY3" fmla="*/ 131062 h 1381323"/>
              <a:gd name="connsiteX4" fmla="*/ 279064 w 790575"/>
              <a:gd name="connsiteY4" fmla="*/ 133548 h 1381323"/>
              <a:gd name="connsiteX5" fmla="*/ 790575 w 790575"/>
              <a:gd name="connsiteY5" fmla="*/ 133548 h 1381323"/>
              <a:gd name="connsiteX6" fmla="*/ 790575 w 790575"/>
              <a:gd name="connsiteY6" fmla="*/ 987289 h 1381323"/>
              <a:gd name="connsiteX7" fmla="*/ 393796 w 790575"/>
              <a:gd name="connsiteY7" fmla="*/ 1381323 h 1381323"/>
              <a:gd name="connsiteX8" fmla="*/ 0 w 790575"/>
              <a:gd name="connsiteY8" fmla="*/ 987289 h 1381323"/>
              <a:gd name="connsiteX9" fmla="*/ 0 w 790575"/>
              <a:gd name="connsiteY9" fmla="*/ 133548 h 1381323"/>
              <a:gd name="connsiteX10" fmla="*/ 85870 w 790575"/>
              <a:gd name="connsiteY10" fmla="*/ 133548 h 1381323"/>
              <a:gd name="connsiteX11" fmla="*/ 95426 w 790575"/>
              <a:gd name="connsiteY11" fmla="*/ 118969 h 1381323"/>
              <a:gd name="connsiteX12" fmla="*/ 116825 w 790575"/>
              <a:gd name="connsiteY12" fmla="*/ 86320 h 1381323"/>
              <a:gd name="connsiteX13" fmla="*/ 167548 w 790575"/>
              <a:gd name="connsiteY13" fmla="*/ 8929 h 1381323"/>
              <a:gd name="connsiteX14" fmla="*/ 182467 w 790575"/>
              <a:gd name="connsiteY14" fmla="*/ 0 h 138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0575" h="1381323">
                <a:moveTo>
                  <a:pt x="182467" y="0"/>
                </a:moveTo>
                <a:cubicBezTo>
                  <a:pt x="188435" y="0"/>
                  <a:pt x="194402" y="2976"/>
                  <a:pt x="197386" y="8929"/>
                </a:cubicBezTo>
                <a:cubicBezTo>
                  <a:pt x="248109" y="86320"/>
                  <a:pt x="248109" y="86320"/>
                  <a:pt x="248109" y="86320"/>
                </a:cubicBezTo>
                <a:cubicBezTo>
                  <a:pt x="260790" y="105668"/>
                  <a:pt x="270301" y="120179"/>
                  <a:pt x="277434" y="131062"/>
                </a:cubicBezTo>
                <a:lnTo>
                  <a:pt x="279064" y="133548"/>
                </a:lnTo>
                <a:lnTo>
                  <a:pt x="790575" y="133548"/>
                </a:lnTo>
                <a:cubicBezTo>
                  <a:pt x="790575" y="987289"/>
                  <a:pt x="790575" y="987289"/>
                  <a:pt x="790575" y="987289"/>
                </a:cubicBezTo>
                <a:cubicBezTo>
                  <a:pt x="790575" y="1205202"/>
                  <a:pt x="611577" y="1381323"/>
                  <a:pt x="393796" y="1381323"/>
                </a:cubicBezTo>
                <a:cubicBezTo>
                  <a:pt x="176015" y="1381323"/>
                  <a:pt x="0" y="1205202"/>
                  <a:pt x="0" y="987289"/>
                </a:cubicBezTo>
                <a:cubicBezTo>
                  <a:pt x="0" y="133548"/>
                  <a:pt x="0" y="133548"/>
                  <a:pt x="0" y="133548"/>
                </a:cubicBezTo>
                <a:lnTo>
                  <a:pt x="85870" y="133548"/>
                </a:lnTo>
                <a:lnTo>
                  <a:pt x="95426" y="118969"/>
                </a:lnTo>
                <a:cubicBezTo>
                  <a:pt x="116825" y="86320"/>
                  <a:pt x="116825" y="86320"/>
                  <a:pt x="116825" y="86320"/>
                </a:cubicBezTo>
                <a:cubicBezTo>
                  <a:pt x="167548" y="8929"/>
                  <a:pt x="167548" y="8929"/>
                  <a:pt x="167548" y="8929"/>
                </a:cubicBezTo>
                <a:cubicBezTo>
                  <a:pt x="170532" y="2976"/>
                  <a:pt x="176500" y="0"/>
                  <a:pt x="182467" y="0"/>
                </a:cubicBezTo>
                <a:close/>
              </a:path>
            </a:pathLst>
          </a:custGeom>
          <a:gradFill>
            <a:gsLst>
              <a:gs pos="0">
                <a:srgbClr val="A9CDFF"/>
              </a:gs>
              <a:gs pos="100000">
                <a:schemeClr val="accent2">
                  <a:lumMod val="40000"/>
                  <a:lumOff val="60000"/>
                </a:schemeClr>
              </a:gs>
            </a:gsLst>
            <a:lin ang="2700000" scaled="0"/>
          </a:gradFill>
          <a:ln>
            <a:noFill/>
          </a:ln>
          <a:effectLst>
            <a:outerShdw blurRad="215900" sx="102000" sy="102000" algn="ctr" rotWithShape="0">
              <a:schemeClr val="accent2">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Shape 32">
            <a:extLst>
              <a:ext uri="{FF2B5EF4-FFF2-40B4-BE49-F238E27FC236}">
                <a16:creationId xmlns:a16="http://schemas.microsoft.com/office/drawing/2014/main" id="{04C27676-AC5C-4D92-98F8-8232B1D3D2A5}"/>
              </a:ext>
            </a:extLst>
          </p:cNvPr>
          <p:cNvSpPr>
            <a:spLocks/>
          </p:cNvSpPr>
          <p:nvPr/>
        </p:nvSpPr>
        <p:spPr bwMode="auto">
          <a:xfrm>
            <a:off x="8201387" y="4280673"/>
            <a:ext cx="850204" cy="1491499"/>
          </a:xfrm>
          <a:custGeom>
            <a:avLst/>
            <a:gdLst>
              <a:gd name="connsiteX0" fmla="*/ 178681 w 787400"/>
              <a:gd name="connsiteY0" fmla="*/ 0 h 1381323"/>
              <a:gd name="connsiteX1" fmla="*/ 193695 w 787400"/>
              <a:gd name="connsiteY1" fmla="*/ 8929 h 1381323"/>
              <a:gd name="connsiteX2" fmla="*/ 244744 w 787400"/>
              <a:gd name="connsiteY2" fmla="*/ 86320 h 1381323"/>
              <a:gd name="connsiteX3" fmla="*/ 274256 w 787400"/>
              <a:gd name="connsiteY3" fmla="*/ 131062 h 1381323"/>
              <a:gd name="connsiteX4" fmla="*/ 275896 w 787400"/>
              <a:gd name="connsiteY4" fmla="*/ 133548 h 1381323"/>
              <a:gd name="connsiteX5" fmla="*/ 787400 w 787400"/>
              <a:gd name="connsiteY5" fmla="*/ 133548 h 1381323"/>
              <a:gd name="connsiteX6" fmla="*/ 787400 w 787400"/>
              <a:gd name="connsiteY6" fmla="*/ 987289 h 1381323"/>
              <a:gd name="connsiteX7" fmla="*/ 393700 w 787400"/>
              <a:gd name="connsiteY7" fmla="*/ 1381323 h 1381323"/>
              <a:gd name="connsiteX8" fmla="*/ 0 w 787400"/>
              <a:gd name="connsiteY8" fmla="*/ 987289 h 1381323"/>
              <a:gd name="connsiteX9" fmla="*/ 0 w 787400"/>
              <a:gd name="connsiteY9" fmla="*/ 133548 h 1381323"/>
              <a:gd name="connsiteX10" fmla="*/ 81465 w 787400"/>
              <a:gd name="connsiteY10" fmla="*/ 133548 h 1381323"/>
              <a:gd name="connsiteX11" fmla="*/ 91081 w 787400"/>
              <a:gd name="connsiteY11" fmla="*/ 118969 h 1381323"/>
              <a:gd name="connsiteX12" fmla="*/ 112617 w 787400"/>
              <a:gd name="connsiteY12" fmla="*/ 86320 h 1381323"/>
              <a:gd name="connsiteX13" fmla="*/ 163666 w 787400"/>
              <a:gd name="connsiteY13" fmla="*/ 8929 h 1381323"/>
              <a:gd name="connsiteX14" fmla="*/ 178681 w 787400"/>
              <a:gd name="connsiteY14" fmla="*/ 0 h 138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7400" h="1381323">
                <a:moveTo>
                  <a:pt x="178681" y="0"/>
                </a:moveTo>
                <a:cubicBezTo>
                  <a:pt x="184686" y="0"/>
                  <a:pt x="190692" y="2976"/>
                  <a:pt x="193695" y="8929"/>
                </a:cubicBezTo>
                <a:cubicBezTo>
                  <a:pt x="244744" y="86320"/>
                  <a:pt x="244744" y="86320"/>
                  <a:pt x="244744" y="86320"/>
                </a:cubicBezTo>
                <a:cubicBezTo>
                  <a:pt x="257506" y="105668"/>
                  <a:pt x="267078" y="120179"/>
                  <a:pt x="274256" y="131062"/>
                </a:cubicBezTo>
                <a:lnTo>
                  <a:pt x="275896" y="133548"/>
                </a:lnTo>
                <a:lnTo>
                  <a:pt x="787400" y="133548"/>
                </a:lnTo>
                <a:cubicBezTo>
                  <a:pt x="787400" y="987289"/>
                  <a:pt x="787400" y="987289"/>
                  <a:pt x="787400" y="987289"/>
                </a:cubicBezTo>
                <a:cubicBezTo>
                  <a:pt x="787400" y="1205202"/>
                  <a:pt x="611428" y="1381323"/>
                  <a:pt x="393700" y="1381323"/>
                </a:cubicBezTo>
                <a:cubicBezTo>
                  <a:pt x="175972" y="1381323"/>
                  <a:pt x="0" y="1205202"/>
                  <a:pt x="0" y="987289"/>
                </a:cubicBezTo>
                <a:cubicBezTo>
                  <a:pt x="0" y="133548"/>
                  <a:pt x="0" y="133548"/>
                  <a:pt x="0" y="133548"/>
                </a:cubicBezTo>
                <a:lnTo>
                  <a:pt x="81465" y="133548"/>
                </a:lnTo>
                <a:lnTo>
                  <a:pt x="91081" y="118969"/>
                </a:lnTo>
                <a:cubicBezTo>
                  <a:pt x="112617" y="86320"/>
                  <a:pt x="112617" y="86320"/>
                  <a:pt x="112617" y="86320"/>
                </a:cubicBezTo>
                <a:cubicBezTo>
                  <a:pt x="163666" y="8929"/>
                  <a:pt x="163666" y="8929"/>
                  <a:pt x="163666" y="8929"/>
                </a:cubicBezTo>
                <a:cubicBezTo>
                  <a:pt x="166669" y="2976"/>
                  <a:pt x="172675" y="0"/>
                  <a:pt x="178681" y="0"/>
                </a:cubicBezTo>
                <a:close/>
              </a:path>
            </a:pathLst>
          </a:custGeom>
          <a:gradFill>
            <a:gsLst>
              <a:gs pos="0">
                <a:srgbClr val="A9CDFF"/>
              </a:gs>
              <a:gs pos="100000">
                <a:schemeClr val="accent2">
                  <a:lumMod val="40000"/>
                  <a:lumOff val="60000"/>
                </a:schemeClr>
              </a:gs>
            </a:gsLst>
            <a:lin ang="2700000" scaled="0"/>
          </a:gradFill>
          <a:ln>
            <a:noFill/>
          </a:ln>
          <a:effectLst>
            <a:outerShdw blurRad="215900" sx="102000" sy="102000" algn="ctr" rotWithShape="0">
              <a:schemeClr val="accent2">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Shape 33">
            <a:extLst>
              <a:ext uri="{FF2B5EF4-FFF2-40B4-BE49-F238E27FC236}">
                <a16:creationId xmlns:a16="http://schemas.microsoft.com/office/drawing/2014/main" id="{0042D684-C9C7-4987-B3AE-826BB0964C49}"/>
              </a:ext>
            </a:extLst>
          </p:cNvPr>
          <p:cNvSpPr>
            <a:spLocks/>
          </p:cNvSpPr>
          <p:nvPr/>
        </p:nvSpPr>
        <p:spPr bwMode="auto">
          <a:xfrm>
            <a:off x="9315565" y="4280673"/>
            <a:ext cx="851919" cy="1491499"/>
          </a:xfrm>
          <a:custGeom>
            <a:avLst/>
            <a:gdLst>
              <a:gd name="connsiteX0" fmla="*/ 180975 w 788988"/>
              <a:gd name="connsiteY0" fmla="*/ 0 h 1381323"/>
              <a:gd name="connsiteX1" fmla="*/ 197386 w 788988"/>
              <a:gd name="connsiteY1" fmla="*/ 8929 h 1381323"/>
              <a:gd name="connsiteX2" fmla="*/ 248109 w 788988"/>
              <a:gd name="connsiteY2" fmla="*/ 86320 h 1381323"/>
              <a:gd name="connsiteX3" fmla="*/ 277434 w 788988"/>
              <a:gd name="connsiteY3" fmla="*/ 131062 h 1381323"/>
              <a:gd name="connsiteX4" fmla="*/ 279064 w 788988"/>
              <a:gd name="connsiteY4" fmla="*/ 133548 h 1381323"/>
              <a:gd name="connsiteX5" fmla="*/ 788988 w 788988"/>
              <a:gd name="connsiteY5" fmla="*/ 133548 h 1381323"/>
              <a:gd name="connsiteX6" fmla="*/ 788988 w 788988"/>
              <a:gd name="connsiteY6" fmla="*/ 987289 h 1381323"/>
              <a:gd name="connsiteX7" fmla="*/ 394494 w 788988"/>
              <a:gd name="connsiteY7" fmla="*/ 1381323 h 1381323"/>
              <a:gd name="connsiteX8" fmla="*/ 0 w 788988"/>
              <a:gd name="connsiteY8" fmla="*/ 987289 h 1381323"/>
              <a:gd name="connsiteX9" fmla="*/ 0 w 788988"/>
              <a:gd name="connsiteY9" fmla="*/ 133548 h 1381323"/>
              <a:gd name="connsiteX10" fmla="*/ 82886 w 788988"/>
              <a:gd name="connsiteY10" fmla="*/ 133548 h 1381323"/>
              <a:gd name="connsiteX11" fmla="*/ 92442 w 788988"/>
              <a:gd name="connsiteY11" fmla="*/ 118969 h 1381323"/>
              <a:gd name="connsiteX12" fmla="*/ 113841 w 788988"/>
              <a:gd name="connsiteY12" fmla="*/ 86320 h 1381323"/>
              <a:gd name="connsiteX13" fmla="*/ 164564 w 788988"/>
              <a:gd name="connsiteY13" fmla="*/ 8929 h 1381323"/>
              <a:gd name="connsiteX14" fmla="*/ 180975 w 788988"/>
              <a:gd name="connsiteY14" fmla="*/ 0 h 138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8988" h="1381323">
                <a:moveTo>
                  <a:pt x="180975" y="0"/>
                </a:moveTo>
                <a:cubicBezTo>
                  <a:pt x="186943" y="0"/>
                  <a:pt x="192910" y="2976"/>
                  <a:pt x="197386" y="8929"/>
                </a:cubicBezTo>
                <a:cubicBezTo>
                  <a:pt x="248109" y="86320"/>
                  <a:pt x="248109" y="86320"/>
                  <a:pt x="248109" y="86320"/>
                </a:cubicBezTo>
                <a:cubicBezTo>
                  <a:pt x="260790" y="105668"/>
                  <a:pt x="270301" y="120179"/>
                  <a:pt x="277434" y="131062"/>
                </a:cubicBezTo>
                <a:lnTo>
                  <a:pt x="279064" y="133548"/>
                </a:lnTo>
                <a:lnTo>
                  <a:pt x="788988" y="133548"/>
                </a:lnTo>
                <a:cubicBezTo>
                  <a:pt x="788988" y="987289"/>
                  <a:pt x="788988" y="987289"/>
                  <a:pt x="788988" y="987289"/>
                </a:cubicBezTo>
                <a:cubicBezTo>
                  <a:pt x="788988" y="1205202"/>
                  <a:pt x="612661" y="1381323"/>
                  <a:pt x="394494" y="1381323"/>
                </a:cubicBezTo>
                <a:cubicBezTo>
                  <a:pt x="176327" y="1381323"/>
                  <a:pt x="0" y="1205202"/>
                  <a:pt x="0" y="987289"/>
                </a:cubicBezTo>
                <a:cubicBezTo>
                  <a:pt x="0" y="133548"/>
                  <a:pt x="0" y="133548"/>
                  <a:pt x="0" y="133548"/>
                </a:cubicBezTo>
                <a:lnTo>
                  <a:pt x="82886" y="133548"/>
                </a:lnTo>
                <a:lnTo>
                  <a:pt x="92442" y="118969"/>
                </a:lnTo>
                <a:cubicBezTo>
                  <a:pt x="113841" y="86320"/>
                  <a:pt x="113841" y="86320"/>
                  <a:pt x="113841" y="86320"/>
                </a:cubicBezTo>
                <a:cubicBezTo>
                  <a:pt x="164564" y="8929"/>
                  <a:pt x="164564" y="8929"/>
                  <a:pt x="164564" y="8929"/>
                </a:cubicBezTo>
                <a:cubicBezTo>
                  <a:pt x="169040" y="2976"/>
                  <a:pt x="175008" y="0"/>
                  <a:pt x="180975" y="0"/>
                </a:cubicBezTo>
                <a:close/>
              </a:path>
            </a:pathLst>
          </a:custGeom>
          <a:gradFill>
            <a:gsLst>
              <a:gs pos="0">
                <a:srgbClr val="A9CDFF"/>
              </a:gs>
              <a:gs pos="100000">
                <a:schemeClr val="accent2">
                  <a:lumMod val="40000"/>
                  <a:lumOff val="60000"/>
                </a:schemeClr>
              </a:gs>
            </a:gsLst>
            <a:lin ang="2700000" scaled="0"/>
          </a:gradFill>
          <a:ln>
            <a:noFill/>
          </a:ln>
          <a:effectLst>
            <a:outerShdw blurRad="215900" sx="102000" sy="102000" algn="ctr" rotWithShape="0">
              <a:schemeClr val="accent2">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Shape 34">
            <a:extLst>
              <a:ext uri="{FF2B5EF4-FFF2-40B4-BE49-F238E27FC236}">
                <a16:creationId xmlns:a16="http://schemas.microsoft.com/office/drawing/2014/main" id="{985E1565-9612-43E2-B2B4-29A949BC4DE6}"/>
              </a:ext>
            </a:extLst>
          </p:cNvPr>
          <p:cNvSpPr>
            <a:spLocks/>
          </p:cNvSpPr>
          <p:nvPr/>
        </p:nvSpPr>
        <p:spPr bwMode="auto">
          <a:xfrm>
            <a:off x="10416031" y="4295293"/>
            <a:ext cx="853632" cy="1488877"/>
          </a:xfrm>
          <a:custGeom>
            <a:avLst/>
            <a:gdLst>
              <a:gd name="connsiteX0" fmla="*/ 182467 w 790575"/>
              <a:gd name="connsiteY0" fmla="*/ 0 h 1378895"/>
              <a:gd name="connsiteX1" fmla="*/ 197386 w 790575"/>
              <a:gd name="connsiteY1" fmla="*/ 6690 h 1378895"/>
              <a:gd name="connsiteX2" fmla="*/ 248109 w 790575"/>
              <a:gd name="connsiteY2" fmla="*/ 83999 h 1378895"/>
              <a:gd name="connsiteX3" fmla="*/ 277434 w 790575"/>
              <a:gd name="connsiteY3" fmla="*/ 128693 h 1378895"/>
              <a:gd name="connsiteX4" fmla="*/ 279026 w 790575"/>
              <a:gd name="connsiteY4" fmla="*/ 131120 h 1378895"/>
              <a:gd name="connsiteX5" fmla="*/ 790575 w 790575"/>
              <a:gd name="connsiteY5" fmla="*/ 131120 h 1378895"/>
              <a:gd name="connsiteX6" fmla="*/ 790575 w 790575"/>
              <a:gd name="connsiteY6" fmla="*/ 984861 h 1378895"/>
              <a:gd name="connsiteX7" fmla="*/ 393796 w 790575"/>
              <a:gd name="connsiteY7" fmla="*/ 1378895 h 1378895"/>
              <a:gd name="connsiteX8" fmla="*/ 0 w 790575"/>
              <a:gd name="connsiteY8" fmla="*/ 984861 h 1378895"/>
              <a:gd name="connsiteX9" fmla="*/ 0 w 790575"/>
              <a:gd name="connsiteY9" fmla="*/ 131120 h 1378895"/>
              <a:gd name="connsiteX10" fmla="*/ 85908 w 790575"/>
              <a:gd name="connsiteY10" fmla="*/ 131120 h 1378895"/>
              <a:gd name="connsiteX11" fmla="*/ 95426 w 790575"/>
              <a:gd name="connsiteY11" fmla="*/ 116614 h 1378895"/>
              <a:gd name="connsiteX12" fmla="*/ 116825 w 790575"/>
              <a:gd name="connsiteY12" fmla="*/ 83999 h 1378895"/>
              <a:gd name="connsiteX13" fmla="*/ 167548 w 790575"/>
              <a:gd name="connsiteY13" fmla="*/ 6690 h 1378895"/>
              <a:gd name="connsiteX14" fmla="*/ 182467 w 790575"/>
              <a:gd name="connsiteY14" fmla="*/ 0 h 1378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0575" h="1378895">
                <a:moveTo>
                  <a:pt x="182467" y="0"/>
                </a:moveTo>
                <a:cubicBezTo>
                  <a:pt x="188435" y="0"/>
                  <a:pt x="194402" y="2230"/>
                  <a:pt x="197386" y="6690"/>
                </a:cubicBezTo>
                <a:cubicBezTo>
                  <a:pt x="248109" y="83999"/>
                  <a:pt x="248109" y="83999"/>
                  <a:pt x="248109" y="83999"/>
                </a:cubicBezTo>
                <a:cubicBezTo>
                  <a:pt x="260790" y="103326"/>
                  <a:pt x="270301" y="117822"/>
                  <a:pt x="277434" y="128693"/>
                </a:cubicBezTo>
                <a:lnTo>
                  <a:pt x="279026" y="131120"/>
                </a:lnTo>
                <a:lnTo>
                  <a:pt x="790575" y="131120"/>
                </a:lnTo>
                <a:cubicBezTo>
                  <a:pt x="790575" y="984861"/>
                  <a:pt x="790575" y="984861"/>
                  <a:pt x="790575" y="984861"/>
                </a:cubicBezTo>
                <a:cubicBezTo>
                  <a:pt x="790575" y="1202774"/>
                  <a:pt x="611577" y="1378895"/>
                  <a:pt x="393796" y="1378895"/>
                </a:cubicBezTo>
                <a:cubicBezTo>
                  <a:pt x="176015" y="1378895"/>
                  <a:pt x="0" y="1202774"/>
                  <a:pt x="0" y="984861"/>
                </a:cubicBezTo>
                <a:cubicBezTo>
                  <a:pt x="0" y="131120"/>
                  <a:pt x="0" y="131120"/>
                  <a:pt x="0" y="131120"/>
                </a:cubicBezTo>
                <a:lnTo>
                  <a:pt x="85908" y="131120"/>
                </a:lnTo>
                <a:lnTo>
                  <a:pt x="95426" y="116614"/>
                </a:lnTo>
                <a:cubicBezTo>
                  <a:pt x="116825" y="83999"/>
                  <a:pt x="116825" y="83999"/>
                  <a:pt x="116825" y="83999"/>
                </a:cubicBezTo>
                <a:cubicBezTo>
                  <a:pt x="167548" y="6690"/>
                  <a:pt x="167548" y="6690"/>
                  <a:pt x="167548" y="6690"/>
                </a:cubicBezTo>
                <a:cubicBezTo>
                  <a:pt x="170532" y="2230"/>
                  <a:pt x="176500" y="0"/>
                  <a:pt x="182467" y="0"/>
                </a:cubicBezTo>
                <a:close/>
              </a:path>
            </a:pathLst>
          </a:custGeom>
          <a:gradFill>
            <a:gsLst>
              <a:gs pos="0">
                <a:srgbClr val="A9CDFF"/>
              </a:gs>
              <a:gs pos="100000">
                <a:schemeClr val="accent2">
                  <a:lumMod val="40000"/>
                  <a:lumOff val="60000"/>
                </a:schemeClr>
              </a:gs>
            </a:gsLst>
            <a:lin ang="2700000" scaled="0"/>
          </a:gradFill>
          <a:ln>
            <a:noFill/>
          </a:ln>
          <a:effectLst>
            <a:outerShdw blurRad="215900" sx="102000" sy="102000" algn="ctr" rotWithShape="0">
              <a:schemeClr val="accent2">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6" name="Group 105">
            <a:extLst>
              <a:ext uri="{FF2B5EF4-FFF2-40B4-BE49-F238E27FC236}">
                <a16:creationId xmlns:a16="http://schemas.microsoft.com/office/drawing/2014/main" id="{F0399748-D359-441E-9D57-CD76B0B51C53}"/>
              </a:ext>
            </a:extLst>
          </p:cNvPr>
          <p:cNvGrpSpPr/>
          <p:nvPr/>
        </p:nvGrpSpPr>
        <p:grpSpPr>
          <a:xfrm>
            <a:off x="956425" y="1067405"/>
            <a:ext cx="3807913" cy="2640987"/>
            <a:chOff x="840311" y="1067405"/>
            <a:chExt cx="3807913" cy="2640987"/>
          </a:xfrm>
        </p:grpSpPr>
        <p:sp>
          <p:nvSpPr>
            <p:cNvPr id="104" name="Rectangle 103">
              <a:extLst>
                <a:ext uri="{FF2B5EF4-FFF2-40B4-BE49-F238E27FC236}">
                  <a16:creationId xmlns:a16="http://schemas.microsoft.com/office/drawing/2014/main" id="{DBE4317F-4E81-451F-94A9-7C849F7132CA}"/>
                </a:ext>
              </a:extLst>
            </p:cNvPr>
            <p:cNvSpPr/>
            <p:nvPr/>
          </p:nvSpPr>
          <p:spPr>
            <a:xfrm>
              <a:off x="840311" y="1067405"/>
              <a:ext cx="3807913" cy="1231106"/>
            </a:xfrm>
            <a:prstGeom prst="rect">
              <a:avLst/>
            </a:prstGeom>
          </p:spPr>
          <p:txBody>
            <a:bodyPr wrap="square" lIns="0" tIns="0" rIns="0" bIns="0" anchor="b">
              <a:spAutoFit/>
            </a:bodyPr>
            <a:lstStyle/>
            <a:p>
              <a:r>
                <a:rPr lang="en-US" sz="4000" b="1" dirty="0">
                  <a:gradFill>
                    <a:gsLst>
                      <a:gs pos="0">
                        <a:srgbClr val="F5748A"/>
                      </a:gs>
                      <a:gs pos="100000">
                        <a:schemeClr val="tx2"/>
                      </a:gs>
                    </a:gsLst>
                    <a:lin ang="2700000" scaled="0"/>
                  </a:gradFill>
                </a:rPr>
                <a:t>DATA CHART SCHOOL</a:t>
              </a:r>
            </a:p>
          </p:txBody>
        </p:sp>
        <p:sp>
          <p:nvSpPr>
            <p:cNvPr id="105" name="Rectangle 104">
              <a:extLst>
                <a:ext uri="{FF2B5EF4-FFF2-40B4-BE49-F238E27FC236}">
                  <a16:creationId xmlns:a16="http://schemas.microsoft.com/office/drawing/2014/main" id="{D93BA715-52EB-43A2-8076-36E4C506AA94}"/>
                </a:ext>
              </a:extLst>
            </p:cNvPr>
            <p:cNvSpPr/>
            <p:nvPr/>
          </p:nvSpPr>
          <p:spPr>
            <a:xfrm>
              <a:off x="840311" y="2323397"/>
              <a:ext cx="3717175" cy="1384995"/>
            </a:xfrm>
            <a:prstGeom prst="rect">
              <a:avLst/>
            </a:prstGeom>
          </p:spPr>
          <p:txBody>
            <a:bodyPr wrap="square" lIns="0" tIns="0" rIns="0" bIns="0">
              <a:spAutoFit/>
            </a:bodyPr>
            <a:lstStyle/>
            <a:p>
              <a:r>
                <a:rPr lang="en-US" dirty="0">
                  <a:solidFill>
                    <a:schemeClr val="bg1"/>
                  </a:solidFill>
                </a:rPr>
                <a:t>Lorem ipsum dolor sit </a:t>
              </a:r>
              <a:r>
                <a:rPr lang="en-US" dirty="0" err="1">
                  <a:solidFill>
                    <a:schemeClr val="bg1"/>
                  </a:solidFill>
                </a:rPr>
                <a:t>amet</a:t>
              </a:r>
              <a:r>
                <a:rPr lang="en-US" dirty="0">
                  <a:solidFill>
                    <a:schemeClr val="bg1"/>
                  </a:solidFill>
                </a:rPr>
                <a:t>, </a:t>
              </a:r>
              <a:r>
                <a:rPr lang="en-US" dirty="0" err="1">
                  <a:solidFill>
                    <a:schemeClr val="bg1"/>
                  </a:solidFill>
                </a:rPr>
                <a:t>consectetur</a:t>
              </a:r>
              <a:r>
                <a:rPr lang="en-US" dirty="0">
                  <a:solidFill>
                    <a:schemeClr val="bg1"/>
                  </a:solidFill>
                </a:rPr>
                <a:t> </a:t>
              </a:r>
              <a:r>
                <a:rPr lang="en-US" dirty="0" err="1">
                  <a:solidFill>
                    <a:schemeClr val="bg1"/>
                  </a:solidFill>
                </a:rPr>
                <a:t>adipiscing</a:t>
              </a:r>
              <a:r>
                <a:rPr lang="en-US" dirty="0">
                  <a:solidFill>
                    <a:schemeClr val="bg1"/>
                  </a:solidFill>
                </a:rPr>
                <a:t> </a:t>
              </a:r>
              <a:r>
                <a:rPr lang="en-US" dirty="0" err="1">
                  <a:solidFill>
                    <a:schemeClr val="bg1"/>
                  </a:solidFill>
                </a:rPr>
                <a:t>elit</a:t>
              </a:r>
              <a:r>
                <a:rPr lang="en-US" dirty="0">
                  <a:solidFill>
                    <a:schemeClr val="bg1"/>
                  </a:solidFill>
                </a:rPr>
                <a:t>. Nunc in </a:t>
              </a:r>
              <a:r>
                <a:rPr lang="en-US" dirty="0" err="1">
                  <a:solidFill>
                    <a:schemeClr val="bg1"/>
                  </a:solidFill>
                </a:rPr>
                <a:t>aliquet</a:t>
              </a:r>
              <a:r>
                <a:rPr lang="en-US" dirty="0">
                  <a:solidFill>
                    <a:schemeClr val="bg1"/>
                  </a:solidFill>
                </a:rPr>
                <a:t> </a:t>
              </a:r>
              <a:r>
                <a:rPr lang="en-US" dirty="0" err="1">
                  <a:solidFill>
                    <a:schemeClr val="bg1"/>
                  </a:solidFill>
                </a:rPr>
                <a:t>nunc</a:t>
              </a:r>
              <a:r>
                <a:rPr lang="en-US" dirty="0">
                  <a:solidFill>
                    <a:schemeClr val="bg1"/>
                  </a:solidFill>
                </a:rPr>
                <a:t>. Morbi </a:t>
              </a:r>
              <a:r>
                <a:rPr lang="en-US" dirty="0" err="1">
                  <a:solidFill>
                    <a:schemeClr val="bg1"/>
                  </a:solidFill>
                </a:rPr>
                <a:t>efficitur</a:t>
              </a:r>
              <a:r>
                <a:rPr lang="en-US" dirty="0">
                  <a:solidFill>
                    <a:schemeClr val="bg1"/>
                  </a:solidFill>
                </a:rPr>
                <a:t> libero at </a:t>
              </a:r>
              <a:r>
                <a:rPr lang="en-US" dirty="0" err="1">
                  <a:solidFill>
                    <a:schemeClr val="bg1"/>
                  </a:solidFill>
                </a:rPr>
                <a:t>lectus</a:t>
              </a:r>
              <a:r>
                <a:rPr lang="en-US" dirty="0">
                  <a:solidFill>
                    <a:schemeClr val="bg1"/>
                  </a:solidFill>
                </a:rPr>
                <a:t> </a:t>
              </a:r>
              <a:r>
                <a:rPr lang="en-US" dirty="0" err="1">
                  <a:solidFill>
                    <a:schemeClr val="bg1"/>
                  </a:solidFill>
                </a:rPr>
                <a:t>laoreet</a:t>
              </a:r>
              <a:r>
                <a:rPr lang="en-US" dirty="0">
                  <a:solidFill>
                    <a:schemeClr val="bg1"/>
                  </a:solidFill>
                </a:rPr>
                <a:t>, et </a:t>
              </a:r>
              <a:r>
                <a:rPr lang="en-US" dirty="0" err="1">
                  <a:solidFill>
                    <a:schemeClr val="bg1"/>
                  </a:solidFill>
                </a:rPr>
                <a:t>malesuada</a:t>
              </a:r>
              <a:r>
                <a:rPr lang="en-US" dirty="0">
                  <a:solidFill>
                    <a:schemeClr val="bg1"/>
                  </a:solidFill>
                </a:rPr>
                <a:t> </a:t>
              </a:r>
              <a:r>
                <a:rPr lang="en-US" dirty="0" err="1">
                  <a:solidFill>
                    <a:schemeClr val="bg1"/>
                  </a:solidFill>
                </a:rPr>
                <a:t>tortor</a:t>
              </a:r>
              <a:r>
                <a:rPr lang="en-US" dirty="0">
                  <a:solidFill>
                    <a:schemeClr val="bg1"/>
                  </a:solidFill>
                </a:rPr>
                <a:t> </a:t>
              </a:r>
              <a:r>
                <a:rPr lang="en-US" dirty="0" err="1">
                  <a:solidFill>
                    <a:schemeClr val="bg1"/>
                  </a:solidFill>
                </a:rPr>
                <a:t>sodales</a:t>
              </a:r>
              <a:r>
                <a:rPr lang="en-US" dirty="0">
                  <a:solidFill>
                    <a:schemeClr val="bg1"/>
                  </a:solidFill>
                </a:rPr>
                <a:t>. </a:t>
              </a:r>
            </a:p>
          </p:txBody>
        </p:sp>
      </p:grpSp>
      <p:sp>
        <p:nvSpPr>
          <p:cNvPr id="108" name="Freeform 70">
            <a:extLst>
              <a:ext uri="{FF2B5EF4-FFF2-40B4-BE49-F238E27FC236}">
                <a16:creationId xmlns:a16="http://schemas.microsoft.com/office/drawing/2014/main" id="{A9B21DD8-D4AB-4743-9AE5-724C323E5AE6}"/>
              </a:ext>
            </a:extLst>
          </p:cNvPr>
          <p:cNvSpPr>
            <a:spLocks/>
          </p:cNvSpPr>
          <p:nvPr/>
        </p:nvSpPr>
        <p:spPr bwMode="auto">
          <a:xfrm flipV="1">
            <a:off x="4021393" y="1802957"/>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09" name="Freeform 71">
            <a:extLst>
              <a:ext uri="{FF2B5EF4-FFF2-40B4-BE49-F238E27FC236}">
                <a16:creationId xmlns:a16="http://schemas.microsoft.com/office/drawing/2014/main" id="{8E56FC24-6013-4394-B0BF-975CE2D8332D}"/>
              </a:ext>
            </a:extLst>
          </p:cNvPr>
          <p:cNvSpPr>
            <a:spLocks/>
          </p:cNvSpPr>
          <p:nvPr/>
        </p:nvSpPr>
        <p:spPr bwMode="auto">
          <a:xfrm flipV="1">
            <a:off x="2449180" y="1964912"/>
            <a:ext cx="136020" cy="130466"/>
          </a:xfrm>
          <a:custGeom>
            <a:avLst/>
            <a:gdLst>
              <a:gd name="T0" fmla="*/ 16 w 26"/>
              <a:gd name="T1" fmla="*/ 3 h 25"/>
              <a:gd name="T2" fmla="*/ 13 w 26"/>
              <a:gd name="T3" fmla="*/ 0 h 25"/>
              <a:gd name="T4" fmla="*/ 10 w 26"/>
              <a:gd name="T5" fmla="*/ 3 h 25"/>
              <a:gd name="T6" fmla="*/ 10 w 26"/>
              <a:gd name="T7" fmla="*/ 10 h 25"/>
              <a:gd name="T8" fmla="*/ 3 w 26"/>
              <a:gd name="T9" fmla="*/ 10 h 25"/>
              <a:gd name="T10" fmla="*/ 0 w 26"/>
              <a:gd name="T11" fmla="*/ 13 h 25"/>
              <a:gd name="T12" fmla="*/ 3 w 26"/>
              <a:gd name="T13" fmla="*/ 16 h 25"/>
              <a:gd name="T14" fmla="*/ 10 w 26"/>
              <a:gd name="T15" fmla="*/ 16 h 25"/>
              <a:gd name="T16" fmla="*/ 10 w 26"/>
              <a:gd name="T17" fmla="*/ 23 h 25"/>
              <a:gd name="T18" fmla="*/ 13 w 26"/>
              <a:gd name="T19" fmla="*/ 25 h 25"/>
              <a:gd name="T20" fmla="*/ 16 w 26"/>
              <a:gd name="T21" fmla="*/ 23 h 25"/>
              <a:gd name="T22" fmla="*/ 16 w 26"/>
              <a:gd name="T23" fmla="*/ 16 h 25"/>
              <a:gd name="T24" fmla="*/ 23 w 26"/>
              <a:gd name="T25" fmla="*/ 16 h 25"/>
              <a:gd name="T26" fmla="*/ 26 w 26"/>
              <a:gd name="T27" fmla="*/ 13 h 25"/>
              <a:gd name="T28" fmla="*/ 23 w 26"/>
              <a:gd name="T29" fmla="*/ 10 h 25"/>
              <a:gd name="T30" fmla="*/ 16 w 26"/>
              <a:gd name="T31" fmla="*/ 10 h 25"/>
              <a:gd name="T32" fmla="*/ 16 w 26"/>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16" y="3"/>
                </a:moveTo>
                <a:cubicBezTo>
                  <a:pt x="16" y="1"/>
                  <a:pt x="15" y="0"/>
                  <a:pt x="13" y="0"/>
                </a:cubicBezTo>
                <a:cubicBezTo>
                  <a:pt x="12" y="0"/>
                  <a:pt x="10" y="1"/>
                  <a:pt x="10" y="3"/>
                </a:cubicBezTo>
                <a:cubicBezTo>
                  <a:pt x="10" y="10"/>
                  <a:pt x="10" y="10"/>
                  <a:pt x="10" y="10"/>
                </a:cubicBezTo>
                <a:cubicBezTo>
                  <a:pt x="3" y="10"/>
                  <a:pt x="3" y="10"/>
                  <a:pt x="3" y="10"/>
                </a:cubicBezTo>
                <a:cubicBezTo>
                  <a:pt x="2" y="10"/>
                  <a:pt x="0" y="11"/>
                  <a:pt x="0" y="13"/>
                </a:cubicBezTo>
                <a:cubicBezTo>
                  <a:pt x="0" y="14"/>
                  <a:pt x="2" y="16"/>
                  <a:pt x="3" y="16"/>
                </a:cubicBezTo>
                <a:cubicBezTo>
                  <a:pt x="10" y="16"/>
                  <a:pt x="10" y="16"/>
                  <a:pt x="10" y="16"/>
                </a:cubicBezTo>
                <a:cubicBezTo>
                  <a:pt x="10" y="23"/>
                  <a:pt x="10" y="23"/>
                  <a:pt x="10" y="23"/>
                </a:cubicBezTo>
                <a:cubicBezTo>
                  <a:pt x="10" y="24"/>
                  <a:pt x="12" y="25"/>
                  <a:pt x="13" y="25"/>
                </a:cubicBezTo>
                <a:cubicBezTo>
                  <a:pt x="15" y="25"/>
                  <a:pt x="16" y="24"/>
                  <a:pt x="16" y="23"/>
                </a:cubicBezTo>
                <a:cubicBezTo>
                  <a:pt x="16" y="16"/>
                  <a:pt x="16" y="16"/>
                  <a:pt x="16" y="16"/>
                </a:cubicBezTo>
                <a:cubicBezTo>
                  <a:pt x="23" y="16"/>
                  <a:pt x="23" y="16"/>
                  <a:pt x="23" y="16"/>
                </a:cubicBezTo>
                <a:cubicBezTo>
                  <a:pt x="25" y="16"/>
                  <a:pt x="26" y="14"/>
                  <a:pt x="26" y="13"/>
                </a:cubicBezTo>
                <a:cubicBezTo>
                  <a:pt x="26" y="11"/>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11" name="Freeform 73">
            <a:extLst>
              <a:ext uri="{FF2B5EF4-FFF2-40B4-BE49-F238E27FC236}">
                <a16:creationId xmlns:a16="http://schemas.microsoft.com/office/drawing/2014/main" id="{13A73A42-2400-4995-A7B4-97621F463C1E}"/>
              </a:ext>
            </a:extLst>
          </p:cNvPr>
          <p:cNvSpPr>
            <a:spLocks/>
          </p:cNvSpPr>
          <p:nvPr/>
        </p:nvSpPr>
        <p:spPr bwMode="auto">
          <a:xfrm flipV="1">
            <a:off x="937577" y="812279"/>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12" name="Freeform 76">
            <a:extLst>
              <a:ext uri="{FF2B5EF4-FFF2-40B4-BE49-F238E27FC236}">
                <a16:creationId xmlns:a16="http://schemas.microsoft.com/office/drawing/2014/main" id="{3397D1C4-64B3-43B7-9D79-77648633EFC7}"/>
              </a:ext>
            </a:extLst>
          </p:cNvPr>
          <p:cNvSpPr>
            <a:spLocks/>
          </p:cNvSpPr>
          <p:nvPr/>
        </p:nvSpPr>
        <p:spPr bwMode="auto">
          <a:xfrm flipV="1">
            <a:off x="3753976" y="2118109"/>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78">
            <a:extLst>
              <a:ext uri="{FF2B5EF4-FFF2-40B4-BE49-F238E27FC236}">
                <a16:creationId xmlns:a16="http://schemas.microsoft.com/office/drawing/2014/main" id="{66E0E6E3-DAE8-4AF6-81AD-3CA18B4A0378}"/>
              </a:ext>
            </a:extLst>
          </p:cNvPr>
          <p:cNvSpPr>
            <a:spLocks/>
          </p:cNvSpPr>
          <p:nvPr/>
        </p:nvSpPr>
        <p:spPr bwMode="auto">
          <a:xfrm flipV="1">
            <a:off x="1883207" y="307821"/>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4" y="0"/>
                  <a:pt x="13" y="0"/>
                </a:cubicBezTo>
                <a:cubicBezTo>
                  <a:pt x="11" y="0"/>
                  <a:pt x="10" y="2"/>
                  <a:pt x="10" y="3"/>
                </a:cubicBezTo>
                <a:cubicBezTo>
                  <a:pt x="10" y="10"/>
                  <a:pt x="10" y="10"/>
                  <a:pt x="10" y="10"/>
                </a:cubicBezTo>
                <a:cubicBezTo>
                  <a:pt x="3" y="10"/>
                  <a:pt x="3" y="10"/>
                  <a:pt x="3" y="10"/>
                </a:cubicBezTo>
                <a:cubicBezTo>
                  <a:pt x="1" y="10"/>
                  <a:pt x="0" y="11"/>
                  <a:pt x="0" y="13"/>
                </a:cubicBezTo>
                <a:cubicBezTo>
                  <a:pt x="0" y="15"/>
                  <a:pt x="1" y="16"/>
                  <a:pt x="3" y="16"/>
                </a:cubicBezTo>
                <a:cubicBezTo>
                  <a:pt x="10" y="16"/>
                  <a:pt x="10" y="16"/>
                  <a:pt x="10" y="16"/>
                </a:cubicBezTo>
                <a:cubicBezTo>
                  <a:pt x="10" y="23"/>
                  <a:pt x="10" y="23"/>
                  <a:pt x="10" y="23"/>
                </a:cubicBezTo>
                <a:cubicBezTo>
                  <a:pt x="10" y="25"/>
                  <a:pt x="11" y="26"/>
                  <a:pt x="13" y="26"/>
                </a:cubicBezTo>
                <a:cubicBezTo>
                  <a:pt x="14" y="26"/>
                  <a:pt x="16" y="25"/>
                  <a:pt x="16" y="23"/>
                </a:cubicBezTo>
                <a:cubicBezTo>
                  <a:pt x="16" y="16"/>
                  <a:pt x="16" y="16"/>
                  <a:pt x="16" y="16"/>
                </a:cubicBezTo>
                <a:cubicBezTo>
                  <a:pt x="23" y="16"/>
                  <a:pt x="23" y="16"/>
                  <a:pt x="23" y="16"/>
                </a:cubicBezTo>
                <a:cubicBezTo>
                  <a:pt x="24" y="16"/>
                  <a:pt x="26" y="15"/>
                  <a:pt x="26" y="13"/>
                </a:cubicBezTo>
                <a:cubicBezTo>
                  <a:pt x="26" y="11"/>
                  <a:pt x="24"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70">
            <a:extLst>
              <a:ext uri="{FF2B5EF4-FFF2-40B4-BE49-F238E27FC236}">
                <a16:creationId xmlns:a16="http://schemas.microsoft.com/office/drawing/2014/main" id="{AC038046-F173-4D7E-BBFE-0D0BB1FE96A9}"/>
              </a:ext>
            </a:extLst>
          </p:cNvPr>
          <p:cNvSpPr>
            <a:spLocks/>
          </p:cNvSpPr>
          <p:nvPr/>
        </p:nvSpPr>
        <p:spPr bwMode="auto">
          <a:xfrm flipV="1">
            <a:off x="3335815" y="4142144"/>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15" name="Freeform 76">
            <a:extLst>
              <a:ext uri="{FF2B5EF4-FFF2-40B4-BE49-F238E27FC236}">
                <a16:creationId xmlns:a16="http://schemas.microsoft.com/office/drawing/2014/main" id="{5154C6A5-CDB3-43DD-BA3D-F5C51BC17E7A}"/>
              </a:ext>
            </a:extLst>
          </p:cNvPr>
          <p:cNvSpPr>
            <a:spLocks/>
          </p:cNvSpPr>
          <p:nvPr/>
        </p:nvSpPr>
        <p:spPr bwMode="auto">
          <a:xfrm flipV="1">
            <a:off x="3068398" y="4457296"/>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73">
            <a:extLst>
              <a:ext uri="{FF2B5EF4-FFF2-40B4-BE49-F238E27FC236}">
                <a16:creationId xmlns:a16="http://schemas.microsoft.com/office/drawing/2014/main" id="{DCD02178-2E2D-4503-8414-122F74E255B8}"/>
              </a:ext>
            </a:extLst>
          </p:cNvPr>
          <p:cNvSpPr>
            <a:spLocks/>
          </p:cNvSpPr>
          <p:nvPr/>
        </p:nvSpPr>
        <p:spPr bwMode="auto">
          <a:xfrm flipV="1">
            <a:off x="4540356" y="361759"/>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alpha val="5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19" name="Rectangle 118">
            <a:extLst>
              <a:ext uri="{FF2B5EF4-FFF2-40B4-BE49-F238E27FC236}">
                <a16:creationId xmlns:a16="http://schemas.microsoft.com/office/drawing/2014/main" id="{DD2FF2AA-EACB-415E-8A80-E2C922F5C1A4}"/>
              </a:ext>
            </a:extLst>
          </p:cNvPr>
          <p:cNvSpPr/>
          <p:nvPr/>
        </p:nvSpPr>
        <p:spPr>
          <a:xfrm>
            <a:off x="6096000" y="4562342"/>
            <a:ext cx="606339" cy="276999"/>
          </a:xfrm>
          <a:prstGeom prst="rect">
            <a:avLst/>
          </a:prstGeom>
        </p:spPr>
        <p:txBody>
          <a:bodyPr wrap="square" lIns="0" tIns="0" rIns="0" bIns="0">
            <a:spAutoFit/>
          </a:bodyPr>
          <a:lstStyle/>
          <a:p>
            <a:r>
              <a:rPr lang="en-US" b="1" dirty="0">
                <a:gradFill>
                  <a:gsLst>
                    <a:gs pos="0">
                      <a:srgbClr val="3B40A3"/>
                    </a:gs>
                    <a:gs pos="100000">
                      <a:srgbClr val="531B96"/>
                    </a:gs>
                  </a:gsLst>
                  <a:lin ang="2700000" scaled="0"/>
                </a:gradFill>
              </a:rPr>
              <a:t>20%</a:t>
            </a:r>
          </a:p>
        </p:txBody>
      </p:sp>
      <p:sp>
        <p:nvSpPr>
          <p:cNvPr id="120" name="Rectangle 119">
            <a:extLst>
              <a:ext uri="{FF2B5EF4-FFF2-40B4-BE49-F238E27FC236}">
                <a16:creationId xmlns:a16="http://schemas.microsoft.com/office/drawing/2014/main" id="{4FF2AA01-9898-48BE-8DA3-85FB2206A715}"/>
              </a:ext>
            </a:extLst>
          </p:cNvPr>
          <p:cNvSpPr/>
          <p:nvPr/>
        </p:nvSpPr>
        <p:spPr>
          <a:xfrm>
            <a:off x="7206920" y="4562342"/>
            <a:ext cx="606339" cy="276999"/>
          </a:xfrm>
          <a:prstGeom prst="rect">
            <a:avLst/>
          </a:prstGeom>
        </p:spPr>
        <p:txBody>
          <a:bodyPr wrap="square" lIns="0" tIns="0" rIns="0" bIns="0">
            <a:spAutoFit/>
          </a:bodyPr>
          <a:lstStyle/>
          <a:p>
            <a:r>
              <a:rPr lang="en-US" b="1" dirty="0">
                <a:gradFill>
                  <a:gsLst>
                    <a:gs pos="0">
                      <a:srgbClr val="3B40A3"/>
                    </a:gs>
                    <a:gs pos="100000">
                      <a:srgbClr val="531B96"/>
                    </a:gs>
                  </a:gsLst>
                  <a:lin ang="2700000" scaled="0"/>
                </a:gradFill>
              </a:rPr>
              <a:t>65%</a:t>
            </a:r>
          </a:p>
        </p:txBody>
      </p:sp>
      <p:sp>
        <p:nvSpPr>
          <p:cNvPr id="121" name="Rectangle 120">
            <a:extLst>
              <a:ext uri="{FF2B5EF4-FFF2-40B4-BE49-F238E27FC236}">
                <a16:creationId xmlns:a16="http://schemas.microsoft.com/office/drawing/2014/main" id="{AFBA79E1-B9A9-4903-A30C-EA059FCC5BEF}"/>
              </a:ext>
            </a:extLst>
          </p:cNvPr>
          <p:cNvSpPr/>
          <p:nvPr/>
        </p:nvSpPr>
        <p:spPr>
          <a:xfrm>
            <a:off x="8317839" y="4562342"/>
            <a:ext cx="606339" cy="276999"/>
          </a:xfrm>
          <a:prstGeom prst="rect">
            <a:avLst/>
          </a:prstGeom>
        </p:spPr>
        <p:txBody>
          <a:bodyPr wrap="square" lIns="0" tIns="0" rIns="0" bIns="0">
            <a:spAutoFit/>
          </a:bodyPr>
          <a:lstStyle/>
          <a:p>
            <a:r>
              <a:rPr lang="en-US" b="1" dirty="0">
                <a:gradFill>
                  <a:gsLst>
                    <a:gs pos="0">
                      <a:srgbClr val="3B40A3"/>
                    </a:gs>
                    <a:gs pos="100000">
                      <a:srgbClr val="531B96"/>
                    </a:gs>
                  </a:gsLst>
                  <a:lin ang="2700000" scaled="0"/>
                </a:gradFill>
              </a:rPr>
              <a:t>40%</a:t>
            </a:r>
          </a:p>
        </p:txBody>
      </p:sp>
      <p:sp>
        <p:nvSpPr>
          <p:cNvPr id="122" name="Rectangle 121">
            <a:extLst>
              <a:ext uri="{FF2B5EF4-FFF2-40B4-BE49-F238E27FC236}">
                <a16:creationId xmlns:a16="http://schemas.microsoft.com/office/drawing/2014/main" id="{4B029C4C-BD7F-443E-A7FE-87346033A8DF}"/>
              </a:ext>
            </a:extLst>
          </p:cNvPr>
          <p:cNvSpPr/>
          <p:nvPr/>
        </p:nvSpPr>
        <p:spPr>
          <a:xfrm>
            <a:off x="9428759" y="4562342"/>
            <a:ext cx="606339" cy="276999"/>
          </a:xfrm>
          <a:prstGeom prst="rect">
            <a:avLst/>
          </a:prstGeom>
        </p:spPr>
        <p:txBody>
          <a:bodyPr wrap="square" lIns="0" tIns="0" rIns="0" bIns="0">
            <a:spAutoFit/>
          </a:bodyPr>
          <a:lstStyle/>
          <a:p>
            <a:r>
              <a:rPr lang="en-US" b="1" dirty="0">
                <a:gradFill>
                  <a:gsLst>
                    <a:gs pos="0">
                      <a:srgbClr val="3B40A3"/>
                    </a:gs>
                    <a:gs pos="100000">
                      <a:srgbClr val="531B96"/>
                    </a:gs>
                  </a:gsLst>
                  <a:lin ang="2700000" scaled="0"/>
                </a:gradFill>
              </a:rPr>
              <a:t>75%</a:t>
            </a:r>
          </a:p>
        </p:txBody>
      </p:sp>
      <p:sp>
        <p:nvSpPr>
          <p:cNvPr id="123" name="Rectangle 122">
            <a:extLst>
              <a:ext uri="{FF2B5EF4-FFF2-40B4-BE49-F238E27FC236}">
                <a16:creationId xmlns:a16="http://schemas.microsoft.com/office/drawing/2014/main" id="{1781DE38-8B9E-4EAF-B9EA-07A0F96C4FD6}"/>
              </a:ext>
            </a:extLst>
          </p:cNvPr>
          <p:cNvSpPr/>
          <p:nvPr/>
        </p:nvSpPr>
        <p:spPr>
          <a:xfrm>
            <a:off x="10539678" y="4562342"/>
            <a:ext cx="606339" cy="276999"/>
          </a:xfrm>
          <a:prstGeom prst="rect">
            <a:avLst/>
          </a:prstGeom>
        </p:spPr>
        <p:txBody>
          <a:bodyPr wrap="square" lIns="0" tIns="0" rIns="0" bIns="0">
            <a:spAutoFit/>
          </a:bodyPr>
          <a:lstStyle/>
          <a:p>
            <a:r>
              <a:rPr lang="en-US" b="1" dirty="0">
                <a:gradFill>
                  <a:gsLst>
                    <a:gs pos="0">
                      <a:srgbClr val="3B40A3"/>
                    </a:gs>
                    <a:gs pos="100000">
                      <a:srgbClr val="531B96"/>
                    </a:gs>
                  </a:gsLst>
                  <a:lin ang="2700000" scaled="0"/>
                </a:gradFill>
              </a:rPr>
              <a:t>90%</a:t>
            </a:r>
          </a:p>
        </p:txBody>
      </p:sp>
      <p:sp>
        <p:nvSpPr>
          <p:cNvPr id="124" name="Rectangle 123">
            <a:extLst>
              <a:ext uri="{FF2B5EF4-FFF2-40B4-BE49-F238E27FC236}">
                <a16:creationId xmlns:a16="http://schemas.microsoft.com/office/drawing/2014/main" id="{1B035FE6-6C08-456D-B80F-6C86BBB35F19}"/>
              </a:ext>
            </a:extLst>
          </p:cNvPr>
          <p:cNvSpPr/>
          <p:nvPr/>
        </p:nvSpPr>
        <p:spPr>
          <a:xfrm>
            <a:off x="6096000" y="4890307"/>
            <a:ext cx="606339" cy="430887"/>
          </a:xfrm>
          <a:prstGeom prst="rect">
            <a:avLst/>
          </a:prstGeom>
        </p:spPr>
        <p:txBody>
          <a:bodyPr wrap="square" lIns="0" tIns="0" rIns="0" bIns="0">
            <a:spAutoFit/>
          </a:bodyPr>
          <a:lstStyle/>
          <a:p>
            <a:r>
              <a:rPr lang="en-US" sz="1400" dirty="0">
                <a:solidFill>
                  <a:schemeClr val="tx1">
                    <a:lumMod val="85000"/>
                    <a:lumOff val="15000"/>
                  </a:schemeClr>
                </a:solidFill>
              </a:rPr>
              <a:t>Lorem ipsum</a:t>
            </a:r>
          </a:p>
        </p:txBody>
      </p:sp>
      <p:sp>
        <p:nvSpPr>
          <p:cNvPr id="125" name="Rectangle 124">
            <a:extLst>
              <a:ext uri="{FF2B5EF4-FFF2-40B4-BE49-F238E27FC236}">
                <a16:creationId xmlns:a16="http://schemas.microsoft.com/office/drawing/2014/main" id="{59CD3FC3-6EAF-48A7-A87C-7424864BA352}"/>
              </a:ext>
            </a:extLst>
          </p:cNvPr>
          <p:cNvSpPr/>
          <p:nvPr/>
        </p:nvSpPr>
        <p:spPr>
          <a:xfrm>
            <a:off x="7206920" y="4890307"/>
            <a:ext cx="606339" cy="430887"/>
          </a:xfrm>
          <a:prstGeom prst="rect">
            <a:avLst/>
          </a:prstGeom>
        </p:spPr>
        <p:txBody>
          <a:bodyPr wrap="square" lIns="0" tIns="0" rIns="0" bIns="0">
            <a:spAutoFit/>
          </a:bodyPr>
          <a:lstStyle/>
          <a:p>
            <a:r>
              <a:rPr lang="en-US" sz="1400" dirty="0">
                <a:solidFill>
                  <a:schemeClr val="tx1">
                    <a:lumMod val="85000"/>
                    <a:lumOff val="15000"/>
                  </a:schemeClr>
                </a:solidFill>
              </a:rPr>
              <a:t>Lorem ipsum</a:t>
            </a:r>
          </a:p>
        </p:txBody>
      </p:sp>
      <p:sp>
        <p:nvSpPr>
          <p:cNvPr id="126" name="Rectangle 125">
            <a:extLst>
              <a:ext uri="{FF2B5EF4-FFF2-40B4-BE49-F238E27FC236}">
                <a16:creationId xmlns:a16="http://schemas.microsoft.com/office/drawing/2014/main" id="{5F705965-2EF8-4BAE-9144-0BDB2D3CC8BF}"/>
              </a:ext>
            </a:extLst>
          </p:cNvPr>
          <p:cNvSpPr/>
          <p:nvPr/>
        </p:nvSpPr>
        <p:spPr>
          <a:xfrm>
            <a:off x="8317839" y="4890307"/>
            <a:ext cx="606339" cy="430887"/>
          </a:xfrm>
          <a:prstGeom prst="rect">
            <a:avLst/>
          </a:prstGeom>
        </p:spPr>
        <p:txBody>
          <a:bodyPr wrap="square" lIns="0" tIns="0" rIns="0" bIns="0">
            <a:spAutoFit/>
          </a:bodyPr>
          <a:lstStyle/>
          <a:p>
            <a:r>
              <a:rPr lang="en-US" sz="1400" dirty="0">
                <a:solidFill>
                  <a:schemeClr val="tx1">
                    <a:lumMod val="85000"/>
                    <a:lumOff val="15000"/>
                  </a:schemeClr>
                </a:solidFill>
              </a:rPr>
              <a:t>Lorem ipsum</a:t>
            </a:r>
          </a:p>
        </p:txBody>
      </p:sp>
      <p:sp>
        <p:nvSpPr>
          <p:cNvPr id="127" name="Rectangle 126">
            <a:extLst>
              <a:ext uri="{FF2B5EF4-FFF2-40B4-BE49-F238E27FC236}">
                <a16:creationId xmlns:a16="http://schemas.microsoft.com/office/drawing/2014/main" id="{B4AAE22D-3EBA-4A65-A3C1-AA67F35C4029}"/>
              </a:ext>
            </a:extLst>
          </p:cNvPr>
          <p:cNvSpPr/>
          <p:nvPr/>
        </p:nvSpPr>
        <p:spPr>
          <a:xfrm>
            <a:off x="9428759" y="4890307"/>
            <a:ext cx="606339" cy="430887"/>
          </a:xfrm>
          <a:prstGeom prst="rect">
            <a:avLst/>
          </a:prstGeom>
        </p:spPr>
        <p:txBody>
          <a:bodyPr wrap="square" lIns="0" tIns="0" rIns="0" bIns="0">
            <a:spAutoFit/>
          </a:bodyPr>
          <a:lstStyle/>
          <a:p>
            <a:r>
              <a:rPr lang="en-US" sz="1400" dirty="0">
                <a:solidFill>
                  <a:schemeClr val="tx1">
                    <a:lumMod val="85000"/>
                    <a:lumOff val="15000"/>
                  </a:schemeClr>
                </a:solidFill>
              </a:rPr>
              <a:t>Lorem ipsum</a:t>
            </a:r>
          </a:p>
        </p:txBody>
      </p:sp>
      <p:sp>
        <p:nvSpPr>
          <p:cNvPr id="128" name="Rectangle 127">
            <a:extLst>
              <a:ext uri="{FF2B5EF4-FFF2-40B4-BE49-F238E27FC236}">
                <a16:creationId xmlns:a16="http://schemas.microsoft.com/office/drawing/2014/main" id="{4C75651A-4CE6-4D25-B9E5-4A6911C42EA0}"/>
              </a:ext>
            </a:extLst>
          </p:cNvPr>
          <p:cNvSpPr/>
          <p:nvPr/>
        </p:nvSpPr>
        <p:spPr>
          <a:xfrm>
            <a:off x="10539678" y="4890307"/>
            <a:ext cx="606339" cy="430887"/>
          </a:xfrm>
          <a:prstGeom prst="rect">
            <a:avLst/>
          </a:prstGeom>
        </p:spPr>
        <p:txBody>
          <a:bodyPr wrap="square" lIns="0" tIns="0" rIns="0" bIns="0">
            <a:spAutoFit/>
          </a:bodyPr>
          <a:lstStyle/>
          <a:p>
            <a:r>
              <a:rPr lang="en-US" sz="1400" dirty="0">
                <a:solidFill>
                  <a:schemeClr val="tx1">
                    <a:lumMod val="85000"/>
                    <a:lumOff val="15000"/>
                  </a:schemeClr>
                </a:solidFill>
              </a:rPr>
              <a:t>Lorem ipsum</a:t>
            </a:r>
          </a:p>
        </p:txBody>
      </p:sp>
      <p:grpSp>
        <p:nvGrpSpPr>
          <p:cNvPr id="139" name="Group 138">
            <a:extLst>
              <a:ext uri="{FF2B5EF4-FFF2-40B4-BE49-F238E27FC236}">
                <a16:creationId xmlns:a16="http://schemas.microsoft.com/office/drawing/2014/main" id="{365BF530-721C-461D-8A3A-EB1343138359}"/>
              </a:ext>
            </a:extLst>
          </p:cNvPr>
          <p:cNvGrpSpPr/>
          <p:nvPr/>
        </p:nvGrpSpPr>
        <p:grpSpPr>
          <a:xfrm>
            <a:off x="6226347" y="1016782"/>
            <a:ext cx="357283" cy="268924"/>
            <a:chOff x="7510463" y="9525"/>
            <a:chExt cx="295275" cy="222251"/>
          </a:xfrm>
          <a:gradFill>
            <a:gsLst>
              <a:gs pos="100000">
                <a:srgbClr val="3B40A3"/>
              </a:gs>
              <a:gs pos="0">
                <a:srgbClr val="531B96"/>
              </a:gs>
            </a:gsLst>
            <a:lin ang="2700000" scaled="0"/>
          </a:gradFill>
        </p:grpSpPr>
        <p:sp>
          <p:nvSpPr>
            <p:cNvPr id="132" name="Freeform 28">
              <a:extLst>
                <a:ext uri="{FF2B5EF4-FFF2-40B4-BE49-F238E27FC236}">
                  <a16:creationId xmlns:a16="http://schemas.microsoft.com/office/drawing/2014/main" id="{D07ED9E8-CBB7-476E-9EDA-C00E5D068118}"/>
                </a:ext>
              </a:extLst>
            </p:cNvPr>
            <p:cNvSpPr>
              <a:spLocks/>
            </p:cNvSpPr>
            <p:nvPr/>
          </p:nvSpPr>
          <p:spPr bwMode="auto">
            <a:xfrm>
              <a:off x="7700963" y="65087"/>
              <a:ext cx="31750" cy="73025"/>
            </a:xfrm>
            <a:custGeom>
              <a:avLst/>
              <a:gdLst>
                <a:gd name="T0" fmla="*/ 8 w 10"/>
                <a:gd name="T1" fmla="*/ 24 h 24"/>
                <a:gd name="T2" fmla="*/ 6 w 10"/>
                <a:gd name="T3" fmla="*/ 22 h 24"/>
                <a:gd name="T4" fmla="*/ 6 w 10"/>
                <a:gd name="T5" fmla="*/ 7 h 24"/>
                <a:gd name="T6" fmla="*/ 3 w 10"/>
                <a:gd name="T7" fmla="*/ 9 h 24"/>
                <a:gd name="T8" fmla="*/ 1 w 10"/>
                <a:gd name="T9" fmla="*/ 9 h 24"/>
                <a:gd name="T10" fmla="*/ 1 w 10"/>
                <a:gd name="T11" fmla="*/ 7 h 24"/>
                <a:gd name="T12" fmla="*/ 7 w 10"/>
                <a:gd name="T13" fmla="*/ 1 h 24"/>
                <a:gd name="T14" fmla="*/ 9 w 10"/>
                <a:gd name="T15" fmla="*/ 0 h 24"/>
                <a:gd name="T16" fmla="*/ 10 w 10"/>
                <a:gd name="T17" fmla="*/ 2 h 24"/>
                <a:gd name="T18" fmla="*/ 10 w 10"/>
                <a:gd name="T19" fmla="*/ 22 h 24"/>
                <a:gd name="T20" fmla="*/ 8 w 10"/>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4">
                  <a:moveTo>
                    <a:pt x="8" y="24"/>
                  </a:moveTo>
                  <a:cubicBezTo>
                    <a:pt x="7" y="24"/>
                    <a:pt x="6" y="23"/>
                    <a:pt x="6" y="22"/>
                  </a:cubicBezTo>
                  <a:cubicBezTo>
                    <a:pt x="6" y="7"/>
                    <a:pt x="6" y="7"/>
                    <a:pt x="6" y="7"/>
                  </a:cubicBezTo>
                  <a:cubicBezTo>
                    <a:pt x="3" y="9"/>
                    <a:pt x="3" y="9"/>
                    <a:pt x="3" y="9"/>
                  </a:cubicBezTo>
                  <a:cubicBezTo>
                    <a:pt x="3" y="10"/>
                    <a:pt x="1" y="10"/>
                    <a:pt x="1" y="9"/>
                  </a:cubicBezTo>
                  <a:cubicBezTo>
                    <a:pt x="0" y="9"/>
                    <a:pt x="0" y="7"/>
                    <a:pt x="1" y="7"/>
                  </a:cubicBezTo>
                  <a:cubicBezTo>
                    <a:pt x="7" y="1"/>
                    <a:pt x="7" y="1"/>
                    <a:pt x="7" y="1"/>
                  </a:cubicBezTo>
                  <a:cubicBezTo>
                    <a:pt x="7" y="0"/>
                    <a:pt x="8" y="0"/>
                    <a:pt x="9" y="0"/>
                  </a:cubicBezTo>
                  <a:cubicBezTo>
                    <a:pt x="10" y="0"/>
                    <a:pt x="10" y="1"/>
                    <a:pt x="10" y="2"/>
                  </a:cubicBezTo>
                  <a:cubicBezTo>
                    <a:pt x="10" y="22"/>
                    <a:pt x="10" y="22"/>
                    <a:pt x="10" y="22"/>
                  </a:cubicBezTo>
                  <a:cubicBezTo>
                    <a:pt x="10" y="23"/>
                    <a:pt x="9" y="24"/>
                    <a:pt x="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9">
              <a:extLst>
                <a:ext uri="{FF2B5EF4-FFF2-40B4-BE49-F238E27FC236}">
                  <a16:creationId xmlns:a16="http://schemas.microsoft.com/office/drawing/2014/main" id="{D06F404F-7BDA-4BCE-A640-0C85CDE76436}"/>
                </a:ext>
              </a:extLst>
            </p:cNvPr>
            <p:cNvSpPr>
              <a:spLocks/>
            </p:cNvSpPr>
            <p:nvPr/>
          </p:nvSpPr>
          <p:spPr bwMode="auto">
            <a:xfrm>
              <a:off x="7634288" y="95250"/>
              <a:ext cx="60325" cy="12700"/>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0">
              <a:extLst>
                <a:ext uri="{FF2B5EF4-FFF2-40B4-BE49-F238E27FC236}">
                  <a16:creationId xmlns:a16="http://schemas.microsoft.com/office/drawing/2014/main" id="{27240D9F-19B8-4EF8-A9DE-874E5048C023}"/>
                </a:ext>
              </a:extLst>
            </p:cNvPr>
            <p:cNvSpPr>
              <a:spLocks/>
            </p:cNvSpPr>
            <p:nvPr/>
          </p:nvSpPr>
          <p:spPr bwMode="auto">
            <a:xfrm>
              <a:off x="7658101" y="71437"/>
              <a:ext cx="12700" cy="61913"/>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1">
              <a:extLst>
                <a:ext uri="{FF2B5EF4-FFF2-40B4-BE49-F238E27FC236}">
                  <a16:creationId xmlns:a16="http://schemas.microsoft.com/office/drawing/2014/main" id="{5C7D1381-3BAA-4087-9E41-9C5C4AD6954A}"/>
                </a:ext>
              </a:extLst>
            </p:cNvPr>
            <p:cNvSpPr>
              <a:spLocks noEditPoints="1"/>
            </p:cNvSpPr>
            <p:nvPr/>
          </p:nvSpPr>
          <p:spPr bwMode="auto">
            <a:xfrm>
              <a:off x="7546976" y="34925"/>
              <a:ext cx="222250" cy="134938"/>
            </a:xfrm>
            <a:custGeom>
              <a:avLst/>
              <a:gdLst>
                <a:gd name="T0" fmla="*/ 70 w 72"/>
                <a:gd name="T1" fmla="*/ 44 h 44"/>
                <a:gd name="T2" fmla="*/ 2 w 72"/>
                <a:gd name="T3" fmla="*/ 44 h 44"/>
                <a:gd name="T4" fmla="*/ 0 w 72"/>
                <a:gd name="T5" fmla="*/ 42 h 44"/>
                <a:gd name="T6" fmla="*/ 0 w 72"/>
                <a:gd name="T7" fmla="*/ 2 h 44"/>
                <a:gd name="T8" fmla="*/ 2 w 72"/>
                <a:gd name="T9" fmla="*/ 0 h 44"/>
                <a:gd name="T10" fmla="*/ 70 w 72"/>
                <a:gd name="T11" fmla="*/ 0 h 44"/>
                <a:gd name="T12" fmla="*/ 72 w 72"/>
                <a:gd name="T13" fmla="*/ 2 h 44"/>
                <a:gd name="T14" fmla="*/ 72 w 72"/>
                <a:gd name="T15" fmla="*/ 42 h 44"/>
                <a:gd name="T16" fmla="*/ 70 w 72"/>
                <a:gd name="T17" fmla="*/ 44 h 44"/>
                <a:gd name="T18" fmla="*/ 4 w 72"/>
                <a:gd name="T19" fmla="*/ 40 h 44"/>
                <a:gd name="T20" fmla="*/ 68 w 72"/>
                <a:gd name="T21" fmla="*/ 40 h 44"/>
                <a:gd name="T22" fmla="*/ 68 w 72"/>
                <a:gd name="T23" fmla="*/ 4 h 44"/>
                <a:gd name="T24" fmla="*/ 4 w 72"/>
                <a:gd name="T25" fmla="*/ 4 h 44"/>
                <a:gd name="T26" fmla="*/ 4 w 72"/>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44">
                  <a:moveTo>
                    <a:pt x="70" y="44"/>
                  </a:moveTo>
                  <a:cubicBezTo>
                    <a:pt x="2" y="44"/>
                    <a:pt x="2" y="44"/>
                    <a:pt x="2" y="44"/>
                  </a:cubicBezTo>
                  <a:cubicBezTo>
                    <a:pt x="1" y="44"/>
                    <a:pt x="0" y="43"/>
                    <a:pt x="0" y="42"/>
                  </a:cubicBezTo>
                  <a:cubicBezTo>
                    <a:pt x="0" y="2"/>
                    <a:pt x="0" y="2"/>
                    <a:pt x="0" y="2"/>
                  </a:cubicBezTo>
                  <a:cubicBezTo>
                    <a:pt x="0" y="1"/>
                    <a:pt x="1" y="0"/>
                    <a:pt x="2" y="0"/>
                  </a:cubicBezTo>
                  <a:cubicBezTo>
                    <a:pt x="70" y="0"/>
                    <a:pt x="70" y="0"/>
                    <a:pt x="70" y="0"/>
                  </a:cubicBezTo>
                  <a:cubicBezTo>
                    <a:pt x="71" y="0"/>
                    <a:pt x="72" y="1"/>
                    <a:pt x="72" y="2"/>
                  </a:cubicBezTo>
                  <a:cubicBezTo>
                    <a:pt x="72" y="42"/>
                    <a:pt x="72" y="42"/>
                    <a:pt x="72" y="42"/>
                  </a:cubicBezTo>
                  <a:cubicBezTo>
                    <a:pt x="72" y="43"/>
                    <a:pt x="71" y="44"/>
                    <a:pt x="70" y="44"/>
                  </a:cubicBezTo>
                  <a:close/>
                  <a:moveTo>
                    <a:pt x="4" y="40"/>
                  </a:moveTo>
                  <a:cubicBezTo>
                    <a:pt x="68" y="40"/>
                    <a:pt x="68" y="40"/>
                    <a:pt x="68" y="40"/>
                  </a:cubicBezTo>
                  <a:cubicBezTo>
                    <a:pt x="68" y="4"/>
                    <a:pt x="68" y="4"/>
                    <a:pt x="68"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2">
              <a:extLst>
                <a:ext uri="{FF2B5EF4-FFF2-40B4-BE49-F238E27FC236}">
                  <a16:creationId xmlns:a16="http://schemas.microsoft.com/office/drawing/2014/main" id="{80DD0F05-AC5F-4A9D-84E8-297249B64966}"/>
                </a:ext>
              </a:extLst>
            </p:cNvPr>
            <p:cNvSpPr>
              <a:spLocks/>
            </p:cNvSpPr>
            <p:nvPr/>
          </p:nvSpPr>
          <p:spPr bwMode="auto">
            <a:xfrm>
              <a:off x="7523163" y="9525"/>
              <a:ext cx="269875" cy="184151"/>
            </a:xfrm>
            <a:custGeom>
              <a:avLst/>
              <a:gdLst>
                <a:gd name="T0" fmla="*/ 86 w 88"/>
                <a:gd name="T1" fmla="*/ 60 h 60"/>
                <a:gd name="T2" fmla="*/ 84 w 88"/>
                <a:gd name="T3" fmla="*/ 58 h 60"/>
                <a:gd name="T4" fmla="*/ 84 w 88"/>
                <a:gd name="T5" fmla="*/ 8 h 60"/>
                <a:gd name="T6" fmla="*/ 80 w 88"/>
                <a:gd name="T7" fmla="*/ 4 h 60"/>
                <a:gd name="T8" fmla="*/ 8 w 88"/>
                <a:gd name="T9" fmla="*/ 4 h 60"/>
                <a:gd name="T10" fmla="*/ 4 w 88"/>
                <a:gd name="T11" fmla="*/ 8 h 60"/>
                <a:gd name="T12" fmla="*/ 4 w 88"/>
                <a:gd name="T13" fmla="*/ 58 h 60"/>
                <a:gd name="T14" fmla="*/ 2 w 88"/>
                <a:gd name="T15" fmla="*/ 60 h 60"/>
                <a:gd name="T16" fmla="*/ 0 w 88"/>
                <a:gd name="T17" fmla="*/ 58 h 60"/>
                <a:gd name="T18" fmla="*/ 0 w 88"/>
                <a:gd name="T19" fmla="*/ 8 h 60"/>
                <a:gd name="T20" fmla="*/ 8 w 88"/>
                <a:gd name="T21" fmla="*/ 0 h 60"/>
                <a:gd name="T22" fmla="*/ 80 w 88"/>
                <a:gd name="T23" fmla="*/ 0 h 60"/>
                <a:gd name="T24" fmla="*/ 88 w 88"/>
                <a:gd name="T25" fmla="*/ 8 h 60"/>
                <a:gd name="T26" fmla="*/ 88 w 88"/>
                <a:gd name="T27" fmla="*/ 58 h 60"/>
                <a:gd name="T28" fmla="*/ 86 w 88"/>
                <a:gd name="T2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60">
                  <a:moveTo>
                    <a:pt x="86" y="60"/>
                  </a:moveTo>
                  <a:cubicBezTo>
                    <a:pt x="85" y="60"/>
                    <a:pt x="84" y="59"/>
                    <a:pt x="84" y="58"/>
                  </a:cubicBezTo>
                  <a:cubicBezTo>
                    <a:pt x="84" y="8"/>
                    <a:pt x="84" y="8"/>
                    <a:pt x="84" y="8"/>
                  </a:cubicBezTo>
                  <a:cubicBezTo>
                    <a:pt x="84" y="6"/>
                    <a:pt x="82" y="4"/>
                    <a:pt x="80" y="4"/>
                  </a:cubicBezTo>
                  <a:cubicBezTo>
                    <a:pt x="8" y="4"/>
                    <a:pt x="8" y="4"/>
                    <a:pt x="8" y="4"/>
                  </a:cubicBezTo>
                  <a:cubicBezTo>
                    <a:pt x="6" y="4"/>
                    <a:pt x="4" y="6"/>
                    <a:pt x="4" y="8"/>
                  </a:cubicBezTo>
                  <a:cubicBezTo>
                    <a:pt x="4" y="58"/>
                    <a:pt x="4" y="58"/>
                    <a:pt x="4" y="58"/>
                  </a:cubicBezTo>
                  <a:cubicBezTo>
                    <a:pt x="4" y="59"/>
                    <a:pt x="3" y="60"/>
                    <a:pt x="2" y="60"/>
                  </a:cubicBezTo>
                  <a:cubicBezTo>
                    <a:pt x="1" y="60"/>
                    <a:pt x="0" y="59"/>
                    <a:pt x="0" y="58"/>
                  </a:cubicBezTo>
                  <a:cubicBezTo>
                    <a:pt x="0" y="8"/>
                    <a:pt x="0" y="8"/>
                    <a:pt x="0" y="8"/>
                  </a:cubicBezTo>
                  <a:cubicBezTo>
                    <a:pt x="0" y="4"/>
                    <a:pt x="4" y="0"/>
                    <a:pt x="8" y="0"/>
                  </a:cubicBezTo>
                  <a:cubicBezTo>
                    <a:pt x="80" y="0"/>
                    <a:pt x="80" y="0"/>
                    <a:pt x="80" y="0"/>
                  </a:cubicBezTo>
                  <a:cubicBezTo>
                    <a:pt x="84" y="0"/>
                    <a:pt x="88" y="4"/>
                    <a:pt x="88" y="8"/>
                  </a:cubicBezTo>
                  <a:cubicBezTo>
                    <a:pt x="88" y="58"/>
                    <a:pt x="88" y="58"/>
                    <a:pt x="88" y="58"/>
                  </a:cubicBezTo>
                  <a:cubicBezTo>
                    <a:pt x="88" y="59"/>
                    <a:pt x="87" y="60"/>
                    <a:pt x="8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
              <a:extLst>
                <a:ext uri="{FF2B5EF4-FFF2-40B4-BE49-F238E27FC236}">
                  <a16:creationId xmlns:a16="http://schemas.microsoft.com/office/drawing/2014/main" id="{0DDAD17E-190B-4BBD-91A1-7B0BB8F639BE}"/>
                </a:ext>
              </a:extLst>
            </p:cNvPr>
            <p:cNvSpPr>
              <a:spLocks noEditPoints="1"/>
            </p:cNvSpPr>
            <p:nvPr/>
          </p:nvSpPr>
          <p:spPr bwMode="auto">
            <a:xfrm>
              <a:off x="7510463" y="182563"/>
              <a:ext cx="295275" cy="49213"/>
            </a:xfrm>
            <a:custGeom>
              <a:avLst/>
              <a:gdLst>
                <a:gd name="T0" fmla="*/ 90 w 96"/>
                <a:gd name="T1" fmla="*/ 16 h 16"/>
                <a:gd name="T2" fmla="*/ 6 w 96"/>
                <a:gd name="T3" fmla="*/ 16 h 16"/>
                <a:gd name="T4" fmla="*/ 0 w 96"/>
                <a:gd name="T5" fmla="*/ 10 h 16"/>
                <a:gd name="T6" fmla="*/ 0 w 96"/>
                <a:gd name="T7" fmla="*/ 2 h 16"/>
                <a:gd name="T8" fmla="*/ 2 w 96"/>
                <a:gd name="T9" fmla="*/ 0 h 16"/>
                <a:gd name="T10" fmla="*/ 38 w 96"/>
                <a:gd name="T11" fmla="*/ 0 h 16"/>
                <a:gd name="T12" fmla="*/ 40 w 96"/>
                <a:gd name="T13" fmla="*/ 2 h 16"/>
                <a:gd name="T14" fmla="*/ 40 w 96"/>
                <a:gd name="T15" fmla="*/ 4 h 16"/>
                <a:gd name="T16" fmla="*/ 56 w 96"/>
                <a:gd name="T17" fmla="*/ 4 h 16"/>
                <a:gd name="T18" fmla="*/ 56 w 96"/>
                <a:gd name="T19" fmla="*/ 2 h 16"/>
                <a:gd name="T20" fmla="*/ 58 w 96"/>
                <a:gd name="T21" fmla="*/ 0 h 16"/>
                <a:gd name="T22" fmla="*/ 94 w 96"/>
                <a:gd name="T23" fmla="*/ 0 h 16"/>
                <a:gd name="T24" fmla="*/ 96 w 96"/>
                <a:gd name="T25" fmla="*/ 2 h 16"/>
                <a:gd name="T26" fmla="*/ 96 w 96"/>
                <a:gd name="T27" fmla="*/ 10 h 16"/>
                <a:gd name="T28" fmla="*/ 90 w 96"/>
                <a:gd name="T29" fmla="*/ 16 h 16"/>
                <a:gd name="T30" fmla="*/ 4 w 96"/>
                <a:gd name="T31" fmla="*/ 4 h 16"/>
                <a:gd name="T32" fmla="*/ 4 w 96"/>
                <a:gd name="T33" fmla="*/ 10 h 16"/>
                <a:gd name="T34" fmla="*/ 6 w 96"/>
                <a:gd name="T35" fmla="*/ 12 h 16"/>
                <a:gd name="T36" fmla="*/ 90 w 96"/>
                <a:gd name="T37" fmla="*/ 12 h 16"/>
                <a:gd name="T38" fmla="*/ 92 w 96"/>
                <a:gd name="T39" fmla="*/ 10 h 16"/>
                <a:gd name="T40" fmla="*/ 92 w 96"/>
                <a:gd name="T41" fmla="*/ 4 h 16"/>
                <a:gd name="T42" fmla="*/ 60 w 96"/>
                <a:gd name="T43" fmla="*/ 4 h 16"/>
                <a:gd name="T44" fmla="*/ 60 w 96"/>
                <a:gd name="T45" fmla="*/ 6 h 16"/>
                <a:gd name="T46" fmla="*/ 58 w 96"/>
                <a:gd name="T47" fmla="*/ 8 h 16"/>
                <a:gd name="T48" fmla="*/ 38 w 96"/>
                <a:gd name="T49" fmla="*/ 8 h 16"/>
                <a:gd name="T50" fmla="*/ 36 w 96"/>
                <a:gd name="T51" fmla="*/ 6 h 16"/>
                <a:gd name="T52" fmla="*/ 36 w 96"/>
                <a:gd name="T53" fmla="*/ 4 h 16"/>
                <a:gd name="T54" fmla="*/ 4 w 96"/>
                <a:gd name="T5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16">
                  <a:moveTo>
                    <a:pt x="90" y="16"/>
                  </a:moveTo>
                  <a:cubicBezTo>
                    <a:pt x="6" y="16"/>
                    <a:pt x="6" y="16"/>
                    <a:pt x="6" y="16"/>
                  </a:cubicBezTo>
                  <a:cubicBezTo>
                    <a:pt x="3" y="16"/>
                    <a:pt x="0" y="13"/>
                    <a:pt x="0" y="10"/>
                  </a:cubicBezTo>
                  <a:cubicBezTo>
                    <a:pt x="0" y="2"/>
                    <a:pt x="0" y="2"/>
                    <a:pt x="0" y="2"/>
                  </a:cubicBezTo>
                  <a:cubicBezTo>
                    <a:pt x="0" y="1"/>
                    <a:pt x="1" y="0"/>
                    <a:pt x="2" y="0"/>
                  </a:cubicBezTo>
                  <a:cubicBezTo>
                    <a:pt x="38" y="0"/>
                    <a:pt x="38" y="0"/>
                    <a:pt x="38" y="0"/>
                  </a:cubicBezTo>
                  <a:cubicBezTo>
                    <a:pt x="39" y="0"/>
                    <a:pt x="40" y="1"/>
                    <a:pt x="40" y="2"/>
                  </a:cubicBezTo>
                  <a:cubicBezTo>
                    <a:pt x="40" y="4"/>
                    <a:pt x="40" y="4"/>
                    <a:pt x="40" y="4"/>
                  </a:cubicBezTo>
                  <a:cubicBezTo>
                    <a:pt x="56" y="4"/>
                    <a:pt x="56" y="4"/>
                    <a:pt x="56" y="4"/>
                  </a:cubicBezTo>
                  <a:cubicBezTo>
                    <a:pt x="56" y="2"/>
                    <a:pt x="56" y="2"/>
                    <a:pt x="56" y="2"/>
                  </a:cubicBezTo>
                  <a:cubicBezTo>
                    <a:pt x="56" y="1"/>
                    <a:pt x="57" y="0"/>
                    <a:pt x="58" y="0"/>
                  </a:cubicBezTo>
                  <a:cubicBezTo>
                    <a:pt x="94" y="0"/>
                    <a:pt x="94" y="0"/>
                    <a:pt x="94" y="0"/>
                  </a:cubicBezTo>
                  <a:cubicBezTo>
                    <a:pt x="95" y="0"/>
                    <a:pt x="96" y="1"/>
                    <a:pt x="96" y="2"/>
                  </a:cubicBezTo>
                  <a:cubicBezTo>
                    <a:pt x="96" y="10"/>
                    <a:pt x="96" y="10"/>
                    <a:pt x="96" y="10"/>
                  </a:cubicBezTo>
                  <a:cubicBezTo>
                    <a:pt x="96" y="13"/>
                    <a:pt x="93" y="16"/>
                    <a:pt x="90" y="16"/>
                  </a:cubicBezTo>
                  <a:close/>
                  <a:moveTo>
                    <a:pt x="4" y="4"/>
                  </a:moveTo>
                  <a:cubicBezTo>
                    <a:pt x="4" y="10"/>
                    <a:pt x="4" y="10"/>
                    <a:pt x="4" y="10"/>
                  </a:cubicBezTo>
                  <a:cubicBezTo>
                    <a:pt x="4" y="11"/>
                    <a:pt x="5" y="12"/>
                    <a:pt x="6" y="12"/>
                  </a:cubicBezTo>
                  <a:cubicBezTo>
                    <a:pt x="90" y="12"/>
                    <a:pt x="90" y="12"/>
                    <a:pt x="90" y="12"/>
                  </a:cubicBezTo>
                  <a:cubicBezTo>
                    <a:pt x="91" y="12"/>
                    <a:pt x="92" y="11"/>
                    <a:pt x="92" y="10"/>
                  </a:cubicBezTo>
                  <a:cubicBezTo>
                    <a:pt x="92" y="4"/>
                    <a:pt x="92" y="4"/>
                    <a:pt x="92" y="4"/>
                  </a:cubicBezTo>
                  <a:cubicBezTo>
                    <a:pt x="60" y="4"/>
                    <a:pt x="60" y="4"/>
                    <a:pt x="60" y="4"/>
                  </a:cubicBezTo>
                  <a:cubicBezTo>
                    <a:pt x="60" y="6"/>
                    <a:pt x="60" y="6"/>
                    <a:pt x="60" y="6"/>
                  </a:cubicBezTo>
                  <a:cubicBezTo>
                    <a:pt x="60" y="7"/>
                    <a:pt x="59" y="8"/>
                    <a:pt x="58" y="8"/>
                  </a:cubicBezTo>
                  <a:cubicBezTo>
                    <a:pt x="38" y="8"/>
                    <a:pt x="38" y="8"/>
                    <a:pt x="38" y="8"/>
                  </a:cubicBezTo>
                  <a:cubicBezTo>
                    <a:pt x="37" y="8"/>
                    <a:pt x="36" y="7"/>
                    <a:pt x="36" y="6"/>
                  </a:cubicBezTo>
                  <a:cubicBezTo>
                    <a:pt x="36" y="4"/>
                    <a:pt x="36" y="4"/>
                    <a:pt x="36"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4">
              <a:extLst>
                <a:ext uri="{FF2B5EF4-FFF2-40B4-BE49-F238E27FC236}">
                  <a16:creationId xmlns:a16="http://schemas.microsoft.com/office/drawing/2014/main" id="{18D870A7-7A86-4424-AC95-7D60D8D785FD}"/>
                </a:ext>
              </a:extLst>
            </p:cNvPr>
            <p:cNvSpPr>
              <a:spLocks/>
            </p:cNvSpPr>
            <p:nvPr/>
          </p:nvSpPr>
          <p:spPr bwMode="auto">
            <a:xfrm>
              <a:off x="7578726" y="71437"/>
              <a:ext cx="42863" cy="61913"/>
            </a:xfrm>
            <a:custGeom>
              <a:avLst/>
              <a:gdLst>
                <a:gd name="T0" fmla="*/ 12 w 14"/>
                <a:gd name="T1" fmla="*/ 20 h 20"/>
                <a:gd name="T2" fmla="*/ 2 w 14"/>
                <a:gd name="T3" fmla="*/ 20 h 20"/>
                <a:gd name="T4" fmla="*/ 0 w 14"/>
                <a:gd name="T5" fmla="*/ 19 h 20"/>
                <a:gd name="T6" fmla="*/ 1 w 14"/>
                <a:gd name="T7" fmla="*/ 16 h 20"/>
                <a:gd name="T8" fmla="*/ 10 w 14"/>
                <a:gd name="T9" fmla="*/ 6 h 20"/>
                <a:gd name="T10" fmla="*/ 7 w 14"/>
                <a:gd name="T11" fmla="*/ 4 h 20"/>
                <a:gd name="T12" fmla="*/ 4 w 14"/>
                <a:gd name="T13" fmla="*/ 6 h 20"/>
                <a:gd name="T14" fmla="*/ 2 w 14"/>
                <a:gd name="T15" fmla="*/ 8 h 20"/>
                <a:gd name="T16" fmla="*/ 0 w 14"/>
                <a:gd name="T17" fmla="*/ 6 h 20"/>
                <a:gd name="T18" fmla="*/ 7 w 14"/>
                <a:gd name="T19" fmla="*/ 0 h 20"/>
                <a:gd name="T20" fmla="*/ 14 w 14"/>
                <a:gd name="T21" fmla="*/ 6 h 20"/>
                <a:gd name="T22" fmla="*/ 7 w 14"/>
                <a:gd name="T23" fmla="*/ 16 h 20"/>
                <a:gd name="T24" fmla="*/ 12 w 14"/>
                <a:gd name="T25" fmla="*/ 16 h 20"/>
                <a:gd name="T26" fmla="*/ 14 w 14"/>
                <a:gd name="T27" fmla="*/ 18 h 20"/>
                <a:gd name="T28" fmla="*/ 12 w 14"/>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0">
                  <a:moveTo>
                    <a:pt x="12" y="20"/>
                  </a:moveTo>
                  <a:cubicBezTo>
                    <a:pt x="2" y="20"/>
                    <a:pt x="2" y="20"/>
                    <a:pt x="2" y="20"/>
                  </a:cubicBezTo>
                  <a:cubicBezTo>
                    <a:pt x="1" y="20"/>
                    <a:pt x="0" y="19"/>
                    <a:pt x="0" y="19"/>
                  </a:cubicBezTo>
                  <a:cubicBezTo>
                    <a:pt x="0" y="18"/>
                    <a:pt x="0" y="17"/>
                    <a:pt x="1" y="16"/>
                  </a:cubicBezTo>
                  <a:cubicBezTo>
                    <a:pt x="6" y="12"/>
                    <a:pt x="10" y="7"/>
                    <a:pt x="10" y="6"/>
                  </a:cubicBezTo>
                  <a:cubicBezTo>
                    <a:pt x="10" y="4"/>
                    <a:pt x="7" y="4"/>
                    <a:pt x="7" y="4"/>
                  </a:cubicBezTo>
                  <a:cubicBezTo>
                    <a:pt x="6" y="4"/>
                    <a:pt x="4" y="5"/>
                    <a:pt x="4" y="6"/>
                  </a:cubicBezTo>
                  <a:cubicBezTo>
                    <a:pt x="4" y="7"/>
                    <a:pt x="3" y="8"/>
                    <a:pt x="2" y="8"/>
                  </a:cubicBezTo>
                  <a:cubicBezTo>
                    <a:pt x="1" y="8"/>
                    <a:pt x="0" y="7"/>
                    <a:pt x="0" y="6"/>
                  </a:cubicBezTo>
                  <a:cubicBezTo>
                    <a:pt x="0" y="3"/>
                    <a:pt x="4" y="0"/>
                    <a:pt x="7" y="0"/>
                  </a:cubicBezTo>
                  <a:cubicBezTo>
                    <a:pt x="10" y="0"/>
                    <a:pt x="14" y="2"/>
                    <a:pt x="14" y="6"/>
                  </a:cubicBezTo>
                  <a:cubicBezTo>
                    <a:pt x="14" y="9"/>
                    <a:pt x="10" y="13"/>
                    <a:pt x="7" y="16"/>
                  </a:cubicBezTo>
                  <a:cubicBezTo>
                    <a:pt x="12" y="16"/>
                    <a:pt x="12" y="16"/>
                    <a:pt x="12" y="16"/>
                  </a:cubicBezTo>
                  <a:cubicBezTo>
                    <a:pt x="13" y="16"/>
                    <a:pt x="14" y="17"/>
                    <a:pt x="14" y="18"/>
                  </a:cubicBezTo>
                  <a:cubicBezTo>
                    <a:pt x="14" y="19"/>
                    <a:pt x="13" y="20"/>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9" name="Group 148">
            <a:extLst>
              <a:ext uri="{FF2B5EF4-FFF2-40B4-BE49-F238E27FC236}">
                <a16:creationId xmlns:a16="http://schemas.microsoft.com/office/drawing/2014/main" id="{92F0622B-906C-45BC-8800-3BC7C9B7AF52}"/>
              </a:ext>
            </a:extLst>
          </p:cNvPr>
          <p:cNvGrpSpPr/>
          <p:nvPr/>
        </p:nvGrpSpPr>
        <p:grpSpPr>
          <a:xfrm>
            <a:off x="7393502" y="988843"/>
            <a:ext cx="244475" cy="324803"/>
            <a:chOff x="7715251" y="307975"/>
            <a:chExt cx="222250" cy="295275"/>
          </a:xfrm>
          <a:gradFill>
            <a:gsLst>
              <a:gs pos="100000">
                <a:srgbClr val="3B40A3"/>
              </a:gs>
              <a:gs pos="0">
                <a:srgbClr val="531B96"/>
              </a:gs>
            </a:gsLst>
            <a:lin ang="2700000" scaled="0"/>
          </a:gradFill>
        </p:grpSpPr>
        <p:sp>
          <p:nvSpPr>
            <p:cNvPr id="143" name="Freeform 38">
              <a:extLst>
                <a:ext uri="{FF2B5EF4-FFF2-40B4-BE49-F238E27FC236}">
                  <a16:creationId xmlns:a16="http://schemas.microsoft.com/office/drawing/2014/main" id="{3A821EF6-2FB7-4B27-80F3-C8C110ED5694}"/>
                </a:ext>
              </a:extLst>
            </p:cNvPr>
            <p:cNvSpPr>
              <a:spLocks/>
            </p:cNvSpPr>
            <p:nvPr/>
          </p:nvSpPr>
          <p:spPr bwMode="auto">
            <a:xfrm>
              <a:off x="7740651" y="333375"/>
              <a:ext cx="158750" cy="36513"/>
            </a:xfrm>
            <a:custGeom>
              <a:avLst/>
              <a:gdLst>
                <a:gd name="T0" fmla="*/ 50 w 52"/>
                <a:gd name="T1" fmla="*/ 12 h 12"/>
                <a:gd name="T2" fmla="*/ 48 w 52"/>
                <a:gd name="T3" fmla="*/ 10 h 12"/>
                <a:gd name="T4" fmla="*/ 48 w 52"/>
                <a:gd name="T5" fmla="*/ 4 h 12"/>
                <a:gd name="T6" fmla="*/ 2 w 52"/>
                <a:gd name="T7" fmla="*/ 4 h 12"/>
                <a:gd name="T8" fmla="*/ 0 w 52"/>
                <a:gd name="T9" fmla="*/ 2 h 12"/>
                <a:gd name="T10" fmla="*/ 2 w 52"/>
                <a:gd name="T11" fmla="*/ 0 h 12"/>
                <a:gd name="T12" fmla="*/ 50 w 52"/>
                <a:gd name="T13" fmla="*/ 0 h 12"/>
                <a:gd name="T14" fmla="*/ 52 w 52"/>
                <a:gd name="T15" fmla="*/ 2 h 12"/>
                <a:gd name="T16" fmla="*/ 52 w 52"/>
                <a:gd name="T17" fmla="*/ 10 h 12"/>
                <a:gd name="T18" fmla="*/ 50 w 5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
                  <a:moveTo>
                    <a:pt x="50" y="12"/>
                  </a:moveTo>
                  <a:cubicBezTo>
                    <a:pt x="49" y="12"/>
                    <a:pt x="48" y="11"/>
                    <a:pt x="48" y="10"/>
                  </a:cubicBezTo>
                  <a:cubicBezTo>
                    <a:pt x="48" y="4"/>
                    <a:pt x="48" y="4"/>
                    <a:pt x="48" y="4"/>
                  </a:cubicBezTo>
                  <a:cubicBezTo>
                    <a:pt x="2" y="4"/>
                    <a:pt x="2" y="4"/>
                    <a:pt x="2" y="4"/>
                  </a:cubicBezTo>
                  <a:cubicBezTo>
                    <a:pt x="1" y="4"/>
                    <a:pt x="0" y="3"/>
                    <a:pt x="0" y="2"/>
                  </a:cubicBezTo>
                  <a:cubicBezTo>
                    <a:pt x="0" y="1"/>
                    <a:pt x="1" y="0"/>
                    <a:pt x="2" y="0"/>
                  </a:cubicBezTo>
                  <a:cubicBezTo>
                    <a:pt x="50" y="0"/>
                    <a:pt x="50" y="0"/>
                    <a:pt x="50" y="0"/>
                  </a:cubicBezTo>
                  <a:cubicBezTo>
                    <a:pt x="51" y="0"/>
                    <a:pt x="52" y="1"/>
                    <a:pt x="52" y="2"/>
                  </a:cubicBezTo>
                  <a:cubicBezTo>
                    <a:pt x="52" y="10"/>
                    <a:pt x="52" y="10"/>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39">
              <a:extLst>
                <a:ext uri="{FF2B5EF4-FFF2-40B4-BE49-F238E27FC236}">
                  <a16:creationId xmlns:a16="http://schemas.microsoft.com/office/drawing/2014/main" id="{99AD6688-1CF9-4706-A6C5-F8F01A4AE64E}"/>
                </a:ext>
              </a:extLst>
            </p:cNvPr>
            <p:cNvSpPr>
              <a:spLocks noEditPoints="1"/>
            </p:cNvSpPr>
            <p:nvPr/>
          </p:nvSpPr>
          <p:spPr bwMode="auto">
            <a:xfrm>
              <a:off x="7715251" y="307975"/>
              <a:ext cx="222250" cy="295275"/>
            </a:xfrm>
            <a:custGeom>
              <a:avLst/>
              <a:gdLst>
                <a:gd name="T0" fmla="*/ 70 w 72"/>
                <a:gd name="T1" fmla="*/ 96 h 96"/>
                <a:gd name="T2" fmla="*/ 10 w 72"/>
                <a:gd name="T3" fmla="*/ 96 h 96"/>
                <a:gd name="T4" fmla="*/ 0 w 72"/>
                <a:gd name="T5" fmla="*/ 86 h 96"/>
                <a:gd name="T6" fmla="*/ 0 w 72"/>
                <a:gd name="T7" fmla="*/ 10 h 96"/>
                <a:gd name="T8" fmla="*/ 10 w 72"/>
                <a:gd name="T9" fmla="*/ 0 h 96"/>
                <a:gd name="T10" fmla="*/ 66 w 72"/>
                <a:gd name="T11" fmla="*/ 0 h 96"/>
                <a:gd name="T12" fmla="*/ 68 w 72"/>
                <a:gd name="T13" fmla="*/ 2 h 96"/>
                <a:gd name="T14" fmla="*/ 68 w 72"/>
                <a:gd name="T15" fmla="*/ 16 h 96"/>
                <a:gd name="T16" fmla="*/ 70 w 72"/>
                <a:gd name="T17" fmla="*/ 16 h 96"/>
                <a:gd name="T18" fmla="*/ 72 w 72"/>
                <a:gd name="T19" fmla="*/ 18 h 96"/>
                <a:gd name="T20" fmla="*/ 72 w 72"/>
                <a:gd name="T21" fmla="*/ 94 h 96"/>
                <a:gd name="T22" fmla="*/ 70 w 72"/>
                <a:gd name="T23" fmla="*/ 96 h 96"/>
                <a:gd name="T24" fmla="*/ 4 w 72"/>
                <a:gd name="T25" fmla="*/ 18 h 96"/>
                <a:gd name="T26" fmla="*/ 4 w 72"/>
                <a:gd name="T27" fmla="*/ 86 h 96"/>
                <a:gd name="T28" fmla="*/ 10 w 72"/>
                <a:gd name="T29" fmla="*/ 92 h 96"/>
                <a:gd name="T30" fmla="*/ 68 w 72"/>
                <a:gd name="T31" fmla="*/ 92 h 96"/>
                <a:gd name="T32" fmla="*/ 68 w 72"/>
                <a:gd name="T33" fmla="*/ 20 h 96"/>
                <a:gd name="T34" fmla="*/ 10 w 72"/>
                <a:gd name="T35" fmla="*/ 20 h 96"/>
                <a:gd name="T36" fmla="*/ 4 w 72"/>
                <a:gd name="T37" fmla="*/ 18 h 96"/>
                <a:gd name="T38" fmla="*/ 10 w 72"/>
                <a:gd name="T39" fmla="*/ 4 h 96"/>
                <a:gd name="T40" fmla="*/ 4 w 72"/>
                <a:gd name="T41" fmla="*/ 10 h 96"/>
                <a:gd name="T42" fmla="*/ 10 w 72"/>
                <a:gd name="T43" fmla="*/ 16 h 96"/>
                <a:gd name="T44" fmla="*/ 64 w 72"/>
                <a:gd name="T45" fmla="*/ 16 h 96"/>
                <a:gd name="T46" fmla="*/ 64 w 72"/>
                <a:gd name="T47" fmla="*/ 4 h 96"/>
                <a:gd name="T48" fmla="*/ 10 w 72"/>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96">
                  <a:moveTo>
                    <a:pt x="70" y="96"/>
                  </a:moveTo>
                  <a:cubicBezTo>
                    <a:pt x="10" y="96"/>
                    <a:pt x="10" y="96"/>
                    <a:pt x="10" y="96"/>
                  </a:cubicBezTo>
                  <a:cubicBezTo>
                    <a:pt x="4" y="96"/>
                    <a:pt x="0" y="92"/>
                    <a:pt x="0" y="86"/>
                  </a:cubicBezTo>
                  <a:cubicBezTo>
                    <a:pt x="0" y="10"/>
                    <a:pt x="0" y="10"/>
                    <a:pt x="0" y="10"/>
                  </a:cubicBezTo>
                  <a:cubicBezTo>
                    <a:pt x="0" y="4"/>
                    <a:pt x="4" y="0"/>
                    <a:pt x="10" y="0"/>
                  </a:cubicBezTo>
                  <a:cubicBezTo>
                    <a:pt x="66" y="0"/>
                    <a:pt x="66" y="0"/>
                    <a:pt x="66" y="0"/>
                  </a:cubicBezTo>
                  <a:cubicBezTo>
                    <a:pt x="67" y="0"/>
                    <a:pt x="68" y="1"/>
                    <a:pt x="68" y="2"/>
                  </a:cubicBezTo>
                  <a:cubicBezTo>
                    <a:pt x="68" y="16"/>
                    <a:pt x="68" y="16"/>
                    <a:pt x="68" y="16"/>
                  </a:cubicBezTo>
                  <a:cubicBezTo>
                    <a:pt x="70" y="16"/>
                    <a:pt x="70" y="16"/>
                    <a:pt x="70" y="16"/>
                  </a:cubicBezTo>
                  <a:cubicBezTo>
                    <a:pt x="71" y="16"/>
                    <a:pt x="72" y="17"/>
                    <a:pt x="72" y="18"/>
                  </a:cubicBezTo>
                  <a:cubicBezTo>
                    <a:pt x="72" y="94"/>
                    <a:pt x="72" y="94"/>
                    <a:pt x="72" y="94"/>
                  </a:cubicBezTo>
                  <a:cubicBezTo>
                    <a:pt x="72" y="95"/>
                    <a:pt x="71" y="96"/>
                    <a:pt x="70" y="96"/>
                  </a:cubicBezTo>
                  <a:close/>
                  <a:moveTo>
                    <a:pt x="4" y="18"/>
                  </a:moveTo>
                  <a:cubicBezTo>
                    <a:pt x="4" y="86"/>
                    <a:pt x="4" y="86"/>
                    <a:pt x="4" y="86"/>
                  </a:cubicBezTo>
                  <a:cubicBezTo>
                    <a:pt x="4" y="89"/>
                    <a:pt x="7" y="92"/>
                    <a:pt x="10" y="92"/>
                  </a:cubicBezTo>
                  <a:cubicBezTo>
                    <a:pt x="68" y="92"/>
                    <a:pt x="68" y="92"/>
                    <a:pt x="68" y="92"/>
                  </a:cubicBezTo>
                  <a:cubicBezTo>
                    <a:pt x="68" y="20"/>
                    <a:pt x="68" y="20"/>
                    <a:pt x="68" y="20"/>
                  </a:cubicBezTo>
                  <a:cubicBezTo>
                    <a:pt x="10" y="20"/>
                    <a:pt x="10" y="20"/>
                    <a:pt x="10" y="20"/>
                  </a:cubicBezTo>
                  <a:cubicBezTo>
                    <a:pt x="8" y="20"/>
                    <a:pt x="6" y="19"/>
                    <a:pt x="4" y="18"/>
                  </a:cubicBezTo>
                  <a:close/>
                  <a:moveTo>
                    <a:pt x="10" y="4"/>
                  </a:moveTo>
                  <a:cubicBezTo>
                    <a:pt x="7" y="4"/>
                    <a:pt x="4" y="7"/>
                    <a:pt x="4" y="10"/>
                  </a:cubicBezTo>
                  <a:cubicBezTo>
                    <a:pt x="4" y="13"/>
                    <a:pt x="7" y="16"/>
                    <a:pt x="10" y="16"/>
                  </a:cubicBezTo>
                  <a:cubicBezTo>
                    <a:pt x="64" y="16"/>
                    <a:pt x="64" y="16"/>
                    <a:pt x="64" y="16"/>
                  </a:cubicBezTo>
                  <a:cubicBezTo>
                    <a:pt x="64" y="4"/>
                    <a:pt x="64" y="4"/>
                    <a:pt x="64" y="4"/>
                  </a:cubicBez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0">
              <a:extLst>
                <a:ext uri="{FF2B5EF4-FFF2-40B4-BE49-F238E27FC236}">
                  <a16:creationId xmlns:a16="http://schemas.microsoft.com/office/drawing/2014/main" id="{55006429-6AB2-4D33-907C-2A4C31C172CD}"/>
                </a:ext>
              </a:extLst>
            </p:cNvPr>
            <p:cNvSpPr>
              <a:spLocks/>
            </p:cNvSpPr>
            <p:nvPr/>
          </p:nvSpPr>
          <p:spPr bwMode="auto">
            <a:xfrm>
              <a:off x="7800976" y="406400"/>
              <a:ext cx="49213" cy="61913"/>
            </a:xfrm>
            <a:custGeom>
              <a:avLst/>
              <a:gdLst>
                <a:gd name="T0" fmla="*/ 14 w 16"/>
                <a:gd name="T1" fmla="*/ 20 h 20"/>
                <a:gd name="T2" fmla="*/ 12 w 16"/>
                <a:gd name="T3" fmla="*/ 18 h 20"/>
                <a:gd name="T4" fmla="*/ 12 w 16"/>
                <a:gd name="T5" fmla="*/ 8 h 20"/>
                <a:gd name="T6" fmla="*/ 8 w 16"/>
                <a:gd name="T7" fmla="*/ 4 h 20"/>
                <a:gd name="T8" fmla="*/ 4 w 16"/>
                <a:gd name="T9" fmla="*/ 8 h 20"/>
                <a:gd name="T10" fmla="*/ 4 w 16"/>
                <a:gd name="T11" fmla="*/ 18 h 20"/>
                <a:gd name="T12" fmla="*/ 2 w 16"/>
                <a:gd name="T13" fmla="*/ 20 h 20"/>
                <a:gd name="T14" fmla="*/ 0 w 16"/>
                <a:gd name="T15" fmla="*/ 18 h 20"/>
                <a:gd name="T16" fmla="*/ 0 w 16"/>
                <a:gd name="T17" fmla="*/ 8 h 20"/>
                <a:gd name="T18" fmla="*/ 8 w 16"/>
                <a:gd name="T19" fmla="*/ 0 h 20"/>
                <a:gd name="T20" fmla="*/ 16 w 16"/>
                <a:gd name="T21" fmla="*/ 8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3" y="20"/>
                    <a:pt x="12" y="19"/>
                    <a:pt x="12" y="18"/>
                  </a:cubicBezTo>
                  <a:cubicBezTo>
                    <a:pt x="12" y="8"/>
                    <a:pt x="12" y="8"/>
                    <a:pt x="12" y="8"/>
                  </a:cubicBezTo>
                  <a:cubicBezTo>
                    <a:pt x="12" y="6"/>
                    <a:pt x="10" y="4"/>
                    <a:pt x="8" y="4"/>
                  </a:cubicBezTo>
                  <a:cubicBezTo>
                    <a:pt x="6" y="4"/>
                    <a:pt x="4" y="6"/>
                    <a:pt x="4" y="8"/>
                  </a:cubicBezTo>
                  <a:cubicBezTo>
                    <a:pt x="4" y="18"/>
                    <a:pt x="4" y="18"/>
                    <a:pt x="4" y="18"/>
                  </a:cubicBezTo>
                  <a:cubicBezTo>
                    <a:pt x="4" y="19"/>
                    <a:pt x="3" y="20"/>
                    <a:pt x="2" y="20"/>
                  </a:cubicBezTo>
                  <a:cubicBezTo>
                    <a:pt x="1" y="20"/>
                    <a:pt x="0" y="19"/>
                    <a:pt x="0" y="18"/>
                  </a:cubicBezTo>
                  <a:cubicBezTo>
                    <a:pt x="0" y="8"/>
                    <a:pt x="0" y="8"/>
                    <a:pt x="0" y="8"/>
                  </a:cubicBezTo>
                  <a:cubicBezTo>
                    <a:pt x="0" y="4"/>
                    <a:pt x="4" y="0"/>
                    <a:pt x="8" y="0"/>
                  </a:cubicBezTo>
                  <a:cubicBezTo>
                    <a:pt x="12" y="0"/>
                    <a:pt x="16" y="4"/>
                    <a:pt x="16" y="8"/>
                  </a:cubicBezTo>
                  <a:cubicBezTo>
                    <a:pt x="16" y="18"/>
                    <a:pt x="16" y="18"/>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1">
              <a:extLst>
                <a:ext uri="{FF2B5EF4-FFF2-40B4-BE49-F238E27FC236}">
                  <a16:creationId xmlns:a16="http://schemas.microsoft.com/office/drawing/2014/main" id="{9DDFB161-2726-46E2-9844-CD11F69BC2D4}"/>
                </a:ext>
              </a:extLst>
            </p:cNvPr>
            <p:cNvSpPr>
              <a:spLocks/>
            </p:cNvSpPr>
            <p:nvPr/>
          </p:nvSpPr>
          <p:spPr bwMode="auto">
            <a:xfrm>
              <a:off x="7800976" y="442913"/>
              <a:ext cx="49213" cy="12700"/>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2">
              <a:extLst>
                <a:ext uri="{FF2B5EF4-FFF2-40B4-BE49-F238E27FC236}">
                  <a16:creationId xmlns:a16="http://schemas.microsoft.com/office/drawing/2014/main" id="{C13BFD04-78A3-47BA-ADDE-652D8ED0F549}"/>
                </a:ext>
              </a:extLst>
            </p:cNvPr>
            <p:cNvSpPr>
              <a:spLocks noEditPoints="1"/>
            </p:cNvSpPr>
            <p:nvPr/>
          </p:nvSpPr>
          <p:spPr bwMode="auto">
            <a:xfrm>
              <a:off x="7751763" y="492125"/>
              <a:ext cx="49213" cy="61913"/>
            </a:xfrm>
            <a:custGeom>
              <a:avLst/>
              <a:gdLst>
                <a:gd name="T0" fmla="*/ 10 w 16"/>
                <a:gd name="T1" fmla="*/ 20 h 20"/>
                <a:gd name="T2" fmla="*/ 2 w 16"/>
                <a:gd name="T3" fmla="*/ 20 h 20"/>
                <a:gd name="T4" fmla="*/ 0 w 16"/>
                <a:gd name="T5" fmla="*/ 18 h 20"/>
                <a:gd name="T6" fmla="*/ 0 w 16"/>
                <a:gd name="T7" fmla="*/ 2 h 20"/>
                <a:gd name="T8" fmla="*/ 2 w 16"/>
                <a:gd name="T9" fmla="*/ 0 h 20"/>
                <a:gd name="T10" fmla="*/ 10 w 16"/>
                <a:gd name="T11" fmla="*/ 0 h 20"/>
                <a:gd name="T12" fmla="*/ 16 w 16"/>
                <a:gd name="T13" fmla="*/ 6 h 20"/>
                <a:gd name="T14" fmla="*/ 14 w 16"/>
                <a:gd name="T15" fmla="*/ 10 h 20"/>
                <a:gd name="T16" fmla="*/ 16 w 16"/>
                <a:gd name="T17" fmla="*/ 14 h 20"/>
                <a:gd name="T18" fmla="*/ 10 w 16"/>
                <a:gd name="T19" fmla="*/ 20 h 20"/>
                <a:gd name="T20" fmla="*/ 4 w 16"/>
                <a:gd name="T21" fmla="*/ 16 h 20"/>
                <a:gd name="T22" fmla="*/ 10 w 16"/>
                <a:gd name="T23" fmla="*/ 16 h 20"/>
                <a:gd name="T24" fmla="*/ 12 w 16"/>
                <a:gd name="T25" fmla="*/ 14 h 20"/>
                <a:gd name="T26" fmla="*/ 10 w 16"/>
                <a:gd name="T27" fmla="*/ 12 h 20"/>
                <a:gd name="T28" fmla="*/ 4 w 16"/>
                <a:gd name="T29" fmla="*/ 12 h 20"/>
                <a:gd name="T30" fmla="*/ 4 w 16"/>
                <a:gd name="T31" fmla="*/ 16 h 20"/>
                <a:gd name="T32" fmla="*/ 4 w 16"/>
                <a:gd name="T33" fmla="*/ 8 h 20"/>
                <a:gd name="T34" fmla="*/ 10 w 16"/>
                <a:gd name="T35" fmla="*/ 8 h 20"/>
                <a:gd name="T36" fmla="*/ 12 w 16"/>
                <a:gd name="T37" fmla="*/ 6 h 20"/>
                <a:gd name="T38" fmla="*/ 10 w 16"/>
                <a:gd name="T39" fmla="*/ 4 h 20"/>
                <a:gd name="T40" fmla="*/ 4 w 16"/>
                <a:gd name="T41" fmla="*/ 4 h 20"/>
                <a:gd name="T42" fmla="*/ 4 w 16"/>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3" y="0"/>
                    <a:pt x="16" y="3"/>
                    <a:pt x="16" y="6"/>
                  </a:cubicBezTo>
                  <a:cubicBezTo>
                    <a:pt x="16" y="8"/>
                    <a:pt x="15" y="9"/>
                    <a:pt x="14" y="10"/>
                  </a:cubicBezTo>
                  <a:cubicBezTo>
                    <a:pt x="15" y="11"/>
                    <a:pt x="16" y="12"/>
                    <a:pt x="16" y="14"/>
                  </a:cubicBezTo>
                  <a:cubicBezTo>
                    <a:pt x="16" y="17"/>
                    <a:pt x="13" y="20"/>
                    <a:pt x="10" y="20"/>
                  </a:cubicBezTo>
                  <a:close/>
                  <a:moveTo>
                    <a:pt x="4" y="16"/>
                  </a:moveTo>
                  <a:cubicBezTo>
                    <a:pt x="10" y="16"/>
                    <a:pt x="10" y="16"/>
                    <a:pt x="10" y="16"/>
                  </a:cubicBezTo>
                  <a:cubicBezTo>
                    <a:pt x="11" y="16"/>
                    <a:pt x="12" y="15"/>
                    <a:pt x="12" y="14"/>
                  </a:cubicBezTo>
                  <a:cubicBezTo>
                    <a:pt x="12" y="13"/>
                    <a:pt x="11" y="12"/>
                    <a:pt x="10" y="12"/>
                  </a:cubicBezTo>
                  <a:cubicBezTo>
                    <a:pt x="4" y="12"/>
                    <a:pt x="4" y="12"/>
                    <a:pt x="4" y="12"/>
                  </a:cubicBezTo>
                  <a:lnTo>
                    <a:pt x="4" y="16"/>
                  </a:lnTo>
                  <a:close/>
                  <a:moveTo>
                    <a:pt x="4" y="8"/>
                  </a:moveTo>
                  <a:cubicBezTo>
                    <a:pt x="10" y="8"/>
                    <a:pt x="10" y="8"/>
                    <a:pt x="10" y="8"/>
                  </a:cubicBezTo>
                  <a:cubicBezTo>
                    <a:pt x="11" y="8"/>
                    <a:pt x="12" y="7"/>
                    <a:pt x="12" y="6"/>
                  </a:cubicBezTo>
                  <a:cubicBezTo>
                    <a:pt x="12" y="5"/>
                    <a:pt x="11" y="4"/>
                    <a:pt x="10"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43">
              <a:extLst>
                <a:ext uri="{FF2B5EF4-FFF2-40B4-BE49-F238E27FC236}">
                  <a16:creationId xmlns:a16="http://schemas.microsoft.com/office/drawing/2014/main" id="{8F771206-0545-4D49-9944-C5C82C0806C2}"/>
                </a:ext>
              </a:extLst>
            </p:cNvPr>
            <p:cNvSpPr>
              <a:spLocks/>
            </p:cNvSpPr>
            <p:nvPr/>
          </p:nvSpPr>
          <p:spPr bwMode="auto">
            <a:xfrm>
              <a:off x="7850188" y="492125"/>
              <a:ext cx="49213" cy="61913"/>
            </a:xfrm>
            <a:custGeom>
              <a:avLst/>
              <a:gdLst>
                <a:gd name="T0" fmla="*/ 14 w 16"/>
                <a:gd name="T1" fmla="*/ 20 h 20"/>
                <a:gd name="T2" fmla="*/ 10 w 16"/>
                <a:gd name="T3" fmla="*/ 20 h 20"/>
                <a:gd name="T4" fmla="*/ 0 w 16"/>
                <a:gd name="T5" fmla="*/ 10 h 20"/>
                <a:gd name="T6" fmla="*/ 10 w 16"/>
                <a:gd name="T7" fmla="*/ 0 h 20"/>
                <a:gd name="T8" fmla="*/ 14 w 16"/>
                <a:gd name="T9" fmla="*/ 0 h 20"/>
                <a:gd name="T10" fmla="*/ 16 w 16"/>
                <a:gd name="T11" fmla="*/ 2 h 20"/>
                <a:gd name="T12" fmla="*/ 14 w 16"/>
                <a:gd name="T13" fmla="*/ 4 h 20"/>
                <a:gd name="T14" fmla="*/ 10 w 16"/>
                <a:gd name="T15" fmla="*/ 4 h 20"/>
                <a:gd name="T16" fmla="*/ 4 w 16"/>
                <a:gd name="T17" fmla="*/ 10 h 20"/>
                <a:gd name="T18" fmla="*/ 10 w 16"/>
                <a:gd name="T19" fmla="*/ 16 h 20"/>
                <a:gd name="T20" fmla="*/ 14 w 16"/>
                <a:gd name="T21" fmla="*/ 16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0" y="20"/>
                    <a:pt x="10" y="20"/>
                    <a:pt x="10" y="20"/>
                  </a:cubicBezTo>
                  <a:cubicBezTo>
                    <a:pt x="4" y="20"/>
                    <a:pt x="0" y="16"/>
                    <a:pt x="0" y="10"/>
                  </a:cubicBezTo>
                  <a:cubicBezTo>
                    <a:pt x="0" y="4"/>
                    <a:pt x="4" y="0"/>
                    <a:pt x="10" y="0"/>
                  </a:cubicBezTo>
                  <a:cubicBezTo>
                    <a:pt x="14" y="0"/>
                    <a:pt x="14" y="0"/>
                    <a:pt x="14" y="0"/>
                  </a:cubicBezTo>
                  <a:cubicBezTo>
                    <a:pt x="15" y="0"/>
                    <a:pt x="16" y="1"/>
                    <a:pt x="16" y="2"/>
                  </a:cubicBezTo>
                  <a:cubicBezTo>
                    <a:pt x="16" y="3"/>
                    <a:pt x="15" y="4"/>
                    <a:pt x="14" y="4"/>
                  </a:cubicBezTo>
                  <a:cubicBezTo>
                    <a:pt x="10" y="4"/>
                    <a:pt x="10" y="4"/>
                    <a:pt x="10" y="4"/>
                  </a:cubicBezTo>
                  <a:cubicBezTo>
                    <a:pt x="7" y="4"/>
                    <a:pt x="4" y="7"/>
                    <a:pt x="4" y="10"/>
                  </a:cubicBezTo>
                  <a:cubicBezTo>
                    <a:pt x="4" y="13"/>
                    <a:pt x="7" y="16"/>
                    <a:pt x="10" y="16"/>
                  </a:cubicBezTo>
                  <a:cubicBezTo>
                    <a:pt x="14" y="16"/>
                    <a:pt x="14" y="16"/>
                    <a:pt x="14" y="16"/>
                  </a:cubicBezTo>
                  <a:cubicBezTo>
                    <a:pt x="15" y="16"/>
                    <a:pt x="16" y="17"/>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a:extLst>
              <a:ext uri="{FF2B5EF4-FFF2-40B4-BE49-F238E27FC236}">
                <a16:creationId xmlns:a16="http://schemas.microsoft.com/office/drawing/2014/main" id="{007E2433-C81C-473B-A6D5-8F8A72F926E8}"/>
              </a:ext>
            </a:extLst>
          </p:cNvPr>
          <p:cNvGrpSpPr/>
          <p:nvPr/>
        </p:nvGrpSpPr>
        <p:grpSpPr>
          <a:xfrm>
            <a:off x="8478852" y="1009956"/>
            <a:ext cx="295275" cy="282576"/>
            <a:chOff x="8326438" y="465138"/>
            <a:chExt cx="295275" cy="282576"/>
          </a:xfrm>
          <a:gradFill>
            <a:gsLst>
              <a:gs pos="100000">
                <a:srgbClr val="3B40A3"/>
              </a:gs>
              <a:gs pos="0">
                <a:srgbClr val="531B96"/>
              </a:gs>
            </a:gsLst>
            <a:lin ang="2700000" scaled="0"/>
          </a:gradFill>
        </p:grpSpPr>
        <p:sp>
          <p:nvSpPr>
            <p:cNvPr id="161" name="Freeform 54">
              <a:extLst>
                <a:ext uri="{FF2B5EF4-FFF2-40B4-BE49-F238E27FC236}">
                  <a16:creationId xmlns:a16="http://schemas.microsoft.com/office/drawing/2014/main" id="{6907FCF1-0123-4F10-A7F6-2A376AF69B86}"/>
                </a:ext>
              </a:extLst>
            </p:cNvPr>
            <p:cNvSpPr>
              <a:spLocks/>
            </p:cNvSpPr>
            <p:nvPr/>
          </p:nvSpPr>
          <p:spPr bwMode="auto">
            <a:xfrm>
              <a:off x="8326438" y="735013"/>
              <a:ext cx="295275" cy="12700"/>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55">
              <a:extLst>
                <a:ext uri="{FF2B5EF4-FFF2-40B4-BE49-F238E27FC236}">
                  <a16:creationId xmlns:a16="http://schemas.microsoft.com/office/drawing/2014/main" id="{8C00EB57-E1BF-4E3B-B1AE-25F7E9FAFD85}"/>
                </a:ext>
              </a:extLst>
            </p:cNvPr>
            <p:cNvSpPr>
              <a:spLocks/>
            </p:cNvSpPr>
            <p:nvPr/>
          </p:nvSpPr>
          <p:spPr bwMode="auto">
            <a:xfrm>
              <a:off x="8339138" y="674688"/>
              <a:ext cx="49213" cy="73025"/>
            </a:xfrm>
            <a:custGeom>
              <a:avLst/>
              <a:gdLst>
                <a:gd name="T0" fmla="*/ 14 w 16"/>
                <a:gd name="T1" fmla="*/ 24 h 24"/>
                <a:gd name="T2" fmla="*/ 12 w 16"/>
                <a:gd name="T3" fmla="*/ 22 h 24"/>
                <a:gd name="T4" fmla="*/ 12 w 16"/>
                <a:gd name="T5" fmla="*/ 4 h 24"/>
                <a:gd name="T6" fmla="*/ 4 w 16"/>
                <a:gd name="T7" fmla="*/ 4 h 24"/>
                <a:gd name="T8" fmla="*/ 4 w 16"/>
                <a:gd name="T9" fmla="*/ 22 h 24"/>
                <a:gd name="T10" fmla="*/ 2 w 16"/>
                <a:gd name="T11" fmla="*/ 24 h 24"/>
                <a:gd name="T12" fmla="*/ 0 w 16"/>
                <a:gd name="T13" fmla="*/ 22 h 24"/>
                <a:gd name="T14" fmla="*/ 0 w 16"/>
                <a:gd name="T15" fmla="*/ 2 h 24"/>
                <a:gd name="T16" fmla="*/ 2 w 16"/>
                <a:gd name="T17" fmla="*/ 0 h 24"/>
                <a:gd name="T18" fmla="*/ 14 w 16"/>
                <a:gd name="T19" fmla="*/ 0 h 24"/>
                <a:gd name="T20" fmla="*/ 16 w 16"/>
                <a:gd name="T21" fmla="*/ 2 h 24"/>
                <a:gd name="T22" fmla="*/ 16 w 16"/>
                <a:gd name="T23" fmla="*/ 22 h 24"/>
                <a:gd name="T24" fmla="*/ 14 w 16"/>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4" y="24"/>
                  </a:moveTo>
                  <a:cubicBezTo>
                    <a:pt x="13" y="24"/>
                    <a:pt x="12" y="23"/>
                    <a:pt x="12" y="22"/>
                  </a:cubicBezTo>
                  <a:cubicBezTo>
                    <a:pt x="12" y="4"/>
                    <a:pt x="12" y="4"/>
                    <a:pt x="12" y="4"/>
                  </a:cubicBezTo>
                  <a:cubicBezTo>
                    <a:pt x="4" y="4"/>
                    <a:pt x="4" y="4"/>
                    <a:pt x="4" y="4"/>
                  </a:cubicBezTo>
                  <a:cubicBezTo>
                    <a:pt x="4" y="22"/>
                    <a:pt x="4" y="22"/>
                    <a:pt x="4" y="22"/>
                  </a:cubicBezTo>
                  <a:cubicBezTo>
                    <a:pt x="4" y="23"/>
                    <a:pt x="3" y="24"/>
                    <a:pt x="2" y="24"/>
                  </a:cubicBezTo>
                  <a:cubicBezTo>
                    <a:pt x="1" y="24"/>
                    <a:pt x="0" y="23"/>
                    <a:pt x="0" y="22"/>
                  </a:cubicBezTo>
                  <a:cubicBezTo>
                    <a:pt x="0" y="2"/>
                    <a:pt x="0" y="2"/>
                    <a:pt x="0" y="2"/>
                  </a:cubicBezTo>
                  <a:cubicBezTo>
                    <a:pt x="0" y="1"/>
                    <a:pt x="1" y="0"/>
                    <a:pt x="2" y="0"/>
                  </a:cubicBezTo>
                  <a:cubicBezTo>
                    <a:pt x="14" y="0"/>
                    <a:pt x="14" y="0"/>
                    <a:pt x="14" y="0"/>
                  </a:cubicBezTo>
                  <a:cubicBezTo>
                    <a:pt x="15" y="0"/>
                    <a:pt x="16" y="1"/>
                    <a:pt x="16" y="2"/>
                  </a:cubicBezTo>
                  <a:cubicBezTo>
                    <a:pt x="16" y="22"/>
                    <a:pt x="16" y="22"/>
                    <a:pt x="16" y="22"/>
                  </a:cubicBezTo>
                  <a:cubicBezTo>
                    <a:pt x="16" y="23"/>
                    <a:pt x="15"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56">
              <a:extLst>
                <a:ext uri="{FF2B5EF4-FFF2-40B4-BE49-F238E27FC236}">
                  <a16:creationId xmlns:a16="http://schemas.microsoft.com/office/drawing/2014/main" id="{F0DC31D4-6089-4FBA-A32F-9AFDD9AEC879}"/>
                </a:ext>
              </a:extLst>
            </p:cNvPr>
            <p:cNvSpPr>
              <a:spLocks/>
            </p:cNvSpPr>
            <p:nvPr/>
          </p:nvSpPr>
          <p:spPr bwMode="auto">
            <a:xfrm>
              <a:off x="8412163" y="612776"/>
              <a:ext cx="49213" cy="134938"/>
            </a:xfrm>
            <a:custGeom>
              <a:avLst/>
              <a:gdLst>
                <a:gd name="T0" fmla="*/ 14 w 16"/>
                <a:gd name="T1" fmla="*/ 44 h 44"/>
                <a:gd name="T2" fmla="*/ 12 w 16"/>
                <a:gd name="T3" fmla="*/ 42 h 44"/>
                <a:gd name="T4" fmla="*/ 12 w 16"/>
                <a:gd name="T5" fmla="*/ 4 h 44"/>
                <a:gd name="T6" fmla="*/ 4 w 16"/>
                <a:gd name="T7" fmla="*/ 4 h 44"/>
                <a:gd name="T8" fmla="*/ 4 w 16"/>
                <a:gd name="T9" fmla="*/ 42 h 44"/>
                <a:gd name="T10" fmla="*/ 2 w 16"/>
                <a:gd name="T11" fmla="*/ 44 h 44"/>
                <a:gd name="T12" fmla="*/ 0 w 16"/>
                <a:gd name="T13" fmla="*/ 42 h 44"/>
                <a:gd name="T14" fmla="*/ 0 w 16"/>
                <a:gd name="T15" fmla="*/ 2 h 44"/>
                <a:gd name="T16" fmla="*/ 2 w 16"/>
                <a:gd name="T17" fmla="*/ 0 h 44"/>
                <a:gd name="T18" fmla="*/ 14 w 16"/>
                <a:gd name="T19" fmla="*/ 0 h 44"/>
                <a:gd name="T20" fmla="*/ 16 w 16"/>
                <a:gd name="T21" fmla="*/ 2 h 44"/>
                <a:gd name="T22" fmla="*/ 16 w 16"/>
                <a:gd name="T23" fmla="*/ 42 h 44"/>
                <a:gd name="T24" fmla="*/ 14 w 16"/>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4">
                  <a:moveTo>
                    <a:pt x="14" y="44"/>
                  </a:moveTo>
                  <a:cubicBezTo>
                    <a:pt x="13" y="44"/>
                    <a:pt x="12" y="43"/>
                    <a:pt x="12" y="42"/>
                  </a:cubicBezTo>
                  <a:cubicBezTo>
                    <a:pt x="12" y="4"/>
                    <a:pt x="12" y="4"/>
                    <a:pt x="12" y="4"/>
                  </a:cubicBezTo>
                  <a:cubicBezTo>
                    <a:pt x="4" y="4"/>
                    <a:pt x="4" y="4"/>
                    <a:pt x="4" y="4"/>
                  </a:cubicBezTo>
                  <a:cubicBezTo>
                    <a:pt x="4" y="42"/>
                    <a:pt x="4" y="42"/>
                    <a:pt x="4" y="42"/>
                  </a:cubicBezTo>
                  <a:cubicBezTo>
                    <a:pt x="4" y="43"/>
                    <a:pt x="3" y="44"/>
                    <a:pt x="2" y="44"/>
                  </a:cubicBezTo>
                  <a:cubicBezTo>
                    <a:pt x="1" y="44"/>
                    <a:pt x="0" y="43"/>
                    <a:pt x="0" y="42"/>
                  </a:cubicBezTo>
                  <a:cubicBezTo>
                    <a:pt x="0" y="2"/>
                    <a:pt x="0" y="2"/>
                    <a:pt x="0" y="2"/>
                  </a:cubicBezTo>
                  <a:cubicBezTo>
                    <a:pt x="0" y="1"/>
                    <a:pt x="1" y="0"/>
                    <a:pt x="2" y="0"/>
                  </a:cubicBezTo>
                  <a:cubicBezTo>
                    <a:pt x="14" y="0"/>
                    <a:pt x="14" y="0"/>
                    <a:pt x="14" y="0"/>
                  </a:cubicBezTo>
                  <a:cubicBezTo>
                    <a:pt x="15" y="0"/>
                    <a:pt x="16" y="1"/>
                    <a:pt x="16" y="2"/>
                  </a:cubicBezTo>
                  <a:cubicBezTo>
                    <a:pt x="16" y="42"/>
                    <a:pt x="16" y="42"/>
                    <a:pt x="16" y="42"/>
                  </a:cubicBezTo>
                  <a:cubicBezTo>
                    <a:pt x="16" y="43"/>
                    <a:pt x="15" y="44"/>
                    <a:pt x="1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57">
              <a:extLst>
                <a:ext uri="{FF2B5EF4-FFF2-40B4-BE49-F238E27FC236}">
                  <a16:creationId xmlns:a16="http://schemas.microsoft.com/office/drawing/2014/main" id="{FD869B3A-A4BC-4414-BBF6-771D1C66B9A1}"/>
                </a:ext>
              </a:extLst>
            </p:cNvPr>
            <p:cNvSpPr>
              <a:spLocks/>
            </p:cNvSpPr>
            <p:nvPr/>
          </p:nvSpPr>
          <p:spPr bwMode="auto">
            <a:xfrm>
              <a:off x="8486776" y="636588"/>
              <a:ext cx="49213" cy="111125"/>
            </a:xfrm>
            <a:custGeom>
              <a:avLst/>
              <a:gdLst>
                <a:gd name="T0" fmla="*/ 14 w 16"/>
                <a:gd name="T1" fmla="*/ 36 h 36"/>
                <a:gd name="T2" fmla="*/ 12 w 16"/>
                <a:gd name="T3" fmla="*/ 34 h 36"/>
                <a:gd name="T4" fmla="*/ 12 w 16"/>
                <a:gd name="T5" fmla="*/ 4 h 36"/>
                <a:gd name="T6" fmla="*/ 4 w 16"/>
                <a:gd name="T7" fmla="*/ 4 h 36"/>
                <a:gd name="T8" fmla="*/ 4 w 16"/>
                <a:gd name="T9" fmla="*/ 34 h 36"/>
                <a:gd name="T10" fmla="*/ 2 w 16"/>
                <a:gd name="T11" fmla="*/ 36 h 36"/>
                <a:gd name="T12" fmla="*/ 0 w 16"/>
                <a:gd name="T13" fmla="*/ 34 h 36"/>
                <a:gd name="T14" fmla="*/ 0 w 16"/>
                <a:gd name="T15" fmla="*/ 2 h 36"/>
                <a:gd name="T16" fmla="*/ 2 w 16"/>
                <a:gd name="T17" fmla="*/ 0 h 36"/>
                <a:gd name="T18" fmla="*/ 14 w 16"/>
                <a:gd name="T19" fmla="*/ 0 h 36"/>
                <a:gd name="T20" fmla="*/ 16 w 16"/>
                <a:gd name="T21" fmla="*/ 2 h 36"/>
                <a:gd name="T22" fmla="*/ 16 w 16"/>
                <a:gd name="T23" fmla="*/ 34 h 36"/>
                <a:gd name="T24" fmla="*/ 14 w 1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6">
                  <a:moveTo>
                    <a:pt x="14" y="36"/>
                  </a:moveTo>
                  <a:cubicBezTo>
                    <a:pt x="13" y="36"/>
                    <a:pt x="12" y="35"/>
                    <a:pt x="12" y="34"/>
                  </a:cubicBezTo>
                  <a:cubicBezTo>
                    <a:pt x="12" y="4"/>
                    <a:pt x="12" y="4"/>
                    <a:pt x="12" y="4"/>
                  </a:cubicBezTo>
                  <a:cubicBezTo>
                    <a:pt x="4" y="4"/>
                    <a:pt x="4" y="4"/>
                    <a:pt x="4" y="4"/>
                  </a:cubicBezTo>
                  <a:cubicBezTo>
                    <a:pt x="4" y="34"/>
                    <a:pt x="4" y="34"/>
                    <a:pt x="4" y="34"/>
                  </a:cubicBezTo>
                  <a:cubicBezTo>
                    <a:pt x="4" y="35"/>
                    <a:pt x="3" y="36"/>
                    <a:pt x="2" y="36"/>
                  </a:cubicBezTo>
                  <a:cubicBezTo>
                    <a:pt x="1" y="36"/>
                    <a:pt x="0" y="35"/>
                    <a:pt x="0" y="34"/>
                  </a:cubicBezTo>
                  <a:cubicBezTo>
                    <a:pt x="0" y="2"/>
                    <a:pt x="0" y="2"/>
                    <a:pt x="0" y="2"/>
                  </a:cubicBezTo>
                  <a:cubicBezTo>
                    <a:pt x="0" y="1"/>
                    <a:pt x="1" y="0"/>
                    <a:pt x="2" y="0"/>
                  </a:cubicBezTo>
                  <a:cubicBezTo>
                    <a:pt x="14" y="0"/>
                    <a:pt x="14" y="0"/>
                    <a:pt x="14" y="0"/>
                  </a:cubicBezTo>
                  <a:cubicBezTo>
                    <a:pt x="15" y="0"/>
                    <a:pt x="16" y="1"/>
                    <a:pt x="16" y="2"/>
                  </a:cubicBezTo>
                  <a:cubicBezTo>
                    <a:pt x="16" y="34"/>
                    <a:pt x="16" y="34"/>
                    <a:pt x="16" y="34"/>
                  </a:cubicBezTo>
                  <a:cubicBezTo>
                    <a:pt x="16" y="35"/>
                    <a:pt x="15" y="36"/>
                    <a:pt x="1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58">
              <a:extLst>
                <a:ext uri="{FF2B5EF4-FFF2-40B4-BE49-F238E27FC236}">
                  <a16:creationId xmlns:a16="http://schemas.microsoft.com/office/drawing/2014/main" id="{277565E1-810A-4788-A851-EF889E184EAE}"/>
                </a:ext>
              </a:extLst>
            </p:cNvPr>
            <p:cNvSpPr>
              <a:spLocks/>
            </p:cNvSpPr>
            <p:nvPr/>
          </p:nvSpPr>
          <p:spPr bwMode="auto">
            <a:xfrm>
              <a:off x="8559801" y="550863"/>
              <a:ext cx="49213" cy="196850"/>
            </a:xfrm>
            <a:custGeom>
              <a:avLst/>
              <a:gdLst>
                <a:gd name="T0" fmla="*/ 14 w 16"/>
                <a:gd name="T1" fmla="*/ 64 h 64"/>
                <a:gd name="T2" fmla="*/ 12 w 16"/>
                <a:gd name="T3" fmla="*/ 62 h 64"/>
                <a:gd name="T4" fmla="*/ 12 w 16"/>
                <a:gd name="T5" fmla="*/ 4 h 64"/>
                <a:gd name="T6" fmla="*/ 4 w 16"/>
                <a:gd name="T7" fmla="*/ 4 h 64"/>
                <a:gd name="T8" fmla="*/ 4 w 16"/>
                <a:gd name="T9" fmla="*/ 62 h 64"/>
                <a:gd name="T10" fmla="*/ 2 w 16"/>
                <a:gd name="T11" fmla="*/ 64 h 64"/>
                <a:gd name="T12" fmla="*/ 0 w 16"/>
                <a:gd name="T13" fmla="*/ 62 h 64"/>
                <a:gd name="T14" fmla="*/ 0 w 16"/>
                <a:gd name="T15" fmla="*/ 2 h 64"/>
                <a:gd name="T16" fmla="*/ 2 w 16"/>
                <a:gd name="T17" fmla="*/ 0 h 64"/>
                <a:gd name="T18" fmla="*/ 14 w 16"/>
                <a:gd name="T19" fmla="*/ 0 h 64"/>
                <a:gd name="T20" fmla="*/ 16 w 16"/>
                <a:gd name="T21" fmla="*/ 2 h 64"/>
                <a:gd name="T22" fmla="*/ 16 w 16"/>
                <a:gd name="T23" fmla="*/ 62 h 64"/>
                <a:gd name="T24" fmla="*/ 14 w 16"/>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64">
                  <a:moveTo>
                    <a:pt x="14" y="64"/>
                  </a:moveTo>
                  <a:cubicBezTo>
                    <a:pt x="13" y="64"/>
                    <a:pt x="12" y="63"/>
                    <a:pt x="12" y="62"/>
                  </a:cubicBezTo>
                  <a:cubicBezTo>
                    <a:pt x="12" y="4"/>
                    <a:pt x="12" y="4"/>
                    <a:pt x="12" y="4"/>
                  </a:cubicBezTo>
                  <a:cubicBezTo>
                    <a:pt x="4" y="4"/>
                    <a:pt x="4" y="4"/>
                    <a:pt x="4" y="4"/>
                  </a:cubicBezTo>
                  <a:cubicBezTo>
                    <a:pt x="4" y="62"/>
                    <a:pt x="4" y="62"/>
                    <a:pt x="4" y="62"/>
                  </a:cubicBezTo>
                  <a:cubicBezTo>
                    <a:pt x="4" y="63"/>
                    <a:pt x="3" y="64"/>
                    <a:pt x="2" y="64"/>
                  </a:cubicBezTo>
                  <a:cubicBezTo>
                    <a:pt x="1" y="64"/>
                    <a:pt x="0" y="63"/>
                    <a:pt x="0" y="62"/>
                  </a:cubicBezTo>
                  <a:cubicBezTo>
                    <a:pt x="0" y="2"/>
                    <a:pt x="0" y="2"/>
                    <a:pt x="0" y="2"/>
                  </a:cubicBezTo>
                  <a:cubicBezTo>
                    <a:pt x="0" y="1"/>
                    <a:pt x="1" y="0"/>
                    <a:pt x="2" y="0"/>
                  </a:cubicBezTo>
                  <a:cubicBezTo>
                    <a:pt x="14" y="0"/>
                    <a:pt x="14" y="0"/>
                    <a:pt x="14" y="0"/>
                  </a:cubicBezTo>
                  <a:cubicBezTo>
                    <a:pt x="15" y="0"/>
                    <a:pt x="16" y="1"/>
                    <a:pt x="16" y="2"/>
                  </a:cubicBezTo>
                  <a:cubicBezTo>
                    <a:pt x="16" y="62"/>
                    <a:pt x="16" y="62"/>
                    <a:pt x="16" y="62"/>
                  </a:cubicBezTo>
                  <a:cubicBezTo>
                    <a:pt x="16" y="63"/>
                    <a:pt x="15" y="64"/>
                    <a:pt x="1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59">
              <a:extLst>
                <a:ext uri="{FF2B5EF4-FFF2-40B4-BE49-F238E27FC236}">
                  <a16:creationId xmlns:a16="http://schemas.microsoft.com/office/drawing/2014/main" id="{1651C176-77EF-4A92-B020-89EE27F09D72}"/>
                </a:ext>
              </a:extLst>
            </p:cNvPr>
            <p:cNvSpPr>
              <a:spLocks/>
            </p:cNvSpPr>
            <p:nvPr/>
          </p:nvSpPr>
          <p:spPr bwMode="auto">
            <a:xfrm>
              <a:off x="8356601" y="465138"/>
              <a:ext cx="241300" cy="134938"/>
            </a:xfrm>
            <a:custGeom>
              <a:avLst/>
              <a:gdLst>
                <a:gd name="T0" fmla="*/ 2 w 78"/>
                <a:gd name="T1" fmla="*/ 44 h 44"/>
                <a:gd name="T2" fmla="*/ 0 w 78"/>
                <a:gd name="T3" fmla="*/ 43 h 44"/>
                <a:gd name="T4" fmla="*/ 1 w 78"/>
                <a:gd name="T5" fmla="*/ 40 h 44"/>
                <a:gd name="T6" fmla="*/ 25 w 78"/>
                <a:gd name="T7" fmla="*/ 20 h 44"/>
                <a:gd name="T8" fmla="*/ 27 w 78"/>
                <a:gd name="T9" fmla="*/ 20 h 44"/>
                <a:gd name="T10" fmla="*/ 49 w 78"/>
                <a:gd name="T11" fmla="*/ 28 h 44"/>
                <a:gd name="T12" fmla="*/ 75 w 78"/>
                <a:gd name="T13" fmla="*/ 1 h 44"/>
                <a:gd name="T14" fmla="*/ 77 w 78"/>
                <a:gd name="T15" fmla="*/ 1 h 44"/>
                <a:gd name="T16" fmla="*/ 77 w 78"/>
                <a:gd name="T17" fmla="*/ 3 h 44"/>
                <a:gd name="T18" fmla="*/ 51 w 78"/>
                <a:gd name="T19" fmla="*/ 31 h 44"/>
                <a:gd name="T20" fmla="*/ 49 w 78"/>
                <a:gd name="T21" fmla="*/ 32 h 44"/>
                <a:gd name="T22" fmla="*/ 26 w 78"/>
                <a:gd name="T23" fmla="*/ 24 h 44"/>
                <a:gd name="T24" fmla="*/ 3 w 78"/>
                <a:gd name="T25" fmla="*/ 44 h 44"/>
                <a:gd name="T26" fmla="*/ 2 w 78"/>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44">
                  <a:moveTo>
                    <a:pt x="2" y="44"/>
                  </a:moveTo>
                  <a:cubicBezTo>
                    <a:pt x="1" y="44"/>
                    <a:pt x="1" y="44"/>
                    <a:pt x="0" y="43"/>
                  </a:cubicBezTo>
                  <a:cubicBezTo>
                    <a:pt x="0" y="42"/>
                    <a:pt x="0" y="41"/>
                    <a:pt x="1" y="40"/>
                  </a:cubicBezTo>
                  <a:cubicBezTo>
                    <a:pt x="25" y="20"/>
                    <a:pt x="25" y="20"/>
                    <a:pt x="25" y="20"/>
                  </a:cubicBezTo>
                  <a:cubicBezTo>
                    <a:pt x="25" y="20"/>
                    <a:pt x="26" y="20"/>
                    <a:pt x="27" y="20"/>
                  </a:cubicBezTo>
                  <a:cubicBezTo>
                    <a:pt x="49" y="28"/>
                    <a:pt x="49" y="28"/>
                    <a:pt x="49" y="28"/>
                  </a:cubicBezTo>
                  <a:cubicBezTo>
                    <a:pt x="75" y="1"/>
                    <a:pt x="75" y="1"/>
                    <a:pt x="75" y="1"/>
                  </a:cubicBezTo>
                  <a:cubicBezTo>
                    <a:pt x="75" y="0"/>
                    <a:pt x="77" y="0"/>
                    <a:pt x="77" y="1"/>
                  </a:cubicBezTo>
                  <a:cubicBezTo>
                    <a:pt x="78" y="1"/>
                    <a:pt x="78" y="3"/>
                    <a:pt x="77" y="3"/>
                  </a:cubicBezTo>
                  <a:cubicBezTo>
                    <a:pt x="51" y="31"/>
                    <a:pt x="51" y="31"/>
                    <a:pt x="51" y="31"/>
                  </a:cubicBezTo>
                  <a:cubicBezTo>
                    <a:pt x="51" y="32"/>
                    <a:pt x="50" y="32"/>
                    <a:pt x="49" y="32"/>
                  </a:cubicBezTo>
                  <a:cubicBezTo>
                    <a:pt x="26" y="24"/>
                    <a:pt x="26" y="24"/>
                    <a:pt x="26" y="24"/>
                  </a:cubicBezTo>
                  <a:cubicBezTo>
                    <a:pt x="3" y="44"/>
                    <a:pt x="3" y="44"/>
                    <a:pt x="3" y="44"/>
                  </a:cubicBezTo>
                  <a:cubicBezTo>
                    <a:pt x="3" y="44"/>
                    <a:pt x="2" y="44"/>
                    <a:pt x="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60">
              <a:extLst>
                <a:ext uri="{FF2B5EF4-FFF2-40B4-BE49-F238E27FC236}">
                  <a16:creationId xmlns:a16="http://schemas.microsoft.com/office/drawing/2014/main" id="{FE9A786E-A20F-493E-8B7A-5BD9C3DC057E}"/>
                </a:ext>
              </a:extLst>
            </p:cNvPr>
            <p:cNvSpPr>
              <a:spLocks/>
            </p:cNvSpPr>
            <p:nvPr/>
          </p:nvSpPr>
          <p:spPr bwMode="auto">
            <a:xfrm>
              <a:off x="8535988" y="465138"/>
              <a:ext cx="61913" cy="61913"/>
            </a:xfrm>
            <a:custGeom>
              <a:avLst/>
              <a:gdLst>
                <a:gd name="T0" fmla="*/ 18 w 20"/>
                <a:gd name="T1" fmla="*/ 20 h 20"/>
                <a:gd name="T2" fmla="*/ 16 w 20"/>
                <a:gd name="T3" fmla="*/ 18 h 20"/>
                <a:gd name="T4" fmla="*/ 16 w 20"/>
                <a:gd name="T5" fmla="*/ 4 h 20"/>
                <a:gd name="T6" fmla="*/ 2 w 20"/>
                <a:gd name="T7" fmla="*/ 4 h 20"/>
                <a:gd name="T8" fmla="*/ 0 w 20"/>
                <a:gd name="T9" fmla="*/ 2 h 20"/>
                <a:gd name="T10" fmla="*/ 2 w 20"/>
                <a:gd name="T11" fmla="*/ 0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17" y="20"/>
                    <a:pt x="16" y="19"/>
                    <a:pt x="16" y="18"/>
                  </a:cubicBezTo>
                  <a:cubicBezTo>
                    <a:pt x="16" y="4"/>
                    <a:pt x="16" y="4"/>
                    <a:pt x="16" y="4"/>
                  </a:cubicBez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a:extLst>
              <a:ext uri="{FF2B5EF4-FFF2-40B4-BE49-F238E27FC236}">
                <a16:creationId xmlns:a16="http://schemas.microsoft.com/office/drawing/2014/main" id="{8E0C2BB7-3A39-4992-AF49-F3E24086D49F}"/>
              </a:ext>
            </a:extLst>
          </p:cNvPr>
          <p:cNvGrpSpPr/>
          <p:nvPr/>
        </p:nvGrpSpPr>
        <p:grpSpPr>
          <a:xfrm>
            <a:off x="9593887" y="1003606"/>
            <a:ext cx="295275" cy="295276"/>
            <a:chOff x="9593263" y="969963"/>
            <a:chExt cx="295275" cy="295276"/>
          </a:xfrm>
          <a:gradFill>
            <a:gsLst>
              <a:gs pos="100000">
                <a:srgbClr val="3B40A3"/>
              </a:gs>
              <a:gs pos="0">
                <a:srgbClr val="531B96"/>
              </a:gs>
            </a:gsLst>
            <a:lin ang="2700000" scaled="0"/>
          </a:gradFill>
        </p:grpSpPr>
        <p:sp>
          <p:nvSpPr>
            <p:cNvPr id="172" name="Freeform 64">
              <a:extLst>
                <a:ext uri="{FF2B5EF4-FFF2-40B4-BE49-F238E27FC236}">
                  <a16:creationId xmlns:a16="http://schemas.microsoft.com/office/drawing/2014/main" id="{FE22F4B1-05D8-4007-865C-A3B902E90916}"/>
                </a:ext>
              </a:extLst>
            </p:cNvPr>
            <p:cNvSpPr>
              <a:spLocks noEditPoints="1"/>
            </p:cNvSpPr>
            <p:nvPr/>
          </p:nvSpPr>
          <p:spPr bwMode="auto">
            <a:xfrm>
              <a:off x="9704388" y="1203326"/>
              <a:ext cx="73025" cy="61913"/>
            </a:xfrm>
            <a:custGeom>
              <a:avLst/>
              <a:gdLst>
                <a:gd name="T0" fmla="*/ 22 w 24"/>
                <a:gd name="T1" fmla="*/ 20 h 20"/>
                <a:gd name="T2" fmla="*/ 2 w 24"/>
                <a:gd name="T3" fmla="*/ 20 h 20"/>
                <a:gd name="T4" fmla="*/ 0 w 24"/>
                <a:gd name="T5" fmla="*/ 19 h 20"/>
                <a:gd name="T6" fmla="*/ 0 w 24"/>
                <a:gd name="T7" fmla="*/ 18 h 20"/>
                <a:gd name="T8" fmla="*/ 12 w 24"/>
                <a:gd name="T9" fmla="*/ 0 h 20"/>
                <a:gd name="T10" fmla="*/ 24 w 24"/>
                <a:gd name="T11" fmla="*/ 18 h 20"/>
                <a:gd name="T12" fmla="*/ 24 w 24"/>
                <a:gd name="T13" fmla="*/ 19 h 20"/>
                <a:gd name="T14" fmla="*/ 22 w 24"/>
                <a:gd name="T15" fmla="*/ 20 h 20"/>
                <a:gd name="T16" fmla="*/ 5 w 24"/>
                <a:gd name="T17" fmla="*/ 16 h 20"/>
                <a:gd name="T18" fmla="*/ 19 w 24"/>
                <a:gd name="T19" fmla="*/ 16 h 20"/>
                <a:gd name="T20" fmla="*/ 12 w 24"/>
                <a:gd name="T21" fmla="*/ 4 h 20"/>
                <a:gd name="T22" fmla="*/ 5 w 24"/>
                <a:gd name="T2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0">
                  <a:moveTo>
                    <a:pt x="22" y="20"/>
                  </a:moveTo>
                  <a:cubicBezTo>
                    <a:pt x="2" y="20"/>
                    <a:pt x="2" y="20"/>
                    <a:pt x="2" y="20"/>
                  </a:cubicBezTo>
                  <a:cubicBezTo>
                    <a:pt x="1" y="20"/>
                    <a:pt x="1" y="20"/>
                    <a:pt x="0" y="19"/>
                  </a:cubicBezTo>
                  <a:cubicBezTo>
                    <a:pt x="0" y="19"/>
                    <a:pt x="0" y="18"/>
                    <a:pt x="0" y="18"/>
                  </a:cubicBezTo>
                  <a:cubicBezTo>
                    <a:pt x="1" y="15"/>
                    <a:pt x="5" y="0"/>
                    <a:pt x="12" y="0"/>
                  </a:cubicBezTo>
                  <a:cubicBezTo>
                    <a:pt x="19" y="0"/>
                    <a:pt x="23" y="15"/>
                    <a:pt x="24" y="18"/>
                  </a:cubicBezTo>
                  <a:cubicBezTo>
                    <a:pt x="24" y="18"/>
                    <a:pt x="24" y="19"/>
                    <a:pt x="24" y="19"/>
                  </a:cubicBezTo>
                  <a:cubicBezTo>
                    <a:pt x="23" y="20"/>
                    <a:pt x="23" y="20"/>
                    <a:pt x="22" y="20"/>
                  </a:cubicBezTo>
                  <a:close/>
                  <a:moveTo>
                    <a:pt x="5" y="16"/>
                  </a:moveTo>
                  <a:cubicBezTo>
                    <a:pt x="19" y="16"/>
                    <a:pt x="19" y="16"/>
                    <a:pt x="19" y="16"/>
                  </a:cubicBezTo>
                  <a:cubicBezTo>
                    <a:pt x="18" y="10"/>
                    <a:pt x="15" y="4"/>
                    <a:pt x="12" y="4"/>
                  </a:cubicBezTo>
                  <a:cubicBezTo>
                    <a:pt x="9" y="4"/>
                    <a:pt x="6" y="10"/>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65">
              <a:extLst>
                <a:ext uri="{FF2B5EF4-FFF2-40B4-BE49-F238E27FC236}">
                  <a16:creationId xmlns:a16="http://schemas.microsoft.com/office/drawing/2014/main" id="{22CECF8E-73CD-4EC3-94CE-FDB37D58F50A}"/>
                </a:ext>
              </a:extLst>
            </p:cNvPr>
            <p:cNvSpPr>
              <a:spLocks noEditPoints="1"/>
            </p:cNvSpPr>
            <p:nvPr/>
          </p:nvSpPr>
          <p:spPr bwMode="auto">
            <a:xfrm>
              <a:off x="9661526" y="1143001"/>
              <a:ext cx="85725" cy="79375"/>
            </a:xfrm>
            <a:custGeom>
              <a:avLst/>
              <a:gdLst>
                <a:gd name="T0" fmla="*/ 2 w 28"/>
                <a:gd name="T1" fmla="*/ 26 h 26"/>
                <a:gd name="T2" fmla="*/ 1 w 28"/>
                <a:gd name="T3" fmla="*/ 25 h 26"/>
                <a:gd name="T4" fmla="*/ 0 w 28"/>
                <a:gd name="T5" fmla="*/ 23 h 26"/>
                <a:gd name="T6" fmla="*/ 4 w 28"/>
                <a:gd name="T7" fmla="*/ 11 h 26"/>
                <a:gd name="T8" fmla="*/ 13 w 28"/>
                <a:gd name="T9" fmla="*/ 1 h 26"/>
                <a:gd name="T10" fmla="*/ 15 w 28"/>
                <a:gd name="T11" fmla="*/ 0 h 26"/>
                <a:gd name="T12" fmla="*/ 17 w 28"/>
                <a:gd name="T13" fmla="*/ 0 h 26"/>
                <a:gd name="T14" fmla="*/ 18 w 28"/>
                <a:gd name="T15" fmla="*/ 2 h 26"/>
                <a:gd name="T16" fmla="*/ 18 w 28"/>
                <a:gd name="T17" fmla="*/ 5 h 26"/>
                <a:gd name="T18" fmla="*/ 26 w 28"/>
                <a:gd name="T19" fmla="*/ 8 h 26"/>
                <a:gd name="T20" fmla="*/ 28 w 28"/>
                <a:gd name="T21" fmla="*/ 9 h 26"/>
                <a:gd name="T22" fmla="*/ 27 w 28"/>
                <a:gd name="T23" fmla="*/ 12 h 26"/>
                <a:gd name="T24" fmla="*/ 3 w 28"/>
                <a:gd name="T25" fmla="*/ 26 h 26"/>
                <a:gd name="T26" fmla="*/ 2 w 28"/>
                <a:gd name="T27" fmla="*/ 26 h 26"/>
                <a:gd name="T28" fmla="*/ 14 w 28"/>
                <a:gd name="T29" fmla="*/ 5 h 26"/>
                <a:gd name="T30" fmla="*/ 8 w 28"/>
                <a:gd name="T31" fmla="*/ 12 h 26"/>
                <a:gd name="T32" fmla="*/ 6 w 28"/>
                <a:gd name="T33" fmla="*/ 19 h 26"/>
                <a:gd name="T34" fmla="*/ 21 w 28"/>
                <a:gd name="T35" fmla="*/ 11 h 26"/>
                <a:gd name="T36" fmla="*/ 15 w 28"/>
                <a:gd name="T37" fmla="*/ 7 h 26"/>
                <a:gd name="T38" fmla="*/ 14 w 28"/>
                <a:gd name="T39" fmla="*/ 6 h 26"/>
                <a:gd name="T40" fmla="*/ 14 w 28"/>
                <a:gd name="T4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6">
                  <a:moveTo>
                    <a:pt x="2" y="26"/>
                  </a:moveTo>
                  <a:cubicBezTo>
                    <a:pt x="2" y="26"/>
                    <a:pt x="1" y="26"/>
                    <a:pt x="1" y="25"/>
                  </a:cubicBezTo>
                  <a:cubicBezTo>
                    <a:pt x="0" y="25"/>
                    <a:pt x="0" y="24"/>
                    <a:pt x="0" y="23"/>
                  </a:cubicBezTo>
                  <a:cubicBezTo>
                    <a:pt x="4" y="11"/>
                    <a:pt x="4" y="11"/>
                    <a:pt x="4" y="11"/>
                  </a:cubicBezTo>
                  <a:cubicBezTo>
                    <a:pt x="6" y="7"/>
                    <a:pt x="9" y="3"/>
                    <a:pt x="13" y="1"/>
                  </a:cubicBezTo>
                  <a:cubicBezTo>
                    <a:pt x="15" y="0"/>
                    <a:pt x="15" y="0"/>
                    <a:pt x="15" y="0"/>
                  </a:cubicBezTo>
                  <a:cubicBezTo>
                    <a:pt x="16" y="0"/>
                    <a:pt x="16" y="0"/>
                    <a:pt x="17" y="0"/>
                  </a:cubicBezTo>
                  <a:cubicBezTo>
                    <a:pt x="18" y="0"/>
                    <a:pt x="18" y="1"/>
                    <a:pt x="18" y="2"/>
                  </a:cubicBezTo>
                  <a:cubicBezTo>
                    <a:pt x="18" y="5"/>
                    <a:pt x="18" y="5"/>
                    <a:pt x="18" y="5"/>
                  </a:cubicBezTo>
                  <a:cubicBezTo>
                    <a:pt x="20" y="6"/>
                    <a:pt x="24" y="8"/>
                    <a:pt x="26" y="8"/>
                  </a:cubicBezTo>
                  <a:cubicBezTo>
                    <a:pt x="27" y="8"/>
                    <a:pt x="28" y="9"/>
                    <a:pt x="28" y="9"/>
                  </a:cubicBezTo>
                  <a:cubicBezTo>
                    <a:pt x="28" y="10"/>
                    <a:pt x="28" y="11"/>
                    <a:pt x="27" y="12"/>
                  </a:cubicBezTo>
                  <a:cubicBezTo>
                    <a:pt x="3" y="26"/>
                    <a:pt x="3" y="26"/>
                    <a:pt x="3" y="26"/>
                  </a:cubicBezTo>
                  <a:cubicBezTo>
                    <a:pt x="3" y="26"/>
                    <a:pt x="2" y="26"/>
                    <a:pt x="2" y="26"/>
                  </a:cubicBezTo>
                  <a:close/>
                  <a:moveTo>
                    <a:pt x="14" y="5"/>
                  </a:moveTo>
                  <a:cubicBezTo>
                    <a:pt x="12" y="7"/>
                    <a:pt x="9" y="10"/>
                    <a:pt x="8" y="12"/>
                  </a:cubicBezTo>
                  <a:cubicBezTo>
                    <a:pt x="6" y="19"/>
                    <a:pt x="6" y="19"/>
                    <a:pt x="6" y="19"/>
                  </a:cubicBezTo>
                  <a:cubicBezTo>
                    <a:pt x="21" y="11"/>
                    <a:pt x="21" y="11"/>
                    <a:pt x="21" y="11"/>
                  </a:cubicBezTo>
                  <a:cubicBezTo>
                    <a:pt x="18" y="10"/>
                    <a:pt x="16" y="9"/>
                    <a:pt x="15" y="7"/>
                  </a:cubicBezTo>
                  <a:cubicBezTo>
                    <a:pt x="14" y="7"/>
                    <a:pt x="14" y="6"/>
                    <a:pt x="14" y="6"/>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66">
              <a:extLst>
                <a:ext uri="{FF2B5EF4-FFF2-40B4-BE49-F238E27FC236}">
                  <a16:creationId xmlns:a16="http://schemas.microsoft.com/office/drawing/2014/main" id="{2424489A-4C04-4D65-9716-4C701C51B74B}"/>
                </a:ext>
              </a:extLst>
            </p:cNvPr>
            <p:cNvSpPr>
              <a:spLocks/>
            </p:cNvSpPr>
            <p:nvPr/>
          </p:nvSpPr>
          <p:spPr bwMode="auto">
            <a:xfrm>
              <a:off x="9593263" y="1160463"/>
              <a:ext cx="295275" cy="104775"/>
            </a:xfrm>
            <a:custGeom>
              <a:avLst/>
              <a:gdLst>
                <a:gd name="T0" fmla="*/ 94 w 96"/>
                <a:gd name="T1" fmla="*/ 34 h 34"/>
                <a:gd name="T2" fmla="*/ 2 w 96"/>
                <a:gd name="T3" fmla="*/ 34 h 34"/>
                <a:gd name="T4" fmla="*/ 1 w 96"/>
                <a:gd name="T5" fmla="*/ 33 h 34"/>
                <a:gd name="T6" fmla="*/ 0 w 96"/>
                <a:gd name="T7" fmla="*/ 32 h 34"/>
                <a:gd name="T8" fmla="*/ 5 w 96"/>
                <a:gd name="T9" fmla="*/ 13 h 34"/>
                <a:gd name="T10" fmla="*/ 24 w 96"/>
                <a:gd name="T11" fmla="*/ 2 h 34"/>
                <a:gd name="T12" fmla="*/ 30 w 96"/>
                <a:gd name="T13" fmla="*/ 0 h 34"/>
                <a:gd name="T14" fmla="*/ 31 w 96"/>
                <a:gd name="T15" fmla="*/ 4 h 34"/>
                <a:gd name="T16" fmla="*/ 25 w 96"/>
                <a:gd name="T17" fmla="*/ 6 h 34"/>
                <a:gd name="T18" fmla="*/ 8 w 96"/>
                <a:gd name="T19" fmla="*/ 15 h 34"/>
                <a:gd name="T20" fmla="*/ 4 w 96"/>
                <a:gd name="T21" fmla="*/ 30 h 34"/>
                <a:gd name="T22" fmla="*/ 92 w 96"/>
                <a:gd name="T23" fmla="*/ 30 h 34"/>
                <a:gd name="T24" fmla="*/ 88 w 96"/>
                <a:gd name="T25" fmla="*/ 15 h 34"/>
                <a:gd name="T26" fmla="*/ 71 w 96"/>
                <a:gd name="T27" fmla="*/ 6 h 34"/>
                <a:gd name="T28" fmla="*/ 65 w 96"/>
                <a:gd name="T29" fmla="*/ 4 h 34"/>
                <a:gd name="T30" fmla="*/ 66 w 96"/>
                <a:gd name="T31" fmla="*/ 0 h 34"/>
                <a:gd name="T32" fmla="*/ 72 w 96"/>
                <a:gd name="T33" fmla="*/ 2 h 34"/>
                <a:gd name="T34" fmla="*/ 91 w 96"/>
                <a:gd name="T35" fmla="*/ 13 h 34"/>
                <a:gd name="T36" fmla="*/ 96 w 96"/>
                <a:gd name="T37" fmla="*/ 32 h 34"/>
                <a:gd name="T38" fmla="*/ 95 w 96"/>
                <a:gd name="T39" fmla="*/ 33 h 34"/>
                <a:gd name="T40" fmla="*/ 94 w 96"/>
                <a:gd name="T4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34">
                  <a:moveTo>
                    <a:pt x="94" y="34"/>
                  </a:moveTo>
                  <a:cubicBezTo>
                    <a:pt x="2" y="34"/>
                    <a:pt x="2" y="34"/>
                    <a:pt x="2" y="34"/>
                  </a:cubicBezTo>
                  <a:cubicBezTo>
                    <a:pt x="1" y="34"/>
                    <a:pt x="1" y="34"/>
                    <a:pt x="1" y="33"/>
                  </a:cubicBezTo>
                  <a:cubicBezTo>
                    <a:pt x="0" y="33"/>
                    <a:pt x="0" y="32"/>
                    <a:pt x="0" y="32"/>
                  </a:cubicBezTo>
                  <a:cubicBezTo>
                    <a:pt x="0" y="31"/>
                    <a:pt x="0" y="19"/>
                    <a:pt x="5" y="13"/>
                  </a:cubicBezTo>
                  <a:cubicBezTo>
                    <a:pt x="7" y="8"/>
                    <a:pt x="15" y="5"/>
                    <a:pt x="24" y="2"/>
                  </a:cubicBezTo>
                  <a:cubicBezTo>
                    <a:pt x="26" y="1"/>
                    <a:pt x="28" y="1"/>
                    <a:pt x="30" y="0"/>
                  </a:cubicBezTo>
                  <a:cubicBezTo>
                    <a:pt x="31" y="4"/>
                    <a:pt x="31" y="4"/>
                    <a:pt x="31" y="4"/>
                  </a:cubicBezTo>
                  <a:cubicBezTo>
                    <a:pt x="29" y="4"/>
                    <a:pt x="27" y="5"/>
                    <a:pt x="25" y="6"/>
                  </a:cubicBezTo>
                  <a:cubicBezTo>
                    <a:pt x="18" y="9"/>
                    <a:pt x="10" y="12"/>
                    <a:pt x="8" y="15"/>
                  </a:cubicBezTo>
                  <a:cubicBezTo>
                    <a:pt x="5" y="19"/>
                    <a:pt x="4" y="26"/>
                    <a:pt x="4" y="30"/>
                  </a:cubicBezTo>
                  <a:cubicBezTo>
                    <a:pt x="92" y="30"/>
                    <a:pt x="92" y="30"/>
                    <a:pt x="92" y="30"/>
                  </a:cubicBezTo>
                  <a:cubicBezTo>
                    <a:pt x="92" y="26"/>
                    <a:pt x="91" y="19"/>
                    <a:pt x="88" y="15"/>
                  </a:cubicBezTo>
                  <a:cubicBezTo>
                    <a:pt x="86" y="12"/>
                    <a:pt x="78" y="9"/>
                    <a:pt x="71" y="6"/>
                  </a:cubicBezTo>
                  <a:cubicBezTo>
                    <a:pt x="69" y="5"/>
                    <a:pt x="67" y="4"/>
                    <a:pt x="65" y="4"/>
                  </a:cubicBezTo>
                  <a:cubicBezTo>
                    <a:pt x="66" y="0"/>
                    <a:pt x="66" y="0"/>
                    <a:pt x="66" y="0"/>
                  </a:cubicBezTo>
                  <a:cubicBezTo>
                    <a:pt x="68" y="1"/>
                    <a:pt x="70" y="1"/>
                    <a:pt x="72" y="2"/>
                  </a:cubicBezTo>
                  <a:cubicBezTo>
                    <a:pt x="81" y="5"/>
                    <a:pt x="89" y="8"/>
                    <a:pt x="91" y="13"/>
                  </a:cubicBezTo>
                  <a:cubicBezTo>
                    <a:pt x="96" y="19"/>
                    <a:pt x="96" y="31"/>
                    <a:pt x="96" y="32"/>
                  </a:cubicBezTo>
                  <a:cubicBezTo>
                    <a:pt x="96" y="32"/>
                    <a:pt x="96" y="33"/>
                    <a:pt x="95" y="33"/>
                  </a:cubicBezTo>
                  <a:cubicBezTo>
                    <a:pt x="95" y="34"/>
                    <a:pt x="95" y="34"/>
                    <a:pt x="9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67">
              <a:extLst>
                <a:ext uri="{FF2B5EF4-FFF2-40B4-BE49-F238E27FC236}">
                  <a16:creationId xmlns:a16="http://schemas.microsoft.com/office/drawing/2014/main" id="{EE81F373-ACCE-47FF-8888-402B60B8E7FA}"/>
                </a:ext>
              </a:extLst>
            </p:cNvPr>
            <p:cNvSpPr>
              <a:spLocks noEditPoints="1"/>
            </p:cNvSpPr>
            <p:nvPr/>
          </p:nvSpPr>
          <p:spPr bwMode="auto">
            <a:xfrm>
              <a:off x="9734551" y="1143001"/>
              <a:ext cx="85725" cy="79375"/>
            </a:xfrm>
            <a:custGeom>
              <a:avLst/>
              <a:gdLst>
                <a:gd name="T0" fmla="*/ 26 w 28"/>
                <a:gd name="T1" fmla="*/ 26 h 26"/>
                <a:gd name="T2" fmla="*/ 25 w 28"/>
                <a:gd name="T3" fmla="*/ 26 h 26"/>
                <a:gd name="T4" fmla="*/ 1 w 28"/>
                <a:gd name="T5" fmla="*/ 12 h 26"/>
                <a:gd name="T6" fmla="*/ 0 w 28"/>
                <a:gd name="T7" fmla="*/ 9 h 26"/>
                <a:gd name="T8" fmla="*/ 2 w 28"/>
                <a:gd name="T9" fmla="*/ 8 h 26"/>
                <a:gd name="T10" fmla="*/ 10 w 28"/>
                <a:gd name="T11" fmla="*/ 5 h 26"/>
                <a:gd name="T12" fmla="*/ 10 w 28"/>
                <a:gd name="T13" fmla="*/ 2 h 26"/>
                <a:gd name="T14" fmla="*/ 11 w 28"/>
                <a:gd name="T15" fmla="*/ 0 h 26"/>
                <a:gd name="T16" fmla="*/ 13 w 28"/>
                <a:gd name="T17" fmla="*/ 0 h 26"/>
                <a:gd name="T18" fmla="*/ 15 w 28"/>
                <a:gd name="T19" fmla="*/ 1 h 26"/>
                <a:gd name="T20" fmla="*/ 24 w 28"/>
                <a:gd name="T21" fmla="*/ 11 h 26"/>
                <a:gd name="T22" fmla="*/ 28 w 28"/>
                <a:gd name="T23" fmla="*/ 23 h 26"/>
                <a:gd name="T24" fmla="*/ 27 w 28"/>
                <a:gd name="T25" fmla="*/ 25 h 26"/>
                <a:gd name="T26" fmla="*/ 26 w 28"/>
                <a:gd name="T27" fmla="*/ 26 h 26"/>
                <a:gd name="T28" fmla="*/ 7 w 28"/>
                <a:gd name="T29" fmla="*/ 11 h 26"/>
                <a:gd name="T30" fmla="*/ 22 w 28"/>
                <a:gd name="T31" fmla="*/ 19 h 26"/>
                <a:gd name="T32" fmla="*/ 20 w 28"/>
                <a:gd name="T33" fmla="*/ 12 h 26"/>
                <a:gd name="T34" fmla="*/ 14 w 28"/>
                <a:gd name="T35" fmla="*/ 5 h 26"/>
                <a:gd name="T36" fmla="*/ 14 w 28"/>
                <a:gd name="T37" fmla="*/ 6 h 26"/>
                <a:gd name="T38" fmla="*/ 13 w 28"/>
                <a:gd name="T39" fmla="*/ 7 h 26"/>
                <a:gd name="T40" fmla="*/ 7 w 28"/>
                <a:gd name="T4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6">
                  <a:moveTo>
                    <a:pt x="26" y="26"/>
                  </a:moveTo>
                  <a:cubicBezTo>
                    <a:pt x="26" y="26"/>
                    <a:pt x="25" y="26"/>
                    <a:pt x="25" y="26"/>
                  </a:cubicBezTo>
                  <a:cubicBezTo>
                    <a:pt x="1" y="12"/>
                    <a:pt x="1" y="12"/>
                    <a:pt x="1" y="12"/>
                  </a:cubicBezTo>
                  <a:cubicBezTo>
                    <a:pt x="0" y="11"/>
                    <a:pt x="0" y="10"/>
                    <a:pt x="0" y="9"/>
                  </a:cubicBezTo>
                  <a:cubicBezTo>
                    <a:pt x="0" y="9"/>
                    <a:pt x="1" y="8"/>
                    <a:pt x="2" y="8"/>
                  </a:cubicBezTo>
                  <a:cubicBezTo>
                    <a:pt x="4" y="8"/>
                    <a:pt x="8" y="6"/>
                    <a:pt x="10" y="5"/>
                  </a:cubicBezTo>
                  <a:cubicBezTo>
                    <a:pt x="10" y="2"/>
                    <a:pt x="10" y="2"/>
                    <a:pt x="10" y="2"/>
                  </a:cubicBezTo>
                  <a:cubicBezTo>
                    <a:pt x="10" y="1"/>
                    <a:pt x="10" y="0"/>
                    <a:pt x="11" y="0"/>
                  </a:cubicBezTo>
                  <a:cubicBezTo>
                    <a:pt x="12" y="0"/>
                    <a:pt x="12" y="0"/>
                    <a:pt x="13" y="0"/>
                  </a:cubicBezTo>
                  <a:cubicBezTo>
                    <a:pt x="15" y="1"/>
                    <a:pt x="15" y="1"/>
                    <a:pt x="15" y="1"/>
                  </a:cubicBezTo>
                  <a:cubicBezTo>
                    <a:pt x="19" y="3"/>
                    <a:pt x="22" y="7"/>
                    <a:pt x="24" y="11"/>
                  </a:cubicBezTo>
                  <a:cubicBezTo>
                    <a:pt x="28" y="23"/>
                    <a:pt x="28" y="23"/>
                    <a:pt x="28" y="23"/>
                  </a:cubicBezTo>
                  <a:cubicBezTo>
                    <a:pt x="28" y="24"/>
                    <a:pt x="28" y="25"/>
                    <a:pt x="27" y="25"/>
                  </a:cubicBezTo>
                  <a:cubicBezTo>
                    <a:pt x="27" y="26"/>
                    <a:pt x="26" y="26"/>
                    <a:pt x="26" y="26"/>
                  </a:cubicBezTo>
                  <a:close/>
                  <a:moveTo>
                    <a:pt x="7" y="11"/>
                  </a:moveTo>
                  <a:cubicBezTo>
                    <a:pt x="22" y="19"/>
                    <a:pt x="22" y="19"/>
                    <a:pt x="22" y="19"/>
                  </a:cubicBezTo>
                  <a:cubicBezTo>
                    <a:pt x="20" y="12"/>
                    <a:pt x="20" y="12"/>
                    <a:pt x="20" y="12"/>
                  </a:cubicBezTo>
                  <a:cubicBezTo>
                    <a:pt x="19" y="10"/>
                    <a:pt x="16" y="6"/>
                    <a:pt x="14" y="5"/>
                  </a:cubicBezTo>
                  <a:cubicBezTo>
                    <a:pt x="14" y="6"/>
                    <a:pt x="14" y="6"/>
                    <a:pt x="14" y="6"/>
                  </a:cubicBezTo>
                  <a:cubicBezTo>
                    <a:pt x="14" y="6"/>
                    <a:pt x="14" y="7"/>
                    <a:pt x="13" y="7"/>
                  </a:cubicBezTo>
                  <a:cubicBezTo>
                    <a:pt x="12" y="9"/>
                    <a:pt x="10" y="10"/>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68">
              <a:extLst>
                <a:ext uri="{FF2B5EF4-FFF2-40B4-BE49-F238E27FC236}">
                  <a16:creationId xmlns:a16="http://schemas.microsoft.com/office/drawing/2014/main" id="{81F8EA0F-1FA7-4084-999B-2E573697BB87}"/>
                </a:ext>
              </a:extLst>
            </p:cNvPr>
            <p:cNvSpPr>
              <a:spLocks/>
            </p:cNvSpPr>
            <p:nvPr/>
          </p:nvSpPr>
          <p:spPr bwMode="auto">
            <a:xfrm>
              <a:off x="9717088" y="1182688"/>
              <a:ext cx="49213" cy="33338"/>
            </a:xfrm>
            <a:custGeom>
              <a:avLst/>
              <a:gdLst>
                <a:gd name="T0" fmla="*/ 8 w 16"/>
                <a:gd name="T1" fmla="*/ 11 h 11"/>
                <a:gd name="T2" fmla="*/ 0 w 16"/>
                <a:gd name="T3" fmla="*/ 3 h 11"/>
                <a:gd name="T4" fmla="*/ 0 w 16"/>
                <a:gd name="T5" fmla="*/ 0 h 11"/>
                <a:gd name="T6" fmla="*/ 4 w 16"/>
                <a:gd name="T7" fmla="*/ 0 h 11"/>
                <a:gd name="T8" fmla="*/ 4 w 16"/>
                <a:gd name="T9" fmla="*/ 3 h 11"/>
                <a:gd name="T10" fmla="*/ 8 w 16"/>
                <a:gd name="T11" fmla="*/ 7 h 11"/>
                <a:gd name="T12" fmla="*/ 12 w 16"/>
                <a:gd name="T13" fmla="*/ 3 h 11"/>
                <a:gd name="T14" fmla="*/ 12 w 16"/>
                <a:gd name="T15" fmla="*/ 0 h 11"/>
                <a:gd name="T16" fmla="*/ 16 w 16"/>
                <a:gd name="T17" fmla="*/ 0 h 11"/>
                <a:gd name="T18" fmla="*/ 16 w 16"/>
                <a:gd name="T19" fmla="*/ 3 h 11"/>
                <a:gd name="T20" fmla="*/ 8 w 16"/>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8" y="11"/>
                  </a:moveTo>
                  <a:cubicBezTo>
                    <a:pt x="4" y="11"/>
                    <a:pt x="0" y="7"/>
                    <a:pt x="0" y="3"/>
                  </a:cubicBezTo>
                  <a:cubicBezTo>
                    <a:pt x="0" y="0"/>
                    <a:pt x="0" y="0"/>
                    <a:pt x="0" y="0"/>
                  </a:cubicBezTo>
                  <a:cubicBezTo>
                    <a:pt x="4" y="0"/>
                    <a:pt x="4" y="0"/>
                    <a:pt x="4" y="0"/>
                  </a:cubicBezTo>
                  <a:cubicBezTo>
                    <a:pt x="4" y="3"/>
                    <a:pt x="4" y="3"/>
                    <a:pt x="4" y="3"/>
                  </a:cubicBezTo>
                  <a:cubicBezTo>
                    <a:pt x="4" y="5"/>
                    <a:pt x="6" y="7"/>
                    <a:pt x="8" y="7"/>
                  </a:cubicBezTo>
                  <a:cubicBezTo>
                    <a:pt x="10" y="7"/>
                    <a:pt x="12" y="5"/>
                    <a:pt x="12" y="3"/>
                  </a:cubicBezTo>
                  <a:cubicBezTo>
                    <a:pt x="12" y="0"/>
                    <a:pt x="12" y="0"/>
                    <a:pt x="12" y="0"/>
                  </a:cubicBezTo>
                  <a:cubicBezTo>
                    <a:pt x="16" y="0"/>
                    <a:pt x="16" y="0"/>
                    <a:pt x="16" y="0"/>
                  </a:cubicBezTo>
                  <a:cubicBezTo>
                    <a:pt x="16" y="3"/>
                    <a:pt x="16" y="3"/>
                    <a:pt x="16" y="3"/>
                  </a:cubicBezTo>
                  <a:cubicBezTo>
                    <a:pt x="16" y="7"/>
                    <a:pt x="12"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69">
              <a:extLst>
                <a:ext uri="{FF2B5EF4-FFF2-40B4-BE49-F238E27FC236}">
                  <a16:creationId xmlns:a16="http://schemas.microsoft.com/office/drawing/2014/main" id="{011BE038-B6A9-4EAD-BF78-2DD76C97A355}"/>
                </a:ext>
              </a:extLst>
            </p:cNvPr>
            <p:cNvSpPr>
              <a:spLocks noEditPoints="1"/>
            </p:cNvSpPr>
            <p:nvPr/>
          </p:nvSpPr>
          <p:spPr bwMode="auto">
            <a:xfrm>
              <a:off x="9672638" y="969963"/>
              <a:ext cx="139700" cy="190500"/>
            </a:xfrm>
            <a:custGeom>
              <a:avLst/>
              <a:gdLst>
                <a:gd name="T0" fmla="*/ 34 w 45"/>
                <a:gd name="T1" fmla="*/ 62 h 62"/>
                <a:gd name="T2" fmla="*/ 30 w 45"/>
                <a:gd name="T3" fmla="*/ 62 h 62"/>
                <a:gd name="T4" fmla="*/ 30 w 45"/>
                <a:gd name="T5" fmla="*/ 50 h 62"/>
                <a:gd name="T6" fmla="*/ 31 w 45"/>
                <a:gd name="T7" fmla="*/ 48 h 62"/>
                <a:gd name="T8" fmla="*/ 36 w 45"/>
                <a:gd name="T9" fmla="*/ 38 h 62"/>
                <a:gd name="T10" fmla="*/ 38 w 45"/>
                <a:gd name="T11" fmla="*/ 36 h 62"/>
                <a:gd name="T12" fmla="*/ 38 w 45"/>
                <a:gd name="T13" fmla="*/ 32 h 62"/>
                <a:gd name="T14" fmla="*/ 37 w 45"/>
                <a:gd name="T15" fmla="*/ 30 h 62"/>
                <a:gd name="T16" fmla="*/ 36 w 45"/>
                <a:gd name="T17" fmla="*/ 28 h 62"/>
                <a:gd name="T18" fmla="*/ 37 w 45"/>
                <a:gd name="T19" fmla="*/ 25 h 62"/>
                <a:gd name="T20" fmla="*/ 40 w 45"/>
                <a:gd name="T21" fmla="*/ 10 h 62"/>
                <a:gd name="T22" fmla="*/ 26 w 45"/>
                <a:gd name="T23" fmla="*/ 4 h 62"/>
                <a:gd name="T24" fmla="*/ 12 w 45"/>
                <a:gd name="T25" fmla="*/ 8 h 62"/>
                <a:gd name="T26" fmla="*/ 10 w 45"/>
                <a:gd name="T27" fmla="*/ 10 h 62"/>
                <a:gd name="T28" fmla="*/ 7 w 45"/>
                <a:gd name="T29" fmla="*/ 11 h 62"/>
                <a:gd name="T30" fmla="*/ 8 w 45"/>
                <a:gd name="T31" fmla="*/ 25 h 62"/>
                <a:gd name="T32" fmla="*/ 8 w 45"/>
                <a:gd name="T33" fmla="*/ 28 h 62"/>
                <a:gd name="T34" fmla="*/ 7 w 45"/>
                <a:gd name="T35" fmla="*/ 30 h 62"/>
                <a:gd name="T36" fmla="*/ 6 w 45"/>
                <a:gd name="T37" fmla="*/ 32 h 62"/>
                <a:gd name="T38" fmla="*/ 7 w 45"/>
                <a:gd name="T39" fmla="*/ 36 h 62"/>
                <a:gd name="T40" fmla="*/ 8 w 45"/>
                <a:gd name="T41" fmla="*/ 38 h 62"/>
                <a:gd name="T42" fmla="*/ 13 w 45"/>
                <a:gd name="T43" fmla="*/ 48 h 62"/>
                <a:gd name="T44" fmla="*/ 14 w 45"/>
                <a:gd name="T45" fmla="*/ 50 h 62"/>
                <a:gd name="T46" fmla="*/ 14 w 45"/>
                <a:gd name="T47" fmla="*/ 62 h 62"/>
                <a:gd name="T48" fmla="*/ 10 w 45"/>
                <a:gd name="T49" fmla="*/ 62 h 62"/>
                <a:gd name="T50" fmla="*/ 10 w 45"/>
                <a:gd name="T51" fmla="*/ 51 h 62"/>
                <a:gd name="T52" fmla="*/ 4 w 45"/>
                <a:gd name="T53" fmla="*/ 39 h 62"/>
                <a:gd name="T54" fmla="*/ 2 w 45"/>
                <a:gd name="T55" fmla="*/ 35 h 62"/>
                <a:gd name="T56" fmla="*/ 4 w 45"/>
                <a:gd name="T57" fmla="*/ 27 h 62"/>
                <a:gd name="T58" fmla="*/ 4 w 45"/>
                <a:gd name="T59" fmla="*/ 26 h 62"/>
                <a:gd name="T60" fmla="*/ 3 w 45"/>
                <a:gd name="T61" fmla="*/ 9 h 62"/>
                <a:gd name="T62" fmla="*/ 9 w 45"/>
                <a:gd name="T63" fmla="*/ 6 h 62"/>
                <a:gd name="T64" fmla="*/ 26 w 45"/>
                <a:gd name="T65" fmla="*/ 0 h 62"/>
                <a:gd name="T66" fmla="*/ 44 w 45"/>
                <a:gd name="T67" fmla="*/ 9 h 62"/>
                <a:gd name="T68" fmla="*/ 41 w 45"/>
                <a:gd name="T69" fmla="*/ 26 h 62"/>
                <a:gd name="T70" fmla="*/ 41 w 45"/>
                <a:gd name="T71" fmla="*/ 27 h 62"/>
                <a:gd name="T72" fmla="*/ 42 w 45"/>
                <a:gd name="T73" fmla="*/ 35 h 62"/>
                <a:gd name="T74" fmla="*/ 40 w 45"/>
                <a:gd name="T75" fmla="*/ 39 h 62"/>
                <a:gd name="T76" fmla="*/ 34 w 45"/>
                <a:gd name="T77" fmla="*/ 51 h 62"/>
                <a:gd name="T78" fmla="*/ 34 w 45"/>
                <a:gd name="T79" fmla="*/ 62 h 62"/>
                <a:gd name="T80" fmla="*/ 38 w 45"/>
                <a:gd name="T81" fmla="*/ 36 h 62"/>
                <a:gd name="T82" fmla="*/ 38 w 45"/>
                <a:gd name="T83" fmla="*/ 36 h 62"/>
                <a:gd name="T84" fmla="*/ 38 w 45"/>
                <a:gd name="T85" fmla="*/ 3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2">
                  <a:moveTo>
                    <a:pt x="34" y="62"/>
                  </a:moveTo>
                  <a:cubicBezTo>
                    <a:pt x="30" y="62"/>
                    <a:pt x="30" y="62"/>
                    <a:pt x="30" y="62"/>
                  </a:cubicBezTo>
                  <a:cubicBezTo>
                    <a:pt x="30" y="50"/>
                    <a:pt x="30" y="50"/>
                    <a:pt x="30" y="50"/>
                  </a:cubicBezTo>
                  <a:cubicBezTo>
                    <a:pt x="30" y="49"/>
                    <a:pt x="30" y="48"/>
                    <a:pt x="31" y="48"/>
                  </a:cubicBezTo>
                  <a:cubicBezTo>
                    <a:pt x="31" y="48"/>
                    <a:pt x="36" y="45"/>
                    <a:pt x="36" y="38"/>
                  </a:cubicBezTo>
                  <a:cubicBezTo>
                    <a:pt x="36" y="37"/>
                    <a:pt x="37" y="36"/>
                    <a:pt x="38" y="36"/>
                  </a:cubicBezTo>
                  <a:cubicBezTo>
                    <a:pt x="38" y="35"/>
                    <a:pt x="39" y="33"/>
                    <a:pt x="38" y="32"/>
                  </a:cubicBezTo>
                  <a:cubicBezTo>
                    <a:pt x="38" y="31"/>
                    <a:pt x="38" y="30"/>
                    <a:pt x="37" y="30"/>
                  </a:cubicBezTo>
                  <a:cubicBezTo>
                    <a:pt x="37" y="29"/>
                    <a:pt x="36" y="29"/>
                    <a:pt x="36" y="28"/>
                  </a:cubicBezTo>
                  <a:cubicBezTo>
                    <a:pt x="36" y="27"/>
                    <a:pt x="36" y="26"/>
                    <a:pt x="37" y="25"/>
                  </a:cubicBezTo>
                  <a:cubicBezTo>
                    <a:pt x="39" y="21"/>
                    <a:pt x="41" y="15"/>
                    <a:pt x="40" y="10"/>
                  </a:cubicBezTo>
                  <a:cubicBezTo>
                    <a:pt x="40" y="7"/>
                    <a:pt x="34" y="4"/>
                    <a:pt x="26" y="4"/>
                  </a:cubicBezTo>
                  <a:cubicBezTo>
                    <a:pt x="18" y="4"/>
                    <a:pt x="13" y="6"/>
                    <a:pt x="12" y="8"/>
                  </a:cubicBezTo>
                  <a:cubicBezTo>
                    <a:pt x="12" y="9"/>
                    <a:pt x="11" y="10"/>
                    <a:pt x="10" y="10"/>
                  </a:cubicBezTo>
                  <a:cubicBezTo>
                    <a:pt x="8" y="10"/>
                    <a:pt x="7" y="10"/>
                    <a:pt x="7" y="11"/>
                  </a:cubicBezTo>
                  <a:cubicBezTo>
                    <a:pt x="4" y="14"/>
                    <a:pt x="7" y="22"/>
                    <a:pt x="8" y="25"/>
                  </a:cubicBezTo>
                  <a:cubicBezTo>
                    <a:pt x="8" y="27"/>
                    <a:pt x="8" y="27"/>
                    <a:pt x="8" y="28"/>
                  </a:cubicBezTo>
                  <a:cubicBezTo>
                    <a:pt x="8" y="29"/>
                    <a:pt x="8" y="29"/>
                    <a:pt x="7" y="30"/>
                  </a:cubicBezTo>
                  <a:cubicBezTo>
                    <a:pt x="6" y="30"/>
                    <a:pt x="6" y="31"/>
                    <a:pt x="6" y="32"/>
                  </a:cubicBezTo>
                  <a:cubicBezTo>
                    <a:pt x="6" y="33"/>
                    <a:pt x="6" y="35"/>
                    <a:pt x="7" y="36"/>
                  </a:cubicBezTo>
                  <a:cubicBezTo>
                    <a:pt x="7" y="36"/>
                    <a:pt x="8" y="37"/>
                    <a:pt x="8" y="38"/>
                  </a:cubicBezTo>
                  <a:cubicBezTo>
                    <a:pt x="8" y="45"/>
                    <a:pt x="13" y="48"/>
                    <a:pt x="13" y="48"/>
                  </a:cubicBezTo>
                  <a:cubicBezTo>
                    <a:pt x="14" y="48"/>
                    <a:pt x="14" y="49"/>
                    <a:pt x="14" y="50"/>
                  </a:cubicBezTo>
                  <a:cubicBezTo>
                    <a:pt x="14" y="62"/>
                    <a:pt x="14" y="62"/>
                    <a:pt x="14" y="62"/>
                  </a:cubicBezTo>
                  <a:cubicBezTo>
                    <a:pt x="10" y="62"/>
                    <a:pt x="10" y="62"/>
                    <a:pt x="10" y="62"/>
                  </a:cubicBezTo>
                  <a:cubicBezTo>
                    <a:pt x="10" y="51"/>
                    <a:pt x="10" y="51"/>
                    <a:pt x="10" y="51"/>
                  </a:cubicBezTo>
                  <a:cubicBezTo>
                    <a:pt x="8" y="49"/>
                    <a:pt x="5" y="45"/>
                    <a:pt x="4" y="39"/>
                  </a:cubicBezTo>
                  <a:cubicBezTo>
                    <a:pt x="3" y="38"/>
                    <a:pt x="3" y="37"/>
                    <a:pt x="2" y="35"/>
                  </a:cubicBezTo>
                  <a:cubicBezTo>
                    <a:pt x="2" y="32"/>
                    <a:pt x="2" y="29"/>
                    <a:pt x="4" y="27"/>
                  </a:cubicBezTo>
                  <a:cubicBezTo>
                    <a:pt x="4" y="27"/>
                    <a:pt x="4" y="27"/>
                    <a:pt x="4" y="26"/>
                  </a:cubicBezTo>
                  <a:cubicBezTo>
                    <a:pt x="2" y="22"/>
                    <a:pt x="0" y="13"/>
                    <a:pt x="3" y="9"/>
                  </a:cubicBezTo>
                  <a:cubicBezTo>
                    <a:pt x="5" y="7"/>
                    <a:pt x="6" y="6"/>
                    <a:pt x="9" y="6"/>
                  </a:cubicBezTo>
                  <a:cubicBezTo>
                    <a:pt x="11" y="1"/>
                    <a:pt x="19" y="0"/>
                    <a:pt x="26" y="0"/>
                  </a:cubicBezTo>
                  <a:cubicBezTo>
                    <a:pt x="34" y="0"/>
                    <a:pt x="43" y="3"/>
                    <a:pt x="44" y="9"/>
                  </a:cubicBezTo>
                  <a:cubicBezTo>
                    <a:pt x="45" y="15"/>
                    <a:pt x="42" y="22"/>
                    <a:pt x="41" y="26"/>
                  </a:cubicBezTo>
                  <a:cubicBezTo>
                    <a:pt x="41" y="26"/>
                    <a:pt x="41" y="27"/>
                    <a:pt x="41" y="27"/>
                  </a:cubicBezTo>
                  <a:cubicBezTo>
                    <a:pt x="43" y="29"/>
                    <a:pt x="43" y="32"/>
                    <a:pt x="42" y="35"/>
                  </a:cubicBezTo>
                  <a:cubicBezTo>
                    <a:pt x="42" y="37"/>
                    <a:pt x="41" y="38"/>
                    <a:pt x="40" y="39"/>
                  </a:cubicBezTo>
                  <a:cubicBezTo>
                    <a:pt x="40" y="45"/>
                    <a:pt x="36" y="49"/>
                    <a:pt x="34" y="51"/>
                  </a:cubicBezTo>
                  <a:lnTo>
                    <a:pt x="34" y="62"/>
                  </a:lnTo>
                  <a:close/>
                  <a:moveTo>
                    <a:pt x="38" y="36"/>
                  </a:moveTo>
                  <a:cubicBezTo>
                    <a:pt x="38" y="36"/>
                    <a:pt x="38" y="36"/>
                    <a:pt x="38" y="36"/>
                  </a:cubicBezTo>
                  <a:cubicBezTo>
                    <a:pt x="38" y="36"/>
                    <a:pt x="38" y="36"/>
                    <a:pt x="3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a:extLst>
              <a:ext uri="{FF2B5EF4-FFF2-40B4-BE49-F238E27FC236}">
                <a16:creationId xmlns:a16="http://schemas.microsoft.com/office/drawing/2014/main" id="{A9CD998D-71BE-432D-BFA2-F04D83E44FB3}"/>
              </a:ext>
            </a:extLst>
          </p:cNvPr>
          <p:cNvGrpSpPr/>
          <p:nvPr/>
        </p:nvGrpSpPr>
        <p:grpSpPr>
          <a:xfrm>
            <a:off x="10726166" y="1003607"/>
            <a:ext cx="233363" cy="295275"/>
            <a:chOff x="11371263" y="904875"/>
            <a:chExt cx="233363" cy="295275"/>
          </a:xfrm>
          <a:gradFill>
            <a:gsLst>
              <a:gs pos="100000">
                <a:srgbClr val="3B40A3"/>
              </a:gs>
              <a:gs pos="0">
                <a:srgbClr val="531B96"/>
              </a:gs>
            </a:gsLst>
            <a:lin ang="2700000" scaled="0"/>
          </a:gradFill>
        </p:grpSpPr>
        <p:sp>
          <p:nvSpPr>
            <p:cNvPr id="182" name="Freeform 73">
              <a:extLst>
                <a:ext uri="{FF2B5EF4-FFF2-40B4-BE49-F238E27FC236}">
                  <a16:creationId xmlns:a16="http://schemas.microsoft.com/office/drawing/2014/main" id="{007709D6-BF99-4963-911E-5926F28AAD6C}"/>
                </a:ext>
              </a:extLst>
            </p:cNvPr>
            <p:cNvSpPr>
              <a:spLocks/>
            </p:cNvSpPr>
            <p:nvPr/>
          </p:nvSpPr>
          <p:spPr bwMode="auto">
            <a:xfrm>
              <a:off x="11382376" y="904875"/>
              <a:ext cx="209550" cy="134938"/>
            </a:xfrm>
            <a:custGeom>
              <a:avLst/>
              <a:gdLst>
                <a:gd name="T0" fmla="*/ 3 w 68"/>
                <a:gd name="T1" fmla="*/ 44 h 44"/>
                <a:gd name="T2" fmla="*/ 1 w 68"/>
                <a:gd name="T3" fmla="*/ 43 h 44"/>
                <a:gd name="T4" fmla="*/ 0 w 68"/>
                <a:gd name="T5" fmla="*/ 34 h 44"/>
                <a:gd name="T6" fmla="*/ 34 w 68"/>
                <a:gd name="T7" fmla="*/ 0 h 44"/>
                <a:gd name="T8" fmla="*/ 68 w 68"/>
                <a:gd name="T9" fmla="*/ 34 h 44"/>
                <a:gd name="T10" fmla="*/ 67 w 68"/>
                <a:gd name="T11" fmla="*/ 42 h 44"/>
                <a:gd name="T12" fmla="*/ 64 w 68"/>
                <a:gd name="T13" fmla="*/ 44 h 44"/>
                <a:gd name="T14" fmla="*/ 63 w 68"/>
                <a:gd name="T15" fmla="*/ 41 h 44"/>
                <a:gd name="T16" fmla="*/ 64 w 68"/>
                <a:gd name="T17" fmla="*/ 34 h 44"/>
                <a:gd name="T18" fmla="*/ 34 w 68"/>
                <a:gd name="T19" fmla="*/ 4 h 44"/>
                <a:gd name="T20" fmla="*/ 4 w 68"/>
                <a:gd name="T21" fmla="*/ 34 h 44"/>
                <a:gd name="T22" fmla="*/ 5 w 68"/>
                <a:gd name="T23" fmla="*/ 42 h 44"/>
                <a:gd name="T24" fmla="*/ 4 w 68"/>
                <a:gd name="T25" fmla="*/ 44 h 44"/>
                <a:gd name="T26" fmla="*/ 3 w 68"/>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44">
                  <a:moveTo>
                    <a:pt x="3" y="44"/>
                  </a:moveTo>
                  <a:cubicBezTo>
                    <a:pt x="2" y="44"/>
                    <a:pt x="1" y="43"/>
                    <a:pt x="1" y="43"/>
                  </a:cubicBezTo>
                  <a:cubicBezTo>
                    <a:pt x="0" y="40"/>
                    <a:pt x="0" y="37"/>
                    <a:pt x="0" y="34"/>
                  </a:cubicBezTo>
                  <a:cubicBezTo>
                    <a:pt x="0" y="15"/>
                    <a:pt x="15" y="0"/>
                    <a:pt x="34" y="0"/>
                  </a:cubicBezTo>
                  <a:cubicBezTo>
                    <a:pt x="53" y="0"/>
                    <a:pt x="68" y="15"/>
                    <a:pt x="68" y="34"/>
                  </a:cubicBezTo>
                  <a:cubicBezTo>
                    <a:pt x="68" y="37"/>
                    <a:pt x="68" y="40"/>
                    <a:pt x="67" y="42"/>
                  </a:cubicBezTo>
                  <a:cubicBezTo>
                    <a:pt x="67" y="44"/>
                    <a:pt x="66" y="44"/>
                    <a:pt x="64" y="44"/>
                  </a:cubicBezTo>
                  <a:cubicBezTo>
                    <a:pt x="63" y="44"/>
                    <a:pt x="63" y="43"/>
                    <a:pt x="63" y="41"/>
                  </a:cubicBezTo>
                  <a:cubicBezTo>
                    <a:pt x="64" y="39"/>
                    <a:pt x="64" y="37"/>
                    <a:pt x="64" y="34"/>
                  </a:cubicBezTo>
                  <a:cubicBezTo>
                    <a:pt x="64" y="17"/>
                    <a:pt x="51" y="4"/>
                    <a:pt x="34" y="4"/>
                  </a:cubicBezTo>
                  <a:cubicBezTo>
                    <a:pt x="17" y="4"/>
                    <a:pt x="4" y="17"/>
                    <a:pt x="4" y="34"/>
                  </a:cubicBezTo>
                  <a:cubicBezTo>
                    <a:pt x="4" y="37"/>
                    <a:pt x="4" y="39"/>
                    <a:pt x="5" y="42"/>
                  </a:cubicBezTo>
                  <a:cubicBezTo>
                    <a:pt x="5" y="43"/>
                    <a:pt x="5" y="44"/>
                    <a:pt x="4" y="44"/>
                  </a:cubicBezTo>
                  <a:cubicBezTo>
                    <a:pt x="3" y="44"/>
                    <a:pt x="3" y="44"/>
                    <a:pt x="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74">
              <a:extLst>
                <a:ext uri="{FF2B5EF4-FFF2-40B4-BE49-F238E27FC236}">
                  <a16:creationId xmlns:a16="http://schemas.microsoft.com/office/drawing/2014/main" id="{5F656AFD-7055-4B13-9C3E-CC67F5CC3A84}"/>
                </a:ext>
              </a:extLst>
            </p:cNvPr>
            <p:cNvSpPr>
              <a:spLocks/>
            </p:cNvSpPr>
            <p:nvPr/>
          </p:nvSpPr>
          <p:spPr bwMode="auto">
            <a:xfrm>
              <a:off x="11428413" y="904875"/>
              <a:ext cx="80963" cy="153988"/>
            </a:xfrm>
            <a:custGeom>
              <a:avLst/>
              <a:gdLst>
                <a:gd name="T0" fmla="*/ 13 w 26"/>
                <a:gd name="T1" fmla="*/ 50 h 50"/>
                <a:gd name="T2" fmla="*/ 13 w 26"/>
                <a:gd name="T3" fmla="*/ 50 h 50"/>
                <a:gd name="T4" fmla="*/ 11 w 26"/>
                <a:gd name="T5" fmla="*/ 48 h 50"/>
                <a:gd name="T6" fmla="*/ 12 w 26"/>
                <a:gd name="T7" fmla="*/ 44 h 50"/>
                <a:gd name="T8" fmla="*/ 13 w 26"/>
                <a:gd name="T9" fmla="*/ 34 h 50"/>
                <a:gd name="T10" fmla="*/ 7 w 26"/>
                <a:gd name="T11" fmla="*/ 32 h 50"/>
                <a:gd name="T12" fmla="*/ 0 w 26"/>
                <a:gd name="T13" fmla="*/ 25 h 50"/>
                <a:gd name="T14" fmla="*/ 4 w 26"/>
                <a:gd name="T15" fmla="*/ 14 h 50"/>
                <a:gd name="T16" fmla="*/ 12 w 26"/>
                <a:gd name="T17" fmla="*/ 11 h 50"/>
                <a:gd name="T18" fmla="*/ 17 w 26"/>
                <a:gd name="T19" fmla="*/ 14 h 50"/>
                <a:gd name="T20" fmla="*/ 21 w 26"/>
                <a:gd name="T21" fmla="*/ 10 h 50"/>
                <a:gd name="T22" fmla="*/ 18 w 26"/>
                <a:gd name="T23" fmla="*/ 3 h 50"/>
                <a:gd name="T24" fmla="*/ 18 w 26"/>
                <a:gd name="T25" fmla="*/ 0 h 50"/>
                <a:gd name="T26" fmla="*/ 21 w 26"/>
                <a:gd name="T27" fmla="*/ 1 h 50"/>
                <a:gd name="T28" fmla="*/ 25 w 26"/>
                <a:gd name="T29" fmla="*/ 10 h 50"/>
                <a:gd name="T30" fmla="*/ 25 w 26"/>
                <a:gd name="T31" fmla="*/ 12 h 50"/>
                <a:gd name="T32" fmla="*/ 17 w 26"/>
                <a:gd name="T33" fmla="*/ 18 h 50"/>
                <a:gd name="T34" fmla="*/ 14 w 26"/>
                <a:gd name="T35" fmla="*/ 16 h 50"/>
                <a:gd name="T36" fmla="*/ 14 w 26"/>
                <a:gd name="T37" fmla="*/ 15 h 50"/>
                <a:gd name="T38" fmla="*/ 9 w 26"/>
                <a:gd name="T39" fmla="*/ 16 h 50"/>
                <a:gd name="T40" fmla="*/ 4 w 26"/>
                <a:gd name="T41" fmla="*/ 24 h 50"/>
                <a:gd name="T42" fmla="*/ 4 w 26"/>
                <a:gd name="T43" fmla="*/ 24 h 50"/>
                <a:gd name="T44" fmla="*/ 7 w 26"/>
                <a:gd name="T45" fmla="*/ 28 h 50"/>
                <a:gd name="T46" fmla="*/ 16 w 26"/>
                <a:gd name="T47" fmla="*/ 31 h 50"/>
                <a:gd name="T48" fmla="*/ 16 w 26"/>
                <a:gd name="T49" fmla="*/ 45 h 50"/>
                <a:gd name="T50" fmla="*/ 15 w 26"/>
                <a:gd name="T51" fmla="*/ 48 h 50"/>
                <a:gd name="T52" fmla="*/ 13 w 26"/>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50">
                  <a:moveTo>
                    <a:pt x="13" y="50"/>
                  </a:moveTo>
                  <a:cubicBezTo>
                    <a:pt x="13" y="50"/>
                    <a:pt x="13" y="50"/>
                    <a:pt x="13" y="50"/>
                  </a:cubicBezTo>
                  <a:cubicBezTo>
                    <a:pt x="12" y="50"/>
                    <a:pt x="11" y="49"/>
                    <a:pt x="11" y="48"/>
                  </a:cubicBezTo>
                  <a:cubicBezTo>
                    <a:pt x="12" y="47"/>
                    <a:pt x="12" y="45"/>
                    <a:pt x="12" y="44"/>
                  </a:cubicBezTo>
                  <a:cubicBezTo>
                    <a:pt x="13" y="40"/>
                    <a:pt x="14" y="36"/>
                    <a:pt x="13" y="34"/>
                  </a:cubicBezTo>
                  <a:cubicBezTo>
                    <a:pt x="12" y="32"/>
                    <a:pt x="10" y="32"/>
                    <a:pt x="7" y="32"/>
                  </a:cubicBezTo>
                  <a:cubicBezTo>
                    <a:pt x="2" y="32"/>
                    <a:pt x="0" y="27"/>
                    <a:pt x="0" y="25"/>
                  </a:cubicBezTo>
                  <a:cubicBezTo>
                    <a:pt x="0" y="19"/>
                    <a:pt x="2" y="16"/>
                    <a:pt x="4" y="14"/>
                  </a:cubicBezTo>
                  <a:cubicBezTo>
                    <a:pt x="6" y="12"/>
                    <a:pt x="9" y="11"/>
                    <a:pt x="12" y="11"/>
                  </a:cubicBezTo>
                  <a:cubicBezTo>
                    <a:pt x="15" y="11"/>
                    <a:pt x="17" y="12"/>
                    <a:pt x="17" y="14"/>
                  </a:cubicBezTo>
                  <a:cubicBezTo>
                    <a:pt x="18" y="13"/>
                    <a:pt x="20" y="12"/>
                    <a:pt x="21" y="10"/>
                  </a:cubicBezTo>
                  <a:cubicBezTo>
                    <a:pt x="18" y="3"/>
                    <a:pt x="18" y="3"/>
                    <a:pt x="18" y="3"/>
                  </a:cubicBezTo>
                  <a:cubicBezTo>
                    <a:pt x="17" y="2"/>
                    <a:pt x="18" y="1"/>
                    <a:pt x="18" y="0"/>
                  </a:cubicBezTo>
                  <a:cubicBezTo>
                    <a:pt x="19" y="0"/>
                    <a:pt x="21" y="0"/>
                    <a:pt x="21" y="1"/>
                  </a:cubicBezTo>
                  <a:cubicBezTo>
                    <a:pt x="25" y="10"/>
                    <a:pt x="25" y="10"/>
                    <a:pt x="25" y="10"/>
                  </a:cubicBezTo>
                  <a:cubicBezTo>
                    <a:pt x="26" y="10"/>
                    <a:pt x="26" y="11"/>
                    <a:pt x="25" y="12"/>
                  </a:cubicBezTo>
                  <a:cubicBezTo>
                    <a:pt x="25" y="13"/>
                    <a:pt x="21" y="17"/>
                    <a:pt x="17" y="18"/>
                  </a:cubicBezTo>
                  <a:cubicBezTo>
                    <a:pt x="16" y="18"/>
                    <a:pt x="15" y="17"/>
                    <a:pt x="14" y="16"/>
                  </a:cubicBezTo>
                  <a:cubicBezTo>
                    <a:pt x="14" y="16"/>
                    <a:pt x="14" y="16"/>
                    <a:pt x="14" y="15"/>
                  </a:cubicBezTo>
                  <a:cubicBezTo>
                    <a:pt x="13" y="15"/>
                    <a:pt x="12" y="15"/>
                    <a:pt x="9" y="16"/>
                  </a:cubicBezTo>
                  <a:cubicBezTo>
                    <a:pt x="8" y="16"/>
                    <a:pt x="4" y="18"/>
                    <a:pt x="4" y="24"/>
                  </a:cubicBezTo>
                  <a:cubicBezTo>
                    <a:pt x="4" y="24"/>
                    <a:pt x="4" y="24"/>
                    <a:pt x="4" y="24"/>
                  </a:cubicBezTo>
                  <a:cubicBezTo>
                    <a:pt x="4" y="24"/>
                    <a:pt x="4" y="28"/>
                    <a:pt x="7" y="28"/>
                  </a:cubicBezTo>
                  <a:cubicBezTo>
                    <a:pt x="11" y="28"/>
                    <a:pt x="14" y="29"/>
                    <a:pt x="16" y="31"/>
                  </a:cubicBezTo>
                  <a:cubicBezTo>
                    <a:pt x="19" y="35"/>
                    <a:pt x="17" y="40"/>
                    <a:pt x="16" y="45"/>
                  </a:cubicBezTo>
                  <a:cubicBezTo>
                    <a:pt x="16" y="46"/>
                    <a:pt x="16" y="47"/>
                    <a:pt x="15" y="48"/>
                  </a:cubicBezTo>
                  <a:cubicBezTo>
                    <a:pt x="15" y="49"/>
                    <a:pt x="14" y="50"/>
                    <a:pt x="1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75">
              <a:extLst>
                <a:ext uri="{FF2B5EF4-FFF2-40B4-BE49-F238E27FC236}">
                  <a16:creationId xmlns:a16="http://schemas.microsoft.com/office/drawing/2014/main" id="{91AB533D-E8BB-4E94-A946-2BD81FA4893D}"/>
                </a:ext>
              </a:extLst>
            </p:cNvPr>
            <p:cNvSpPr>
              <a:spLocks/>
            </p:cNvSpPr>
            <p:nvPr/>
          </p:nvSpPr>
          <p:spPr bwMode="auto">
            <a:xfrm>
              <a:off x="11512551" y="935038"/>
              <a:ext cx="55563" cy="117475"/>
            </a:xfrm>
            <a:custGeom>
              <a:avLst/>
              <a:gdLst>
                <a:gd name="T0" fmla="*/ 2 w 18"/>
                <a:gd name="T1" fmla="*/ 38 h 38"/>
                <a:gd name="T2" fmla="*/ 1 w 18"/>
                <a:gd name="T3" fmla="*/ 38 h 38"/>
                <a:gd name="T4" fmla="*/ 1 w 18"/>
                <a:gd name="T5" fmla="*/ 35 h 38"/>
                <a:gd name="T6" fmla="*/ 4 w 18"/>
                <a:gd name="T7" fmla="*/ 31 h 38"/>
                <a:gd name="T8" fmla="*/ 2 w 18"/>
                <a:gd name="T9" fmla="*/ 26 h 38"/>
                <a:gd name="T10" fmla="*/ 1 w 18"/>
                <a:gd name="T11" fmla="*/ 23 h 38"/>
                <a:gd name="T12" fmla="*/ 3 w 18"/>
                <a:gd name="T13" fmla="*/ 20 h 38"/>
                <a:gd name="T14" fmla="*/ 7 w 18"/>
                <a:gd name="T15" fmla="*/ 13 h 38"/>
                <a:gd name="T16" fmla="*/ 4 w 18"/>
                <a:gd name="T17" fmla="*/ 9 h 38"/>
                <a:gd name="T18" fmla="*/ 3 w 18"/>
                <a:gd name="T19" fmla="*/ 7 h 38"/>
                <a:gd name="T20" fmla="*/ 15 w 18"/>
                <a:gd name="T21" fmla="*/ 1 h 38"/>
                <a:gd name="T22" fmla="*/ 17 w 18"/>
                <a:gd name="T23" fmla="*/ 2 h 38"/>
                <a:gd name="T24" fmla="*/ 16 w 18"/>
                <a:gd name="T25" fmla="*/ 5 h 38"/>
                <a:gd name="T26" fmla="*/ 9 w 18"/>
                <a:gd name="T27" fmla="*/ 7 h 38"/>
                <a:gd name="T28" fmla="*/ 11 w 18"/>
                <a:gd name="T29" fmla="*/ 12 h 38"/>
                <a:gd name="T30" fmla="*/ 6 w 18"/>
                <a:gd name="T31" fmla="*/ 23 h 38"/>
                <a:gd name="T32" fmla="*/ 6 w 18"/>
                <a:gd name="T33" fmla="*/ 24 h 38"/>
                <a:gd name="T34" fmla="*/ 6 w 18"/>
                <a:gd name="T35" fmla="*/ 25 h 38"/>
                <a:gd name="T36" fmla="*/ 7 w 18"/>
                <a:gd name="T37" fmla="*/ 34 h 38"/>
                <a:gd name="T38" fmla="*/ 4 w 18"/>
                <a:gd name="T39" fmla="*/ 37 h 38"/>
                <a:gd name="T40" fmla="*/ 2 w 18"/>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8">
                  <a:moveTo>
                    <a:pt x="2" y="38"/>
                  </a:moveTo>
                  <a:cubicBezTo>
                    <a:pt x="2" y="38"/>
                    <a:pt x="2" y="38"/>
                    <a:pt x="1" y="38"/>
                  </a:cubicBezTo>
                  <a:cubicBezTo>
                    <a:pt x="0" y="37"/>
                    <a:pt x="0" y="36"/>
                    <a:pt x="1" y="35"/>
                  </a:cubicBezTo>
                  <a:cubicBezTo>
                    <a:pt x="2" y="34"/>
                    <a:pt x="3" y="32"/>
                    <a:pt x="4" y="31"/>
                  </a:cubicBezTo>
                  <a:cubicBezTo>
                    <a:pt x="4" y="30"/>
                    <a:pt x="3" y="27"/>
                    <a:pt x="2" y="26"/>
                  </a:cubicBezTo>
                  <a:cubicBezTo>
                    <a:pt x="2" y="25"/>
                    <a:pt x="1" y="24"/>
                    <a:pt x="1" y="23"/>
                  </a:cubicBezTo>
                  <a:cubicBezTo>
                    <a:pt x="1" y="22"/>
                    <a:pt x="2" y="22"/>
                    <a:pt x="3" y="20"/>
                  </a:cubicBezTo>
                  <a:cubicBezTo>
                    <a:pt x="5" y="19"/>
                    <a:pt x="8" y="15"/>
                    <a:pt x="7" y="13"/>
                  </a:cubicBezTo>
                  <a:cubicBezTo>
                    <a:pt x="7" y="11"/>
                    <a:pt x="6" y="10"/>
                    <a:pt x="4" y="9"/>
                  </a:cubicBezTo>
                  <a:cubicBezTo>
                    <a:pt x="3" y="8"/>
                    <a:pt x="3" y="7"/>
                    <a:pt x="3" y="7"/>
                  </a:cubicBezTo>
                  <a:cubicBezTo>
                    <a:pt x="3" y="5"/>
                    <a:pt x="3" y="4"/>
                    <a:pt x="15" y="1"/>
                  </a:cubicBezTo>
                  <a:cubicBezTo>
                    <a:pt x="16" y="0"/>
                    <a:pt x="17" y="1"/>
                    <a:pt x="17" y="2"/>
                  </a:cubicBezTo>
                  <a:cubicBezTo>
                    <a:pt x="18" y="3"/>
                    <a:pt x="17" y="4"/>
                    <a:pt x="16" y="5"/>
                  </a:cubicBezTo>
                  <a:cubicBezTo>
                    <a:pt x="14" y="5"/>
                    <a:pt x="11" y="6"/>
                    <a:pt x="9" y="7"/>
                  </a:cubicBezTo>
                  <a:cubicBezTo>
                    <a:pt x="10" y="9"/>
                    <a:pt x="11" y="10"/>
                    <a:pt x="11" y="12"/>
                  </a:cubicBezTo>
                  <a:cubicBezTo>
                    <a:pt x="12" y="17"/>
                    <a:pt x="8" y="21"/>
                    <a:pt x="6" y="23"/>
                  </a:cubicBezTo>
                  <a:cubicBezTo>
                    <a:pt x="6" y="23"/>
                    <a:pt x="6" y="23"/>
                    <a:pt x="6" y="24"/>
                  </a:cubicBezTo>
                  <a:cubicBezTo>
                    <a:pt x="6" y="24"/>
                    <a:pt x="6" y="24"/>
                    <a:pt x="6" y="25"/>
                  </a:cubicBezTo>
                  <a:cubicBezTo>
                    <a:pt x="7" y="28"/>
                    <a:pt x="9" y="32"/>
                    <a:pt x="7" y="34"/>
                  </a:cubicBezTo>
                  <a:cubicBezTo>
                    <a:pt x="6" y="35"/>
                    <a:pt x="5" y="36"/>
                    <a:pt x="4" y="37"/>
                  </a:cubicBezTo>
                  <a:cubicBezTo>
                    <a:pt x="4" y="38"/>
                    <a:pt x="3"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76">
              <a:extLst>
                <a:ext uri="{FF2B5EF4-FFF2-40B4-BE49-F238E27FC236}">
                  <a16:creationId xmlns:a16="http://schemas.microsoft.com/office/drawing/2014/main" id="{550D91D2-7D7E-43EC-9B5E-17FD7E0C9C34}"/>
                </a:ext>
              </a:extLst>
            </p:cNvPr>
            <p:cNvSpPr>
              <a:spLocks noEditPoints="1"/>
            </p:cNvSpPr>
            <p:nvPr/>
          </p:nvSpPr>
          <p:spPr bwMode="auto">
            <a:xfrm>
              <a:off x="11371263" y="1028700"/>
              <a:ext cx="233363" cy="171450"/>
            </a:xfrm>
            <a:custGeom>
              <a:avLst/>
              <a:gdLst>
                <a:gd name="T0" fmla="*/ 38 w 76"/>
                <a:gd name="T1" fmla="*/ 56 h 56"/>
                <a:gd name="T2" fmla="*/ 36 w 76"/>
                <a:gd name="T3" fmla="*/ 54 h 56"/>
                <a:gd name="T4" fmla="*/ 2 w 76"/>
                <a:gd name="T5" fmla="*/ 42 h 56"/>
                <a:gd name="T6" fmla="*/ 0 w 76"/>
                <a:gd name="T7" fmla="*/ 40 h 56"/>
                <a:gd name="T8" fmla="*/ 0 w 76"/>
                <a:gd name="T9" fmla="*/ 2 h 56"/>
                <a:gd name="T10" fmla="*/ 2 w 76"/>
                <a:gd name="T11" fmla="*/ 0 h 56"/>
                <a:gd name="T12" fmla="*/ 38 w 76"/>
                <a:gd name="T13" fmla="*/ 11 h 56"/>
                <a:gd name="T14" fmla="*/ 74 w 76"/>
                <a:gd name="T15" fmla="*/ 0 h 56"/>
                <a:gd name="T16" fmla="*/ 76 w 76"/>
                <a:gd name="T17" fmla="*/ 2 h 56"/>
                <a:gd name="T18" fmla="*/ 76 w 76"/>
                <a:gd name="T19" fmla="*/ 40 h 56"/>
                <a:gd name="T20" fmla="*/ 74 w 76"/>
                <a:gd name="T21" fmla="*/ 42 h 56"/>
                <a:gd name="T22" fmla="*/ 40 w 76"/>
                <a:gd name="T23" fmla="*/ 54 h 56"/>
                <a:gd name="T24" fmla="*/ 38 w 76"/>
                <a:gd name="T25" fmla="*/ 56 h 56"/>
                <a:gd name="T26" fmla="*/ 4 w 76"/>
                <a:gd name="T27" fmla="*/ 38 h 56"/>
                <a:gd name="T28" fmla="*/ 38 w 76"/>
                <a:gd name="T29" fmla="*/ 49 h 56"/>
                <a:gd name="T30" fmla="*/ 72 w 76"/>
                <a:gd name="T31" fmla="*/ 38 h 56"/>
                <a:gd name="T32" fmla="*/ 72 w 76"/>
                <a:gd name="T33" fmla="*/ 4 h 56"/>
                <a:gd name="T34" fmla="*/ 40 w 76"/>
                <a:gd name="T35" fmla="*/ 16 h 56"/>
                <a:gd name="T36" fmla="*/ 38 w 76"/>
                <a:gd name="T37" fmla="*/ 18 h 56"/>
                <a:gd name="T38" fmla="*/ 36 w 76"/>
                <a:gd name="T39" fmla="*/ 16 h 56"/>
                <a:gd name="T40" fmla="*/ 4 w 76"/>
                <a:gd name="T41" fmla="*/ 4 h 56"/>
                <a:gd name="T42" fmla="*/ 4 w 76"/>
                <a:gd name="T43"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 h="56">
                  <a:moveTo>
                    <a:pt x="38" y="56"/>
                  </a:moveTo>
                  <a:cubicBezTo>
                    <a:pt x="37" y="56"/>
                    <a:pt x="36" y="55"/>
                    <a:pt x="36" y="54"/>
                  </a:cubicBezTo>
                  <a:cubicBezTo>
                    <a:pt x="36" y="50"/>
                    <a:pt x="25" y="42"/>
                    <a:pt x="2" y="42"/>
                  </a:cubicBezTo>
                  <a:cubicBezTo>
                    <a:pt x="1" y="42"/>
                    <a:pt x="0" y="41"/>
                    <a:pt x="0" y="40"/>
                  </a:cubicBezTo>
                  <a:cubicBezTo>
                    <a:pt x="0" y="2"/>
                    <a:pt x="0" y="2"/>
                    <a:pt x="0" y="2"/>
                  </a:cubicBezTo>
                  <a:cubicBezTo>
                    <a:pt x="0" y="1"/>
                    <a:pt x="1" y="0"/>
                    <a:pt x="2" y="0"/>
                  </a:cubicBezTo>
                  <a:cubicBezTo>
                    <a:pt x="21" y="0"/>
                    <a:pt x="33" y="5"/>
                    <a:pt x="38" y="11"/>
                  </a:cubicBezTo>
                  <a:cubicBezTo>
                    <a:pt x="43" y="5"/>
                    <a:pt x="55" y="0"/>
                    <a:pt x="74" y="0"/>
                  </a:cubicBezTo>
                  <a:cubicBezTo>
                    <a:pt x="75" y="0"/>
                    <a:pt x="76" y="1"/>
                    <a:pt x="76" y="2"/>
                  </a:cubicBezTo>
                  <a:cubicBezTo>
                    <a:pt x="76" y="40"/>
                    <a:pt x="76" y="40"/>
                    <a:pt x="76" y="40"/>
                  </a:cubicBezTo>
                  <a:cubicBezTo>
                    <a:pt x="76" y="41"/>
                    <a:pt x="75" y="42"/>
                    <a:pt x="74" y="42"/>
                  </a:cubicBezTo>
                  <a:cubicBezTo>
                    <a:pt x="51" y="42"/>
                    <a:pt x="40" y="50"/>
                    <a:pt x="40" y="54"/>
                  </a:cubicBezTo>
                  <a:cubicBezTo>
                    <a:pt x="40" y="55"/>
                    <a:pt x="39" y="56"/>
                    <a:pt x="38" y="56"/>
                  </a:cubicBezTo>
                  <a:close/>
                  <a:moveTo>
                    <a:pt x="4" y="38"/>
                  </a:moveTo>
                  <a:cubicBezTo>
                    <a:pt x="21" y="38"/>
                    <a:pt x="33" y="43"/>
                    <a:pt x="38" y="49"/>
                  </a:cubicBezTo>
                  <a:cubicBezTo>
                    <a:pt x="43" y="43"/>
                    <a:pt x="55" y="38"/>
                    <a:pt x="72" y="38"/>
                  </a:cubicBezTo>
                  <a:cubicBezTo>
                    <a:pt x="72" y="4"/>
                    <a:pt x="72" y="4"/>
                    <a:pt x="72" y="4"/>
                  </a:cubicBezTo>
                  <a:cubicBezTo>
                    <a:pt x="51" y="4"/>
                    <a:pt x="40" y="12"/>
                    <a:pt x="40" y="16"/>
                  </a:cubicBezTo>
                  <a:cubicBezTo>
                    <a:pt x="40" y="17"/>
                    <a:pt x="39" y="18"/>
                    <a:pt x="38" y="18"/>
                  </a:cubicBezTo>
                  <a:cubicBezTo>
                    <a:pt x="37" y="18"/>
                    <a:pt x="36" y="17"/>
                    <a:pt x="36" y="16"/>
                  </a:cubicBezTo>
                  <a:cubicBezTo>
                    <a:pt x="36" y="12"/>
                    <a:pt x="25" y="4"/>
                    <a:pt x="4" y="4"/>
                  </a:cubicBezTo>
                  <a:lnTo>
                    <a:pt x="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77">
              <a:extLst>
                <a:ext uri="{FF2B5EF4-FFF2-40B4-BE49-F238E27FC236}">
                  <a16:creationId xmlns:a16="http://schemas.microsoft.com/office/drawing/2014/main" id="{BB7A6191-4DBA-4513-BB8A-3696CFEF9FC1}"/>
                </a:ext>
              </a:extLst>
            </p:cNvPr>
            <p:cNvSpPr>
              <a:spLocks/>
            </p:cNvSpPr>
            <p:nvPr/>
          </p:nvSpPr>
          <p:spPr bwMode="auto">
            <a:xfrm>
              <a:off x="11480801" y="1071563"/>
              <a:ext cx="12700" cy="125413"/>
            </a:xfrm>
            <a:custGeom>
              <a:avLst/>
              <a:gdLst>
                <a:gd name="T0" fmla="*/ 2 w 4"/>
                <a:gd name="T1" fmla="*/ 41 h 41"/>
                <a:gd name="T2" fmla="*/ 0 w 4"/>
                <a:gd name="T3" fmla="*/ 39 h 41"/>
                <a:gd name="T4" fmla="*/ 0 w 4"/>
                <a:gd name="T5" fmla="*/ 2 h 41"/>
                <a:gd name="T6" fmla="*/ 2 w 4"/>
                <a:gd name="T7" fmla="*/ 0 h 41"/>
                <a:gd name="T8" fmla="*/ 4 w 4"/>
                <a:gd name="T9" fmla="*/ 2 h 41"/>
                <a:gd name="T10" fmla="*/ 4 w 4"/>
                <a:gd name="T11" fmla="*/ 39 h 41"/>
                <a:gd name="T12" fmla="*/ 2 w 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 h="41">
                  <a:moveTo>
                    <a:pt x="2" y="41"/>
                  </a:moveTo>
                  <a:cubicBezTo>
                    <a:pt x="1" y="41"/>
                    <a:pt x="0" y="41"/>
                    <a:pt x="0" y="39"/>
                  </a:cubicBezTo>
                  <a:cubicBezTo>
                    <a:pt x="0" y="2"/>
                    <a:pt x="0" y="2"/>
                    <a:pt x="0" y="2"/>
                  </a:cubicBezTo>
                  <a:cubicBezTo>
                    <a:pt x="0" y="1"/>
                    <a:pt x="1" y="0"/>
                    <a:pt x="2" y="0"/>
                  </a:cubicBezTo>
                  <a:cubicBezTo>
                    <a:pt x="3" y="0"/>
                    <a:pt x="4" y="1"/>
                    <a:pt x="4" y="2"/>
                  </a:cubicBezTo>
                  <a:cubicBezTo>
                    <a:pt x="4" y="39"/>
                    <a:pt x="4" y="39"/>
                    <a:pt x="4" y="39"/>
                  </a:cubicBezTo>
                  <a:cubicBezTo>
                    <a:pt x="4" y="41"/>
                    <a:pt x="3" y="41"/>
                    <a:pt x="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78">
              <a:extLst>
                <a:ext uri="{FF2B5EF4-FFF2-40B4-BE49-F238E27FC236}">
                  <a16:creationId xmlns:a16="http://schemas.microsoft.com/office/drawing/2014/main" id="{40AD6580-587D-42D5-909E-344B388F5A63}"/>
                </a:ext>
              </a:extLst>
            </p:cNvPr>
            <p:cNvSpPr>
              <a:spLocks/>
            </p:cNvSpPr>
            <p:nvPr/>
          </p:nvSpPr>
          <p:spPr bwMode="auto">
            <a:xfrm>
              <a:off x="11401426" y="1068388"/>
              <a:ext cx="68263" cy="23813"/>
            </a:xfrm>
            <a:custGeom>
              <a:avLst/>
              <a:gdLst>
                <a:gd name="T0" fmla="*/ 20 w 22"/>
                <a:gd name="T1" fmla="*/ 8 h 8"/>
                <a:gd name="T2" fmla="*/ 19 w 22"/>
                <a:gd name="T3" fmla="*/ 8 h 8"/>
                <a:gd name="T4" fmla="*/ 2 w 22"/>
                <a:gd name="T5" fmla="*/ 4 h 8"/>
                <a:gd name="T6" fmla="*/ 0 w 22"/>
                <a:gd name="T7" fmla="*/ 2 h 8"/>
                <a:gd name="T8" fmla="*/ 2 w 22"/>
                <a:gd name="T9" fmla="*/ 0 h 8"/>
                <a:gd name="T10" fmla="*/ 21 w 22"/>
                <a:gd name="T11" fmla="*/ 4 h 8"/>
                <a:gd name="T12" fmla="*/ 22 w 22"/>
                <a:gd name="T13" fmla="*/ 7 h 8"/>
                <a:gd name="T14" fmla="*/ 20 w 2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0" y="8"/>
                  </a:moveTo>
                  <a:cubicBezTo>
                    <a:pt x="20" y="8"/>
                    <a:pt x="20" y="8"/>
                    <a:pt x="19" y="8"/>
                  </a:cubicBezTo>
                  <a:cubicBezTo>
                    <a:pt x="15" y="6"/>
                    <a:pt x="9" y="5"/>
                    <a:pt x="2" y="4"/>
                  </a:cubicBezTo>
                  <a:cubicBezTo>
                    <a:pt x="1" y="4"/>
                    <a:pt x="0" y="3"/>
                    <a:pt x="0" y="2"/>
                  </a:cubicBezTo>
                  <a:cubicBezTo>
                    <a:pt x="0" y="0"/>
                    <a:pt x="1" y="0"/>
                    <a:pt x="2" y="0"/>
                  </a:cubicBezTo>
                  <a:cubicBezTo>
                    <a:pt x="9" y="1"/>
                    <a:pt x="16" y="2"/>
                    <a:pt x="21" y="4"/>
                  </a:cubicBezTo>
                  <a:cubicBezTo>
                    <a:pt x="22" y="4"/>
                    <a:pt x="22" y="6"/>
                    <a:pt x="22" y="7"/>
                  </a:cubicBezTo>
                  <a:cubicBezTo>
                    <a:pt x="22" y="7"/>
                    <a:pt x="21" y="8"/>
                    <a:pt x="2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79">
              <a:extLst>
                <a:ext uri="{FF2B5EF4-FFF2-40B4-BE49-F238E27FC236}">
                  <a16:creationId xmlns:a16="http://schemas.microsoft.com/office/drawing/2014/main" id="{63EB02E8-9B30-4E4A-BE35-162DDCE5F090}"/>
                </a:ext>
              </a:extLst>
            </p:cNvPr>
            <p:cNvSpPr>
              <a:spLocks/>
            </p:cNvSpPr>
            <p:nvPr/>
          </p:nvSpPr>
          <p:spPr bwMode="auto">
            <a:xfrm>
              <a:off x="11401426" y="1104900"/>
              <a:ext cx="68263" cy="23813"/>
            </a:xfrm>
            <a:custGeom>
              <a:avLst/>
              <a:gdLst>
                <a:gd name="T0" fmla="*/ 20 w 22"/>
                <a:gd name="T1" fmla="*/ 8 h 8"/>
                <a:gd name="T2" fmla="*/ 19 w 22"/>
                <a:gd name="T3" fmla="*/ 8 h 8"/>
                <a:gd name="T4" fmla="*/ 2 w 22"/>
                <a:gd name="T5" fmla="*/ 4 h 8"/>
                <a:gd name="T6" fmla="*/ 0 w 22"/>
                <a:gd name="T7" fmla="*/ 2 h 8"/>
                <a:gd name="T8" fmla="*/ 2 w 22"/>
                <a:gd name="T9" fmla="*/ 0 h 8"/>
                <a:gd name="T10" fmla="*/ 21 w 22"/>
                <a:gd name="T11" fmla="*/ 4 h 8"/>
                <a:gd name="T12" fmla="*/ 22 w 22"/>
                <a:gd name="T13" fmla="*/ 7 h 8"/>
                <a:gd name="T14" fmla="*/ 20 w 2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0" y="8"/>
                  </a:moveTo>
                  <a:cubicBezTo>
                    <a:pt x="20" y="8"/>
                    <a:pt x="20" y="8"/>
                    <a:pt x="19" y="8"/>
                  </a:cubicBezTo>
                  <a:cubicBezTo>
                    <a:pt x="15" y="6"/>
                    <a:pt x="9" y="5"/>
                    <a:pt x="2" y="4"/>
                  </a:cubicBezTo>
                  <a:cubicBezTo>
                    <a:pt x="1" y="4"/>
                    <a:pt x="0" y="3"/>
                    <a:pt x="0" y="2"/>
                  </a:cubicBezTo>
                  <a:cubicBezTo>
                    <a:pt x="0" y="0"/>
                    <a:pt x="1" y="0"/>
                    <a:pt x="2" y="0"/>
                  </a:cubicBezTo>
                  <a:cubicBezTo>
                    <a:pt x="9" y="1"/>
                    <a:pt x="16" y="2"/>
                    <a:pt x="21" y="4"/>
                  </a:cubicBezTo>
                  <a:cubicBezTo>
                    <a:pt x="22" y="4"/>
                    <a:pt x="22" y="6"/>
                    <a:pt x="22" y="7"/>
                  </a:cubicBezTo>
                  <a:cubicBezTo>
                    <a:pt x="22" y="7"/>
                    <a:pt x="21" y="8"/>
                    <a:pt x="2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0">
              <a:extLst>
                <a:ext uri="{FF2B5EF4-FFF2-40B4-BE49-F238E27FC236}">
                  <a16:creationId xmlns:a16="http://schemas.microsoft.com/office/drawing/2014/main" id="{A8F73F58-C417-4D9A-8D6E-C674965C8849}"/>
                </a:ext>
              </a:extLst>
            </p:cNvPr>
            <p:cNvSpPr>
              <a:spLocks/>
            </p:cNvSpPr>
            <p:nvPr/>
          </p:nvSpPr>
          <p:spPr bwMode="auto">
            <a:xfrm>
              <a:off x="11506201" y="1068388"/>
              <a:ext cx="66675" cy="23813"/>
            </a:xfrm>
            <a:custGeom>
              <a:avLst/>
              <a:gdLst>
                <a:gd name="T0" fmla="*/ 2 w 22"/>
                <a:gd name="T1" fmla="*/ 8 h 8"/>
                <a:gd name="T2" fmla="*/ 0 w 22"/>
                <a:gd name="T3" fmla="*/ 7 h 8"/>
                <a:gd name="T4" fmla="*/ 1 w 22"/>
                <a:gd name="T5" fmla="*/ 4 h 8"/>
                <a:gd name="T6" fmla="*/ 20 w 22"/>
                <a:gd name="T7" fmla="*/ 0 h 8"/>
                <a:gd name="T8" fmla="*/ 22 w 22"/>
                <a:gd name="T9" fmla="*/ 2 h 8"/>
                <a:gd name="T10" fmla="*/ 20 w 22"/>
                <a:gd name="T11" fmla="*/ 4 h 8"/>
                <a:gd name="T12" fmla="*/ 3 w 22"/>
                <a:gd name="T13" fmla="*/ 8 h 8"/>
                <a:gd name="T14" fmla="*/ 2 w 2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 y="8"/>
                  </a:moveTo>
                  <a:cubicBezTo>
                    <a:pt x="1" y="8"/>
                    <a:pt x="0" y="7"/>
                    <a:pt x="0" y="7"/>
                  </a:cubicBezTo>
                  <a:cubicBezTo>
                    <a:pt x="0" y="6"/>
                    <a:pt x="0" y="4"/>
                    <a:pt x="1" y="4"/>
                  </a:cubicBezTo>
                  <a:cubicBezTo>
                    <a:pt x="6" y="2"/>
                    <a:pt x="13" y="1"/>
                    <a:pt x="20" y="0"/>
                  </a:cubicBezTo>
                  <a:cubicBezTo>
                    <a:pt x="21" y="0"/>
                    <a:pt x="22" y="0"/>
                    <a:pt x="22" y="2"/>
                  </a:cubicBezTo>
                  <a:cubicBezTo>
                    <a:pt x="22" y="3"/>
                    <a:pt x="21" y="4"/>
                    <a:pt x="20" y="4"/>
                  </a:cubicBezTo>
                  <a:cubicBezTo>
                    <a:pt x="13" y="5"/>
                    <a:pt x="7" y="6"/>
                    <a:pt x="3" y="8"/>
                  </a:cubicBezTo>
                  <a:cubicBezTo>
                    <a:pt x="2" y="8"/>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81">
              <a:extLst>
                <a:ext uri="{FF2B5EF4-FFF2-40B4-BE49-F238E27FC236}">
                  <a16:creationId xmlns:a16="http://schemas.microsoft.com/office/drawing/2014/main" id="{5AF50EBB-D029-4EFF-9F21-ADCAC2967B9F}"/>
                </a:ext>
              </a:extLst>
            </p:cNvPr>
            <p:cNvSpPr>
              <a:spLocks/>
            </p:cNvSpPr>
            <p:nvPr/>
          </p:nvSpPr>
          <p:spPr bwMode="auto">
            <a:xfrm>
              <a:off x="11506201" y="1104900"/>
              <a:ext cx="66675" cy="23813"/>
            </a:xfrm>
            <a:custGeom>
              <a:avLst/>
              <a:gdLst>
                <a:gd name="T0" fmla="*/ 2 w 22"/>
                <a:gd name="T1" fmla="*/ 8 h 8"/>
                <a:gd name="T2" fmla="*/ 0 w 22"/>
                <a:gd name="T3" fmla="*/ 7 h 8"/>
                <a:gd name="T4" fmla="*/ 1 w 22"/>
                <a:gd name="T5" fmla="*/ 4 h 8"/>
                <a:gd name="T6" fmla="*/ 20 w 22"/>
                <a:gd name="T7" fmla="*/ 0 h 8"/>
                <a:gd name="T8" fmla="*/ 22 w 22"/>
                <a:gd name="T9" fmla="*/ 2 h 8"/>
                <a:gd name="T10" fmla="*/ 20 w 22"/>
                <a:gd name="T11" fmla="*/ 4 h 8"/>
                <a:gd name="T12" fmla="*/ 3 w 22"/>
                <a:gd name="T13" fmla="*/ 8 h 8"/>
                <a:gd name="T14" fmla="*/ 2 w 2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 y="8"/>
                  </a:moveTo>
                  <a:cubicBezTo>
                    <a:pt x="1" y="8"/>
                    <a:pt x="0" y="7"/>
                    <a:pt x="0" y="7"/>
                  </a:cubicBezTo>
                  <a:cubicBezTo>
                    <a:pt x="0" y="6"/>
                    <a:pt x="0" y="4"/>
                    <a:pt x="1" y="4"/>
                  </a:cubicBezTo>
                  <a:cubicBezTo>
                    <a:pt x="6" y="2"/>
                    <a:pt x="13" y="1"/>
                    <a:pt x="20" y="0"/>
                  </a:cubicBezTo>
                  <a:cubicBezTo>
                    <a:pt x="21" y="0"/>
                    <a:pt x="22" y="0"/>
                    <a:pt x="22" y="2"/>
                  </a:cubicBezTo>
                  <a:cubicBezTo>
                    <a:pt x="22" y="3"/>
                    <a:pt x="21" y="4"/>
                    <a:pt x="20" y="4"/>
                  </a:cubicBezTo>
                  <a:cubicBezTo>
                    <a:pt x="13" y="5"/>
                    <a:pt x="7" y="6"/>
                    <a:pt x="3" y="8"/>
                  </a:cubicBezTo>
                  <a:cubicBezTo>
                    <a:pt x="2" y="8"/>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302310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a:extLst>
              <a:ext uri="{FF2B5EF4-FFF2-40B4-BE49-F238E27FC236}">
                <a16:creationId xmlns:a16="http://schemas.microsoft.com/office/drawing/2014/main" id="{463F66D5-1761-41BF-A8B2-0EE31FE87934}"/>
              </a:ext>
            </a:extLst>
          </p:cNvPr>
          <p:cNvGrpSpPr/>
          <p:nvPr/>
        </p:nvGrpSpPr>
        <p:grpSpPr>
          <a:xfrm>
            <a:off x="-517525" y="4767006"/>
            <a:ext cx="3899299" cy="2529094"/>
            <a:chOff x="7827963" y="-5399088"/>
            <a:chExt cx="4598988" cy="2982914"/>
          </a:xfrm>
        </p:grpSpPr>
        <p:sp>
          <p:nvSpPr>
            <p:cNvPr id="157" name="Freeform 18">
              <a:extLst>
                <a:ext uri="{FF2B5EF4-FFF2-40B4-BE49-F238E27FC236}">
                  <a16:creationId xmlns:a16="http://schemas.microsoft.com/office/drawing/2014/main" id="{1BFA168A-E17C-4A94-AA22-132340011554}"/>
                </a:ext>
              </a:extLst>
            </p:cNvPr>
            <p:cNvSpPr>
              <a:spLocks/>
            </p:cNvSpPr>
            <p:nvPr/>
          </p:nvSpPr>
          <p:spPr bwMode="auto">
            <a:xfrm>
              <a:off x="7827963" y="-4533900"/>
              <a:ext cx="4598988" cy="1735137"/>
            </a:xfrm>
            <a:custGeom>
              <a:avLst/>
              <a:gdLst>
                <a:gd name="T0" fmla="*/ 1845 w 1899"/>
                <a:gd name="T1" fmla="*/ 716 h 716"/>
                <a:gd name="T2" fmla="*/ 1717 w 1899"/>
                <a:gd name="T3" fmla="*/ 619 h 716"/>
                <a:gd name="T4" fmla="*/ 1343 w 1899"/>
                <a:gd name="T5" fmla="*/ 625 h 716"/>
                <a:gd name="T6" fmla="*/ 1631 w 1899"/>
                <a:gd name="T7" fmla="*/ 320 h 716"/>
                <a:gd name="T8" fmla="*/ 1272 w 1899"/>
                <a:gd name="T9" fmla="*/ 406 h 716"/>
                <a:gd name="T10" fmla="*/ 1431 w 1899"/>
                <a:gd name="T11" fmla="*/ 154 h 716"/>
                <a:gd name="T12" fmla="*/ 955 w 1899"/>
                <a:gd name="T13" fmla="*/ 367 h 716"/>
                <a:gd name="T14" fmla="*/ 1090 w 1899"/>
                <a:gd name="T15" fmla="*/ 102 h 716"/>
                <a:gd name="T16" fmla="*/ 859 w 1899"/>
                <a:gd name="T17" fmla="*/ 185 h 716"/>
                <a:gd name="T18" fmla="*/ 765 w 1899"/>
                <a:gd name="T19" fmla="*/ 72 h 716"/>
                <a:gd name="T20" fmla="*/ 599 w 1899"/>
                <a:gd name="T21" fmla="*/ 264 h 716"/>
                <a:gd name="T22" fmla="*/ 202 w 1899"/>
                <a:gd name="T23" fmla="*/ 43 h 716"/>
                <a:gd name="T24" fmla="*/ 233 w 1899"/>
                <a:gd name="T25" fmla="*/ 665 h 716"/>
                <a:gd name="T26" fmla="*/ 1845 w 1899"/>
                <a:gd name="T2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9" h="716">
                  <a:moveTo>
                    <a:pt x="1845" y="716"/>
                  </a:moveTo>
                  <a:cubicBezTo>
                    <a:pt x="1873" y="676"/>
                    <a:pt x="1841" y="641"/>
                    <a:pt x="1717" y="619"/>
                  </a:cubicBezTo>
                  <a:cubicBezTo>
                    <a:pt x="1581" y="594"/>
                    <a:pt x="1451" y="604"/>
                    <a:pt x="1343" y="625"/>
                  </a:cubicBezTo>
                  <a:cubicBezTo>
                    <a:pt x="1599" y="511"/>
                    <a:pt x="1899" y="348"/>
                    <a:pt x="1631" y="320"/>
                  </a:cubicBezTo>
                  <a:cubicBezTo>
                    <a:pt x="1548" y="311"/>
                    <a:pt x="1417" y="348"/>
                    <a:pt x="1272" y="406"/>
                  </a:cubicBezTo>
                  <a:cubicBezTo>
                    <a:pt x="1436" y="281"/>
                    <a:pt x="1527" y="177"/>
                    <a:pt x="1431" y="154"/>
                  </a:cubicBezTo>
                  <a:cubicBezTo>
                    <a:pt x="1342" y="133"/>
                    <a:pt x="1155" y="233"/>
                    <a:pt x="955" y="367"/>
                  </a:cubicBezTo>
                  <a:cubicBezTo>
                    <a:pt x="1070" y="253"/>
                    <a:pt x="1138" y="152"/>
                    <a:pt x="1090" y="102"/>
                  </a:cubicBezTo>
                  <a:cubicBezTo>
                    <a:pt x="1050" y="62"/>
                    <a:pt x="962" y="104"/>
                    <a:pt x="859" y="185"/>
                  </a:cubicBezTo>
                  <a:cubicBezTo>
                    <a:pt x="866" y="111"/>
                    <a:pt x="836" y="66"/>
                    <a:pt x="765" y="72"/>
                  </a:cubicBezTo>
                  <a:cubicBezTo>
                    <a:pt x="698" y="79"/>
                    <a:pt x="641" y="163"/>
                    <a:pt x="599" y="264"/>
                  </a:cubicBezTo>
                  <a:cubicBezTo>
                    <a:pt x="540" y="103"/>
                    <a:pt x="374" y="0"/>
                    <a:pt x="202" y="43"/>
                  </a:cubicBezTo>
                  <a:cubicBezTo>
                    <a:pt x="0" y="93"/>
                    <a:pt x="149" y="480"/>
                    <a:pt x="233" y="665"/>
                  </a:cubicBezTo>
                  <a:lnTo>
                    <a:pt x="1845" y="716"/>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7">
              <a:extLst>
                <a:ext uri="{FF2B5EF4-FFF2-40B4-BE49-F238E27FC236}">
                  <a16:creationId xmlns:a16="http://schemas.microsoft.com/office/drawing/2014/main" id="{CA8E274F-B94B-4768-A18A-1045C4E586BD}"/>
                </a:ext>
              </a:extLst>
            </p:cNvPr>
            <p:cNvSpPr>
              <a:spLocks/>
            </p:cNvSpPr>
            <p:nvPr/>
          </p:nvSpPr>
          <p:spPr bwMode="auto">
            <a:xfrm>
              <a:off x="8793163" y="-5399088"/>
              <a:ext cx="1376363" cy="2038350"/>
            </a:xfrm>
            <a:custGeom>
              <a:avLst/>
              <a:gdLst>
                <a:gd name="T0" fmla="*/ 62 w 568"/>
                <a:gd name="T1" fmla="*/ 342 h 841"/>
                <a:gd name="T2" fmla="*/ 135 w 568"/>
                <a:gd name="T3" fmla="*/ 841 h 841"/>
                <a:gd name="T4" fmla="*/ 506 w 568"/>
                <a:gd name="T5" fmla="*/ 499 h 841"/>
                <a:gd name="T6" fmla="*/ 433 w 568"/>
                <a:gd name="T7" fmla="*/ 0 h 841"/>
                <a:gd name="T8" fmla="*/ 62 w 568"/>
                <a:gd name="T9" fmla="*/ 342 h 841"/>
              </a:gdLst>
              <a:ahLst/>
              <a:cxnLst>
                <a:cxn ang="0">
                  <a:pos x="T0" y="T1"/>
                </a:cxn>
                <a:cxn ang="0">
                  <a:pos x="T2" y="T3"/>
                </a:cxn>
                <a:cxn ang="0">
                  <a:pos x="T4" y="T5"/>
                </a:cxn>
                <a:cxn ang="0">
                  <a:pos x="T6" y="T7"/>
                </a:cxn>
                <a:cxn ang="0">
                  <a:pos x="T8" y="T9"/>
                </a:cxn>
              </a:cxnLst>
              <a:rect l="0" t="0" r="r" b="b"/>
              <a:pathLst>
                <a:path w="568" h="841">
                  <a:moveTo>
                    <a:pt x="62" y="342"/>
                  </a:moveTo>
                  <a:cubicBezTo>
                    <a:pt x="0" y="516"/>
                    <a:pt x="34" y="701"/>
                    <a:pt x="135" y="841"/>
                  </a:cubicBezTo>
                  <a:cubicBezTo>
                    <a:pt x="303" y="796"/>
                    <a:pt x="445" y="673"/>
                    <a:pt x="506" y="499"/>
                  </a:cubicBezTo>
                  <a:cubicBezTo>
                    <a:pt x="568" y="325"/>
                    <a:pt x="534" y="140"/>
                    <a:pt x="433" y="0"/>
                  </a:cubicBezTo>
                  <a:cubicBezTo>
                    <a:pt x="266" y="45"/>
                    <a:pt x="123" y="168"/>
                    <a:pt x="62" y="34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Line 28">
              <a:extLst>
                <a:ext uri="{FF2B5EF4-FFF2-40B4-BE49-F238E27FC236}">
                  <a16:creationId xmlns:a16="http://schemas.microsoft.com/office/drawing/2014/main" id="{E5B42146-71AA-449C-BC33-8434799E4465}"/>
                </a:ext>
              </a:extLst>
            </p:cNvPr>
            <p:cNvSpPr>
              <a:spLocks noChangeShapeType="1"/>
            </p:cNvSpPr>
            <p:nvPr/>
          </p:nvSpPr>
          <p:spPr bwMode="auto">
            <a:xfrm flipH="1">
              <a:off x="9142413" y="-5240338"/>
              <a:ext cx="636588" cy="1800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29">
              <a:extLst>
                <a:ext uri="{FF2B5EF4-FFF2-40B4-BE49-F238E27FC236}">
                  <a16:creationId xmlns:a16="http://schemas.microsoft.com/office/drawing/2014/main" id="{ACFA13B4-D3D8-4C4D-B2FB-025383A72F8B}"/>
                </a:ext>
              </a:extLst>
            </p:cNvPr>
            <p:cNvSpPr>
              <a:spLocks noChangeShapeType="1"/>
            </p:cNvSpPr>
            <p:nvPr/>
          </p:nvSpPr>
          <p:spPr bwMode="auto">
            <a:xfrm flipV="1">
              <a:off x="9648826" y="-4986338"/>
              <a:ext cx="303213" cy="1190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0">
              <a:extLst>
                <a:ext uri="{FF2B5EF4-FFF2-40B4-BE49-F238E27FC236}">
                  <a16:creationId xmlns:a16="http://schemas.microsoft.com/office/drawing/2014/main" id="{AD2D905F-C1CC-42EE-A5B5-DB77E45E2E6C}"/>
                </a:ext>
              </a:extLst>
            </p:cNvPr>
            <p:cNvSpPr>
              <a:spLocks noChangeShapeType="1"/>
            </p:cNvSpPr>
            <p:nvPr/>
          </p:nvSpPr>
          <p:spPr bwMode="auto">
            <a:xfrm flipV="1">
              <a:off x="9542463" y="-4708525"/>
              <a:ext cx="369888" cy="1492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31">
              <a:extLst>
                <a:ext uri="{FF2B5EF4-FFF2-40B4-BE49-F238E27FC236}">
                  <a16:creationId xmlns:a16="http://schemas.microsoft.com/office/drawing/2014/main" id="{C3641DD8-111A-47B0-8104-623C4605DF58}"/>
                </a:ext>
              </a:extLst>
            </p:cNvPr>
            <p:cNvSpPr>
              <a:spLocks noChangeShapeType="1"/>
            </p:cNvSpPr>
            <p:nvPr/>
          </p:nvSpPr>
          <p:spPr bwMode="auto">
            <a:xfrm flipV="1">
              <a:off x="9432926" y="-4497388"/>
              <a:ext cx="620713" cy="2428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32">
              <a:extLst>
                <a:ext uri="{FF2B5EF4-FFF2-40B4-BE49-F238E27FC236}">
                  <a16:creationId xmlns:a16="http://schemas.microsoft.com/office/drawing/2014/main" id="{FF8E815F-828C-4B6C-8E39-88EA105CBB31}"/>
                </a:ext>
              </a:extLst>
            </p:cNvPr>
            <p:cNvSpPr>
              <a:spLocks noChangeShapeType="1"/>
            </p:cNvSpPr>
            <p:nvPr/>
          </p:nvSpPr>
          <p:spPr bwMode="auto">
            <a:xfrm flipV="1">
              <a:off x="9323388" y="-4184650"/>
              <a:ext cx="606425" cy="238125"/>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33">
              <a:extLst>
                <a:ext uri="{FF2B5EF4-FFF2-40B4-BE49-F238E27FC236}">
                  <a16:creationId xmlns:a16="http://schemas.microsoft.com/office/drawing/2014/main" id="{BA84F971-D833-449B-AD79-7ED26A19AACF}"/>
                </a:ext>
              </a:extLst>
            </p:cNvPr>
            <p:cNvSpPr>
              <a:spLocks noChangeShapeType="1"/>
            </p:cNvSpPr>
            <p:nvPr/>
          </p:nvSpPr>
          <p:spPr bwMode="auto">
            <a:xfrm flipV="1">
              <a:off x="9215438" y="-3771900"/>
              <a:ext cx="336550" cy="133350"/>
            </a:xfrm>
            <a:prstGeom prst="line">
              <a:avLst/>
            </a:prstGeom>
            <a:noFill/>
            <a:ln w="222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34">
              <a:extLst>
                <a:ext uri="{FF2B5EF4-FFF2-40B4-BE49-F238E27FC236}">
                  <a16:creationId xmlns:a16="http://schemas.microsoft.com/office/drawing/2014/main" id="{D7430116-A460-46D0-B876-1EAE8480A7C4}"/>
                </a:ext>
              </a:extLst>
            </p:cNvPr>
            <p:cNvSpPr>
              <a:spLocks noChangeShapeType="1"/>
            </p:cNvSpPr>
            <p:nvPr/>
          </p:nvSpPr>
          <p:spPr bwMode="auto">
            <a:xfrm flipH="1" flipV="1">
              <a:off x="9496426" y="-5187950"/>
              <a:ext cx="161925" cy="280987"/>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35">
              <a:extLst>
                <a:ext uri="{FF2B5EF4-FFF2-40B4-BE49-F238E27FC236}">
                  <a16:creationId xmlns:a16="http://schemas.microsoft.com/office/drawing/2014/main" id="{696CC433-8BAD-428F-A4FC-AB2402835744}"/>
                </a:ext>
              </a:extLst>
            </p:cNvPr>
            <p:cNvSpPr>
              <a:spLocks noChangeShapeType="1"/>
            </p:cNvSpPr>
            <p:nvPr/>
          </p:nvSpPr>
          <p:spPr bwMode="auto">
            <a:xfrm flipH="1" flipV="1">
              <a:off x="9299576" y="-5040313"/>
              <a:ext cx="249238" cy="4413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36">
              <a:extLst>
                <a:ext uri="{FF2B5EF4-FFF2-40B4-BE49-F238E27FC236}">
                  <a16:creationId xmlns:a16="http://schemas.microsoft.com/office/drawing/2014/main" id="{5AE9D059-4F5F-49D1-A780-CF07A00BDE29}"/>
                </a:ext>
              </a:extLst>
            </p:cNvPr>
            <p:cNvSpPr>
              <a:spLocks noChangeShapeType="1"/>
            </p:cNvSpPr>
            <p:nvPr/>
          </p:nvSpPr>
          <p:spPr bwMode="auto">
            <a:xfrm flipH="1" flipV="1">
              <a:off x="9128126" y="-4843463"/>
              <a:ext cx="312738" cy="5492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Line 37">
              <a:extLst>
                <a:ext uri="{FF2B5EF4-FFF2-40B4-BE49-F238E27FC236}">
                  <a16:creationId xmlns:a16="http://schemas.microsoft.com/office/drawing/2014/main" id="{4CC88150-DAB8-4BCF-B575-987F5E7BC226}"/>
                </a:ext>
              </a:extLst>
            </p:cNvPr>
            <p:cNvSpPr>
              <a:spLocks noChangeShapeType="1"/>
            </p:cNvSpPr>
            <p:nvPr/>
          </p:nvSpPr>
          <p:spPr bwMode="auto">
            <a:xfrm flipH="1" flipV="1">
              <a:off x="9012238" y="-4549775"/>
              <a:ext cx="319088" cy="563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Line 38">
              <a:extLst>
                <a:ext uri="{FF2B5EF4-FFF2-40B4-BE49-F238E27FC236}">
                  <a16:creationId xmlns:a16="http://schemas.microsoft.com/office/drawing/2014/main" id="{2217B683-2DF3-4A37-9933-21C4097D619B}"/>
                </a:ext>
              </a:extLst>
            </p:cNvPr>
            <p:cNvSpPr>
              <a:spLocks noChangeShapeType="1"/>
            </p:cNvSpPr>
            <p:nvPr/>
          </p:nvSpPr>
          <p:spPr bwMode="auto">
            <a:xfrm flipH="1" flipV="1">
              <a:off x="8948738" y="-4165600"/>
              <a:ext cx="273050" cy="4873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Freeform 40">
              <a:extLst>
                <a:ext uri="{FF2B5EF4-FFF2-40B4-BE49-F238E27FC236}">
                  <a16:creationId xmlns:a16="http://schemas.microsoft.com/office/drawing/2014/main" id="{0B269180-A12F-47E1-B245-FD16F5A4BDBF}"/>
                </a:ext>
              </a:extLst>
            </p:cNvPr>
            <p:cNvSpPr>
              <a:spLocks/>
            </p:cNvSpPr>
            <p:nvPr/>
          </p:nvSpPr>
          <p:spPr bwMode="auto">
            <a:xfrm>
              <a:off x="9164638" y="-3997325"/>
              <a:ext cx="1912938" cy="1268412"/>
            </a:xfrm>
            <a:custGeom>
              <a:avLst/>
              <a:gdLst>
                <a:gd name="T0" fmla="*/ 327 w 790"/>
                <a:gd name="T1" fmla="*/ 53 h 524"/>
                <a:gd name="T2" fmla="*/ 0 w 790"/>
                <a:gd name="T3" fmla="*/ 391 h 524"/>
                <a:gd name="T4" fmla="*/ 463 w 790"/>
                <a:gd name="T5" fmla="*/ 471 h 524"/>
                <a:gd name="T6" fmla="*/ 790 w 790"/>
                <a:gd name="T7" fmla="*/ 134 h 524"/>
                <a:gd name="T8" fmla="*/ 327 w 790"/>
                <a:gd name="T9" fmla="*/ 53 h 524"/>
              </a:gdLst>
              <a:ahLst/>
              <a:cxnLst>
                <a:cxn ang="0">
                  <a:pos x="T0" y="T1"/>
                </a:cxn>
                <a:cxn ang="0">
                  <a:pos x="T2" y="T3"/>
                </a:cxn>
                <a:cxn ang="0">
                  <a:pos x="T4" y="T5"/>
                </a:cxn>
                <a:cxn ang="0">
                  <a:pos x="T6" y="T7"/>
                </a:cxn>
                <a:cxn ang="0">
                  <a:pos x="T8" y="T9"/>
                </a:cxn>
              </a:cxnLst>
              <a:rect l="0" t="0" r="r" b="b"/>
              <a:pathLst>
                <a:path w="790" h="524">
                  <a:moveTo>
                    <a:pt x="327" y="53"/>
                  </a:moveTo>
                  <a:cubicBezTo>
                    <a:pt x="164" y="107"/>
                    <a:pt x="46" y="236"/>
                    <a:pt x="0" y="391"/>
                  </a:cubicBezTo>
                  <a:cubicBezTo>
                    <a:pt x="128" y="489"/>
                    <a:pt x="300" y="524"/>
                    <a:pt x="463" y="471"/>
                  </a:cubicBezTo>
                  <a:cubicBezTo>
                    <a:pt x="627" y="418"/>
                    <a:pt x="744" y="288"/>
                    <a:pt x="790" y="134"/>
                  </a:cubicBezTo>
                  <a:cubicBezTo>
                    <a:pt x="662" y="36"/>
                    <a:pt x="491" y="0"/>
                    <a:pt x="327" y="53"/>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Line 41">
              <a:extLst>
                <a:ext uri="{FF2B5EF4-FFF2-40B4-BE49-F238E27FC236}">
                  <a16:creationId xmlns:a16="http://schemas.microsoft.com/office/drawing/2014/main" id="{5C28CB61-AF2B-4267-BB4E-0CE639B9C6F3}"/>
                </a:ext>
              </a:extLst>
            </p:cNvPr>
            <p:cNvSpPr>
              <a:spLocks noChangeShapeType="1"/>
            </p:cNvSpPr>
            <p:nvPr/>
          </p:nvSpPr>
          <p:spPr bwMode="auto">
            <a:xfrm flipH="1">
              <a:off x="9234488" y="-3632200"/>
              <a:ext cx="1690688" cy="550862"/>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42">
              <a:extLst>
                <a:ext uri="{FF2B5EF4-FFF2-40B4-BE49-F238E27FC236}">
                  <a16:creationId xmlns:a16="http://schemas.microsoft.com/office/drawing/2014/main" id="{F88E836F-5DC3-4D47-8B04-0EC9CE68B697}"/>
                </a:ext>
              </a:extLst>
            </p:cNvPr>
            <p:cNvSpPr>
              <a:spLocks noChangeShapeType="1"/>
            </p:cNvSpPr>
            <p:nvPr/>
          </p:nvSpPr>
          <p:spPr bwMode="auto">
            <a:xfrm>
              <a:off x="10575926" y="-3516313"/>
              <a:ext cx="258763" cy="15557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43">
              <a:extLst>
                <a:ext uri="{FF2B5EF4-FFF2-40B4-BE49-F238E27FC236}">
                  <a16:creationId xmlns:a16="http://schemas.microsoft.com/office/drawing/2014/main" id="{25B76EB0-1B1C-47B0-B78C-42AD583F59EE}"/>
                </a:ext>
              </a:extLst>
            </p:cNvPr>
            <p:cNvSpPr>
              <a:spLocks noChangeShapeType="1"/>
            </p:cNvSpPr>
            <p:nvPr/>
          </p:nvSpPr>
          <p:spPr bwMode="auto">
            <a:xfrm>
              <a:off x="10288588" y="-3421063"/>
              <a:ext cx="319088" cy="190500"/>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44">
              <a:extLst>
                <a:ext uri="{FF2B5EF4-FFF2-40B4-BE49-F238E27FC236}">
                  <a16:creationId xmlns:a16="http://schemas.microsoft.com/office/drawing/2014/main" id="{DD82FA62-680A-4F12-962A-76470B786929}"/>
                </a:ext>
              </a:extLst>
            </p:cNvPr>
            <p:cNvSpPr>
              <a:spLocks noChangeShapeType="1"/>
            </p:cNvSpPr>
            <p:nvPr/>
          </p:nvSpPr>
          <p:spPr bwMode="auto">
            <a:xfrm>
              <a:off x="9999663" y="-3328988"/>
              <a:ext cx="533400" cy="32226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45">
              <a:extLst>
                <a:ext uri="{FF2B5EF4-FFF2-40B4-BE49-F238E27FC236}">
                  <a16:creationId xmlns:a16="http://schemas.microsoft.com/office/drawing/2014/main" id="{97DD58EE-9A49-40AA-9544-9F09588049B4}"/>
                </a:ext>
              </a:extLst>
            </p:cNvPr>
            <p:cNvSpPr>
              <a:spLocks noChangeShapeType="1"/>
            </p:cNvSpPr>
            <p:nvPr/>
          </p:nvSpPr>
          <p:spPr bwMode="auto">
            <a:xfrm>
              <a:off x="9712326" y="-3235325"/>
              <a:ext cx="517525" cy="312737"/>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46">
              <a:extLst>
                <a:ext uri="{FF2B5EF4-FFF2-40B4-BE49-F238E27FC236}">
                  <a16:creationId xmlns:a16="http://schemas.microsoft.com/office/drawing/2014/main" id="{ECD918AB-9765-498C-A7C1-B0E31CEE4812}"/>
                </a:ext>
              </a:extLst>
            </p:cNvPr>
            <p:cNvSpPr>
              <a:spLocks noChangeShapeType="1"/>
            </p:cNvSpPr>
            <p:nvPr/>
          </p:nvSpPr>
          <p:spPr bwMode="auto">
            <a:xfrm>
              <a:off x="9426576" y="-3140075"/>
              <a:ext cx="287338" cy="174625"/>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47">
              <a:extLst>
                <a:ext uri="{FF2B5EF4-FFF2-40B4-BE49-F238E27FC236}">
                  <a16:creationId xmlns:a16="http://schemas.microsoft.com/office/drawing/2014/main" id="{28261834-9E76-47F2-A6D7-35D2E05F00B3}"/>
                </a:ext>
              </a:extLst>
            </p:cNvPr>
            <p:cNvSpPr>
              <a:spLocks noChangeShapeType="1"/>
            </p:cNvSpPr>
            <p:nvPr/>
          </p:nvSpPr>
          <p:spPr bwMode="auto">
            <a:xfrm flipV="1">
              <a:off x="10610851" y="-3808413"/>
              <a:ext cx="115888" cy="2762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48">
              <a:extLst>
                <a:ext uri="{FF2B5EF4-FFF2-40B4-BE49-F238E27FC236}">
                  <a16:creationId xmlns:a16="http://schemas.microsoft.com/office/drawing/2014/main" id="{12016FE4-1816-4895-A4CB-25F72158651C}"/>
                </a:ext>
              </a:extLst>
            </p:cNvPr>
            <p:cNvSpPr>
              <a:spLocks noChangeShapeType="1"/>
            </p:cNvSpPr>
            <p:nvPr/>
          </p:nvSpPr>
          <p:spPr bwMode="auto">
            <a:xfrm flipV="1">
              <a:off x="10321926" y="-3871913"/>
              <a:ext cx="180975" cy="433387"/>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Line 49">
              <a:extLst>
                <a:ext uri="{FF2B5EF4-FFF2-40B4-BE49-F238E27FC236}">
                  <a16:creationId xmlns:a16="http://schemas.microsoft.com/office/drawing/2014/main" id="{A8CBA8B7-B151-45CE-B2EA-C1570BEEF346}"/>
                </a:ext>
              </a:extLst>
            </p:cNvPr>
            <p:cNvSpPr>
              <a:spLocks noChangeShapeType="1"/>
            </p:cNvSpPr>
            <p:nvPr/>
          </p:nvSpPr>
          <p:spPr bwMode="auto">
            <a:xfrm flipV="1">
              <a:off x="10033001" y="-3886200"/>
              <a:ext cx="228600" cy="542925"/>
            </a:xfrm>
            <a:prstGeom prst="line">
              <a:avLst/>
            </a:prstGeom>
            <a:noFill/>
            <a:ln w="19050"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50">
              <a:extLst>
                <a:ext uri="{FF2B5EF4-FFF2-40B4-BE49-F238E27FC236}">
                  <a16:creationId xmlns:a16="http://schemas.microsoft.com/office/drawing/2014/main" id="{15087F8C-CC73-44CC-84CD-2DDE849B67B8}"/>
                </a:ext>
              </a:extLst>
            </p:cNvPr>
            <p:cNvSpPr>
              <a:spLocks noChangeShapeType="1"/>
            </p:cNvSpPr>
            <p:nvPr/>
          </p:nvSpPr>
          <p:spPr bwMode="auto">
            <a:xfrm flipV="1">
              <a:off x="9745663" y="-3808413"/>
              <a:ext cx="234950" cy="557212"/>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51">
              <a:extLst>
                <a:ext uri="{FF2B5EF4-FFF2-40B4-BE49-F238E27FC236}">
                  <a16:creationId xmlns:a16="http://schemas.microsoft.com/office/drawing/2014/main" id="{F1960FE8-F8C4-457A-9134-3319952C9F41}"/>
                </a:ext>
              </a:extLst>
            </p:cNvPr>
            <p:cNvSpPr>
              <a:spLocks noChangeShapeType="1"/>
            </p:cNvSpPr>
            <p:nvPr/>
          </p:nvSpPr>
          <p:spPr bwMode="auto">
            <a:xfrm flipV="1">
              <a:off x="9456738" y="-3633788"/>
              <a:ext cx="201613" cy="47625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Freeform 52">
              <a:extLst>
                <a:ext uri="{FF2B5EF4-FFF2-40B4-BE49-F238E27FC236}">
                  <a16:creationId xmlns:a16="http://schemas.microsoft.com/office/drawing/2014/main" id="{05A21ED8-310B-47AB-B920-B7EE952C7149}"/>
                </a:ext>
              </a:extLst>
            </p:cNvPr>
            <p:cNvSpPr>
              <a:spLocks/>
            </p:cNvSpPr>
            <p:nvPr/>
          </p:nvSpPr>
          <p:spPr bwMode="auto">
            <a:xfrm>
              <a:off x="9985376" y="-5008563"/>
              <a:ext cx="174625" cy="211137"/>
            </a:xfrm>
            <a:custGeom>
              <a:avLst/>
              <a:gdLst>
                <a:gd name="T0" fmla="*/ 3 w 72"/>
                <a:gd name="T1" fmla="*/ 87 h 87"/>
                <a:gd name="T2" fmla="*/ 60 w 72"/>
                <a:gd name="T3" fmla="*/ 51 h 87"/>
                <a:gd name="T4" fmla="*/ 61 w 72"/>
                <a:gd name="T5" fmla="*/ 8 h 87"/>
                <a:gd name="T6" fmla="*/ 21 w 72"/>
                <a:gd name="T7" fmla="*/ 22 h 87"/>
                <a:gd name="T8" fmla="*/ 3 w 72"/>
                <a:gd name="T9" fmla="*/ 87 h 87"/>
              </a:gdLst>
              <a:ahLst/>
              <a:cxnLst>
                <a:cxn ang="0">
                  <a:pos x="T0" y="T1"/>
                </a:cxn>
                <a:cxn ang="0">
                  <a:pos x="T2" y="T3"/>
                </a:cxn>
                <a:cxn ang="0">
                  <a:pos x="T4" y="T5"/>
                </a:cxn>
                <a:cxn ang="0">
                  <a:pos x="T6" y="T7"/>
                </a:cxn>
                <a:cxn ang="0">
                  <a:pos x="T8" y="T9"/>
                </a:cxn>
              </a:cxnLst>
              <a:rect l="0" t="0" r="r" b="b"/>
              <a:pathLst>
                <a:path w="72" h="87">
                  <a:moveTo>
                    <a:pt x="3" y="87"/>
                  </a:moveTo>
                  <a:cubicBezTo>
                    <a:pt x="3" y="87"/>
                    <a:pt x="39" y="79"/>
                    <a:pt x="60" y="51"/>
                  </a:cubicBezTo>
                  <a:cubicBezTo>
                    <a:pt x="68" y="40"/>
                    <a:pt x="72" y="16"/>
                    <a:pt x="61" y="8"/>
                  </a:cubicBezTo>
                  <a:cubicBezTo>
                    <a:pt x="51" y="0"/>
                    <a:pt x="33" y="7"/>
                    <a:pt x="21" y="22"/>
                  </a:cubicBezTo>
                  <a:cubicBezTo>
                    <a:pt x="0" y="50"/>
                    <a:pt x="3" y="87"/>
                    <a:pt x="3" y="87"/>
                  </a:cubicBezTo>
                  <a:close/>
                </a:path>
              </a:pathLst>
            </a:custGeom>
            <a:solidFill>
              <a:srgbClr val="63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53">
              <a:extLst>
                <a:ext uri="{FF2B5EF4-FFF2-40B4-BE49-F238E27FC236}">
                  <a16:creationId xmlns:a16="http://schemas.microsoft.com/office/drawing/2014/main" id="{6BB71365-DE6D-4F56-A535-93D0C539AD6C}"/>
                </a:ext>
              </a:extLst>
            </p:cNvPr>
            <p:cNvSpPr>
              <a:spLocks/>
            </p:cNvSpPr>
            <p:nvPr/>
          </p:nvSpPr>
          <p:spPr bwMode="auto">
            <a:xfrm>
              <a:off x="9813926" y="-4897438"/>
              <a:ext cx="122238" cy="209550"/>
            </a:xfrm>
            <a:custGeom>
              <a:avLst/>
              <a:gdLst>
                <a:gd name="T0" fmla="*/ 35 w 51"/>
                <a:gd name="T1" fmla="*/ 86 h 86"/>
                <a:gd name="T2" fmla="*/ 45 w 51"/>
                <a:gd name="T3" fmla="*/ 28 h 86"/>
                <a:gd name="T4" fmla="*/ 18 w 51"/>
                <a:gd name="T5" fmla="*/ 3 h 86"/>
                <a:gd name="T6" fmla="*/ 3 w 51"/>
                <a:gd name="T7" fmla="*/ 36 h 86"/>
                <a:gd name="T8" fmla="*/ 35 w 51"/>
                <a:gd name="T9" fmla="*/ 86 h 86"/>
              </a:gdLst>
              <a:ahLst/>
              <a:cxnLst>
                <a:cxn ang="0">
                  <a:pos x="T0" y="T1"/>
                </a:cxn>
                <a:cxn ang="0">
                  <a:pos x="T2" y="T3"/>
                </a:cxn>
                <a:cxn ang="0">
                  <a:pos x="T4" y="T5"/>
                </a:cxn>
                <a:cxn ang="0">
                  <a:pos x="T6" y="T7"/>
                </a:cxn>
                <a:cxn ang="0">
                  <a:pos x="T8" y="T9"/>
                </a:cxn>
              </a:cxnLst>
              <a:rect l="0" t="0" r="r" b="b"/>
              <a:pathLst>
                <a:path w="51" h="86">
                  <a:moveTo>
                    <a:pt x="35" y="86"/>
                  </a:moveTo>
                  <a:cubicBezTo>
                    <a:pt x="35" y="86"/>
                    <a:pt x="51" y="58"/>
                    <a:pt x="45" y="28"/>
                  </a:cubicBezTo>
                  <a:cubicBezTo>
                    <a:pt x="43" y="17"/>
                    <a:pt x="30" y="0"/>
                    <a:pt x="18" y="3"/>
                  </a:cubicBezTo>
                  <a:cubicBezTo>
                    <a:pt x="7" y="5"/>
                    <a:pt x="0" y="21"/>
                    <a:pt x="3" y="36"/>
                  </a:cubicBezTo>
                  <a:cubicBezTo>
                    <a:pt x="9" y="66"/>
                    <a:pt x="35" y="86"/>
                    <a:pt x="35" y="8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54">
              <a:extLst>
                <a:ext uri="{FF2B5EF4-FFF2-40B4-BE49-F238E27FC236}">
                  <a16:creationId xmlns:a16="http://schemas.microsoft.com/office/drawing/2014/main" id="{6ABA4067-4133-4DBA-B48C-DD09EC9C4E35}"/>
                </a:ext>
              </a:extLst>
            </p:cNvPr>
            <p:cNvSpPr>
              <a:spLocks/>
            </p:cNvSpPr>
            <p:nvPr/>
          </p:nvSpPr>
          <p:spPr bwMode="auto">
            <a:xfrm>
              <a:off x="9672638" y="-4727575"/>
              <a:ext cx="150813" cy="184150"/>
            </a:xfrm>
            <a:custGeom>
              <a:avLst/>
              <a:gdLst>
                <a:gd name="T0" fmla="*/ 59 w 62"/>
                <a:gd name="T1" fmla="*/ 76 h 76"/>
                <a:gd name="T2" fmla="*/ 45 w 62"/>
                <a:gd name="T3" fmla="*/ 18 h 76"/>
                <a:gd name="T4" fmla="*/ 10 w 62"/>
                <a:gd name="T5" fmla="*/ 6 h 76"/>
                <a:gd name="T6" fmla="*/ 10 w 62"/>
                <a:gd name="T7" fmla="*/ 43 h 76"/>
                <a:gd name="T8" fmla="*/ 59 w 62"/>
                <a:gd name="T9" fmla="*/ 76 h 76"/>
              </a:gdLst>
              <a:ahLst/>
              <a:cxnLst>
                <a:cxn ang="0">
                  <a:pos x="T0" y="T1"/>
                </a:cxn>
                <a:cxn ang="0">
                  <a:pos x="T2" y="T3"/>
                </a:cxn>
                <a:cxn ang="0">
                  <a:pos x="T4" y="T5"/>
                </a:cxn>
                <a:cxn ang="0">
                  <a:pos x="T6" y="T7"/>
                </a:cxn>
                <a:cxn ang="0">
                  <a:pos x="T8" y="T9"/>
                </a:cxn>
              </a:cxnLst>
              <a:rect l="0" t="0" r="r" b="b"/>
              <a:pathLst>
                <a:path w="62" h="76">
                  <a:moveTo>
                    <a:pt x="59" y="76"/>
                  </a:moveTo>
                  <a:cubicBezTo>
                    <a:pt x="59" y="76"/>
                    <a:pt x="62" y="43"/>
                    <a:pt x="45" y="18"/>
                  </a:cubicBezTo>
                  <a:cubicBezTo>
                    <a:pt x="38" y="9"/>
                    <a:pt x="19" y="0"/>
                    <a:pt x="10" y="6"/>
                  </a:cubicBezTo>
                  <a:cubicBezTo>
                    <a:pt x="0" y="13"/>
                    <a:pt x="1" y="30"/>
                    <a:pt x="10" y="43"/>
                  </a:cubicBezTo>
                  <a:cubicBezTo>
                    <a:pt x="28" y="68"/>
                    <a:pt x="59" y="76"/>
                    <a:pt x="59" y="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55">
              <a:extLst>
                <a:ext uri="{FF2B5EF4-FFF2-40B4-BE49-F238E27FC236}">
                  <a16:creationId xmlns:a16="http://schemas.microsoft.com/office/drawing/2014/main" id="{6B7609BF-7F05-4DD6-AD74-B034D28C327D}"/>
                </a:ext>
              </a:extLst>
            </p:cNvPr>
            <p:cNvSpPr>
              <a:spLocks/>
            </p:cNvSpPr>
            <p:nvPr/>
          </p:nvSpPr>
          <p:spPr bwMode="auto">
            <a:xfrm>
              <a:off x="9898063" y="-4724400"/>
              <a:ext cx="206375" cy="84137"/>
            </a:xfrm>
            <a:custGeom>
              <a:avLst/>
              <a:gdLst>
                <a:gd name="T0" fmla="*/ 0 w 85"/>
                <a:gd name="T1" fmla="*/ 17 h 35"/>
                <a:gd name="T2" fmla="*/ 55 w 85"/>
                <a:gd name="T3" fmla="*/ 35 h 35"/>
                <a:gd name="T4" fmla="*/ 85 w 85"/>
                <a:gd name="T5" fmla="*/ 18 h 35"/>
                <a:gd name="T6" fmla="*/ 55 w 85"/>
                <a:gd name="T7" fmla="*/ 0 h 35"/>
                <a:gd name="T8" fmla="*/ 0 w 85"/>
                <a:gd name="T9" fmla="*/ 17 h 35"/>
              </a:gdLst>
              <a:ahLst/>
              <a:cxnLst>
                <a:cxn ang="0">
                  <a:pos x="T0" y="T1"/>
                </a:cxn>
                <a:cxn ang="0">
                  <a:pos x="T2" y="T3"/>
                </a:cxn>
                <a:cxn ang="0">
                  <a:pos x="T4" y="T5"/>
                </a:cxn>
                <a:cxn ang="0">
                  <a:pos x="T6" y="T7"/>
                </a:cxn>
                <a:cxn ang="0">
                  <a:pos x="T8" y="T9"/>
                </a:cxn>
              </a:cxnLst>
              <a:rect l="0" t="0" r="r" b="b"/>
              <a:pathLst>
                <a:path w="85" h="35">
                  <a:moveTo>
                    <a:pt x="0" y="17"/>
                  </a:moveTo>
                  <a:cubicBezTo>
                    <a:pt x="0" y="17"/>
                    <a:pt x="24" y="35"/>
                    <a:pt x="55" y="35"/>
                  </a:cubicBezTo>
                  <a:cubicBezTo>
                    <a:pt x="66" y="35"/>
                    <a:pt x="85" y="28"/>
                    <a:pt x="85" y="18"/>
                  </a:cubicBezTo>
                  <a:cubicBezTo>
                    <a:pt x="85" y="8"/>
                    <a:pt x="71" y="0"/>
                    <a:pt x="55" y="0"/>
                  </a:cubicBezTo>
                  <a:cubicBezTo>
                    <a:pt x="25" y="0"/>
                    <a:pt x="0" y="17"/>
                    <a:pt x="0"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56">
              <a:extLst>
                <a:ext uri="{FF2B5EF4-FFF2-40B4-BE49-F238E27FC236}">
                  <a16:creationId xmlns:a16="http://schemas.microsoft.com/office/drawing/2014/main" id="{AFCA8D79-8169-4DA9-880C-672BD44B0A25}"/>
                </a:ext>
              </a:extLst>
            </p:cNvPr>
            <p:cNvSpPr>
              <a:spLocks/>
            </p:cNvSpPr>
            <p:nvPr/>
          </p:nvSpPr>
          <p:spPr bwMode="auto">
            <a:xfrm>
              <a:off x="9809163" y="-4594225"/>
              <a:ext cx="204788" cy="92075"/>
            </a:xfrm>
            <a:custGeom>
              <a:avLst/>
              <a:gdLst>
                <a:gd name="T0" fmla="*/ 0 w 85"/>
                <a:gd name="T1" fmla="*/ 18 h 38"/>
                <a:gd name="T2" fmla="*/ 54 w 85"/>
                <a:gd name="T3" fmla="*/ 38 h 38"/>
                <a:gd name="T4" fmla="*/ 85 w 85"/>
                <a:gd name="T5" fmla="*/ 20 h 38"/>
                <a:gd name="T6" fmla="*/ 55 w 85"/>
                <a:gd name="T7" fmla="*/ 1 h 38"/>
                <a:gd name="T8" fmla="*/ 0 w 85"/>
                <a:gd name="T9" fmla="*/ 18 h 38"/>
              </a:gdLst>
              <a:ahLst/>
              <a:cxnLst>
                <a:cxn ang="0">
                  <a:pos x="T0" y="T1"/>
                </a:cxn>
                <a:cxn ang="0">
                  <a:pos x="T2" y="T3"/>
                </a:cxn>
                <a:cxn ang="0">
                  <a:pos x="T4" y="T5"/>
                </a:cxn>
                <a:cxn ang="0">
                  <a:pos x="T6" y="T7"/>
                </a:cxn>
                <a:cxn ang="0">
                  <a:pos x="T8" y="T9"/>
                </a:cxn>
              </a:cxnLst>
              <a:rect l="0" t="0" r="r" b="b"/>
              <a:pathLst>
                <a:path w="85" h="38">
                  <a:moveTo>
                    <a:pt x="0" y="18"/>
                  </a:moveTo>
                  <a:cubicBezTo>
                    <a:pt x="0" y="18"/>
                    <a:pt x="24" y="37"/>
                    <a:pt x="54" y="38"/>
                  </a:cubicBezTo>
                  <a:cubicBezTo>
                    <a:pt x="65" y="38"/>
                    <a:pt x="84" y="30"/>
                    <a:pt x="85" y="20"/>
                  </a:cubicBezTo>
                  <a:cubicBezTo>
                    <a:pt x="85" y="9"/>
                    <a:pt x="71" y="1"/>
                    <a:pt x="55" y="1"/>
                  </a:cubicBezTo>
                  <a:cubicBezTo>
                    <a:pt x="24"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57">
              <a:extLst>
                <a:ext uri="{FF2B5EF4-FFF2-40B4-BE49-F238E27FC236}">
                  <a16:creationId xmlns:a16="http://schemas.microsoft.com/office/drawing/2014/main" id="{A0CB2FEF-F30E-4F87-A3D1-7911E78CFF15}"/>
                </a:ext>
              </a:extLst>
            </p:cNvPr>
            <p:cNvSpPr>
              <a:spLocks/>
            </p:cNvSpPr>
            <p:nvPr/>
          </p:nvSpPr>
          <p:spPr bwMode="auto">
            <a:xfrm>
              <a:off x="9718676" y="-4387850"/>
              <a:ext cx="157163" cy="88900"/>
            </a:xfrm>
            <a:custGeom>
              <a:avLst/>
              <a:gdLst>
                <a:gd name="T0" fmla="*/ 0 w 65"/>
                <a:gd name="T1" fmla="*/ 18 h 37"/>
                <a:gd name="T2" fmla="*/ 42 w 65"/>
                <a:gd name="T3" fmla="*/ 37 h 37"/>
                <a:gd name="T4" fmla="*/ 65 w 65"/>
                <a:gd name="T5" fmla="*/ 19 h 37"/>
                <a:gd name="T6" fmla="*/ 42 w 65"/>
                <a:gd name="T7" fmla="*/ 0 h 37"/>
                <a:gd name="T8" fmla="*/ 0 w 65"/>
                <a:gd name="T9" fmla="*/ 18 h 37"/>
              </a:gdLst>
              <a:ahLst/>
              <a:cxnLst>
                <a:cxn ang="0">
                  <a:pos x="T0" y="T1"/>
                </a:cxn>
                <a:cxn ang="0">
                  <a:pos x="T2" y="T3"/>
                </a:cxn>
                <a:cxn ang="0">
                  <a:pos x="T4" y="T5"/>
                </a:cxn>
                <a:cxn ang="0">
                  <a:pos x="T6" y="T7"/>
                </a:cxn>
                <a:cxn ang="0">
                  <a:pos x="T8" y="T9"/>
                </a:cxn>
              </a:cxnLst>
              <a:rect l="0" t="0" r="r" b="b"/>
              <a:pathLst>
                <a:path w="65" h="37">
                  <a:moveTo>
                    <a:pt x="0" y="18"/>
                  </a:moveTo>
                  <a:cubicBezTo>
                    <a:pt x="0" y="18"/>
                    <a:pt x="18" y="37"/>
                    <a:pt x="42" y="37"/>
                  </a:cubicBezTo>
                  <a:cubicBezTo>
                    <a:pt x="50" y="37"/>
                    <a:pt x="65" y="29"/>
                    <a:pt x="65" y="19"/>
                  </a:cubicBezTo>
                  <a:cubicBezTo>
                    <a:pt x="65" y="9"/>
                    <a:pt x="54" y="0"/>
                    <a:pt x="42" y="0"/>
                  </a:cubicBezTo>
                  <a:cubicBezTo>
                    <a:pt x="19" y="0"/>
                    <a:pt x="0" y="18"/>
                    <a:pt x="0" y="1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58">
              <a:extLst>
                <a:ext uri="{FF2B5EF4-FFF2-40B4-BE49-F238E27FC236}">
                  <a16:creationId xmlns:a16="http://schemas.microsoft.com/office/drawing/2014/main" id="{7E9F89D3-75FE-4795-993F-8A6D0B17B585}"/>
                </a:ext>
              </a:extLst>
            </p:cNvPr>
            <p:cNvSpPr>
              <a:spLocks/>
            </p:cNvSpPr>
            <p:nvPr/>
          </p:nvSpPr>
          <p:spPr bwMode="auto">
            <a:xfrm>
              <a:off x="9615488" y="-4506913"/>
              <a:ext cx="106363" cy="157162"/>
            </a:xfrm>
            <a:custGeom>
              <a:avLst/>
              <a:gdLst>
                <a:gd name="T0" fmla="*/ 40 w 44"/>
                <a:gd name="T1" fmla="*/ 65 h 65"/>
                <a:gd name="T2" fmla="*/ 33 w 44"/>
                <a:gd name="T3" fmla="*/ 18 h 65"/>
                <a:gd name="T4" fmla="*/ 8 w 44"/>
                <a:gd name="T5" fmla="*/ 4 h 65"/>
                <a:gd name="T6" fmla="*/ 6 w 44"/>
                <a:gd name="T7" fmla="*/ 32 h 65"/>
                <a:gd name="T8" fmla="*/ 40 w 44"/>
                <a:gd name="T9" fmla="*/ 65 h 65"/>
              </a:gdLst>
              <a:ahLst/>
              <a:cxnLst>
                <a:cxn ang="0">
                  <a:pos x="T0" y="T1"/>
                </a:cxn>
                <a:cxn ang="0">
                  <a:pos x="T2" y="T3"/>
                </a:cxn>
                <a:cxn ang="0">
                  <a:pos x="T4" y="T5"/>
                </a:cxn>
                <a:cxn ang="0">
                  <a:pos x="T6" y="T7"/>
                </a:cxn>
                <a:cxn ang="0">
                  <a:pos x="T8" y="T9"/>
                </a:cxn>
              </a:cxnLst>
              <a:rect l="0" t="0" r="r" b="b"/>
              <a:pathLst>
                <a:path w="44" h="65">
                  <a:moveTo>
                    <a:pt x="40" y="65"/>
                  </a:moveTo>
                  <a:cubicBezTo>
                    <a:pt x="40" y="65"/>
                    <a:pt x="44" y="40"/>
                    <a:pt x="33" y="18"/>
                  </a:cubicBezTo>
                  <a:cubicBezTo>
                    <a:pt x="29" y="11"/>
                    <a:pt x="16" y="0"/>
                    <a:pt x="8" y="4"/>
                  </a:cubicBezTo>
                  <a:cubicBezTo>
                    <a:pt x="1" y="8"/>
                    <a:pt x="0" y="21"/>
                    <a:pt x="6" y="32"/>
                  </a:cubicBezTo>
                  <a:cubicBezTo>
                    <a:pt x="17" y="54"/>
                    <a:pt x="40" y="65"/>
                    <a:pt x="40" y="6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59">
              <a:extLst>
                <a:ext uri="{FF2B5EF4-FFF2-40B4-BE49-F238E27FC236}">
                  <a16:creationId xmlns:a16="http://schemas.microsoft.com/office/drawing/2014/main" id="{38DCDA56-B259-47EB-96DE-C107EA9881BE}"/>
                </a:ext>
              </a:extLst>
            </p:cNvPr>
            <p:cNvSpPr>
              <a:spLocks/>
            </p:cNvSpPr>
            <p:nvPr/>
          </p:nvSpPr>
          <p:spPr bwMode="auto">
            <a:xfrm>
              <a:off x="9159876" y="-4833938"/>
              <a:ext cx="863600" cy="1225550"/>
            </a:xfrm>
            <a:custGeom>
              <a:avLst/>
              <a:gdLst>
                <a:gd name="T0" fmla="*/ 12 w 357"/>
                <a:gd name="T1" fmla="*/ 504 h 506"/>
                <a:gd name="T2" fmla="*/ 0 w 357"/>
                <a:gd name="T3" fmla="*/ 498 h 506"/>
                <a:gd name="T4" fmla="*/ 4 w 357"/>
                <a:gd name="T5" fmla="*/ 493 h 506"/>
                <a:gd name="T6" fmla="*/ 2 w 357"/>
                <a:gd name="T7" fmla="*/ 496 h 506"/>
                <a:gd name="T8" fmla="*/ 4 w 357"/>
                <a:gd name="T9" fmla="*/ 493 h 506"/>
                <a:gd name="T10" fmla="*/ 35 w 357"/>
                <a:gd name="T11" fmla="*/ 497 h 506"/>
                <a:gd name="T12" fmla="*/ 109 w 357"/>
                <a:gd name="T13" fmla="*/ 436 h 506"/>
                <a:gd name="T14" fmla="*/ 219 w 357"/>
                <a:gd name="T15" fmla="*/ 218 h 506"/>
                <a:gd name="T16" fmla="*/ 334 w 357"/>
                <a:gd name="T17" fmla="*/ 22 h 506"/>
                <a:gd name="T18" fmla="*/ 352 w 357"/>
                <a:gd name="T19" fmla="*/ 0 h 506"/>
                <a:gd name="T20" fmla="*/ 357 w 357"/>
                <a:gd name="T21" fmla="*/ 4 h 506"/>
                <a:gd name="T22" fmla="*/ 339 w 357"/>
                <a:gd name="T23" fmla="*/ 26 h 506"/>
                <a:gd name="T24" fmla="*/ 225 w 357"/>
                <a:gd name="T25" fmla="*/ 220 h 506"/>
                <a:gd name="T26" fmla="*/ 37 w 357"/>
                <a:gd name="T27" fmla="*/ 503 h 506"/>
                <a:gd name="T28" fmla="*/ 12 w 357"/>
                <a:gd name="T29" fmla="*/ 5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7" h="506">
                  <a:moveTo>
                    <a:pt x="12" y="504"/>
                  </a:moveTo>
                  <a:cubicBezTo>
                    <a:pt x="4" y="502"/>
                    <a:pt x="0" y="498"/>
                    <a:pt x="0" y="498"/>
                  </a:cubicBezTo>
                  <a:cubicBezTo>
                    <a:pt x="4" y="493"/>
                    <a:pt x="4" y="493"/>
                    <a:pt x="4" y="493"/>
                  </a:cubicBezTo>
                  <a:cubicBezTo>
                    <a:pt x="2" y="496"/>
                    <a:pt x="2" y="496"/>
                    <a:pt x="2" y="496"/>
                  </a:cubicBezTo>
                  <a:cubicBezTo>
                    <a:pt x="4" y="493"/>
                    <a:pt x="4" y="493"/>
                    <a:pt x="4" y="493"/>
                  </a:cubicBezTo>
                  <a:cubicBezTo>
                    <a:pt x="4" y="494"/>
                    <a:pt x="15" y="502"/>
                    <a:pt x="35" y="497"/>
                  </a:cubicBezTo>
                  <a:cubicBezTo>
                    <a:pt x="58" y="491"/>
                    <a:pt x="83" y="471"/>
                    <a:pt x="109" y="436"/>
                  </a:cubicBezTo>
                  <a:cubicBezTo>
                    <a:pt x="145" y="388"/>
                    <a:pt x="182" y="315"/>
                    <a:pt x="219" y="218"/>
                  </a:cubicBezTo>
                  <a:cubicBezTo>
                    <a:pt x="263" y="105"/>
                    <a:pt x="306" y="55"/>
                    <a:pt x="334" y="22"/>
                  </a:cubicBezTo>
                  <a:cubicBezTo>
                    <a:pt x="341" y="14"/>
                    <a:pt x="348" y="7"/>
                    <a:pt x="352" y="0"/>
                  </a:cubicBezTo>
                  <a:cubicBezTo>
                    <a:pt x="357" y="4"/>
                    <a:pt x="357" y="4"/>
                    <a:pt x="357" y="4"/>
                  </a:cubicBezTo>
                  <a:cubicBezTo>
                    <a:pt x="352" y="10"/>
                    <a:pt x="346" y="18"/>
                    <a:pt x="339" y="26"/>
                  </a:cubicBezTo>
                  <a:cubicBezTo>
                    <a:pt x="311" y="59"/>
                    <a:pt x="268" y="109"/>
                    <a:pt x="225" y="220"/>
                  </a:cubicBezTo>
                  <a:cubicBezTo>
                    <a:pt x="142" y="436"/>
                    <a:pt x="76" y="493"/>
                    <a:pt x="37" y="503"/>
                  </a:cubicBezTo>
                  <a:cubicBezTo>
                    <a:pt x="26" y="506"/>
                    <a:pt x="18" y="505"/>
                    <a:pt x="12" y="50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60">
              <a:extLst>
                <a:ext uri="{FF2B5EF4-FFF2-40B4-BE49-F238E27FC236}">
                  <a16:creationId xmlns:a16="http://schemas.microsoft.com/office/drawing/2014/main" id="{B05292EF-3AD8-4D75-A93A-2523182E508C}"/>
                </a:ext>
              </a:extLst>
            </p:cNvPr>
            <p:cNvSpPr>
              <a:spLocks/>
            </p:cNvSpPr>
            <p:nvPr/>
          </p:nvSpPr>
          <p:spPr bwMode="auto">
            <a:xfrm>
              <a:off x="8713788" y="-4278313"/>
              <a:ext cx="1608138" cy="1538287"/>
            </a:xfrm>
            <a:custGeom>
              <a:avLst/>
              <a:gdLst>
                <a:gd name="T0" fmla="*/ 198 w 664"/>
                <a:gd name="T1" fmla="*/ 171 h 635"/>
                <a:gd name="T2" fmla="*/ 11 w 664"/>
                <a:gd name="T3" fmla="*/ 611 h 635"/>
                <a:gd name="T4" fmla="*/ 466 w 664"/>
                <a:gd name="T5" fmla="*/ 465 h 635"/>
                <a:gd name="T6" fmla="*/ 653 w 664"/>
                <a:gd name="T7" fmla="*/ 24 h 635"/>
                <a:gd name="T8" fmla="*/ 198 w 664"/>
                <a:gd name="T9" fmla="*/ 171 h 635"/>
              </a:gdLst>
              <a:ahLst/>
              <a:cxnLst>
                <a:cxn ang="0">
                  <a:pos x="T0" y="T1"/>
                </a:cxn>
                <a:cxn ang="0">
                  <a:pos x="T2" y="T3"/>
                </a:cxn>
                <a:cxn ang="0">
                  <a:pos x="T4" y="T5"/>
                </a:cxn>
                <a:cxn ang="0">
                  <a:pos x="T6" y="T7"/>
                </a:cxn>
                <a:cxn ang="0">
                  <a:pos x="T8" y="T9"/>
                </a:cxn>
              </a:cxnLst>
              <a:rect l="0" t="0" r="r" b="b"/>
              <a:pathLst>
                <a:path w="664" h="635">
                  <a:moveTo>
                    <a:pt x="198" y="171"/>
                  </a:moveTo>
                  <a:cubicBezTo>
                    <a:pt x="65" y="292"/>
                    <a:pt x="0" y="458"/>
                    <a:pt x="11" y="611"/>
                  </a:cubicBezTo>
                  <a:cubicBezTo>
                    <a:pt x="163" y="635"/>
                    <a:pt x="333" y="586"/>
                    <a:pt x="466" y="465"/>
                  </a:cubicBezTo>
                  <a:cubicBezTo>
                    <a:pt x="599" y="343"/>
                    <a:pt x="664" y="178"/>
                    <a:pt x="653" y="24"/>
                  </a:cubicBezTo>
                  <a:cubicBezTo>
                    <a:pt x="501" y="0"/>
                    <a:pt x="331" y="49"/>
                    <a:pt x="198" y="171"/>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Line 61">
              <a:extLst>
                <a:ext uri="{FF2B5EF4-FFF2-40B4-BE49-F238E27FC236}">
                  <a16:creationId xmlns:a16="http://schemas.microsoft.com/office/drawing/2014/main" id="{A02EF4F3-42D1-4282-AB46-B1F7FF517611}"/>
                </a:ext>
              </a:extLst>
            </p:cNvPr>
            <p:cNvSpPr>
              <a:spLocks noChangeShapeType="1"/>
            </p:cNvSpPr>
            <p:nvPr/>
          </p:nvSpPr>
          <p:spPr bwMode="auto">
            <a:xfrm flipH="1">
              <a:off x="8793163" y="-4111625"/>
              <a:ext cx="1376363" cy="1254125"/>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Line 62">
              <a:extLst>
                <a:ext uri="{FF2B5EF4-FFF2-40B4-BE49-F238E27FC236}">
                  <a16:creationId xmlns:a16="http://schemas.microsoft.com/office/drawing/2014/main" id="{B85C59B2-0234-469B-A506-D3AD6453675C}"/>
                </a:ext>
              </a:extLst>
            </p:cNvPr>
            <p:cNvSpPr>
              <a:spLocks noChangeShapeType="1"/>
            </p:cNvSpPr>
            <p:nvPr/>
          </p:nvSpPr>
          <p:spPr bwMode="auto">
            <a:xfrm>
              <a:off x="9885363" y="-3852863"/>
              <a:ext cx="293688"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Line 63">
              <a:extLst>
                <a:ext uri="{FF2B5EF4-FFF2-40B4-BE49-F238E27FC236}">
                  <a16:creationId xmlns:a16="http://schemas.microsoft.com/office/drawing/2014/main" id="{75E29134-C53A-4588-ACCA-19F7FD809878}"/>
                </a:ext>
              </a:extLst>
            </p:cNvPr>
            <p:cNvSpPr>
              <a:spLocks noChangeShapeType="1"/>
            </p:cNvSpPr>
            <p:nvPr/>
          </p:nvSpPr>
          <p:spPr bwMode="auto">
            <a:xfrm>
              <a:off x="9653588" y="-3636963"/>
              <a:ext cx="35877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Line 64">
              <a:extLst>
                <a:ext uri="{FF2B5EF4-FFF2-40B4-BE49-F238E27FC236}">
                  <a16:creationId xmlns:a16="http://schemas.microsoft.com/office/drawing/2014/main" id="{AF42A9FC-A992-4EEC-8B02-7C3850FE4870}"/>
                </a:ext>
              </a:extLst>
            </p:cNvPr>
            <p:cNvSpPr>
              <a:spLocks noChangeShapeType="1"/>
            </p:cNvSpPr>
            <p:nvPr/>
          </p:nvSpPr>
          <p:spPr bwMode="auto">
            <a:xfrm>
              <a:off x="9418638" y="-3424238"/>
              <a:ext cx="600075" cy="269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65">
              <a:extLst>
                <a:ext uri="{FF2B5EF4-FFF2-40B4-BE49-F238E27FC236}">
                  <a16:creationId xmlns:a16="http://schemas.microsoft.com/office/drawing/2014/main" id="{C44E1076-FE6C-41A8-A7F3-2B38F998FFBC}"/>
                </a:ext>
              </a:extLst>
            </p:cNvPr>
            <p:cNvSpPr>
              <a:spLocks noChangeShapeType="1"/>
            </p:cNvSpPr>
            <p:nvPr/>
          </p:nvSpPr>
          <p:spPr bwMode="auto">
            <a:xfrm>
              <a:off x="9183688" y="-3209925"/>
              <a:ext cx="585788" cy="25400"/>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Line 66">
              <a:extLst>
                <a:ext uri="{FF2B5EF4-FFF2-40B4-BE49-F238E27FC236}">
                  <a16:creationId xmlns:a16="http://schemas.microsoft.com/office/drawing/2014/main" id="{EF670A68-A744-4177-9071-A180CD345298}"/>
                </a:ext>
              </a:extLst>
            </p:cNvPr>
            <p:cNvSpPr>
              <a:spLocks noChangeShapeType="1"/>
            </p:cNvSpPr>
            <p:nvPr/>
          </p:nvSpPr>
          <p:spPr bwMode="auto">
            <a:xfrm>
              <a:off x="8948738" y="-2994025"/>
              <a:ext cx="327025" cy="1428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Line 67">
              <a:extLst>
                <a:ext uri="{FF2B5EF4-FFF2-40B4-BE49-F238E27FC236}">
                  <a16:creationId xmlns:a16="http://schemas.microsoft.com/office/drawing/2014/main" id="{1AF48157-849B-4542-BDA3-459698A472B0}"/>
                </a:ext>
              </a:extLst>
            </p:cNvPr>
            <p:cNvSpPr>
              <a:spLocks noChangeShapeType="1"/>
            </p:cNvSpPr>
            <p:nvPr/>
          </p:nvSpPr>
          <p:spPr bwMode="auto">
            <a:xfrm flipV="1">
              <a:off x="9912351" y="-4171950"/>
              <a:ext cx="12700" cy="2905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Line 68">
              <a:extLst>
                <a:ext uri="{FF2B5EF4-FFF2-40B4-BE49-F238E27FC236}">
                  <a16:creationId xmlns:a16="http://schemas.microsoft.com/office/drawing/2014/main" id="{DF7306BC-B56F-4922-A956-1F25727CE845}"/>
                </a:ext>
              </a:extLst>
            </p:cNvPr>
            <p:cNvSpPr>
              <a:spLocks noChangeShapeType="1"/>
            </p:cNvSpPr>
            <p:nvPr/>
          </p:nvSpPr>
          <p:spPr bwMode="auto">
            <a:xfrm flipV="1">
              <a:off x="9677401" y="-4121150"/>
              <a:ext cx="19050" cy="455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Line 69">
              <a:extLst>
                <a:ext uri="{FF2B5EF4-FFF2-40B4-BE49-F238E27FC236}">
                  <a16:creationId xmlns:a16="http://schemas.microsoft.com/office/drawing/2014/main" id="{996EE3C4-A481-47F9-9D21-38C6AB77A817}"/>
                </a:ext>
              </a:extLst>
            </p:cNvPr>
            <p:cNvSpPr>
              <a:spLocks noChangeShapeType="1"/>
            </p:cNvSpPr>
            <p:nvPr/>
          </p:nvSpPr>
          <p:spPr bwMode="auto">
            <a:xfrm flipV="1">
              <a:off x="9442451" y="-4022725"/>
              <a:ext cx="26988" cy="5699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70">
              <a:extLst>
                <a:ext uri="{FF2B5EF4-FFF2-40B4-BE49-F238E27FC236}">
                  <a16:creationId xmlns:a16="http://schemas.microsoft.com/office/drawing/2014/main" id="{17E3B0DD-88D5-415E-AA1E-678101D871DA}"/>
                </a:ext>
              </a:extLst>
            </p:cNvPr>
            <p:cNvSpPr>
              <a:spLocks noChangeShapeType="1"/>
            </p:cNvSpPr>
            <p:nvPr/>
          </p:nvSpPr>
          <p:spPr bwMode="auto">
            <a:xfrm flipV="1">
              <a:off x="9207501" y="-3822700"/>
              <a:ext cx="26988" cy="582612"/>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Line 71">
              <a:extLst>
                <a:ext uri="{FF2B5EF4-FFF2-40B4-BE49-F238E27FC236}">
                  <a16:creationId xmlns:a16="http://schemas.microsoft.com/office/drawing/2014/main" id="{B8E14843-0177-43C3-A5EA-3775DD892805}"/>
                </a:ext>
              </a:extLst>
            </p:cNvPr>
            <p:cNvSpPr>
              <a:spLocks noChangeShapeType="1"/>
            </p:cNvSpPr>
            <p:nvPr/>
          </p:nvSpPr>
          <p:spPr bwMode="auto">
            <a:xfrm flipV="1">
              <a:off x="8975726" y="-3527425"/>
              <a:ext cx="20638" cy="503237"/>
            </a:xfrm>
            <a:prstGeom prst="line">
              <a:avLst/>
            </a:prstGeom>
            <a:noFill/>
            <a:ln w="17463"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Freeform 144">
              <a:extLst>
                <a:ext uri="{FF2B5EF4-FFF2-40B4-BE49-F238E27FC236}">
                  <a16:creationId xmlns:a16="http://schemas.microsoft.com/office/drawing/2014/main" id="{046C59AB-1C92-44C0-9D17-175F7417EBAF}"/>
                </a:ext>
              </a:extLst>
            </p:cNvPr>
            <p:cNvSpPr>
              <a:spLocks/>
            </p:cNvSpPr>
            <p:nvPr/>
          </p:nvSpPr>
          <p:spPr bwMode="auto">
            <a:xfrm>
              <a:off x="9045576" y="-3600449"/>
              <a:ext cx="1709738" cy="1184275"/>
            </a:xfrm>
            <a:custGeom>
              <a:avLst/>
              <a:gdLst>
                <a:gd name="T0" fmla="*/ 516 w 706"/>
                <a:gd name="T1" fmla="*/ 421 h 489"/>
                <a:gd name="T2" fmla="*/ 541 w 706"/>
                <a:gd name="T3" fmla="*/ 489 h 489"/>
                <a:gd name="T4" fmla="*/ 706 w 706"/>
                <a:gd name="T5" fmla="*/ 472 h 489"/>
                <a:gd name="T6" fmla="*/ 680 w 706"/>
                <a:gd name="T7" fmla="*/ 319 h 489"/>
                <a:gd name="T8" fmla="*/ 0 w 706"/>
                <a:gd name="T9" fmla="*/ 277 h 489"/>
                <a:gd name="T10" fmla="*/ 365 w 706"/>
                <a:gd name="T11" fmla="*/ 472 h 489"/>
                <a:gd name="T12" fmla="*/ 491 w 706"/>
                <a:gd name="T13" fmla="*/ 488 h 489"/>
                <a:gd name="T14" fmla="*/ 516 w 706"/>
                <a:gd name="T15" fmla="*/ 421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6" h="489">
                  <a:moveTo>
                    <a:pt x="516" y="421"/>
                  </a:moveTo>
                  <a:cubicBezTo>
                    <a:pt x="541" y="489"/>
                    <a:pt x="541" y="489"/>
                    <a:pt x="541" y="489"/>
                  </a:cubicBezTo>
                  <a:cubicBezTo>
                    <a:pt x="599" y="489"/>
                    <a:pt x="655" y="483"/>
                    <a:pt x="706" y="472"/>
                  </a:cubicBezTo>
                  <a:cubicBezTo>
                    <a:pt x="704" y="421"/>
                    <a:pt x="695" y="369"/>
                    <a:pt x="680" y="319"/>
                  </a:cubicBezTo>
                  <a:cubicBezTo>
                    <a:pt x="604" y="70"/>
                    <a:pt x="199" y="0"/>
                    <a:pt x="0" y="277"/>
                  </a:cubicBezTo>
                  <a:cubicBezTo>
                    <a:pt x="69" y="365"/>
                    <a:pt x="200" y="439"/>
                    <a:pt x="365" y="472"/>
                  </a:cubicBezTo>
                  <a:cubicBezTo>
                    <a:pt x="407" y="480"/>
                    <a:pt x="450" y="486"/>
                    <a:pt x="491" y="488"/>
                  </a:cubicBezTo>
                  <a:lnTo>
                    <a:pt x="516" y="421"/>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45">
              <a:extLst>
                <a:ext uri="{FF2B5EF4-FFF2-40B4-BE49-F238E27FC236}">
                  <a16:creationId xmlns:a16="http://schemas.microsoft.com/office/drawing/2014/main" id="{963067C7-2BC0-43B3-BD2F-3144E7718664}"/>
                </a:ext>
              </a:extLst>
            </p:cNvPr>
            <p:cNvSpPr>
              <a:spLocks/>
            </p:cNvSpPr>
            <p:nvPr/>
          </p:nvSpPr>
          <p:spPr bwMode="auto">
            <a:xfrm>
              <a:off x="9045576" y="-3346450"/>
              <a:ext cx="1709738" cy="889000"/>
            </a:xfrm>
            <a:custGeom>
              <a:avLst/>
              <a:gdLst>
                <a:gd name="T0" fmla="*/ 706 w 706"/>
                <a:gd name="T1" fmla="*/ 367 h 367"/>
                <a:gd name="T2" fmla="*/ 0 w 706"/>
                <a:gd name="T3" fmla="*/ 172 h 367"/>
              </a:gdLst>
              <a:ahLst/>
              <a:cxnLst>
                <a:cxn ang="0">
                  <a:pos x="T0" y="T1"/>
                </a:cxn>
                <a:cxn ang="0">
                  <a:pos x="T2" y="T3"/>
                </a:cxn>
              </a:cxnLst>
              <a:rect l="0" t="0" r="r" b="b"/>
              <a:pathLst>
                <a:path w="706" h="367">
                  <a:moveTo>
                    <a:pt x="706" y="367"/>
                  </a:moveTo>
                  <a:cubicBezTo>
                    <a:pt x="706" y="367"/>
                    <a:pt x="433" y="0"/>
                    <a:pt x="0" y="172"/>
                  </a:cubicBezTo>
                </a:path>
              </a:pathLst>
            </a:custGeom>
            <a:noFill/>
            <a:ln w="22225"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146">
              <a:extLst>
                <a:ext uri="{FF2B5EF4-FFF2-40B4-BE49-F238E27FC236}">
                  <a16:creationId xmlns:a16="http://schemas.microsoft.com/office/drawing/2014/main" id="{15D96B9D-508E-4B24-A426-5242DC3C68FB}"/>
                </a:ext>
              </a:extLst>
            </p:cNvPr>
            <p:cNvSpPr>
              <a:spLocks noChangeShapeType="1"/>
            </p:cNvSpPr>
            <p:nvPr/>
          </p:nvSpPr>
          <p:spPr bwMode="auto">
            <a:xfrm flipH="1">
              <a:off x="10510838" y="-2740025"/>
              <a:ext cx="206375" cy="428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Line 147">
              <a:extLst>
                <a:ext uri="{FF2B5EF4-FFF2-40B4-BE49-F238E27FC236}">
                  <a16:creationId xmlns:a16="http://schemas.microsoft.com/office/drawing/2014/main" id="{DB020044-6006-4090-BB5B-BB860181179D}"/>
                </a:ext>
              </a:extLst>
            </p:cNvPr>
            <p:cNvSpPr>
              <a:spLocks noChangeShapeType="1"/>
            </p:cNvSpPr>
            <p:nvPr/>
          </p:nvSpPr>
          <p:spPr bwMode="auto">
            <a:xfrm flipH="1">
              <a:off x="10321926" y="-2933700"/>
              <a:ext cx="323850" cy="984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Line 148">
              <a:extLst>
                <a:ext uri="{FF2B5EF4-FFF2-40B4-BE49-F238E27FC236}">
                  <a16:creationId xmlns:a16="http://schemas.microsoft.com/office/drawing/2014/main" id="{5F441346-1E6D-45A8-9C54-97F33CF1DCD0}"/>
                </a:ext>
              </a:extLst>
            </p:cNvPr>
            <p:cNvSpPr>
              <a:spLocks noChangeShapeType="1"/>
            </p:cNvSpPr>
            <p:nvPr/>
          </p:nvSpPr>
          <p:spPr bwMode="auto">
            <a:xfrm flipH="1">
              <a:off x="10110788" y="-3103563"/>
              <a:ext cx="412750" cy="165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Line 149">
              <a:extLst>
                <a:ext uri="{FF2B5EF4-FFF2-40B4-BE49-F238E27FC236}">
                  <a16:creationId xmlns:a16="http://schemas.microsoft.com/office/drawing/2014/main" id="{6A1F68AD-5EB8-4FBD-83C8-6CC54A5CD028}"/>
                </a:ext>
              </a:extLst>
            </p:cNvPr>
            <p:cNvSpPr>
              <a:spLocks noChangeShapeType="1"/>
            </p:cNvSpPr>
            <p:nvPr/>
          </p:nvSpPr>
          <p:spPr bwMode="auto">
            <a:xfrm flipH="1">
              <a:off x="9902826" y="-3255963"/>
              <a:ext cx="415925" cy="2508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Line 150">
              <a:extLst>
                <a:ext uri="{FF2B5EF4-FFF2-40B4-BE49-F238E27FC236}">
                  <a16:creationId xmlns:a16="http://schemas.microsoft.com/office/drawing/2014/main" id="{C2F68773-74D1-448C-81E8-5082A6D2E7E3}"/>
                </a:ext>
              </a:extLst>
            </p:cNvPr>
            <p:cNvSpPr>
              <a:spLocks noChangeShapeType="1"/>
            </p:cNvSpPr>
            <p:nvPr/>
          </p:nvSpPr>
          <p:spPr bwMode="auto">
            <a:xfrm flipH="1">
              <a:off x="9718676" y="-3333750"/>
              <a:ext cx="381000" cy="2984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Line 151">
              <a:extLst>
                <a:ext uri="{FF2B5EF4-FFF2-40B4-BE49-F238E27FC236}">
                  <a16:creationId xmlns:a16="http://schemas.microsoft.com/office/drawing/2014/main" id="{F1956020-88FB-4992-975A-22B1A1B64548}"/>
                </a:ext>
              </a:extLst>
            </p:cNvPr>
            <p:cNvSpPr>
              <a:spLocks noChangeShapeType="1"/>
            </p:cNvSpPr>
            <p:nvPr/>
          </p:nvSpPr>
          <p:spPr bwMode="auto">
            <a:xfrm flipH="1">
              <a:off x="9471026" y="-3357563"/>
              <a:ext cx="349250" cy="32385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Line 152">
              <a:extLst>
                <a:ext uri="{FF2B5EF4-FFF2-40B4-BE49-F238E27FC236}">
                  <a16:creationId xmlns:a16="http://schemas.microsoft.com/office/drawing/2014/main" id="{976B9EAB-849F-4DA7-84D0-518E64D0C933}"/>
                </a:ext>
              </a:extLst>
            </p:cNvPr>
            <p:cNvSpPr>
              <a:spLocks noChangeShapeType="1"/>
            </p:cNvSpPr>
            <p:nvPr/>
          </p:nvSpPr>
          <p:spPr bwMode="auto">
            <a:xfrm flipH="1">
              <a:off x="9244013" y="-3302000"/>
              <a:ext cx="293688" cy="3095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153">
              <a:extLst>
                <a:ext uri="{FF2B5EF4-FFF2-40B4-BE49-F238E27FC236}">
                  <a16:creationId xmlns:a16="http://schemas.microsoft.com/office/drawing/2014/main" id="{1082206C-12C2-48D3-BEA3-AC9B068E3F34}"/>
                </a:ext>
              </a:extLst>
            </p:cNvPr>
            <p:cNvSpPr>
              <a:spLocks noChangeShapeType="1"/>
            </p:cNvSpPr>
            <p:nvPr/>
          </p:nvSpPr>
          <p:spPr bwMode="auto">
            <a:xfrm flipH="1" flipV="1">
              <a:off x="10518776" y="-2697163"/>
              <a:ext cx="15875" cy="271462"/>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Line 154">
              <a:extLst>
                <a:ext uri="{FF2B5EF4-FFF2-40B4-BE49-F238E27FC236}">
                  <a16:creationId xmlns:a16="http://schemas.microsoft.com/office/drawing/2014/main" id="{50ACE275-ECC3-4B5E-A96E-7B7681AFC7B7}"/>
                </a:ext>
              </a:extLst>
            </p:cNvPr>
            <p:cNvSpPr>
              <a:spLocks noChangeShapeType="1"/>
            </p:cNvSpPr>
            <p:nvPr/>
          </p:nvSpPr>
          <p:spPr bwMode="auto">
            <a:xfrm>
              <a:off x="10321926" y="-2835275"/>
              <a:ext cx="53975" cy="419100"/>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Line 155">
              <a:extLst>
                <a:ext uri="{FF2B5EF4-FFF2-40B4-BE49-F238E27FC236}">
                  <a16:creationId xmlns:a16="http://schemas.microsoft.com/office/drawing/2014/main" id="{B94BCD5B-9024-4C88-93AB-9CCA88B696AC}"/>
                </a:ext>
              </a:extLst>
            </p:cNvPr>
            <p:cNvSpPr>
              <a:spLocks noChangeShapeType="1"/>
            </p:cNvSpPr>
            <p:nvPr/>
          </p:nvSpPr>
          <p:spPr bwMode="auto">
            <a:xfrm>
              <a:off x="10110788" y="-2938463"/>
              <a:ext cx="30163" cy="51117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Line 156">
              <a:extLst>
                <a:ext uri="{FF2B5EF4-FFF2-40B4-BE49-F238E27FC236}">
                  <a16:creationId xmlns:a16="http://schemas.microsoft.com/office/drawing/2014/main" id="{A48994FE-0FFE-4DD6-91D8-C3F1F4C76007}"/>
                </a:ext>
              </a:extLst>
            </p:cNvPr>
            <p:cNvSpPr>
              <a:spLocks noChangeShapeType="1"/>
            </p:cNvSpPr>
            <p:nvPr/>
          </p:nvSpPr>
          <p:spPr bwMode="auto">
            <a:xfrm>
              <a:off x="9902826" y="-3005138"/>
              <a:ext cx="0" cy="5429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Line 157">
              <a:extLst>
                <a:ext uri="{FF2B5EF4-FFF2-40B4-BE49-F238E27FC236}">
                  <a16:creationId xmlns:a16="http://schemas.microsoft.com/office/drawing/2014/main" id="{D49C9510-E2A0-4D62-882C-D40714C519F8}"/>
                </a:ext>
              </a:extLst>
            </p:cNvPr>
            <p:cNvSpPr>
              <a:spLocks noChangeShapeType="1"/>
            </p:cNvSpPr>
            <p:nvPr/>
          </p:nvSpPr>
          <p:spPr bwMode="auto">
            <a:xfrm flipH="1">
              <a:off x="9701213" y="-3035300"/>
              <a:ext cx="17463" cy="517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158">
              <a:extLst>
                <a:ext uri="{FF2B5EF4-FFF2-40B4-BE49-F238E27FC236}">
                  <a16:creationId xmlns:a16="http://schemas.microsoft.com/office/drawing/2014/main" id="{EC2FE5AF-8C0B-4DAE-8FD3-A7005E7479B3}"/>
                </a:ext>
              </a:extLst>
            </p:cNvPr>
            <p:cNvSpPr>
              <a:spLocks noChangeShapeType="1"/>
            </p:cNvSpPr>
            <p:nvPr/>
          </p:nvSpPr>
          <p:spPr bwMode="auto">
            <a:xfrm>
              <a:off x="9471026" y="-3033713"/>
              <a:ext cx="3175" cy="4286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159">
              <a:extLst>
                <a:ext uri="{FF2B5EF4-FFF2-40B4-BE49-F238E27FC236}">
                  <a16:creationId xmlns:a16="http://schemas.microsoft.com/office/drawing/2014/main" id="{5C449F19-52C3-4E0C-A07B-5D798BD09875}"/>
                </a:ext>
              </a:extLst>
            </p:cNvPr>
            <p:cNvSpPr>
              <a:spLocks noChangeShapeType="1"/>
            </p:cNvSpPr>
            <p:nvPr/>
          </p:nvSpPr>
          <p:spPr bwMode="auto">
            <a:xfrm>
              <a:off x="9244013" y="-2992438"/>
              <a:ext cx="23813" cy="263525"/>
            </a:xfrm>
            <a:prstGeom prst="line">
              <a:avLst/>
            </a:prstGeom>
            <a:noFill/>
            <a:ln w="22225"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 name="Slide Number Placeholder 1">
            <a:extLst>
              <a:ext uri="{FF2B5EF4-FFF2-40B4-BE49-F238E27FC236}">
                <a16:creationId xmlns:a16="http://schemas.microsoft.com/office/drawing/2014/main" id="{D37775C8-ED66-47AC-8A64-E61F0C5062EE}"/>
              </a:ext>
            </a:extLst>
          </p:cNvPr>
          <p:cNvSpPr>
            <a:spLocks noGrp="1"/>
          </p:cNvSpPr>
          <p:nvPr>
            <p:ph type="sldNum" sz="quarter" idx="12"/>
          </p:nvPr>
        </p:nvSpPr>
        <p:spPr/>
        <p:txBody>
          <a:bodyPr/>
          <a:lstStyle/>
          <a:p>
            <a:pPr algn="ctr"/>
            <a:fld id="{1F409F94-D0DA-4FE9-B158-B846944F9E53}" type="slidenum">
              <a:rPr lang="en-US" smtClean="0"/>
              <a:pPr algn="ctr"/>
              <a:t>7</a:t>
            </a:fld>
            <a:endParaRPr lang="en-US" dirty="0"/>
          </a:p>
        </p:txBody>
      </p:sp>
      <p:grpSp>
        <p:nvGrpSpPr>
          <p:cNvPr id="3" name="Group 2">
            <a:extLst>
              <a:ext uri="{FF2B5EF4-FFF2-40B4-BE49-F238E27FC236}">
                <a16:creationId xmlns:a16="http://schemas.microsoft.com/office/drawing/2014/main" id="{25011E70-4BE1-405B-8DFE-DDBC898F1C94}"/>
              </a:ext>
            </a:extLst>
          </p:cNvPr>
          <p:cNvGrpSpPr/>
          <p:nvPr/>
        </p:nvGrpSpPr>
        <p:grpSpPr>
          <a:xfrm>
            <a:off x="523414" y="1876606"/>
            <a:ext cx="3248486" cy="2786640"/>
            <a:chOff x="523414" y="900890"/>
            <a:chExt cx="3248486" cy="2786640"/>
          </a:xfrm>
        </p:grpSpPr>
        <p:sp>
          <p:nvSpPr>
            <p:cNvPr id="4" name="Rectangle 3">
              <a:extLst>
                <a:ext uri="{FF2B5EF4-FFF2-40B4-BE49-F238E27FC236}">
                  <a16:creationId xmlns:a16="http://schemas.microsoft.com/office/drawing/2014/main" id="{6B91F0CC-E9B0-4C13-9477-70C8D377E14A}"/>
                </a:ext>
              </a:extLst>
            </p:cNvPr>
            <p:cNvSpPr/>
            <p:nvPr/>
          </p:nvSpPr>
          <p:spPr>
            <a:xfrm>
              <a:off x="523414" y="900890"/>
              <a:ext cx="3248486" cy="1231106"/>
            </a:xfrm>
            <a:prstGeom prst="rect">
              <a:avLst/>
            </a:prstGeom>
          </p:spPr>
          <p:txBody>
            <a:bodyPr wrap="square" lIns="0" tIns="0" rIns="0" bIns="0">
              <a:spAutoFit/>
            </a:bodyPr>
            <a:lstStyle/>
            <a:p>
              <a:r>
                <a:rPr lang="en-US" sz="4000" b="1" dirty="0">
                  <a:gradFill>
                    <a:gsLst>
                      <a:gs pos="0">
                        <a:srgbClr val="3B40A3"/>
                      </a:gs>
                      <a:gs pos="100000">
                        <a:srgbClr val="531B96"/>
                      </a:gs>
                    </a:gsLst>
                    <a:lin ang="2700000" scaled="0"/>
                  </a:gradFill>
                </a:rPr>
                <a:t>POPULAR SUBJECT</a:t>
              </a:r>
            </a:p>
          </p:txBody>
        </p:sp>
        <p:sp>
          <p:nvSpPr>
            <p:cNvPr id="5" name="Rectangle 4">
              <a:extLst>
                <a:ext uri="{FF2B5EF4-FFF2-40B4-BE49-F238E27FC236}">
                  <a16:creationId xmlns:a16="http://schemas.microsoft.com/office/drawing/2014/main" id="{3340A0C4-D30B-410A-A4F8-D7B546D33DCB}"/>
                </a:ext>
              </a:extLst>
            </p:cNvPr>
            <p:cNvSpPr/>
            <p:nvPr/>
          </p:nvSpPr>
          <p:spPr>
            <a:xfrm>
              <a:off x="523414" y="2302535"/>
              <a:ext cx="3248486" cy="1384995"/>
            </a:xfrm>
            <a:prstGeom prst="rect">
              <a:avLst/>
            </a:prstGeom>
          </p:spPr>
          <p:txBody>
            <a:bodyPr wrap="square" lIns="0" tIns="0" rIns="0" bIns="0">
              <a:spAutoFit/>
            </a:bodyPr>
            <a:lstStyle/>
            <a:p>
              <a:r>
                <a:rPr lang="en-US" dirty="0">
                  <a:solidFill>
                    <a:schemeClr val="tx1">
                      <a:lumMod val="75000"/>
                      <a:lumOff val="25000"/>
                    </a:schemeClr>
                  </a:solidFill>
                </a:rPr>
                <a:t>Lorem ipsum dolor sit </a:t>
              </a:r>
              <a:r>
                <a:rPr lang="en-US" dirty="0" err="1">
                  <a:solidFill>
                    <a:schemeClr val="tx1">
                      <a:lumMod val="75000"/>
                      <a:lumOff val="25000"/>
                    </a:schemeClr>
                  </a:solidFill>
                </a:rPr>
                <a:t>amet</a:t>
              </a:r>
              <a:r>
                <a:rPr lang="en-US" dirty="0">
                  <a:solidFill>
                    <a:schemeClr val="tx1">
                      <a:lumMod val="75000"/>
                      <a:lumOff val="25000"/>
                    </a:schemeClr>
                  </a:solidFill>
                </a:rPr>
                <a:t>, </a:t>
              </a:r>
              <a:r>
                <a:rPr lang="en-US" dirty="0" err="1">
                  <a:solidFill>
                    <a:schemeClr val="tx1">
                      <a:lumMod val="75000"/>
                      <a:lumOff val="25000"/>
                    </a:schemeClr>
                  </a:solidFill>
                </a:rPr>
                <a:t>consectetur</a:t>
              </a:r>
              <a:r>
                <a:rPr lang="en-US" dirty="0">
                  <a:solidFill>
                    <a:schemeClr val="tx1">
                      <a:lumMod val="75000"/>
                      <a:lumOff val="25000"/>
                    </a:schemeClr>
                  </a:solidFill>
                </a:rPr>
                <a:t> </a:t>
              </a:r>
              <a:r>
                <a:rPr lang="en-US" dirty="0" err="1">
                  <a:solidFill>
                    <a:schemeClr val="tx1">
                      <a:lumMod val="75000"/>
                      <a:lumOff val="25000"/>
                    </a:schemeClr>
                  </a:solidFill>
                </a:rPr>
                <a:t>adipiscing</a:t>
              </a:r>
              <a:r>
                <a:rPr lang="en-US" dirty="0">
                  <a:solidFill>
                    <a:schemeClr val="tx1">
                      <a:lumMod val="75000"/>
                      <a:lumOff val="25000"/>
                    </a:schemeClr>
                  </a:solidFill>
                </a:rPr>
                <a:t> </a:t>
              </a:r>
              <a:r>
                <a:rPr lang="en-US" dirty="0" err="1">
                  <a:solidFill>
                    <a:schemeClr val="tx1">
                      <a:lumMod val="75000"/>
                      <a:lumOff val="25000"/>
                    </a:schemeClr>
                  </a:solidFill>
                </a:rPr>
                <a:t>elit</a:t>
              </a:r>
              <a:r>
                <a:rPr lang="en-US" dirty="0">
                  <a:solidFill>
                    <a:schemeClr val="tx1">
                      <a:lumMod val="75000"/>
                      <a:lumOff val="25000"/>
                    </a:schemeClr>
                  </a:solidFill>
                </a:rPr>
                <a:t>. Nunc in </a:t>
              </a:r>
              <a:r>
                <a:rPr lang="en-US" dirty="0" err="1">
                  <a:solidFill>
                    <a:schemeClr val="tx1">
                      <a:lumMod val="75000"/>
                      <a:lumOff val="25000"/>
                    </a:schemeClr>
                  </a:solidFill>
                </a:rPr>
                <a:t>aliquet</a:t>
              </a:r>
              <a:r>
                <a:rPr lang="en-US" dirty="0">
                  <a:solidFill>
                    <a:schemeClr val="tx1">
                      <a:lumMod val="75000"/>
                      <a:lumOff val="25000"/>
                    </a:schemeClr>
                  </a:solidFill>
                </a:rPr>
                <a:t> </a:t>
              </a:r>
              <a:r>
                <a:rPr lang="en-US" dirty="0" err="1">
                  <a:solidFill>
                    <a:schemeClr val="tx1">
                      <a:lumMod val="75000"/>
                      <a:lumOff val="25000"/>
                    </a:schemeClr>
                  </a:solidFill>
                </a:rPr>
                <a:t>nunc</a:t>
              </a:r>
              <a:r>
                <a:rPr lang="en-US" dirty="0">
                  <a:solidFill>
                    <a:schemeClr val="tx1">
                      <a:lumMod val="75000"/>
                      <a:lumOff val="25000"/>
                    </a:schemeClr>
                  </a:solidFill>
                </a:rPr>
                <a:t>. Morbi </a:t>
              </a:r>
              <a:r>
                <a:rPr lang="en-US" dirty="0" err="1">
                  <a:solidFill>
                    <a:schemeClr val="tx1">
                      <a:lumMod val="75000"/>
                      <a:lumOff val="25000"/>
                    </a:schemeClr>
                  </a:solidFill>
                </a:rPr>
                <a:t>efficitur</a:t>
              </a:r>
              <a:r>
                <a:rPr lang="en-US" dirty="0">
                  <a:solidFill>
                    <a:schemeClr val="tx1">
                      <a:lumMod val="75000"/>
                      <a:lumOff val="25000"/>
                    </a:schemeClr>
                  </a:solidFill>
                </a:rPr>
                <a:t> libero at </a:t>
              </a:r>
              <a:r>
                <a:rPr lang="en-US" dirty="0" err="1">
                  <a:solidFill>
                    <a:schemeClr val="tx1">
                      <a:lumMod val="75000"/>
                      <a:lumOff val="25000"/>
                    </a:schemeClr>
                  </a:solidFill>
                </a:rPr>
                <a:t>lectus</a:t>
              </a:r>
              <a:r>
                <a:rPr lang="en-US" dirty="0">
                  <a:solidFill>
                    <a:schemeClr val="tx1">
                      <a:lumMod val="75000"/>
                      <a:lumOff val="25000"/>
                    </a:schemeClr>
                  </a:solidFill>
                </a:rPr>
                <a:t> </a:t>
              </a:r>
              <a:r>
                <a:rPr lang="en-US" dirty="0" err="1">
                  <a:solidFill>
                    <a:schemeClr val="tx1">
                      <a:lumMod val="75000"/>
                      <a:lumOff val="25000"/>
                    </a:schemeClr>
                  </a:solidFill>
                </a:rPr>
                <a:t>laoreet</a:t>
              </a:r>
              <a:r>
                <a:rPr lang="en-US" dirty="0">
                  <a:solidFill>
                    <a:schemeClr val="tx1">
                      <a:lumMod val="75000"/>
                      <a:lumOff val="25000"/>
                    </a:schemeClr>
                  </a:solidFill>
                </a:rPr>
                <a:t>, et </a:t>
              </a:r>
              <a:r>
                <a:rPr lang="en-US" dirty="0" err="1">
                  <a:solidFill>
                    <a:schemeClr val="tx1">
                      <a:lumMod val="75000"/>
                      <a:lumOff val="25000"/>
                    </a:schemeClr>
                  </a:solidFill>
                </a:rPr>
                <a:t>malesuada</a:t>
              </a:r>
              <a:r>
                <a:rPr lang="en-US" dirty="0">
                  <a:solidFill>
                    <a:schemeClr val="tx1">
                      <a:lumMod val="75000"/>
                      <a:lumOff val="25000"/>
                    </a:schemeClr>
                  </a:solidFill>
                </a:rPr>
                <a:t> </a:t>
              </a:r>
              <a:r>
                <a:rPr lang="en-US" dirty="0" err="1">
                  <a:solidFill>
                    <a:schemeClr val="tx1">
                      <a:lumMod val="75000"/>
                      <a:lumOff val="25000"/>
                    </a:schemeClr>
                  </a:solidFill>
                </a:rPr>
                <a:t>tortor</a:t>
              </a:r>
              <a:r>
                <a:rPr lang="en-US" dirty="0">
                  <a:solidFill>
                    <a:schemeClr val="tx1">
                      <a:lumMod val="75000"/>
                      <a:lumOff val="25000"/>
                    </a:schemeClr>
                  </a:solidFill>
                </a:rPr>
                <a:t> </a:t>
              </a:r>
              <a:r>
                <a:rPr lang="en-US" dirty="0" err="1">
                  <a:solidFill>
                    <a:schemeClr val="tx1">
                      <a:lumMod val="75000"/>
                      <a:lumOff val="25000"/>
                    </a:schemeClr>
                  </a:solidFill>
                </a:rPr>
                <a:t>sodales</a:t>
              </a:r>
              <a:r>
                <a:rPr lang="en-US" dirty="0">
                  <a:solidFill>
                    <a:schemeClr val="tx1">
                      <a:lumMod val="75000"/>
                      <a:lumOff val="25000"/>
                    </a:schemeClr>
                  </a:solidFill>
                </a:rPr>
                <a:t>. </a:t>
              </a:r>
            </a:p>
          </p:txBody>
        </p:sp>
      </p:grpSp>
      <p:grpSp>
        <p:nvGrpSpPr>
          <p:cNvPr id="41" name="Group 40">
            <a:extLst>
              <a:ext uri="{FF2B5EF4-FFF2-40B4-BE49-F238E27FC236}">
                <a16:creationId xmlns:a16="http://schemas.microsoft.com/office/drawing/2014/main" id="{5D64730C-D1F6-43F0-BC97-DF8CFD62F3E8}"/>
              </a:ext>
            </a:extLst>
          </p:cNvPr>
          <p:cNvGrpSpPr/>
          <p:nvPr/>
        </p:nvGrpSpPr>
        <p:grpSpPr>
          <a:xfrm>
            <a:off x="4117975" y="947339"/>
            <a:ext cx="8074024" cy="4645175"/>
            <a:chOff x="4117975" y="947339"/>
            <a:chExt cx="8074024" cy="4645175"/>
          </a:xfrm>
        </p:grpSpPr>
        <p:grpSp>
          <p:nvGrpSpPr>
            <p:cNvPr id="3083" name="Group 3082">
              <a:extLst>
                <a:ext uri="{FF2B5EF4-FFF2-40B4-BE49-F238E27FC236}">
                  <a16:creationId xmlns:a16="http://schemas.microsoft.com/office/drawing/2014/main" id="{1C59CEF5-AA4E-4383-B957-2602D4910A0A}"/>
                </a:ext>
              </a:extLst>
            </p:cNvPr>
            <p:cNvGrpSpPr/>
            <p:nvPr/>
          </p:nvGrpSpPr>
          <p:grpSpPr>
            <a:xfrm>
              <a:off x="4117975" y="947339"/>
              <a:ext cx="8074024" cy="1416054"/>
              <a:chOff x="4117975" y="618915"/>
              <a:chExt cx="8074024" cy="1416054"/>
            </a:xfrm>
          </p:grpSpPr>
          <p:grpSp>
            <p:nvGrpSpPr>
              <p:cNvPr id="26" name="Group 25">
                <a:extLst>
                  <a:ext uri="{FF2B5EF4-FFF2-40B4-BE49-F238E27FC236}">
                    <a16:creationId xmlns:a16="http://schemas.microsoft.com/office/drawing/2014/main" id="{21EE2C18-568C-4663-B1E6-FDEE10C32AEB}"/>
                  </a:ext>
                </a:extLst>
              </p:cNvPr>
              <p:cNvGrpSpPr/>
              <p:nvPr/>
            </p:nvGrpSpPr>
            <p:grpSpPr>
              <a:xfrm>
                <a:off x="4117975" y="618915"/>
                <a:ext cx="8074024" cy="1416054"/>
                <a:chOff x="4117975" y="618915"/>
                <a:chExt cx="8074024" cy="1416054"/>
              </a:xfrm>
            </p:grpSpPr>
            <p:sp>
              <p:nvSpPr>
                <p:cNvPr id="21" name="Rectangle: Top Corners Rounded 20">
                  <a:extLst>
                    <a:ext uri="{FF2B5EF4-FFF2-40B4-BE49-F238E27FC236}">
                      <a16:creationId xmlns:a16="http://schemas.microsoft.com/office/drawing/2014/main" id="{B11AAE7E-8BF0-4062-9604-8DED793445C2}"/>
                    </a:ext>
                  </a:extLst>
                </p:cNvPr>
                <p:cNvSpPr/>
                <p:nvPr/>
              </p:nvSpPr>
              <p:spPr>
                <a:xfrm rot="16200000">
                  <a:off x="7853044" y="-2303989"/>
                  <a:ext cx="1416051" cy="7261859"/>
                </a:xfrm>
                <a:prstGeom prst="round2SameRect">
                  <a:avLst/>
                </a:pr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19" name="Group 18">
                  <a:extLst>
                    <a:ext uri="{FF2B5EF4-FFF2-40B4-BE49-F238E27FC236}">
                      <a16:creationId xmlns:a16="http://schemas.microsoft.com/office/drawing/2014/main" id="{48471E2E-04A3-4912-8F47-4A571CAB3B49}"/>
                    </a:ext>
                  </a:extLst>
                </p:cNvPr>
                <p:cNvGrpSpPr/>
                <p:nvPr/>
              </p:nvGrpSpPr>
              <p:grpSpPr>
                <a:xfrm>
                  <a:off x="4117975" y="618919"/>
                  <a:ext cx="1720851" cy="1416050"/>
                  <a:chOff x="5054885" y="2570703"/>
                  <a:chExt cx="2082230" cy="1713421"/>
                </a:xfrm>
              </p:grpSpPr>
              <p:grpSp>
                <p:nvGrpSpPr>
                  <p:cNvPr id="13" name="Group 12">
                    <a:extLst>
                      <a:ext uri="{FF2B5EF4-FFF2-40B4-BE49-F238E27FC236}">
                        <a16:creationId xmlns:a16="http://schemas.microsoft.com/office/drawing/2014/main" id="{2064040A-AECA-49A0-BD01-F5A63997FAD7}"/>
                      </a:ext>
                    </a:extLst>
                  </p:cNvPr>
                  <p:cNvGrpSpPr/>
                  <p:nvPr/>
                </p:nvGrpSpPr>
                <p:grpSpPr>
                  <a:xfrm>
                    <a:off x="5054885" y="2570703"/>
                    <a:ext cx="2082230" cy="1713421"/>
                    <a:chOff x="5235575" y="2719388"/>
                    <a:chExt cx="1720851" cy="1416050"/>
                  </a:xfrm>
                  <a:gradFill>
                    <a:gsLst>
                      <a:gs pos="100000">
                        <a:srgbClr val="3B40A3"/>
                      </a:gs>
                      <a:gs pos="0">
                        <a:srgbClr val="531B96"/>
                      </a:gs>
                    </a:gsLst>
                    <a:lin ang="2700000" scaled="0"/>
                  </a:gradFill>
                </p:grpSpPr>
                <p:sp>
                  <p:nvSpPr>
                    <p:cNvPr id="9" name="Freeform 5">
                      <a:extLst>
                        <a:ext uri="{FF2B5EF4-FFF2-40B4-BE49-F238E27FC236}">
                          <a16:creationId xmlns:a16="http://schemas.microsoft.com/office/drawing/2014/main" id="{21964B40-EAB5-4159-BCFD-E740C6137ED8}"/>
                        </a:ext>
                      </a:extLst>
                    </p:cNvPr>
                    <p:cNvSpPr>
                      <a:spLocks/>
                    </p:cNvSpPr>
                    <p:nvPr/>
                  </p:nvSpPr>
                  <p:spPr bwMode="auto">
                    <a:xfrm>
                      <a:off x="5340350" y="2719388"/>
                      <a:ext cx="1419225" cy="1416050"/>
                    </a:xfrm>
                    <a:custGeom>
                      <a:avLst/>
                      <a:gdLst>
                        <a:gd name="T0" fmla="*/ 474 w 474"/>
                        <a:gd name="T1" fmla="*/ 237 h 473"/>
                        <a:gd name="T2" fmla="*/ 237 w 474"/>
                        <a:gd name="T3" fmla="*/ 473 h 473"/>
                        <a:gd name="T4" fmla="*/ 0 w 474"/>
                        <a:gd name="T5" fmla="*/ 237 h 473"/>
                        <a:gd name="T6" fmla="*/ 26 w 474"/>
                        <a:gd name="T7" fmla="*/ 129 h 473"/>
                        <a:gd name="T8" fmla="*/ 15 w 474"/>
                        <a:gd name="T9" fmla="*/ 129 h 473"/>
                        <a:gd name="T10" fmla="*/ 2 w 474"/>
                        <a:gd name="T11" fmla="*/ 116 h 473"/>
                        <a:gd name="T12" fmla="*/ 6 w 474"/>
                        <a:gd name="T13" fmla="*/ 106 h 473"/>
                        <a:gd name="T14" fmla="*/ 15 w 474"/>
                        <a:gd name="T15" fmla="*/ 102 h 473"/>
                        <a:gd name="T16" fmla="*/ 97 w 474"/>
                        <a:gd name="T17" fmla="*/ 102 h 473"/>
                        <a:gd name="T18" fmla="*/ 105 w 474"/>
                        <a:gd name="T19" fmla="*/ 99 h 473"/>
                        <a:gd name="T20" fmla="*/ 109 w 474"/>
                        <a:gd name="T21" fmla="*/ 90 h 473"/>
                        <a:gd name="T22" fmla="*/ 97 w 474"/>
                        <a:gd name="T23" fmla="*/ 78 h 473"/>
                        <a:gd name="T24" fmla="*/ 24 w 474"/>
                        <a:gd name="T25" fmla="*/ 78 h 473"/>
                        <a:gd name="T26" fmla="*/ 11 w 474"/>
                        <a:gd name="T27" fmla="*/ 64 h 473"/>
                        <a:gd name="T28" fmla="*/ 15 w 474"/>
                        <a:gd name="T29" fmla="*/ 55 h 473"/>
                        <a:gd name="T30" fmla="*/ 24 w 474"/>
                        <a:gd name="T31" fmla="*/ 51 h 473"/>
                        <a:gd name="T32" fmla="*/ 228 w 474"/>
                        <a:gd name="T33" fmla="*/ 51 h 473"/>
                        <a:gd name="T34" fmla="*/ 237 w 474"/>
                        <a:gd name="T35" fmla="*/ 47 h 473"/>
                        <a:gd name="T36" fmla="*/ 240 w 474"/>
                        <a:gd name="T37" fmla="*/ 39 h 473"/>
                        <a:gd name="T38" fmla="*/ 228 w 474"/>
                        <a:gd name="T39" fmla="*/ 27 h 473"/>
                        <a:gd name="T40" fmla="*/ 58 w 474"/>
                        <a:gd name="T41" fmla="*/ 27 h 473"/>
                        <a:gd name="T42" fmla="*/ 45 w 474"/>
                        <a:gd name="T43" fmla="*/ 13 h 473"/>
                        <a:gd name="T44" fmla="*/ 49 w 474"/>
                        <a:gd name="T45" fmla="*/ 4 h 473"/>
                        <a:gd name="T46" fmla="*/ 58 w 474"/>
                        <a:gd name="T47" fmla="*/ 0 h 473"/>
                        <a:gd name="T48" fmla="*/ 236 w 474"/>
                        <a:gd name="T49" fmla="*/ 0 h 473"/>
                        <a:gd name="T50" fmla="*/ 236 w 474"/>
                        <a:gd name="T51" fmla="*/ 0 h 473"/>
                        <a:gd name="T52" fmla="*/ 237 w 474"/>
                        <a:gd name="T53" fmla="*/ 0 h 473"/>
                        <a:gd name="T54" fmla="*/ 474 w 474"/>
                        <a:gd name="T55" fmla="*/ 23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4" h="473">
                          <a:moveTo>
                            <a:pt x="474" y="237"/>
                          </a:moveTo>
                          <a:cubicBezTo>
                            <a:pt x="474" y="367"/>
                            <a:pt x="368" y="473"/>
                            <a:pt x="237" y="473"/>
                          </a:cubicBezTo>
                          <a:cubicBezTo>
                            <a:pt x="106" y="473"/>
                            <a:pt x="0" y="367"/>
                            <a:pt x="0" y="237"/>
                          </a:cubicBezTo>
                          <a:cubicBezTo>
                            <a:pt x="0" y="198"/>
                            <a:pt x="10" y="161"/>
                            <a:pt x="26" y="129"/>
                          </a:cubicBezTo>
                          <a:cubicBezTo>
                            <a:pt x="15" y="129"/>
                            <a:pt x="15" y="129"/>
                            <a:pt x="15" y="129"/>
                          </a:cubicBezTo>
                          <a:cubicBezTo>
                            <a:pt x="8" y="129"/>
                            <a:pt x="2" y="123"/>
                            <a:pt x="2" y="116"/>
                          </a:cubicBezTo>
                          <a:cubicBezTo>
                            <a:pt x="2" y="112"/>
                            <a:pt x="3" y="109"/>
                            <a:pt x="6" y="106"/>
                          </a:cubicBezTo>
                          <a:cubicBezTo>
                            <a:pt x="8" y="104"/>
                            <a:pt x="11" y="102"/>
                            <a:pt x="15" y="102"/>
                          </a:cubicBezTo>
                          <a:cubicBezTo>
                            <a:pt x="97" y="102"/>
                            <a:pt x="97" y="102"/>
                            <a:pt x="97" y="102"/>
                          </a:cubicBezTo>
                          <a:cubicBezTo>
                            <a:pt x="100" y="102"/>
                            <a:pt x="103" y="101"/>
                            <a:pt x="105" y="99"/>
                          </a:cubicBezTo>
                          <a:cubicBezTo>
                            <a:pt x="107" y="97"/>
                            <a:pt x="109" y="94"/>
                            <a:pt x="109" y="90"/>
                          </a:cubicBezTo>
                          <a:cubicBezTo>
                            <a:pt x="109" y="84"/>
                            <a:pt x="103" y="78"/>
                            <a:pt x="97" y="78"/>
                          </a:cubicBezTo>
                          <a:cubicBezTo>
                            <a:pt x="24" y="78"/>
                            <a:pt x="24" y="78"/>
                            <a:pt x="24" y="78"/>
                          </a:cubicBezTo>
                          <a:cubicBezTo>
                            <a:pt x="17" y="78"/>
                            <a:pt x="11" y="72"/>
                            <a:pt x="11" y="64"/>
                          </a:cubicBezTo>
                          <a:cubicBezTo>
                            <a:pt x="11" y="61"/>
                            <a:pt x="12" y="57"/>
                            <a:pt x="15" y="55"/>
                          </a:cubicBezTo>
                          <a:cubicBezTo>
                            <a:pt x="17" y="53"/>
                            <a:pt x="20" y="51"/>
                            <a:pt x="24" y="51"/>
                          </a:cubicBezTo>
                          <a:cubicBezTo>
                            <a:pt x="228" y="51"/>
                            <a:pt x="228" y="51"/>
                            <a:pt x="228" y="51"/>
                          </a:cubicBezTo>
                          <a:cubicBezTo>
                            <a:pt x="232" y="51"/>
                            <a:pt x="235" y="50"/>
                            <a:pt x="237" y="47"/>
                          </a:cubicBezTo>
                          <a:cubicBezTo>
                            <a:pt x="239" y="45"/>
                            <a:pt x="240" y="42"/>
                            <a:pt x="240" y="39"/>
                          </a:cubicBezTo>
                          <a:cubicBezTo>
                            <a:pt x="240" y="32"/>
                            <a:pt x="235" y="27"/>
                            <a:pt x="228" y="27"/>
                          </a:cubicBezTo>
                          <a:cubicBezTo>
                            <a:pt x="58" y="27"/>
                            <a:pt x="58" y="27"/>
                            <a:pt x="58" y="27"/>
                          </a:cubicBezTo>
                          <a:cubicBezTo>
                            <a:pt x="51" y="27"/>
                            <a:pt x="45" y="21"/>
                            <a:pt x="45" y="13"/>
                          </a:cubicBezTo>
                          <a:cubicBezTo>
                            <a:pt x="45" y="10"/>
                            <a:pt x="46" y="6"/>
                            <a:pt x="49" y="4"/>
                          </a:cubicBezTo>
                          <a:cubicBezTo>
                            <a:pt x="51" y="1"/>
                            <a:pt x="55" y="0"/>
                            <a:pt x="58" y="0"/>
                          </a:cubicBezTo>
                          <a:cubicBezTo>
                            <a:pt x="236" y="0"/>
                            <a:pt x="236" y="0"/>
                            <a:pt x="236" y="0"/>
                          </a:cubicBezTo>
                          <a:cubicBezTo>
                            <a:pt x="236" y="0"/>
                            <a:pt x="236" y="0"/>
                            <a:pt x="236" y="0"/>
                          </a:cubicBezTo>
                          <a:cubicBezTo>
                            <a:pt x="236" y="0"/>
                            <a:pt x="237" y="0"/>
                            <a:pt x="237" y="0"/>
                          </a:cubicBezTo>
                          <a:cubicBezTo>
                            <a:pt x="368" y="0"/>
                            <a:pt x="474" y="106"/>
                            <a:pt x="474" y="23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a:extLst>
                        <a:ext uri="{FF2B5EF4-FFF2-40B4-BE49-F238E27FC236}">
                          <a16:creationId xmlns:a16="http://schemas.microsoft.com/office/drawing/2014/main" id="{35AB8E85-8C49-4867-A94B-B1043088A511}"/>
                        </a:ext>
                      </a:extLst>
                    </p:cNvPr>
                    <p:cNvSpPr>
                      <a:spLocks noChangeArrowheads="1"/>
                    </p:cNvSpPr>
                    <p:nvPr/>
                  </p:nvSpPr>
                  <p:spPr bwMode="auto">
                    <a:xfrm>
                      <a:off x="5235575" y="3024188"/>
                      <a:ext cx="80963" cy="80963"/>
                    </a:xfrm>
                    <a:prstGeom prst="ellipse">
                      <a:avLst/>
                    </a:pr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7289446D-5377-4EDE-B9A9-D997C9727F9C}"/>
                        </a:ext>
                      </a:extLst>
                    </p:cNvPr>
                    <p:cNvSpPr>
                      <a:spLocks/>
                    </p:cNvSpPr>
                    <p:nvPr/>
                  </p:nvSpPr>
                  <p:spPr bwMode="auto">
                    <a:xfrm>
                      <a:off x="6465888" y="3743326"/>
                      <a:ext cx="320675" cy="80963"/>
                    </a:xfrm>
                    <a:custGeom>
                      <a:avLst/>
                      <a:gdLst>
                        <a:gd name="T0" fmla="*/ 93 w 107"/>
                        <a:gd name="T1" fmla="*/ 27 h 27"/>
                        <a:gd name="T2" fmla="*/ 13 w 107"/>
                        <a:gd name="T3" fmla="*/ 27 h 27"/>
                        <a:gd name="T4" fmla="*/ 0 w 107"/>
                        <a:gd name="T5" fmla="*/ 14 h 27"/>
                        <a:gd name="T6" fmla="*/ 0 w 107"/>
                        <a:gd name="T7" fmla="*/ 14 h 27"/>
                        <a:gd name="T8" fmla="*/ 13 w 107"/>
                        <a:gd name="T9" fmla="*/ 0 h 27"/>
                        <a:gd name="T10" fmla="*/ 93 w 107"/>
                        <a:gd name="T11" fmla="*/ 0 h 27"/>
                        <a:gd name="T12" fmla="*/ 107 w 107"/>
                        <a:gd name="T13" fmla="*/ 14 h 27"/>
                        <a:gd name="T14" fmla="*/ 107 w 107"/>
                        <a:gd name="T15" fmla="*/ 14 h 27"/>
                        <a:gd name="T16" fmla="*/ 93 w 107"/>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7">
                          <a:moveTo>
                            <a:pt x="93" y="27"/>
                          </a:moveTo>
                          <a:cubicBezTo>
                            <a:pt x="13" y="27"/>
                            <a:pt x="13" y="27"/>
                            <a:pt x="13" y="27"/>
                          </a:cubicBezTo>
                          <a:cubicBezTo>
                            <a:pt x="6" y="27"/>
                            <a:pt x="0" y="21"/>
                            <a:pt x="0" y="14"/>
                          </a:cubicBezTo>
                          <a:cubicBezTo>
                            <a:pt x="0" y="14"/>
                            <a:pt x="0" y="14"/>
                            <a:pt x="0" y="14"/>
                          </a:cubicBezTo>
                          <a:cubicBezTo>
                            <a:pt x="0" y="6"/>
                            <a:pt x="6" y="0"/>
                            <a:pt x="13" y="0"/>
                          </a:cubicBezTo>
                          <a:cubicBezTo>
                            <a:pt x="93" y="0"/>
                            <a:pt x="93" y="0"/>
                            <a:pt x="93" y="0"/>
                          </a:cubicBezTo>
                          <a:cubicBezTo>
                            <a:pt x="101" y="0"/>
                            <a:pt x="107" y="6"/>
                            <a:pt x="107" y="14"/>
                          </a:cubicBezTo>
                          <a:cubicBezTo>
                            <a:pt x="107" y="14"/>
                            <a:pt x="107" y="14"/>
                            <a:pt x="107" y="14"/>
                          </a:cubicBezTo>
                          <a:cubicBezTo>
                            <a:pt x="107" y="21"/>
                            <a:pt x="101" y="27"/>
                            <a:pt x="93"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20AF223B-E767-45F0-B086-C6336768961D}"/>
                        </a:ext>
                      </a:extLst>
                    </p:cNvPr>
                    <p:cNvSpPr>
                      <a:spLocks/>
                    </p:cNvSpPr>
                    <p:nvPr/>
                  </p:nvSpPr>
                  <p:spPr bwMode="auto">
                    <a:xfrm>
                      <a:off x="6821488" y="3743326"/>
                      <a:ext cx="134938" cy="80963"/>
                    </a:xfrm>
                    <a:custGeom>
                      <a:avLst/>
                      <a:gdLst>
                        <a:gd name="T0" fmla="*/ 32 w 45"/>
                        <a:gd name="T1" fmla="*/ 27 h 27"/>
                        <a:gd name="T2" fmla="*/ 14 w 45"/>
                        <a:gd name="T3" fmla="*/ 27 h 27"/>
                        <a:gd name="T4" fmla="*/ 0 w 45"/>
                        <a:gd name="T5" fmla="*/ 14 h 27"/>
                        <a:gd name="T6" fmla="*/ 0 w 45"/>
                        <a:gd name="T7" fmla="*/ 14 h 27"/>
                        <a:gd name="T8" fmla="*/ 14 w 45"/>
                        <a:gd name="T9" fmla="*/ 0 h 27"/>
                        <a:gd name="T10" fmla="*/ 32 w 45"/>
                        <a:gd name="T11" fmla="*/ 0 h 27"/>
                        <a:gd name="T12" fmla="*/ 45 w 45"/>
                        <a:gd name="T13" fmla="*/ 14 h 27"/>
                        <a:gd name="T14" fmla="*/ 45 w 45"/>
                        <a:gd name="T15" fmla="*/ 14 h 27"/>
                        <a:gd name="T16" fmla="*/ 32 w 4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7">
                          <a:moveTo>
                            <a:pt x="32" y="27"/>
                          </a:moveTo>
                          <a:cubicBezTo>
                            <a:pt x="14" y="27"/>
                            <a:pt x="14" y="27"/>
                            <a:pt x="14" y="27"/>
                          </a:cubicBezTo>
                          <a:cubicBezTo>
                            <a:pt x="6" y="27"/>
                            <a:pt x="0" y="21"/>
                            <a:pt x="0" y="14"/>
                          </a:cubicBezTo>
                          <a:cubicBezTo>
                            <a:pt x="0" y="14"/>
                            <a:pt x="0" y="14"/>
                            <a:pt x="0" y="14"/>
                          </a:cubicBezTo>
                          <a:cubicBezTo>
                            <a:pt x="0" y="6"/>
                            <a:pt x="6" y="0"/>
                            <a:pt x="14" y="0"/>
                          </a:cubicBezTo>
                          <a:cubicBezTo>
                            <a:pt x="32" y="0"/>
                            <a:pt x="32" y="0"/>
                            <a:pt x="32" y="0"/>
                          </a:cubicBezTo>
                          <a:cubicBezTo>
                            <a:pt x="39" y="0"/>
                            <a:pt x="45" y="6"/>
                            <a:pt x="45" y="14"/>
                          </a:cubicBezTo>
                          <a:cubicBezTo>
                            <a:pt x="45" y="14"/>
                            <a:pt x="45" y="14"/>
                            <a:pt x="45" y="14"/>
                          </a:cubicBezTo>
                          <a:cubicBezTo>
                            <a:pt x="45" y="21"/>
                            <a:pt x="39" y="27"/>
                            <a:pt x="32"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A0D8B8C8-C62A-49FC-82D3-D0FBB9A8D274}"/>
                      </a:ext>
                    </a:extLst>
                  </p:cNvPr>
                  <p:cNvGrpSpPr/>
                  <p:nvPr/>
                </p:nvGrpSpPr>
                <p:grpSpPr>
                  <a:xfrm>
                    <a:off x="5428494" y="2817535"/>
                    <a:ext cx="1223598" cy="1223598"/>
                    <a:chOff x="5428494" y="2817535"/>
                    <a:chExt cx="1223598" cy="1223598"/>
                  </a:xfrm>
                </p:grpSpPr>
                <p:sp>
                  <p:nvSpPr>
                    <p:cNvPr id="16" name="Oval 15">
                      <a:extLst>
                        <a:ext uri="{FF2B5EF4-FFF2-40B4-BE49-F238E27FC236}">
                          <a16:creationId xmlns:a16="http://schemas.microsoft.com/office/drawing/2014/main" id="{DCB5719C-A803-43FC-B20E-6C6899A19F65}"/>
                        </a:ext>
                      </a:extLst>
                    </p:cNvPr>
                    <p:cNvSpPr/>
                    <p:nvPr/>
                  </p:nvSpPr>
                  <p:spPr>
                    <a:xfrm flipH="1">
                      <a:off x="5428494" y="2817535"/>
                      <a:ext cx="1223598" cy="1223598"/>
                    </a:xfrm>
                    <a:prstGeom prst="ellipse">
                      <a:avLst/>
                    </a:prstGeom>
                    <a:noFill/>
                    <a:ln w="31750" cap="rnd">
                      <a:solidFill>
                        <a:schemeClr val="accent1">
                          <a:lumMod val="50000"/>
                          <a:alpha val="42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Arc 14">
                      <a:extLst>
                        <a:ext uri="{FF2B5EF4-FFF2-40B4-BE49-F238E27FC236}">
                          <a16:creationId xmlns:a16="http://schemas.microsoft.com/office/drawing/2014/main" id="{D619F854-4EBF-4574-B75A-3E1B54D4643D}"/>
                        </a:ext>
                      </a:extLst>
                    </p:cNvPr>
                    <p:cNvSpPr/>
                    <p:nvPr/>
                  </p:nvSpPr>
                  <p:spPr>
                    <a:xfrm>
                      <a:off x="5428494" y="2817535"/>
                      <a:ext cx="1223598" cy="1223598"/>
                    </a:xfrm>
                    <a:prstGeom prst="arc">
                      <a:avLst>
                        <a:gd name="adj1" fmla="val 16200000"/>
                        <a:gd name="adj2" fmla="val 7166104"/>
                      </a:avLst>
                    </a:prstGeom>
                    <a:solidFill>
                      <a:schemeClr val="accent1">
                        <a:lumMod val="50000"/>
                        <a:alpha val="29000"/>
                      </a:schemeClr>
                    </a:solidFill>
                    <a:ln w="31750" cap="rnd">
                      <a:solidFill>
                        <a:schemeClr val="tx2"/>
                      </a:solidFill>
                    </a:ln>
                    <a:effectLst>
                      <a:outerShdw blurRad="215900" sx="102000" sy="102000" algn="ctr" rotWithShape="0">
                        <a:schemeClr val="accent2">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Rectangle 16">
                      <a:extLst>
                        <a:ext uri="{FF2B5EF4-FFF2-40B4-BE49-F238E27FC236}">
                          <a16:creationId xmlns:a16="http://schemas.microsoft.com/office/drawing/2014/main" id="{1789CA6A-560A-4CC7-8CE6-BBAA3D9FA170}"/>
                        </a:ext>
                      </a:extLst>
                    </p:cNvPr>
                    <p:cNvSpPr/>
                    <p:nvPr/>
                  </p:nvSpPr>
                  <p:spPr>
                    <a:xfrm>
                      <a:off x="5664112" y="3197885"/>
                      <a:ext cx="752360" cy="446892"/>
                    </a:xfrm>
                    <a:prstGeom prst="rect">
                      <a:avLst/>
                    </a:prstGeom>
                  </p:spPr>
                  <p:txBody>
                    <a:bodyPr wrap="square" lIns="0" tIns="0" rIns="0" bIns="0" anchor="b">
                      <a:spAutoFit/>
                    </a:bodyPr>
                    <a:lstStyle/>
                    <a:p>
                      <a:pPr algn="ctr"/>
                      <a:r>
                        <a:rPr lang="en-US" sz="2400" b="1" dirty="0">
                          <a:gradFill>
                            <a:gsLst>
                              <a:gs pos="0">
                                <a:srgbClr val="F5748A"/>
                              </a:gs>
                              <a:gs pos="100000">
                                <a:schemeClr val="tx2"/>
                              </a:gs>
                            </a:gsLst>
                            <a:lin ang="2700000" scaled="0"/>
                          </a:gradFill>
                        </a:rPr>
                        <a:t>60%</a:t>
                      </a:r>
                    </a:p>
                  </p:txBody>
                </p:sp>
              </p:grpSp>
            </p:grpSp>
          </p:grpSp>
          <p:grpSp>
            <p:nvGrpSpPr>
              <p:cNvPr id="3081" name="Group 3080">
                <a:extLst>
                  <a:ext uri="{FF2B5EF4-FFF2-40B4-BE49-F238E27FC236}">
                    <a16:creationId xmlns:a16="http://schemas.microsoft.com/office/drawing/2014/main" id="{6A6129A7-7C6C-4F03-B9FB-C5BF5EA6F3BF}"/>
                  </a:ext>
                </a:extLst>
              </p:cNvPr>
              <p:cNvGrpSpPr/>
              <p:nvPr/>
            </p:nvGrpSpPr>
            <p:grpSpPr>
              <a:xfrm>
                <a:off x="6174701" y="842194"/>
                <a:ext cx="4771241" cy="969496"/>
                <a:chOff x="6174701" y="842194"/>
                <a:chExt cx="4771241" cy="969496"/>
              </a:xfrm>
            </p:grpSpPr>
            <p:sp>
              <p:nvSpPr>
                <p:cNvPr id="28" name="Rectangle 27">
                  <a:extLst>
                    <a:ext uri="{FF2B5EF4-FFF2-40B4-BE49-F238E27FC236}">
                      <a16:creationId xmlns:a16="http://schemas.microsoft.com/office/drawing/2014/main" id="{06A4CE7A-FA44-4120-8DC8-017C7FDB9D8E}"/>
                    </a:ext>
                  </a:extLst>
                </p:cNvPr>
                <p:cNvSpPr/>
                <p:nvPr/>
              </p:nvSpPr>
              <p:spPr>
                <a:xfrm flipH="1">
                  <a:off x="6915447" y="842194"/>
                  <a:ext cx="4030495" cy="969496"/>
                </a:xfrm>
                <a:prstGeom prst="rect">
                  <a:avLst/>
                </a:prstGeom>
              </p:spPr>
              <p:txBody>
                <a:bodyPr wrap="square" lIns="0" tIns="0" rIns="0" bIns="0">
                  <a:spAutoFit/>
                </a:bodyPr>
                <a:lstStyle/>
                <a:p>
                  <a:pPr algn="l">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3080" name="Group 3079">
                  <a:extLst>
                    <a:ext uri="{FF2B5EF4-FFF2-40B4-BE49-F238E27FC236}">
                      <a16:creationId xmlns:a16="http://schemas.microsoft.com/office/drawing/2014/main" id="{BE2E15D4-92CF-4B54-9BB1-4F175E5734A2}"/>
                    </a:ext>
                  </a:extLst>
                </p:cNvPr>
                <p:cNvGrpSpPr/>
                <p:nvPr/>
              </p:nvGrpSpPr>
              <p:grpSpPr>
                <a:xfrm>
                  <a:off x="6174701" y="1004295"/>
                  <a:ext cx="488746" cy="645294"/>
                  <a:chOff x="6278563" y="1249363"/>
                  <a:chExt cx="203200" cy="268287"/>
                </a:xfrm>
                <a:solidFill>
                  <a:schemeClr val="accent2">
                    <a:lumMod val="20000"/>
                    <a:lumOff val="80000"/>
                  </a:schemeClr>
                </a:solidFill>
              </p:grpSpPr>
              <p:sp>
                <p:nvSpPr>
                  <p:cNvPr id="31" name="Freeform 14">
                    <a:extLst>
                      <a:ext uri="{FF2B5EF4-FFF2-40B4-BE49-F238E27FC236}">
                        <a16:creationId xmlns:a16="http://schemas.microsoft.com/office/drawing/2014/main" id="{E9CA41B1-6B8D-40F4-A397-442E04B5EE3D}"/>
                      </a:ext>
                    </a:extLst>
                  </p:cNvPr>
                  <p:cNvSpPr>
                    <a:spLocks noEditPoints="1"/>
                  </p:cNvSpPr>
                  <p:nvPr/>
                </p:nvSpPr>
                <p:spPr bwMode="auto">
                  <a:xfrm>
                    <a:off x="6278563" y="1273175"/>
                    <a:ext cx="203200" cy="244475"/>
                  </a:xfrm>
                  <a:custGeom>
                    <a:avLst/>
                    <a:gdLst>
                      <a:gd name="T0" fmla="*/ 56 w 66"/>
                      <a:gd name="T1" fmla="*/ 80 h 80"/>
                      <a:gd name="T2" fmla="*/ 10 w 66"/>
                      <a:gd name="T3" fmla="*/ 80 h 80"/>
                      <a:gd name="T4" fmla="*/ 1 w 66"/>
                      <a:gd name="T5" fmla="*/ 75 h 80"/>
                      <a:gd name="T6" fmla="*/ 2 w 66"/>
                      <a:gd name="T7" fmla="*/ 64 h 80"/>
                      <a:gd name="T8" fmla="*/ 21 w 66"/>
                      <a:gd name="T9" fmla="*/ 33 h 80"/>
                      <a:gd name="T10" fmla="*/ 21 w 66"/>
                      <a:gd name="T11" fmla="*/ 2 h 80"/>
                      <a:gd name="T12" fmla="*/ 23 w 66"/>
                      <a:gd name="T13" fmla="*/ 0 h 80"/>
                      <a:gd name="T14" fmla="*/ 43 w 66"/>
                      <a:gd name="T15" fmla="*/ 0 h 80"/>
                      <a:gd name="T16" fmla="*/ 45 w 66"/>
                      <a:gd name="T17" fmla="*/ 2 h 80"/>
                      <a:gd name="T18" fmla="*/ 45 w 66"/>
                      <a:gd name="T19" fmla="*/ 33 h 80"/>
                      <a:gd name="T20" fmla="*/ 64 w 66"/>
                      <a:gd name="T21" fmla="*/ 64 h 80"/>
                      <a:gd name="T22" fmla="*/ 65 w 66"/>
                      <a:gd name="T23" fmla="*/ 75 h 80"/>
                      <a:gd name="T24" fmla="*/ 56 w 66"/>
                      <a:gd name="T25" fmla="*/ 80 h 80"/>
                      <a:gd name="T26" fmla="*/ 25 w 66"/>
                      <a:gd name="T27" fmla="*/ 4 h 80"/>
                      <a:gd name="T28" fmla="*/ 25 w 66"/>
                      <a:gd name="T29" fmla="*/ 34 h 80"/>
                      <a:gd name="T30" fmla="*/ 25 w 66"/>
                      <a:gd name="T31" fmla="*/ 35 h 80"/>
                      <a:gd name="T32" fmla="*/ 6 w 66"/>
                      <a:gd name="T33" fmla="*/ 66 h 80"/>
                      <a:gd name="T34" fmla="*/ 5 w 66"/>
                      <a:gd name="T35" fmla="*/ 73 h 80"/>
                      <a:gd name="T36" fmla="*/ 10 w 66"/>
                      <a:gd name="T37" fmla="*/ 76 h 80"/>
                      <a:gd name="T38" fmla="*/ 56 w 66"/>
                      <a:gd name="T39" fmla="*/ 76 h 80"/>
                      <a:gd name="T40" fmla="*/ 61 w 66"/>
                      <a:gd name="T41" fmla="*/ 73 h 80"/>
                      <a:gd name="T42" fmla="*/ 61 w 66"/>
                      <a:gd name="T43" fmla="*/ 67 h 80"/>
                      <a:gd name="T44" fmla="*/ 41 w 66"/>
                      <a:gd name="T45" fmla="*/ 35 h 80"/>
                      <a:gd name="T46" fmla="*/ 41 w 66"/>
                      <a:gd name="T47" fmla="*/ 34 h 80"/>
                      <a:gd name="T48" fmla="*/ 41 w 66"/>
                      <a:gd name="T49" fmla="*/ 4 h 80"/>
                      <a:gd name="T50" fmla="*/ 25 w 66"/>
                      <a:gd name="T51"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80">
                        <a:moveTo>
                          <a:pt x="56" y="80"/>
                        </a:moveTo>
                        <a:cubicBezTo>
                          <a:pt x="10" y="80"/>
                          <a:pt x="10" y="80"/>
                          <a:pt x="10" y="80"/>
                        </a:cubicBezTo>
                        <a:cubicBezTo>
                          <a:pt x="7" y="80"/>
                          <a:pt x="3" y="78"/>
                          <a:pt x="1" y="75"/>
                        </a:cubicBezTo>
                        <a:cubicBezTo>
                          <a:pt x="0" y="71"/>
                          <a:pt x="0" y="67"/>
                          <a:pt x="2" y="64"/>
                        </a:cubicBezTo>
                        <a:cubicBezTo>
                          <a:pt x="21" y="33"/>
                          <a:pt x="21" y="33"/>
                          <a:pt x="21" y="33"/>
                        </a:cubicBezTo>
                        <a:cubicBezTo>
                          <a:pt x="21" y="2"/>
                          <a:pt x="21" y="2"/>
                          <a:pt x="21" y="2"/>
                        </a:cubicBezTo>
                        <a:cubicBezTo>
                          <a:pt x="21" y="1"/>
                          <a:pt x="22" y="0"/>
                          <a:pt x="23" y="0"/>
                        </a:cubicBezTo>
                        <a:cubicBezTo>
                          <a:pt x="43" y="0"/>
                          <a:pt x="43" y="0"/>
                          <a:pt x="43" y="0"/>
                        </a:cubicBezTo>
                        <a:cubicBezTo>
                          <a:pt x="44" y="0"/>
                          <a:pt x="45" y="1"/>
                          <a:pt x="45" y="2"/>
                        </a:cubicBezTo>
                        <a:cubicBezTo>
                          <a:pt x="45" y="33"/>
                          <a:pt x="45" y="33"/>
                          <a:pt x="45" y="33"/>
                        </a:cubicBezTo>
                        <a:cubicBezTo>
                          <a:pt x="64" y="64"/>
                          <a:pt x="64" y="64"/>
                          <a:pt x="64" y="64"/>
                        </a:cubicBezTo>
                        <a:cubicBezTo>
                          <a:pt x="66" y="67"/>
                          <a:pt x="66" y="71"/>
                          <a:pt x="65" y="75"/>
                        </a:cubicBezTo>
                        <a:cubicBezTo>
                          <a:pt x="63" y="78"/>
                          <a:pt x="59" y="80"/>
                          <a:pt x="56" y="80"/>
                        </a:cubicBezTo>
                        <a:close/>
                        <a:moveTo>
                          <a:pt x="25" y="4"/>
                        </a:moveTo>
                        <a:cubicBezTo>
                          <a:pt x="25" y="34"/>
                          <a:pt x="25" y="34"/>
                          <a:pt x="25" y="34"/>
                        </a:cubicBezTo>
                        <a:cubicBezTo>
                          <a:pt x="25" y="34"/>
                          <a:pt x="25" y="35"/>
                          <a:pt x="25" y="35"/>
                        </a:cubicBezTo>
                        <a:cubicBezTo>
                          <a:pt x="6" y="66"/>
                          <a:pt x="6" y="66"/>
                          <a:pt x="6" y="66"/>
                        </a:cubicBezTo>
                        <a:cubicBezTo>
                          <a:pt x="4" y="68"/>
                          <a:pt x="4" y="71"/>
                          <a:pt x="5" y="73"/>
                        </a:cubicBezTo>
                        <a:cubicBezTo>
                          <a:pt x="6" y="75"/>
                          <a:pt x="8" y="76"/>
                          <a:pt x="10" y="76"/>
                        </a:cubicBezTo>
                        <a:cubicBezTo>
                          <a:pt x="56" y="76"/>
                          <a:pt x="56" y="76"/>
                          <a:pt x="56" y="76"/>
                        </a:cubicBezTo>
                        <a:cubicBezTo>
                          <a:pt x="58" y="76"/>
                          <a:pt x="60" y="75"/>
                          <a:pt x="61" y="73"/>
                        </a:cubicBezTo>
                        <a:cubicBezTo>
                          <a:pt x="62" y="71"/>
                          <a:pt x="62" y="68"/>
                          <a:pt x="61" y="67"/>
                        </a:cubicBezTo>
                        <a:cubicBezTo>
                          <a:pt x="41" y="35"/>
                          <a:pt x="41" y="35"/>
                          <a:pt x="41" y="35"/>
                        </a:cubicBezTo>
                        <a:cubicBezTo>
                          <a:pt x="41" y="35"/>
                          <a:pt x="41" y="34"/>
                          <a:pt x="41" y="34"/>
                        </a:cubicBezTo>
                        <a:cubicBezTo>
                          <a:pt x="41" y="4"/>
                          <a:pt x="41" y="4"/>
                          <a:pt x="41" y="4"/>
                        </a:cubicBez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Freeform 15">
                    <a:extLst>
                      <a:ext uri="{FF2B5EF4-FFF2-40B4-BE49-F238E27FC236}">
                        <a16:creationId xmlns:a16="http://schemas.microsoft.com/office/drawing/2014/main" id="{DEC61CA0-E41E-405F-A52F-8987B7171147}"/>
                      </a:ext>
                    </a:extLst>
                  </p:cNvPr>
                  <p:cNvSpPr>
                    <a:spLocks noEditPoints="1"/>
                  </p:cNvSpPr>
                  <p:nvPr/>
                </p:nvSpPr>
                <p:spPr bwMode="auto">
                  <a:xfrm>
                    <a:off x="6318250" y="1249363"/>
                    <a:ext cx="123825" cy="36512"/>
                  </a:xfrm>
                  <a:custGeom>
                    <a:avLst/>
                    <a:gdLst>
                      <a:gd name="T0" fmla="*/ 34 w 40"/>
                      <a:gd name="T1" fmla="*/ 12 h 12"/>
                      <a:gd name="T2" fmla="*/ 6 w 40"/>
                      <a:gd name="T3" fmla="*/ 12 h 12"/>
                      <a:gd name="T4" fmla="*/ 0 w 40"/>
                      <a:gd name="T5" fmla="*/ 6 h 12"/>
                      <a:gd name="T6" fmla="*/ 6 w 40"/>
                      <a:gd name="T7" fmla="*/ 0 h 12"/>
                      <a:gd name="T8" fmla="*/ 34 w 40"/>
                      <a:gd name="T9" fmla="*/ 0 h 12"/>
                      <a:gd name="T10" fmla="*/ 40 w 40"/>
                      <a:gd name="T11" fmla="*/ 6 h 12"/>
                      <a:gd name="T12" fmla="*/ 34 w 40"/>
                      <a:gd name="T13" fmla="*/ 12 h 12"/>
                      <a:gd name="T14" fmla="*/ 6 w 40"/>
                      <a:gd name="T15" fmla="*/ 4 h 12"/>
                      <a:gd name="T16" fmla="*/ 4 w 40"/>
                      <a:gd name="T17" fmla="*/ 6 h 12"/>
                      <a:gd name="T18" fmla="*/ 6 w 40"/>
                      <a:gd name="T19" fmla="*/ 8 h 12"/>
                      <a:gd name="T20" fmla="*/ 34 w 40"/>
                      <a:gd name="T21" fmla="*/ 8 h 12"/>
                      <a:gd name="T22" fmla="*/ 36 w 40"/>
                      <a:gd name="T23" fmla="*/ 6 h 12"/>
                      <a:gd name="T24" fmla="*/ 34 w 40"/>
                      <a:gd name="T25" fmla="*/ 4 h 12"/>
                      <a:gd name="T26" fmla="*/ 6 w 4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2">
                        <a:moveTo>
                          <a:pt x="34" y="12"/>
                        </a:moveTo>
                        <a:cubicBezTo>
                          <a:pt x="6" y="12"/>
                          <a:pt x="6" y="12"/>
                          <a:pt x="6" y="12"/>
                        </a:cubicBezTo>
                        <a:cubicBezTo>
                          <a:pt x="3" y="12"/>
                          <a:pt x="0" y="9"/>
                          <a:pt x="0" y="6"/>
                        </a:cubicBezTo>
                        <a:cubicBezTo>
                          <a:pt x="0" y="3"/>
                          <a:pt x="3" y="0"/>
                          <a:pt x="6" y="0"/>
                        </a:cubicBezTo>
                        <a:cubicBezTo>
                          <a:pt x="34" y="0"/>
                          <a:pt x="34" y="0"/>
                          <a:pt x="34" y="0"/>
                        </a:cubicBezTo>
                        <a:cubicBezTo>
                          <a:pt x="37" y="0"/>
                          <a:pt x="40" y="3"/>
                          <a:pt x="40" y="6"/>
                        </a:cubicBezTo>
                        <a:cubicBezTo>
                          <a:pt x="40" y="9"/>
                          <a:pt x="37" y="12"/>
                          <a:pt x="34" y="12"/>
                        </a:cubicBezTo>
                        <a:close/>
                        <a:moveTo>
                          <a:pt x="6" y="4"/>
                        </a:moveTo>
                        <a:cubicBezTo>
                          <a:pt x="5" y="4"/>
                          <a:pt x="4" y="5"/>
                          <a:pt x="4" y="6"/>
                        </a:cubicBezTo>
                        <a:cubicBezTo>
                          <a:pt x="4" y="7"/>
                          <a:pt x="5" y="8"/>
                          <a:pt x="6" y="8"/>
                        </a:cubicBezTo>
                        <a:cubicBezTo>
                          <a:pt x="34" y="8"/>
                          <a:pt x="34" y="8"/>
                          <a:pt x="34" y="8"/>
                        </a:cubicBezTo>
                        <a:cubicBezTo>
                          <a:pt x="35" y="8"/>
                          <a:pt x="36" y="7"/>
                          <a:pt x="36" y="6"/>
                        </a:cubicBezTo>
                        <a:cubicBezTo>
                          <a:pt x="36" y="5"/>
                          <a:pt x="35" y="4"/>
                          <a:pt x="34"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Freeform 16">
                    <a:extLst>
                      <a:ext uri="{FF2B5EF4-FFF2-40B4-BE49-F238E27FC236}">
                        <a16:creationId xmlns:a16="http://schemas.microsoft.com/office/drawing/2014/main" id="{764AEB65-2CF4-4517-AE11-CB208F97E144}"/>
                      </a:ext>
                    </a:extLst>
                  </p:cNvPr>
                  <p:cNvSpPr>
                    <a:spLocks/>
                  </p:cNvSpPr>
                  <p:nvPr/>
                </p:nvSpPr>
                <p:spPr bwMode="auto">
                  <a:xfrm>
                    <a:off x="6380163" y="1298575"/>
                    <a:ext cx="36513" cy="11112"/>
                  </a:xfrm>
                  <a:custGeom>
                    <a:avLst/>
                    <a:gdLst>
                      <a:gd name="T0" fmla="*/ 10 w 12"/>
                      <a:gd name="T1" fmla="*/ 4 h 4"/>
                      <a:gd name="T2" fmla="*/ 2 w 12"/>
                      <a:gd name="T3" fmla="*/ 4 h 4"/>
                      <a:gd name="T4" fmla="*/ 0 w 12"/>
                      <a:gd name="T5" fmla="*/ 2 h 4"/>
                      <a:gd name="T6" fmla="*/ 2 w 12"/>
                      <a:gd name="T7" fmla="*/ 0 h 4"/>
                      <a:gd name="T8" fmla="*/ 10 w 12"/>
                      <a:gd name="T9" fmla="*/ 0 h 4"/>
                      <a:gd name="T10" fmla="*/ 12 w 12"/>
                      <a:gd name="T11" fmla="*/ 2 h 4"/>
                      <a:gd name="T12" fmla="*/ 1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4"/>
                        </a:moveTo>
                        <a:cubicBezTo>
                          <a:pt x="2" y="4"/>
                          <a:pt x="2" y="4"/>
                          <a:pt x="2" y="4"/>
                        </a:cubicBezTo>
                        <a:cubicBezTo>
                          <a:pt x="1" y="4"/>
                          <a:pt x="0" y="3"/>
                          <a:pt x="0" y="2"/>
                        </a:cubicBezTo>
                        <a:cubicBezTo>
                          <a:pt x="0" y="1"/>
                          <a:pt x="1"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Freeform 17">
                    <a:extLst>
                      <a:ext uri="{FF2B5EF4-FFF2-40B4-BE49-F238E27FC236}">
                        <a16:creationId xmlns:a16="http://schemas.microsoft.com/office/drawing/2014/main" id="{BE74B55E-14E0-4DE1-B101-FC10766D9C4D}"/>
                      </a:ext>
                    </a:extLst>
                  </p:cNvPr>
                  <p:cNvSpPr>
                    <a:spLocks/>
                  </p:cNvSpPr>
                  <p:nvPr/>
                </p:nvSpPr>
                <p:spPr bwMode="auto">
                  <a:xfrm>
                    <a:off x="6380163" y="1346200"/>
                    <a:ext cx="36513" cy="12700"/>
                  </a:xfrm>
                  <a:custGeom>
                    <a:avLst/>
                    <a:gdLst>
                      <a:gd name="T0" fmla="*/ 10 w 12"/>
                      <a:gd name="T1" fmla="*/ 4 h 4"/>
                      <a:gd name="T2" fmla="*/ 2 w 12"/>
                      <a:gd name="T3" fmla="*/ 4 h 4"/>
                      <a:gd name="T4" fmla="*/ 0 w 12"/>
                      <a:gd name="T5" fmla="*/ 2 h 4"/>
                      <a:gd name="T6" fmla="*/ 2 w 12"/>
                      <a:gd name="T7" fmla="*/ 0 h 4"/>
                      <a:gd name="T8" fmla="*/ 10 w 12"/>
                      <a:gd name="T9" fmla="*/ 0 h 4"/>
                      <a:gd name="T10" fmla="*/ 12 w 12"/>
                      <a:gd name="T11" fmla="*/ 2 h 4"/>
                      <a:gd name="T12" fmla="*/ 1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4"/>
                        </a:moveTo>
                        <a:cubicBezTo>
                          <a:pt x="2" y="4"/>
                          <a:pt x="2" y="4"/>
                          <a:pt x="2" y="4"/>
                        </a:cubicBezTo>
                        <a:cubicBezTo>
                          <a:pt x="1" y="4"/>
                          <a:pt x="0" y="3"/>
                          <a:pt x="0" y="2"/>
                        </a:cubicBezTo>
                        <a:cubicBezTo>
                          <a:pt x="0" y="1"/>
                          <a:pt x="1"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Freeform 18">
                    <a:extLst>
                      <a:ext uri="{FF2B5EF4-FFF2-40B4-BE49-F238E27FC236}">
                        <a16:creationId xmlns:a16="http://schemas.microsoft.com/office/drawing/2014/main" id="{2618672D-187C-4E9C-9AA7-A354368E5635}"/>
                      </a:ext>
                    </a:extLst>
                  </p:cNvPr>
                  <p:cNvSpPr>
                    <a:spLocks/>
                  </p:cNvSpPr>
                  <p:nvPr/>
                </p:nvSpPr>
                <p:spPr bwMode="auto">
                  <a:xfrm>
                    <a:off x="6367463" y="1322388"/>
                    <a:ext cx="49213" cy="12700"/>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Rectangle 19">
                    <a:extLst>
                      <a:ext uri="{FF2B5EF4-FFF2-40B4-BE49-F238E27FC236}">
                        <a16:creationId xmlns:a16="http://schemas.microsoft.com/office/drawing/2014/main" id="{BBF4A2A9-33A3-4B7E-8B72-2237E12DCF5B}"/>
                      </a:ext>
                    </a:extLst>
                  </p:cNvPr>
                  <p:cNvSpPr>
                    <a:spLocks noChangeArrowheads="1"/>
                  </p:cNvSpPr>
                  <p:nvPr/>
                </p:nvSpPr>
                <p:spPr bwMode="auto">
                  <a:xfrm>
                    <a:off x="6318250" y="1420813"/>
                    <a:ext cx="123825" cy="11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Oval 20">
                    <a:extLst>
                      <a:ext uri="{FF2B5EF4-FFF2-40B4-BE49-F238E27FC236}">
                        <a16:creationId xmlns:a16="http://schemas.microsoft.com/office/drawing/2014/main" id="{82546FAE-F7CD-4B13-8C27-3B3A1CDFB45B}"/>
                      </a:ext>
                    </a:extLst>
                  </p:cNvPr>
                  <p:cNvSpPr>
                    <a:spLocks noChangeArrowheads="1"/>
                  </p:cNvSpPr>
                  <p:nvPr/>
                </p:nvSpPr>
                <p:spPr bwMode="auto">
                  <a:xfrm>
                    <a:off x="6410325" y="1474788"/>
                    <a:ext cx="25400"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Freeform 21">
                    <a:extLst>
                      <a:ext uri="{FF2B5EF4-FFF2-40B4-BE49-F238E27FC236}">
                        <a16:creationId xmlns:a16="http://schemas.microsoft.com/office/drawing/2014/main" id="{1B4F666C-8F15-434C-98D1-581B1CD0934B}"/>
                      </a:ext>
                    </a:extLst>
                  </p:cNvPr>
                  <p:cNvSpPr>
                    <a:spLocks noEditPoints="1"/>
                  </p:cNvSpPr>
                  <p:nvPr/>
                </p:nvSpPr>
                <p:spPr bwMode="auto">
                  <a:xfrm>
                    <a:off x="6386513" y="1444625"/>
                    <a:ext cx="19050" cy="19050"/>
                  </a:xfrm>
                  <a:custGeom>
                    <a:avLst/>
                    <a:gdLst>
                      <a:gd name="T0" fmla="*/ 3 w 6"/>
                      <a:gd name="T1" fmla="*/ 6 h 6"/>
                      <a:gd name="T2" fmla="*/ 0 w 6"/>
                      <a:gd name="T3" fmla="*/ 3 h 6"/>
                      <a:gd name="T4" fmla="*/ 3 w 6"/>
                      <a:gd name="T5" fmla="*/ 0 h 6"/>
                      <a:gd name="T6" fmla="*/ 6 w 6"/>
                      <a:gd name="T7" fmla="*/ 3 h 6"/>
                      <a:gd name="T8" fmla="*/ 3 w 6"/>
                      <a:gd name="T9" fmla="*/ 6 h 6"/>
                      <a:gd name="T10" fmla="*/ 3 w 6"/>
                      <a:gd name="T11" fmla="*/ 2 h 6"/>
                      <a:gd name="T12" fmla="*/ 2 w 6"/>
                      <a:gd name="T13" fmla="*/ 3 h 6"/>
                      <a:gd name="T14" fmla="*/ 4 w 6"/>
                      <a:gd name="T15" fmla="*/ 3 h 6"/>
                      <a:gd name="T16" fmla="*/ 3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6"/>
                        </a:moveTo>
                        <a:cubicBezTo>
                          <a:pt x="1" y="6"/>
                          <a:pt x="0" y="5"/>
                          <a:pt x="0" y="3"/>
                        </a:cubicBezTo>
                        <a:cubicBezTo>
                          <a:pt x="0" y="1"/>
                          <a:pt x="1" y="0"/>
                          <a:pt x="3" y="0"/>
                        </a:cubicBezTo>
                        <a:cubicBezTo>
                          <a:pt x="5" y="0"/>
                          <a:pt x="6" y="1"/>
                          <a:pt x="6" y="3"/>
                        </a:cubicBezTo>
                        <a:cubicBezTo>
                          <a:pt x="6" y="5"/>
                          <a:pt x="5" y="6"/>
                          <a:pt x="3" y="6"/>
                        </a:cubicBezTo>
                        <a:close/>
                        <a:moveTo>
                          <a:pt x="3" y="2"/>
                        </a:moveTo>
                        <a:cubicBezTo>
                          <a:pt x="2" y="2"/>
                          <a:pt x="2" y="2"/>
                          <a:pt x="2" y="3"/>
                        </a:cubicBezTo>
                        <a:cubicBezTo>
                          <a:pt x="2" y="4"/>
                          <a:pt x="4" y="4"/>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Freeform 22">
                    <a:extLst>
                      <a:ext uri="{FF2B5EF4-FFF2-40B4-BE49-F238E27FC236}">
                        <a16:creationId xmlns:a16="http://schemas.microsoft.com/office/drawing/2014/main" id="{F2436AD1-962E-4D35-9375-7B1D9665B813}"/>
                      </a:ext>
                    </a:extLst>
                  </p:cNvPr>
                  <p:cNvSpPr>
                    <a:spLocks noEditPoints="1"/>
                  </p:cNvSpPr>
                  <p:nvPr/>
                </p:nvSpPr>
                <p:spPr bwMode="auto">
                  <a:xfrm>
                    <a:off x="6324600" y="1444625"/>
                    <a:ext cx="49213" cy="49212"/>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40" name="Group 39">
              <a:extLst>
                <a:ext uri="{FF2B5EF4-FFF2-40B4-BE49-F238E27FC236}">
                  <a16:creationId xmlns:a16="http://schemas.microsoft.com/office/drawing/2014/main" id="{64B96770-CA50-49A6-A3A3-23711D02D437}"/>
                </a:ext>
              </a:extLst>
            </p:cNvPr>
            <p:cNvGrpSpPr/>
            <p:nvPr/>
          </p:nvGrpSpPr>
          <p:grpSpPr>
            <a:xfrm>
              <a:off x="4117975" y="2561900"/>
              <a:ext cx="8074024" cy="1416054"/>
              <a:chOff x="4117975" y="2552172"/>
              <a:chExt cx="8074024" cy="1416054"/>
            </a:xfrm>
          </p:grpSpPr>
          <p:grpSp>
            <p:nvGrpSpPr>
              <p:cNvPr id="45" name="Group 44">
                <a:extLst>
                  <a:ext uri="{FF2B5EF4-FFF2-40B4-BE49-F238E27FC236}">
                    <a16:creationId xmlns:a16="http://schemas.microsoft.com/office/drawing/2014/main" id="{D9EBD8CE-A595-4C44-A7CA-66AE54EE0545}"/>
                  </a:ext>
                </a:extLst>
              </p:cNvPr>
              <p:cNvGrpSpPr/>
              <p:nvPr/>
            </p:nvGrpSpPr>
            <p:grpSpPr>
              <a:xfrm>
                <a:off x="4117975" y="2552172"/>
                <a:ext cx="8074024" cy="1416054"/>
                <a:chOff x="4117975" y="618915"/>
                <a:chExt cx="8074024" cy="1416054"/>
              </a:xfrm>
            </p:grpSpPr>
            <p:sp>
              <p:nvSpPr>
                <p:cNvPr id="58" name="Rectangle: Top Corners Rounded 57">
                  <a:extLst>
                    <a:ext uri="{FF2B5EF4-FFF2-40B4-BE49-F238E27FC236}">
                      <a16:creationId xmlns:a16="http://schemas.microsoft.com/office/drawing/2014/main" id="{5B347EF2-A3E8-469D-8F3F-6FE836CCB49C}"/>
                    </a:ext>
                  </a:extLst>
                </p:cNvPr>
                <p:cNvSpPr/>
                <p:nvPr/>
              </p:nvSpPr>
              <p:spPr>
                <a:xfrm rot="16200000">
                  <a:off x="7853044" y="-2303989"/>
                  <a:ext cx="1416051" cy="7261859"/>
                </a:xfrm>
                <a:prstGeom prst="round2SameRect">
                  <a:avLst/>
                </a:pr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59" name="Group 58">
                  <a:extLst>
                    <a:ext uri="{FF2B5EF4-FFF2-40B4-BE49-F238E27FC236}">
                      <a16:creationId xmlns:a16="http://schemas.microsoft.com/office/drawing/2014/main" id="{E7A58A01-1145-4EDA-A33E-63F759A8C4E0}"/>
                    </a:ext>
                  </a:extLst>
                </p:cNvPr>
                <p:cNvGrpSpPr/>
                <p:nvPr/>
              </p:nvGrpSpPr>
              <p:grpSpPr>
                <a:xfrm>
                  <a:off x="4117975" y="618919"/>
                  <a:ext cx="1720851" cy="1416050"/>
                  <a:chOff x="5054885" y="2570703"/>
                  <a:chExt cx="2082230" cy="1713421"/>
                </a:xfrm>
              </p:grpSpPr>
              <p:grpSp>
                <p:nvGrpSpPr>
                  <p:cNvPr id="60" name="Group 59">
                    <a:extLst>
                      <a:ext uri="{FF2B5EF4-FFF2-40B4-BE49-F238E27FC236}">
                        <a16:creationId xmlns:a16="http://schemas.microsoft.com/office/drawing/2014/main" id="{DA05D31A-DE43-4F2E-9843-B8279C20B6D5}"/>
                      </a:ext>
                    </a:extLst>
                  </p:cNvPr>
                  <p:cNvGrpSpPr/>
                  <p:nvPr/>
                </p:nvGrpSpPr>
                <p:grpSpPr>
                  <a:xfrm>
                    <a:off x="5054885" y="2570703"/>
                    <a:ext cx="2082230" cy="1713421"/>
                    <a:chOff x="5235575" y="2719388"/>
                    <a:chExt cx="1720851" cy="1416050"/>
                  </a:xfrm>
                  <a:gradFill>
                    <a:gsLst>
                      <a:gs pos="100000">
                        <a:srgbClr val="3B40A3"/>
                      </a:gs>
                      <a:gs pos="0">
                        <a:srgbClr val="531B96"/>
                      </a:gs>
                    </a:gsLst>
                    <a:lin ang="2700000" scaled="0"/>
                  </a:gradFill>
                </p:grpSpPr>
                <p:sp>
                  <p:nvSpPr>
                    <p:cNvPr id="65" name="Freeform 5">
                      <a:extLst>
                        <a:ext uri="{FF2B5EF4-FFF2-40B4-BE49-F238E27FC236}">
                          <a16:creationId xmlns:a16="http://schemas.microsoft.com/office/drawing/2014/main" id="{CA48E166-E950-471E-A206-3C4F49756AC8}"/>
                        </a:ext>
                      </a:extLst>
                    </p:cNvPr>
                    <p:cNvSpPr>
                      <a:spLocks/>
                    </p:cNvSpPr>
                    <p:nvPr/>
                  </p:nvSpPr>
                  <p:spPr bwMode="auto">
                    <a:xfrm>
                      <a:off x="5340350" y="2719388"/>
                      <a:ext cx="1419225" cy="1416050"/>
                    </a:xfrm>
                    <a:custGeom>
                      <a:avLst/>
                      <a:gdLst>
                        <a:gd name="T0" fmla="*/ 474 w 474"/>
                        <a:gd name="T1" fmla="*/ 237 h 473"/>
                        <a:gd name="T2" fmla="*/ 237 w 474"/>
                        <a:gd name="T3" fmla="*/ 473 h 473"/>
                        <a:gd name="T4" fmla="*/ 0 w 474"/>
                        <a:gd name="T5" fmla="*/ 237 h 473"/>
                        <a:gd name="T6" fmla="*/ 26 w 474"/>
                        <a:gd name="T7" fmla="*/ 129 h 473"/>
                        <a:gd name="T8" fmla="*/ 15 w 474"/>
                        <a:gd name="T9" fmla="*/ 129 h 473"/>
                        <a:gd name="T10" fmla="*/ 2 w 474"/>
                        <a:gd name="T11" fmla="*/ 116 h 473"/>
                        <a:gd name="T12" fmla="*/ 6 w 474"/>
                        <a:gd name="T13" fmla="*/ 106 h 473"/>
                        <a:gd name="T14" fmla="*/ 15 w 474"/>
                        <a:gd name="T15" fmla="*/ 102 h 473"/>
                        <a:gd name="T16" fmla="*/ 97 w 474"/>
                        <a:gd name="T17" fmla="*/ 102 h 473"/>
                        <a:gd name="T18" fmla="*/ 105 w 474"/>
                        <a:gd name="T19" fmla="*/ 99 h 473"/>
                        <a:gd name="T20" fmla="*/ 109 w 474"/>
                        <a:gd name="T21" fmla="*/ 90 h 473"/>
                        <a:gd name="T22" fmla="*/ 97 w 474"/>
                        <a:gd name="T23" fmla="*/ 78 h 473"/>
                        <a:gd name="T24" fmla="*/ 24 w 474"/>
                        <a:gd name="T25" fmla="*/ 78 h 473"/>
                        <a:gd name="T26" fmla="*/ 11 w 474"/>
                        <a:gd name="T27" fmla="*/ 64 h 473"/>
                        <a:gd name="T28" fmla="*/ 15 w 474"/>
                        <a:gd name="T29" fmla="*/ 55 h 473"/>
                        <a:gd name="T30" fmla="*/ 24 w 474"/>
                        <a:gd name="T31" fmla="*/ 51 h 473"/>
                        <a:gd name="T32" fmla="*/ 228 w 474"/>
                        <a:gd name="T33" fmla="*/ 51 h 473"/>
                        <a:gd name="T34" fmla="*/ 237 w 474"/>
                        <a:gd name="T35" fmla="*/ 47 h 473"/>
                        <a:gd name="T36" fmla="*/ 240 w 474"/>
                        <a:gd name="T37" fmla="*/ 39 h 473"/>
                        <a:gd name="T38" fmla="*/ 228 w 474"/>
                        <a:gd name="T39" fmla="*/ 27 h 473"/>
                        <a:gd name="T40" fmla="*/ 58 w 474"/>
                        <a:gd name="T41" fmla="*/ 27 h 473"/>
                        <a:gd name="T42" fmla="*/ 45 w 474"/>
                        <a:gd name="T43" fmla="*/ 13 h 473"/>
                        <a:gd name="T44" fmla="*/ 49 w 474"/>
                        <a:gd name="T45" fmla="*/ 4 h 473"/>
                        <a:gd name="T46" fmla="*/ 58 w 474"/>
                        <a:gd name="T47" fmla="*/ 0 h 473"/>
                        <a:gd name="T48" fmla="*/ 236 w 474"/>
                        <a:gd name="T49" fmla="*/ 0 h 473"/>
                        <a:gd name="T50" fmla="*/ 236 w 474"/>
                        <a:gd name="T51" fmla="*/ 0 h 473"/>
                        <a:gd name="T52" fmla="*/ 237 w 474"/>
                        <a:gd name="T53" fmla="*/ 0 h 473"/>
                        <a:gd name="T54" fmla="*/ 474 w 474"/>
                        <a:gd name="T55" fmla="*/ 23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4" h="473">
                          <a:moveTo>
                            <a:pt x="474" y="237"/>
                          </a:moveTo>
                          <a:cubicBezTo>
                            <a:pt x="474" y="367"/>
                            <a:pt x="368" y="473"/>
                            <a:pt x="237" y="473"/>
                          </a:cubicBezTo>
                          <a:cubicBezTo>
                            <a:pt x="106" y="473"/>
                            <a:pt x="0" y="367"/>
                            <a:pt x="0" y="237"/>
                          </a:cubicBezTo>
                          <a:cubicBezTo>
                            <a:pt x="0" y="198"/>
                            <a:pt x="10" y="161"/>
                            <a:pt x="26" y="129"/>
                          </a:cubicBezTo>
                          <a:cubicBezTo>
                            <a:pt x="15" y="129"/>
                            <a:pt x="15" y="129"/>
                            <a:pt x="15" y="129"/>
                          </a:cubicBezTo>
                          <a:cubicBezTo>
                            <a:pt x="8" y="129"/>
                            <a:pt x="2" y="123"/>
                            <a:pt x="2" y="116"/>
                          </a:cubicBezTo>
                          <a:cubicBezTo>
                            <a:pt x="2" y="112"/>
                            <a:pt x="3" y="109"/>
                            <a:pt x="6" y="106"/>
                          </a:cubicBezTo>
                          <a:cubicBezTo>
                            <a:pt x="8" y="104"/>
                            <a:pt x="11" y="102"/>
                            <a:pt x="15" y="102"/>
                          </a:cubicBezTo>
                          <a:cubicBezTo>
                            <a:pt x="97" y="102"/>
                            <a:pt x="97" y="102"/>
                            <a:pt x="97" y="102"/>
                          </a:cubicBezTo>
                          <a:cubicBezTo>
                            <a:pt x="100" y="102"/>
                            <a:pt x="103" y="101"/>
                            <a:pt x="105" y="99"/>
                          </a:cubicBezTo>
                          <a:cubicBezTo>
                            <a:pt x="107" y="97"/>
                            <a:pt x="109" y="94"/>
                            <a:pt x="109" y="90"/>
                          </a:cubicBezTo>
                          <a:cubicBezTo>
                            <a:pt x="109" y="84"/>
                            <a:pt x="103" y="78"/>
                            <a:pt x="97" y="78"/>
                          </a:cubicBezTo>
                          <a:cubicBezTo>
                            <a:pt x="24" y="78"/>
                            <a:pt x="24" y="78"/>
                            <a:pt x="24" y="78"/>
                          </a:cubicBezTo>
                          <a:cubicBezTo>
                            <a:pt x="17" y="78"/>
                            <a:pt x="11" y="72"/>
                            <a:pt x="11" y="64"/>
                          </a:cubicBezTo>
                          <a:cubicBezTo>
                            <a:pt x="11" y="61"/>
                            <a:pt x="12" y="57"/>
                            <a:pt x="15" y="55"/>
                          </a:cubicBezTo>
                          <a:cubicBezTo>
                            <a:pt x="17" y="53"/>
                            <a:pt x="20" y="51"/>
                            <a:pt x="24" y="51"/>
                          </a:cubicBezTo>
                          <a:cubicBezTo>
                            <a:pt x="228" y="51"/>
                            <a:pt x="228" y="51"/>
                            <a:pt x="228" y="51"/>
                          </a:cubicBezTo>
                          <a:cubicBezTo>
                            <a:pt x="232" y="51"/>
                            <a:pt x="235" y="50"/>
                            <a:pt x="237" y="47"/>
                          </a:cubicBezTo>
                          <a:cubicBezTo>
                            <a:pt x="239" y="45"/>
                            <a:pt x="240" y="42"/>
                            <a:pt x="240" y="39"/>
                          </a:cubicBezTo>
                          <a:cubicBezTo>
                            <a:pt x="240" y="32"/>
                            <a:pt x="235" y="27"/>
                            <a:pt x="228" y="27"/>
                          </a:cubicBezTo>
                          <a:cubicBezTo>
                            <a:pt x="58" y="27"/>
                            <a:pt x="58" y="27"/>
                            <a:pt x="58" y="27"/>
                          </a:cubicBezTo>
                          <a:cubicBezTo>
                            <a:pt x="51" y="27"/>
                            <a:pt x="45" y="21"/>
                            <a:pt x="45" y="13"/>
                          </a:cubicBezTo>
                          <a:cubicBezTo>
                            <a:pt x="45" y="10"/>
                            <a:pt x="46" y="6"/>
                            <a:pt x="49" y="4"/>
                          </a:cubicBezTo>
                          <a:cubicBezTo>
                            <a:pt x="51" y="1"/>
                            <a:pt x="55" y="0"/>
                            <a:pt x="58" y="0"/>
                          </a:cubicBezTo>
                          <a:cubicBezTo>
                            <a:pt x="236" y="0"/>
                            <a:pt x="236" y="0"/>
                            <a:pt x="236" y="0"/>
                          </a:cubicBezTo>
                          <a:cubicBezTo>
                            <a:pt x="236" y="0"/>
                            <a:pt x="236" y="0"/>
                            <a:pt x="236" y="0"/>
                          </a:cubicBezTo>
                          <a:cubicBezTo>
                            <a:pt x="236" y="0"/>
                            <a:pt x="237" y="0"/>
                            <a:pt x="237" y="0"/>
                          </a:cubicBezTo>
                          <a:cubicBezTo>
                            <a:pt x="368" y="0"/>
                            <a:pt x="474" y="106"/>
                            <a:pt x="474" y="23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Oval 6">
                      <a:extLst>
                        <a:ext uri="{FF2B5EF4-FFF2-40B4-BE49-F238E27FC236}">
                          <a16:creationId xmlns:a16="http://schemas.microsoft.com/office/drawing/2014/main" id="{3C14B235-4C69-40AC-BAD8-66B00363B4DF}"/>
                        </a:ext>
                      </a:extLst>
                    </p:cNvPr>
                    <p:cNvSpPr>
                      <a:spLocks noChangeArrowheads="1"/>
                    </p:cNvSpPr>
                    <p:nvPr/>
                  </p:nvSpPr>
                  <p:spPr bwMode="auto">
                    <a:xfrm>
                      <a:off x="5235575" y="3024188"/>
                      <a:ext cx="80963" cy="80963"/>
                    </a:xfrm>
                    <a:prstGeom prst="ellipse">
                      <a:avLst/>
                    </a:pr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
                      <a:extLst>
                        <a:ext uri="{FF2B5EF4-FFF2-40B4-BE49-F238E27FC236}">
                          <a16:creationId xmlns:a16="http://schemas.microsoft.com/office/drawing/2014/main" id="{BF52BD98-40F1-46F4-BE69-AA03A3B3C57A}"/>
                        </a:ext>
                      </a:extLst>
                    </p:cNvPr>
                    <p:cNvSpPr>
                      <a:spLocks/>
                    </p:cNvSpPr>
                    <p:nvPr/>
                  </p:nvSpPr>
                  <p:spPr bwMode="auto">
                    <a:xfrm>
                      <a:off x="6465888" y="3743326"/>
                      <a:ext cx="320675" cy="80963"/>
                    </a:xfrm>
                    <a:custGeom>
                      <a:avLst/>
                      <a:gdLst>
                        <a:gd name="T0" fmla="*/ 93 w 107"/>
                        <a:gd name="T1" fmla="*/ 27 h 27"/>
                        <a:gd name="T2" fmla="*/ 13 w 107"/>
                        <a:gd name="T3" fmla="*/ 27 h 27"/>
                        <a:gd name="T4" fmla="*/ 0 w 107"/>
                        <a:gd name="T5" fmla="*/ 14 h 27"/>
                        <a:gd name="T6" fmla="*/ 0 w 107"/>
                        <a:gd name="T7" fmla="*/ 14 h 27"/>
                        <a:gd name="T8" fmla="*/ 13 w 107"/>
                        <a:gd name="T9" fmla="*/ 0 h 27"/>
                        <a:gd name="T10" fmla="*/ 93 w 107"/>
                        <a:gd name="T11" fmla="*/ 0 h 27"/>
                        <a:gd name="T12" fmla="*/ 107 w 107"/>
                        <a:gd name="T13" fmla="*/ 14 h 27"/>
                        <a:gd name="T14" fmla="*/ 107 w 107"/>
                        <a:gd name="T15" fmla="*/ 14 h 27"/>
                        <a:gd name="T16" fmla="*/ 93 w 107"/>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7">
                          <a:moveTo>
                            <a:pt x="93" y="27"/>
                          </a:moveTo>
                          <a:cubicBezTo>
                            <a:pt x="13" y="27"/>
                            <a:pt x="13" y="27"/>
                            <a:pt x="13" y="27"/>
                          </a:cubicBezTo>
                          <a:cubicBezTo>
                            <a:pt x="6" y="27"/>
                            <a:pt x="0" y="21"/>
                            <a:pt x="0" y="14"/>
                          </a:cubicBezTo>
                          <a:cubicBezTo>
                            <a:pt x="0" y="14"/>
                            <a:pt x="0" y="14"/>
                            <a:pt x="0" y="14"/>
                          </a:cubicBezTo>
                          <a:cubicBezTo>
                            <a:pt x="0" y="6"/>
                            <a:pt x="6" y="0"/>
                            <a:pt x="13" y="0"/>
                          </a:cubicBezTo>
                          <a:cubicBezTo>
                            <a:pt x="93" y="0"/>
                            <a:pt x="93" y="0"/>
                            <a:pt x="93" y="0"/>
                          </a:cubicBezTo>
                          <a:cubicBezTo>
                            <a:pt x="101" y="0"/>
                            <a:pt x="107" y="6"/>
                            <a:pt x="107" y="14"/>
                          </a:cubicBezTo>
                          <a:cubicBezTo>
                            <a:pt x="107" y="14"/>
                            <a:pt x="107" y="14"/>
                            <a:pt x="107" y="14"/>
                          </a:cubicBezTo>
                          <a:cubicBezTo>
                            <a:pt x="107" y="21"/>
                            <a:pt x="101" y="27"/>
                            <a:pt x="93"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8">
                      <a:extLst>
                        <a:ext uri="{FF2B5EF4-FFF2-40B4-BE49-F238E27FC236}">
                          <a16:creationId xmlns:a16="http://schemas.microsoft.com/office/drawing/2014/main" id="{4874397A-A8CF-46DF-A7CE-E1795049A2A8}"/>
                        </a:ext>
                      </a:extLst>
                    </p:cNvPr>
                    <p:cNvSpPr>
                      <a:spLocks/>
                    </p:cNvSpPr>
                    <p:nvPr/>
                  </p:nvSpPr>
                  <p:spPr bwMode="auto">
                    <a:xfrm>
                      <a:off x="6821488" y="3743326"/>
                      <a:ext cx="134938" cy="80963"/>
                    </a:xfrm>
                    <a:custGeom>
                      <a:avLst/>
                      <a:gdLst>
                        <a:gd name="T0" fmla="*/ 32 w 45"/>
                        <a:gd name="T1" fmla="*/ 27 h 27"/>
                        <a:gd name="T2" fmla="*/ 14 w 45"/>
                        <a:gd name="T3" fmla="*/ 27 h 27"/>
                        <a:gd name="T4" fmla="*/ 0 w 45"/>
                        <a:gd name="T5" fmla="*/ 14 h 27"/>
                        <a:gd name="T6" fmla="*/ 0 w 45"/>
                        <a:gd name="T7" fmla="*/ 14 h 27"/>
                        <a:gd name="T8" fmla="*/ 14 w 45"/>
                        <a:gd name="T9" fmla="*/ 0 h 27"/>
                        <a:gd name="T10" fmla="*/ 32 w 45"/>
                        <a:gd name="T11" fmla="*/ 0 h 27"/>
                        <a:gd name="T12" fmla="*/ 45 w 45"/>
                        <a:gd name="T13" fmla="*/ 14 h 27"/>
                        <a:gd name="T14" fmla="*/ 45 w 45"/>
                        <a:gd name="T15" fmla="*/ 14 h 27"/>
                        <a:gd name="T16" fmla="*/ 32 w 4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7">
                          <a:moveTo>
                            <a:pt x="32" y="27"/>
                          </a:moveTo>
                          <a:cubicBezTo>
                            <a:pt x="14" y="27"/>
                            <a:pt x="14" y="27"/>
                            <a:pt x="14" y="27"/>
                          </a:cubicBezTo>
                          <a:cubicBezTo>
                            <a:pt x="6" y="27"/>
                            <a:pt x="0" y="21"/>
                            <a:pt x="0" y="14"/>
                          </a:cubicBezTo>
                          <a:cubicBezTo>
                            <a:pt x="0" y="14"/>
                            <a:pt x="0" y="14"/>
                            <a:pt x="0" y="14"/>
                          </a:cubicBezTo>
                          <a:cubicBezTo>
                            <a:pt x="0" y="6"/>
                            <a:pt x="6" y="0"/>
                            <a:pt x="14" y="0"/>
                          </a:cubicBezTo>
                          <a:cubicBezTo>
                            <a:pt x="32" y="0"/>
                            <a:pt x="32" y="0"/>
                            <a:pt x="32" y="0"/>
                          </a:cubicBezTo>
                          <a:cubicBezTo>
                            <a:pt x="39" y="0"/>
                            <a:pt x="45" y="6"/>
                            <a:pt x="45" y="14"/>
                          </a:cubicBezTo>
                          <a:cubicBezTo>
                            <a:pt x="45" y="14"/>
                            <a:pt x="45" y="14"/>
                            <a:pt x="45" y="14"/>
                          </a:cubicBezTo>
                          <a:cubicBezTo>
                            <a:pt x="45" y="21"/>
                            <a:pt x="39" y="27"/>
                            <a:pt x="32"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1" name="Group 60">
                    <a:extLst>
                      <a:ext uri="{FF2B5EF4-FFF2-40B4-BE49-F238E27FC236}">
                        <a16:creationId xmlns:a16="http://schemas.microsoft.com/office/drawing/2014/main" id="{95F543AA-49EA-4006-91D9-6DCF6637804E}"/>
                      </a:ext>
                    </a:extLst>
                  </p:cNvPr>
                  <p:cNvGrpSpPr/>
                  <p:nvPr/>
                </p:nvGrpSpPr>
                <p:grpSpPr>
                  <a:xfrm>
                    <a:off x="5428494" y="2817535"/>
                    <a:ext cx="1223598" cy="1223598"/>
                    <a:chOff x="5428494" y="2817535"/>
                    <a:chExt cx="1223598" cy="1223598"/>
                  </a:xfrm>
                </p:grpSpPr>
                <p:sp>
                  <p:nvSpPr>
                    <p:cNvPr id="62" name="Oval 61">
                      <a:extLst>
                        <a:ext uri="{FF2B5EF4-FFF2-40B4-BE49-F238E27FC236}">
                          <a16:creationId xmlns:a16="http://schemas.microsoft.com/office/drawing/2014/main" id="{4ECA7537-76AD-404B-AF27-EDCAA8CAEA46}"/>
                        </a:ext>
                      </a:extLst>
                    </p:cNvPr>
                    <p:cNvSpPr/>
                    <p:nvPr/>
                  </p:nvSpPr>
                  <p:spPr>
                    <a:xfrm flipH="1">
                      <a:off x="5428494" y="2817535"/>
                      <a:ext cx="1223598" cy="1223598"/>
                    </a:xfrm>
                    <a:prstGeom prst="ellipse">
                      <a:avLst/>
                    </a:prstGeom>
                    <a:noFill/>
                    <a:ln w="31750" cap="rnd">
                      <a:solidFill>
                        <a:schemeClr val="accent1">
                          <a:lumMod val="50000"/>
                          <a:alpha val="42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 name="Arc 62">
                      <a:extLst>
                        <a:ext uri="{FF2B5EF4-FFF2-40B4-BE49-F238E27FC236}">
                          <a16:creationId xmlns:a16="http://schemas.microsoft.com/office/drawing/2014/main" id="{371A9A4F-606B-47C6-BC19-91616655C66A}"/>
                        </a:ext>
                      </a:extLst>
                    </p:cNvPr>
                    <p:cNvSpPr/>
                    <p:nvPr/>
                  </p:nvSpPr>
                  <p:spPr>
                    <a:xfrm>
                      <a:off x="5428494" y="2817535"/>
                      <a:ext cx="1223598" cy="1223598"/>
                    </a:xfrm>
                    <a:prstGeom prst="arc">
                      <a:avLst>
                        <a:gd name="adj1" fmla="val 16200000"/>
                        <a:gd name="adj2" fmla="val 12115430"/>
                      </a:avLst>
                    </a:prstGeom>
                    <a:solidFill>
                      <a:schemeClr val="accent1">
                        <a:lumMod val="50000"/>
                        <a:alpha val="29000"/>
                      </a:schemeClr>
                    </a:solidFill>
                    <a:ln w="31750" cap="rnd">
                      <a:solidFill>
                        <a:schemeClr val="tx2"/>
                      </a:solidFill>
                    </a:ln>
                    <a:effectLst>
                      <a:outerShdw blurRad="215900" sx="102000" sy="102000" algn="ctr" rotWithShape="0">
                        <a:schemeClr val="accent2">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 name="Rectangle 63">
                      <a:extLst>
                        <a:ext uri="{FF2B5EF4-FFF2-40B4-BE49-F238E27FC236}">
                          <a16:creationId xmlns:a16="http://schemas.microsoft.com/office/drawing/2014/main" id="{26CDAA12-6318-4406-AA7A-5BF50971C673}"/>
                        </a:ext>
                      </a:extLst>
                    </p:cNvPr>
                    <p:cNvSpPr/>
                    <p:nvPr/>
                  </p:nvSpPr>
                  <p:spPr>
                    <a:xfrm>
                      <a:off x="5664112" y="3197885"/>
                      <a:ext cx="752360" cy="446892"/>
                    </a:xfrm>
                    <a:prstGeom prst="rect">
                      <a:avLst/>
                    </a:prstGeom>
                  </p:spPr>
                  <p:txBody>
                    <a:bodyPr wrap="square" lIns="0" tIns="0" rIns="0" bIns="0" anchor="b">
                      <a:spAutoFit/>
                    </a:bodyPr>
                    <a:lstStyle/>
                    <a:p>
                      <a:pPr algn="ctr"/>
                      <a:r>
                        <a:rPr lang="en-US" sz="2400" b="1" dirty="0">
                          <a:gradFill>
                            <a:gsLst>
                              <a:gs pos="0">
                                <a:srgbClr val="F5748A"/>
                              </a:gs>
                              <a:gs pos="100000">
                                <a:schemeClr val="tx2"/>
                              </a:gs>
                            </a:gsLst>
                            <a:lin ang="2700000" scaled="0"/>
                          </a:gradFill>
                        </a:rPr>
                        <a:t>80%</a:t>
                      </a:r>
                    </a:p>
                  </p:txBody>
                </p:sp>
              </p:grpSp>
            </p:grpSp>
          </p:grpSp>
          <p:sp>
            <p:nvSpPr>
              <p:cNvPr id="47" name="Rectangle 46">
                <a:extLst>
                  <a:ext uri="{FF2B5EF4-FFF2-40B4-BE49-F238E27FC236}">
                    <a16:creationId xmlns:a16="http://schemas.microsoft.com/office/drawing/2014/main" id="{4C15484B-579D-4B88-A85D-468D86EADE2D}"/>
                  </a:ext>
                </a:extLst>
              </p:cNvPr>
              <p:cNvSpPr/>
              <p:nvPr/>
            </p:nvSpPr>
            <p:spPr>
              <a:xfrm flipH="1">
                <a:off x="6915447" y="2775451"/>
                <a:ext cx="4030495" cy="969496"/>
              </a:xfrm>
              <a:prstGeom prst="rect">
                <a:avLst/>
              </a:prstGeom>
            </p:spPr>
            <p:txBody>
              <a:bodyPr wrap="square" lIns="0" tIns="0" rIns="0" bIns="0">
                <a:spAutoFit/>
              </a:bodyPr>
              <a:lstStyle/>
              <a:p>
                <a:pPr algn="l">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3100" name="Group 3099">
                <a:extLst>
                  <a:ext uri="{FF2B5EF4-FFF2-40B4-BE49-F238E27FC236}">
                    <a16:creationId xmlns:a16="http://schemas.microsoft.com/office/drawing/2014/main" id="{8625CD91-D9D2-4E29-B92D-35694ACF3A96}"/>
                  </a:ext>
                </a:extLst>
              </p:cNvPr>
              <p:cNvGrpSpPr>
                <a:grpSpLocks noChangeAspect="1"/>
              </p:cNvGrpSpPr>
              <p:nvPr/>
            </p:nvGrpSpPr>
            <p:grpSpPr>
              <a:xfrm>
                <a:off x="6077552" y="2937999"/>
                <a:ext cx="647884" cy="644400"/>
                <a:chOff x="6619875" y="339725"/>
                <a:chExt cx="295276" cy="293688"/>
              </a:xfrm>
              <a:solidFill>
                <a:schemeClr val="accent2">
                  <a:lumMod val="20000"/>
                  <a:lumOff val="80000"/>
                </a:schemeClr>
              </a:solidFill>
            </p:grpSpPr>
            <p:sp>
              <p:nvSpPr>
                <p:cNvPr id="3088" name="Freeform 26">
                  <a:extLst>
                    <a:ext uri="{FF2B5EF4-FFF2-40B4-BE49-F238E27FC236}">
                      <a16:creationId xmlns:a16="http://schemas.microsoft.com/office/drawing/2014/main" id="{B679A25A-15EC-4329-B97B-6C089C36B7F3}"/>
                    </a:ext>
                  </a:extLst>
                </p:cNvPr>
                <p:cNvSpPr>
                  <a:spLocks noEditPoints="1"/>
                </p:cNvSpPr>
                <p:nvPr/>
              </p:nvSpPr>
              <p:spPr bwMode="auto">
                <a:xfrm>
                  <a:off x="6619875" y="339725"/>
                  <a:ext cx="295275" cy="293688"/>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Freeform 27">
                  <a:extLst>
                    <a:ext uri="{FF2B5EF4-FFF2-40B4-BE49-F238E27FC236}">
                      <a16:creationId xmlns:a16="http://schemas.microsoft.com/office/drawing/2014/main" id="{B4E58C57-A9FB-4BDE-B04C-D3016BB71749}"/>
                    </a:ext>
                  </a:extLst>
                </p:cNvPr>
                <p:cNvSpPr>
                  <a:spLocks noEditPoints="1"/>
                </p:cNvSpPr>
                <p:nvPr/>
              </p:nvSpPr>
              <p:spPr bwMode="auto">
                <a:xfrm>
                  <a:off x="6696075" y="419100"/>
                  <a:ext cx="142875" cy="131763"/>
                </a:xfrm>
                <a:custGeom>
                  <a:avLst/>
                  <a:gdLst>
                    <a:gd name="T0" fmla="*/ 36 w 46"/>
                    <a:gd name="T1" fmla="*/ 43 h 43"/>
                    <a:gd name="T2" fmla="*/ 10 w 46"/>
                    <a:gd name="T3" fmla="*/ 43 h 43"/>
                    <a:gd name="T4" fmla="*/ 9 w 46"/>
                    <a:gd name="T5" fmla="*/ 42 h 43"/>
                    <a:gd name="T6" fmla="*/ 1 w 46"/>
                    <a:gd name="T7" fmla="*/ 18 h 43"/>
                    <a:gd name="T8" fmla="*/ 1 w 46"/>
                    <a:gd name="T9" fmla="*/ 16 h 43"/>
                    <a:gd name="T10" fmla="*/ 22 w 46"/>
                    <a:gd name="T11" fmla="*/ 1 h 43"/>
                    <a:gd name="T12" fmla="*/ 24 w 46"/>
                    <a:gd name="T13" fmla="*/ 1 h 43"/>
                    <a:gd name="T14" fmla="*/ 45 w 46"/>
                    <a:gd name="T15" fmla="*/ 16 h 43"/>
                    <a:gd name="T16" fmla="*/ 45 w 46"/>
                    <a:gd name="T17" fmla="*/ 18 h 43"/>
                    <a:gd name="T18" fmla="*/ 38 w 46"/>
                    <a:gd name="T19" fmla="*/ 42 h 43"/>
                    <a:gd name="T20" fmla="*/ 36 w 46"/>
                    <a:gd name="T21" fmla="*/ 43 h 43"/>
                    <a:gd name="T22" fmla="*/ 12 w 46"/>
                    <a:gd name="T23" fmla="*/ 39 h 43"/>
                    <a:gd name="T24" fmla="*/ 34 w 46"/>
                    <a:gd name="T25" fmla="*/ 39 h 43"/>
                    <a:gd name="T26" fmla="*/ 41 w 46"/>
                    <a:gd name="T27" fmla="*/ 18 h 43"/>
                    <a:gd name="T28" fmla="*/ 23 w 46"/>
                    <a:gd name="T29" fmla="*/ 5 h 43"/>
                    <a:gd name="T30" fmla="*/ 5 w 46"/>
                    <a:gd name="T31" fmla="*/ 18 h 43"/>
                    <a:gd name="T32" fmla="*/ 12 w 46"/>
                    <a:gd name="T33"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3">
                      <a:moveTo>
                        <a:pt x="36" y="43"/>
                      </a:moveTo>
                      <a:cubicBezTo>
                        <a:pt x="10" y="43"/>
                        <a:pt x="10" y="43"/>
                        <a:pt x="10" y="43"/>
                      </a:cubicBezTo>
                      <a:cubicBezTo>
                        <a:pt x="10" y="43"/>
                        <a:pt x="9" y="43"/>
                        <a:pt x="9" y="42"/>
                      </a:cubicBezTo>
                      <a:cubicBezTo>
                        <a:pt x="1" y="18"/>
                        <a:pt x="1" y="18"/>
                        <a:pt x="1" y="18"/>
                      </a:cubicBezTo>
                      <a:cubicBezTo>
                        <a:pt x="0" y="17"/>
                        <a:pt x="1" y="16"/>
                        <a:pt x="1" y="16"/>
                      </a:cubicBezTo>
                      <a:cubicBezTo>
                        <a:pt x="22" y="1"/>
                        <a:pt x="22" y="1"/>
                        <a:pt x="22" y="1"/>
                      </a:cubicBezTo>
                      <a:cubicBezTo>
                        <a:pt x="23" y="0"/>
                        <a:pt x="24" y="0"/>
                        <a:pt x="24" y="1"/>
                      </a:cubicBezTo>
                      <a:cubicBezTo>
                        <a:pt x="45" y="16"/>
                        <a:pt x="45" y="16"/>
                        <a:pt x="45" y="16"/>
                      </a:cubicBezTo>
                      <a:cubicBezTo>
                        <a:pt x="45" y="16"/>
                        <a:pt x="46" y="17"/>
                        <a:pt x="45" y="18"/>
                      </a:cubicBezTo>
                      <a:cubicBezTo>
                        <a:pt x="38" y="42"/>
                        <a:pt x="38" y="42"/>
                        <a:pt x="38" y="42"/>
                      </a:cubicBezTo>
                      <a:cubicBezTo>
                        <a:pt x="37" y="43"/>
                        <a:pt x="37" y="43"/>
                        <a:pt x="36" y="43"/>
                      </a:cubicBezTo>
                      <a:close/>
                      <a:moveTo>
                        <a:pt x="12" y="39"/>
                      </a:moveTo>
                      <a:cubicBezTo>
                        <a:pt x="34" y="39"/>
                        <a:pt x="34" y="39"/>
                        <a:pt x="34" y="39"/>
                      </a:cubicBezTo>
                      <a:cubicBezTo>
                        <a:pt x="41" y="18"/>
                        <a:pt x="41" y="18"/>
                        <a:pt x="41" y="18"/>
                      </a:cubicBezTo>
                      <a:cubicBezTo>
                        <a:pt x="23" y="5"/>
                        <a:pt x="23" y="5"/>
                        <a:pt x="23" y="5"/>
                      </a:cubicBezTo>
                      <a:cubicBezTo>
                        <a:pt x="5" y="18"/>
                        <a:pt x="5" y="18"/>
                        <a:pt x="5" y="18"/>
                      </a:cubicBezTo>
                      <a:lnTo>
                        <a:pt x="1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Freeform 28">
                  <a:extLst>
                    <a:ext uri="{FF2B5EF4-FFF2-40B4-BE49-F238E27FC236}">
                      <a16:creationId xmlns:a16="http://schemas.microsoft.com/office/drawing/2014/main" id="{821EFD37-5EF9-46EC-AB6B-0FAE00E73C91}"/>
                    </a:ext>
                  </a:extLst>
                </p:cNvPr>
                <p:cNvSpPr>
                  <a:spLocks/>
                </p:cNvSpPr>
                <p:nvPr/>
              </p:nvSpPr>
              <p:spPr bwMode="auto">
                <a:xfrm>
                  <a:off x="6705600" y="349250"/>
                  <a:ext cx="123825" cy="36513"/>
                </a:xfrm>
                <a:custGeom>
                  <a:avLst/>
                  <a:gdLst>
                    <a:gd name="T0" fmla="*/ 20 w 40"/>
                    <a:gd name="T1" fmla="*/ 12 h 12"/>
                    <a:gd name="T2" fmla="*/ 19 w 40"/>
                    <a:gd name="T3" fmla="*/ 12 h 12"/>
                    <a:gd name="T4" fmla="*/ 2 w 40"/>
                    <a:gd name="T5" fmla="*/ 4 h 12"/>
                    <a:gd name="T6" fmla="*/ 1 w 40"/>
                    <a:gd name="T7" fmla="*/ 2 h 12"/>
                    <a:gd name="T8" fmla="*/ 3 w 40"/>
                    <a:gd name="T9" fmla="*/ 1 h 12"/>
                    <a:gd name="T10" fmla="*/ 20 w 40"/>
                    <a:gd name="T11" fmla="*/ 8 h 12"/>
                    <a:gd name="T12" fmla="*/ 37 w 40"/>
                    <a:gd name="T13" fmla="*/ 1 h 12"/>
                    <a:gd name="T14" fmla="*/ 39 w 40"/>
                    <a:gd name="T15" fmla="*/ 2 h 12"/>
                    <a:gd name="T16" fmla="*/ 38 w 40"/>
                    <a:gd name="T17" fmla="*/ 4 h 12"/>
                    <a:gd name="T18" fmla="*/ 21 w 40"/>
                    <a:gd name="T19" fmla="*/ 12 h 12"/>
                    <a:gd name="T20" fmla="*/ 20 w 4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2">
                      <a:moveTo>
                        <a:pt x="20" y="12"/>
                      </a:moveTo>
                      <a:cubicBezTo>
                        <a:pt x="20" y="12"/>
                        <a:pt x="20" y="12"/>
                        <a:pt x="19" y="12"/>
                      </a:cubicBezTo>
                      <a:cubicBezTo>
                        <a:pt x="2" y="4"/>
                        <a:pt x="2" y="4"/>
                        <a:pt x="2" y="4"/>
                      </a:cubicBezTo>
                      <a:cubicBezTo>
                        <a:pt x="1" y="4"/>
                        <a:pt x="0" y="3"/>
                        <a:pt x="1" y="2"/>
                      </a:cubicBezTo>
                      <a:cubicBezTo>
                        <a:pt x="1" y="1"/>
                        <a:pt x="2" y="0"/>
                        <a:pt x="3" y="1"/>
                      </a:cubicBezTo>
                      <a:cubicBezTo>
                        <a:pt x="20" y="8"/>
                        <a:pt x="20" y="8"/>
                        <a:pt x="20" y="8"/>
                      </a:cubicBezTo>
                      <a:cubicBezTo>
                        <a:pt x="37" y="1"/>
                        <a:pt x="37" y="1"/>
                        <a:pt x="37" y="1"/>
                      </a:cubicBezTo>
                      <a:cubicBezTo>
                        <a:pt x="38" y="0"/>
                        <a:pt x="39" y="1"/>
                        <a:pt x="39" y="2"/>
                      </a:cubicBezTo>
                      <a:cubicBezTo>
                        <a:pt x="40" y="3"/>
                        <a:pt x="39" y="4"/>
                        <a:pt x="38" y="4"/>
                      </a:cubicBezTo>
                      <a:cubicBezTo>
                        <a:pt x="21" y="12"/>
                        <a:pt x="21" y="12"/>
                        <a:pt x="21" y="12"/>
                      </a:cubicBezTo>
                      <a:cubicBezTo>
                        <a:pt x="21" y="12"/>
                        <a:pt x="20" y="12"/>
                        <a:pt x="2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1" name="Freeform 29">
                  <a:extLst>
                    <a:ext uri="{FF2B5EF4-FFF2-40B4-BE49-F238E27FC236}">
                      <a16:creationId xmlns:a16="http://schemas.microsoft.com/office/drawing/2014/main" id="{314EC75A-B18F-4E17-9B3C-E5E843D905ED}"/>
                    </a:ext>
                  </a:extLst>
                </p:cNvPr>
                <p:cNvSpPr>
                  <a:spLocks/>
                </p:cNvSpPr>
                <p:nvPr/>
              </p:nvSpPr>
              <p:spPr bwMode="auto">
                <a:xfrm>
                  <a:off x="6619875" y="388938"/>
                  <a:ext cx="52388" cy="112713"/>
                </a:xfrm>
                <a:custGeom>
                  <a:avLst/>
                  <a:gdLst>
                    <a:gd name="T0" fmla="*/ 3 w 17"/>
                    <a:gd name="T1" fmla="*/ 37 h 37"/>
                    <a:gd name="T2" fmla="*/ 1 w 17"/>
                    <a:gd name="T3" fmla="*/ 37 h 37"/>
                    <a:gd name="T4" fmla="*/ 1 w 17"/>
                    <a:gd name="T5" fmla="*/ 34 h 37"/>
                    <a:gd name="T6" fmla="*/ 13 w 17"/>
                    <a:gd name="T7" fmla="*/ 20 h 37"/>
                    <a:gd name="T8" fmla="*/ 11 w 17"/>
                    <a:gd name="T9" fmla="*/ 2 h 37"/>
                    <a:gd name="T10" fmla="*/ 13 w 17"/>
                    <a:gd name="T11" fmla="*/ 0 h 37"/>
                    <a:gd name="T12" fmla="*/ 15 w 17"/>
                    <a:gd name="T13" fmla="*/ 2 h 37"/>
                    <a:gd name="T14" fmla="*/ 17 w 17"/>
                    <a:gd name="T15" fmla="*/ 21 h 37"/>
                    <a:gd name="T16" fmla="*/ 16 w 17"/>
                    <a:gd name="T17" fmla="*/ 22 h 37"/>
                    <a:gd name="T18" fmla="*/ 4 w 17"/>
                    <a:gd name="T19" fmla="*/ 37 h 37"/>
                    <a:gd name="T20" fmla="*/ 3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3" y="37"/>
                      </a:moveTo>
                      <a:cubicBezTo>
                        <a:pt x="2" y="37"/>
                        <a:pt x="2" y="37"/>
                        <a:pt x="1" y="37"/>
                      </a:cubicBezTo>
                      <a:cubicBezTo>
                        <a:pt x="0" y="36"/>
                        <a:pt x="0" y="35"/>
                        <a:pt x="1" y="34"/>
                      </a:cubicBezTo>
                      <a:cubicBezTo>
                        <a:pt x="13" y="20"/>
                        <a:pt x="13" y="20"/>
                        <a:pt x="13" y="20"/>
                      </a:cubicBezTo>
                      <a:cubicBezTo>
                        <a:pt x="11" y="2"/>
                        <a:pt x="11" y="2"/>
                        <a:pt x="11" y="2"/>
                      </a:cubicBezTo>
                      <a:cubicBezTo>
                        <a:pt x="11" y="1"/>
                        <a:pt x="12" y="0"/>
                        <a:pt x="13" y="0"/>
                      </a:cubicBezTo>
                      <a:cubicBezTo>
                        <a:pt x="14" y="0"/>
                        <a:pt x="15" y="1"/>
                        <a:pt x="15" y="2"/>
                      </a:cubicBezTo>
                      <a:cubicBezTo>
                        <a:pt x="17" y="21"/>
                        <a:pt x="17" y="21"/>
                        <a:pt x="17" y="21"/>
                      </a:cubicBezTo>
                      <a:cubicBezTo>
                        <a:pt x="17" y="22"/>
                        <a:pt x="17" y="22"/>
                        <a:pt x="16" y="22"/>
                      </a:cubicBezTo>
                      <a:cubicBezTo>
                        <a:pt x="4" y="37"/>
                        <a:pt x="4" y="37"/>
                        <a:pt x="4" y="37"/>
                      </a:cubicBezTo>
                      <a:cubicBezTo>
                        <a:pt x="4" y="37"/>
                        <a:pt x="3" y="37"/>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2" name="Freeform 30">
                  <a:extLst>
                    <a:ext uri="{FF2B5EF4-FFF2-40B4-BE49-F238E27FC236}">
                      <a16:creationId xmlns:a16="http://schemas.microsoft.com/office/drawing/2014/main" id="{427C9D85-E60B-43BD-A73A-6E1427195F07}"/>
                    </a:ext>
                  </a:extLst>
                </p:cNvPr>
                <p:cNvSpPr>
                  <a:spLocks/>
                </p:cNvSpPr>
                <p:nvPr/>
              </p:nvSpPr>
              <p:spPr bwMode="auto">
                <a:xfrm>
                  <a:off x="6642100" y="554038"/>
                  <a:ext cx="101600" cy="73025"/>
                </a:xfrm>
                <a:custGeom>
                  <a:avLst/>
                  <a:gdLst>
                    <a:gd name="T0" fmla="*/ 30 w 33"/>
                    <a:gd name="T1" fmla="*/ 24 h 24"/>
                    <a:gd name="T2" fmla="*/ 29 w 33"/>
                    <a:gd name="T3" fmla="*/ 23 h 24"/>
                    <a:gd name="T4" fmla="*/ 19 w 33"/>
                    <a:gd name="T5" fmla="*/ 8 h 24"/>
                    <a:gd name="T6" fmla="*/ 2 w 33"/>
                    <a:gd name="T7" fmla="*/ 4 h 24"/>
                    <a:gd name="T8" fmla="*/ 0 w 33"/>
                    <a:gd name="T9" fmla="*/ 1 h 24"/>
                    <a:gd name="T10" fmla="*/ 3 w 33"/>
                    <a:gd name="T11" fmla="*/ 0 h 24"/>
                    <a:gd name="T12" fmla="*/ 21 w 33"/>
                    <a:gd name="T13" fmla="*/ 4 h 24"/>
                    <a:gd name="T14" fmla="*/ 22 w 33"/>
                    <a:gd name="T15" fmla="*/ 5 h 24"/>
                    <a:gd name="T16" fmla="*/ 32 w 33"/>
                    <a:gd name="T17" fmla="*/ 21 h 24"/>
                    <a:gd name="T18" fmla="*/ 31 w 33"/>
                    <a:gd name="T19" fmla="*/ 24 h 24"/>
                    <a:gd name="T20" fmla="*/ 30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30" y="24"/>
                      </a:moveTo>
                      <a:cubicBezTo>
                        <a:pt x="30" y="24"/>
                        <a:pt x="29" y="24"/>
                        <a:pt x="29" y="23"/>
                      </a:cubicBezTo>
                      <a:cubicBezTo>
                        <a:pt x="19" y="8"/>
                        <a:pt x="19" y="8"/>
                        <a:pt x="19" y="8"/>
                      </a:cubicBezTo>
                      <a:cubicBezTo>
                        <a:pt x="2" y="4"/>
                        <a:pt x="2" y="4"/>
                        <a:pt x="2" y="4"/>
                      </a:cubicBezTo>
                      <a:cubicBezTo>
                        <a:pt x="1" y="4"/>
                        <a:pt x="0" y="3"/>
                        <a:pt x="0" y="1"/>
                      </a:cubicBezTo>
                      <a:cubicBezTo>
                        <a:pt x="0" y="0"/>
                        <a:pt x="2" y="0"/>
                        <a:pt x="3" y="0"/>
                      </a:cubicBezTo>
                      <a:cubicBezTo>
                        <a:pt x="21" y="4"/>
                        <a:pt x="21" y="4"/>
                        <a:pt x="21" y="4"/>
                      </a:cubicBezTo>
                      <a:cubicBezTo>
                        <a:pt x="22" y="4"/>
                        <a:pt x="22" y="5"/>
                        <a:pt x="22" y="5"/>
                      </a:cubicBezTo>
                      <a:cubicBezTo>
                        <a:pt x="32" y="21"/>
                        <a:pt x="32" y="21"/>
                        <a:pt x="32" y="21"/>
                      </a:cubicBezTo>
                      <a:cubicBezTo>
                        <a:pt x="33" y="22"/>
                        <a:pt x="32" y="24"/>
                        <a:pt x="31" y="24"/>
                      </a:cubicBezTo>
                      <a:cubicBezTo>
                        <a:pt x="31" y="24"/>
                        <a:pt x="31" y="24"/>
                        <a:pt x="3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3" name="Freeform 31">
                  <a:extLst>
                    <a:ext uri="{FF2B5EF4-FFF2-40B4-BE49-F238E27FC236}">
                      <a16:creationId xmlns:a16="http://schemas.microsoft.com/office/drawing/2014/main" id="{64994538-C09C-4E8F-A5E9-A2FF7CB42913}"/>
                    </a:ext>
                  </a:extLst>
                </p:cNvPr>
                <p:cNvSpPr>
                  <a:spLocks/>
                </p:cNvSpPr>
                <p:nvPr/>
              </p:nvSpPr>
              <p:spPr bwMode="auto">
                <a:xfrm>
                  <a:off x="6792913" y="554038"/>
                  <a:ext cx="100013" cy="73025"/>
                </a:xfrm>
                <a:custGeom>
                  <a:avLst/>
                  <a:gdLst>
                    <a:gd name="T0" fmla="*/ 3 w 33"/>
                    <a:gd name="T1" fmla="*/ 24 h 24"/>
                    <a:gd name="T2" fmla="*/ 2 w 33"/>
                    <a:gd name="T3" fmla="*/ 24 h 24"/>
                    <a:gd name="T4" fmla="*/ 1 w 33"/>
                    <a:gd name="T5" fmla="*/ 21 h 24"/>
                    <a:gd name="T6" fmla="*/ 11 w 33"/>
                    <a:gd name="T7" fmla="*/ 5 h 24"/>
                    <a:gd name="T8" fmla="*/ 12 w 33"/>
                    <a:gd name="T9" fmla="*/ 4 h 24"/>
                    <a:gd name="T10" fmla="*/ 31 w 33"/>
                    <a:gd name="T11" fmla="*/ 0 h 24"/>
                    <a:gd name="T12" fmla="*/ 33 w 33"/>
                    <a:gd name="T13" fmla="*/ 1 h 24"/>
                    <a:gd name="T14" fmla="*/ 31 w 33"/>
                    <a:gd name="T15" fmla="*/ 4 h 24"/>
                    <a:gd name="T16" fmla="*/ 14 w 33"/>
                    <a:gd name="T17" fmla="*/ 8 h 24"/>
                    <a:gd name="T18" fmla="*/ 4 w 33"/>
                    <a:gd name="T19" fmla="*/ 23 h 24"/>
                    <a:gd name="T20" fmla="*/ 3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3" y="24"/>
                      </a:moveTo>
                      <a:cubicBezTo>
                        <a:pt x="2" y="24"/>
                        <a:pt x="2" y="24"/>
                        <a:pt x="2" y="24"/>
                      </a:cubicBezTo>
                      <a:cubicBezTo>
                        <a:pt x="1" y="24"/>
                        <a:pt x="0" y="22"/>
                        <a:pt x="1" y="21"/>
                      </a:cubicBezTo>
                      <a:cubicBezTo>
                        <a:pt x="11" y="5"/>
                        <a:pt x="11" y="5"/>
                        <a:pt x="11" y="5"/>
                      </a:cubicBezTo>
                      <a:cubicBezTo>
                        <a:pt x="11" y="5"/>
                        <a:pt x="12" y="4"/>
                        <a:pt x="12" y="4"/>
                      </a:cubicBezTo>
                      <a:cubicBezTo>
                        <a:pt x="31" y="0"/>
                        <a:pt x="31" y="0"/>
                        <a:pt x="31" y="0"/>
                      </a:cubicBezTo>
                      <a:cubicBezTo>
                        <a:pt x="32" y="0"/>
                        <a:pt x="33" y="0"/>
                        <a:pt x="33" y="1"/>
                      </a:cubicBezTo>
                      <a:cubicBezTo>
                        <a:pt x="33" y="3"/>
                        <a:pt x="32" y="4"/>
                        <a:pt x="31" y="4"/>
                      </a:cubicBezTo>
                      <a:cubicBezTo>
                        <a:pt x="14" y="8"/>
                        <a:pt x="14" y="8"/>
                        <a:pt x="14" y="8"/>
                      </a:cubicBezTo>
                      <a:cubicBezTo>
                        <a:pt x="4" y="23"/>
                        <a:pt x="4" y="23"/>
                        <a:pt x="4" y="23"/>
                      </a:cubicBezTo>
                      <a:cubicBezTo>
                        <a:pt x="4" y="24"/>
                        <a:pt x="3" y="24"/>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4" name="Freeform 32">
                  <a:extLst>
                    <a:ext uri="{FF2B5EF4-FFF2-40B4-BE49-F238E27FC236}">
                      <a16:creationId xmlns:a16="http://schemas.microsoft.com/office/drawing/2014/main" id="{C7AD2A77-00F9-4F44-BFFB-1106916ED916}"/>
                    </a:ext>
                  </a:extLst>
                </p:cNvPr>
                <p:cNvSpPr>
                  <a:spLocks/>
                </p:cNvSpPr>
                <p:nvPr/>
              </p:nvSpPr>
              <p:spPr bwMode="auto">
                <a:xfrm>
                  <a:off x="6862763" y="388938"/>
                  <a:ext cx="52388" cy="112713"/>
                </a:xfrm>
                <a:custGeom>
                  <a:avLst/>
                  <a:gdLst>
                    <a:gd name="T0" fmla="*/ 15 w 17"/>
                    <a:gd name="T1" fmla="*/ 37 h 37"/>
                    <a:gd name="T2" fmla="*/ 13 w 17"/>
                    <a:gd name="T3" fmla="*/ 37 h 37"/>
                    <a:gd name="T4" fmla="*/ 1 w 17"/>
                    <a:gd name="T5" fmla="*/ 22 h 37"/>
                    <a:gd name="T6" fmla="*/ 0 w 17"/>
                    <a:gd name="T7" fmla="*/ 21 h 37"/>
                    <a:gd name="T8" fmla="*/ 2 w 17"/>
                    <a:gd name="T9" fmla="*/ 2 h 37"/>
                    <a:gd name="T10" fmla="*/ 4 w 17"/>
                    <a:gd name="T11" fmla="*/ 0 h 37"/>
                    <a:gd name="T12" fmla="*/ 6 w 17"/>
                    <a:gd name="T13" fmla="*/ 2 h 37"/>
                    <a:gd name="T14" fmla="*/ 4 w 17"/>
                    <a:gd name="T15" fmla="*/ 20 h 37"/>
                    <a:gd name="T16" fmla="*/ 16 w 17"/>
                    <a:gd name="T17" fmla="*/ 34 h 37"/>
                    <a:gd name="T18" fmla="*/ 16 w 17"/>
                    <a:gd name="T19" fmla="*/ 37 h 37"/>
                    <a:gd name="T20" fmla="*/ 15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15" y="37"/>
                      </a:moveTo>
                      <a:cubicBezTo>
                        <a:pt x="14" y="37"/>
                        <a:pt x="13" y="37"/>
                        <a:pt x="13" y="37"/>
                      </a:cubicBezTo>
                      <a:cubicBezTo>
                        <a:pt x="1" y="22"/>
                        <a:pt x="1" y="22"/>
                        <a:pt x="1" y="22"/>
                      </a:cubicBezTo>
                      <a:cubicBezTo>
                        <a:pt x="0" y="22"/>
                        <a:pt x="0" y="21"/>
                        <a:pt x="0" y="21"/>
                      </a:cubicBezTo>
                      <a:cubicBezTo>
                        <a:pt x="2" y="2"/>
                        <a:pt x="2" y="2"/>
                        <a:pt x="2" y="2"/>
                      </a:cubicBezTo>
                      <a:cubicBezTo>
                        <a:pt x="2" y="1"/>
                        <a:pt x="3" y="0"/>
                        <a:pt x="4" y="0"/>
                      </a:cubicBezTo>
                      <a:cubicBezTo>
                        <a:pt x="5" y="0"/>
                        <a:pt x="6" y="1"/>
                        <a:pt x="6" y="2"/>
                      </a:cubicBezTo>
                      <a:cubicBezTo>
                        <a:pt x="4" y="20"/>
                        <a:pt x="4" y="20"/>
                        <a:pt x="4" y="20"/>
                      </a:cubicBezTo>
                      <a:cubicBezTo>
                        <a:pt x="16" y="34"/>
                        <a:pt x="16" y="34"/>
                        <a:pt x="16" y="34"/>
                      </a:cubicBezTo>
                      <a:cubicBezTo>
                        <a:pt x="17" y="35"/>
                        <a:pt x="17" y="36"/>
                        <a:pt x="16" y="37"/>
                      </a:cubicBezTo>
                      <a:cubicBezTo>
                        <a:pt x="16" y="37"/>
                        <a:pt x="15" y="37"/>
                        <a:pt x="1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5" name="Freeform 33">
                  <a:extLst>
                    <a:ext uri="{FF2B5EF4-FFF2-40B4-BE49-F238E27FC236}">
                      <a16:creationId xmlns:a16="http://schemas.microsoft.com/office/drawing/2014/main" id="{80A64B8B-7DD0-4003-9AFF-6203259CA50C}"/>
                    </a:ext>
                  </a:extLst>
                </p:cNvPr>
                <p:cNvSpPr>
                  <a:spLocks/>
                </p:cNvSpPr>
                <p:nvPr/>
              </p:nvSpPr>
              <p:spPr bwMode="auto">
                <a:xfrm>
                  <a:off x="6761163" y="373063"/>
                  <a:ext cx="12700" cy="587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9"/>
                        <a:pt x="0" y="17"/>
                      </a:cubicBezTo>
                      <a:cubicBezTo>
                        <a:pt x="0" y="2"/>
                        <a:pt x="0" y="2"/>
                        <a:pt x="0" y="2"/>
                      </a:cubicBezTo>
                      <a:cubicBezTo>
                        <a:pt x="0" y="1"/>
                        <a:pt x="1" y="0"/>
                        <a:pt x="2" y="0"/>
                      </a:cubicBezTo>
                      <a:cubicBezTo>
                        <a:pt x="3" y="0"/>
                        <a:pt x="4" y="1"/>
                        <a:pt x="4" y="2"/>
                      </a:cubicBezTo>
                      <a:cubicBezTo>
                        <a:pt x="4" y="17"/>
                        <a:pt x="4" y="17"/>
                        <a:pt x="4" y="17"/>
                      </a:cubicBezTo>
                      <a:cubicBezTo>
                        <a:pt x="4"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6" name="Freeform 34">
                  <a:extLst>
                    <a:ext uri="{FF2B5EF4-FFF2-40B4-BE49-F238E27FC236}">
                      <a16:creationId xmlns:a16="http://schemas.microsoft.com/office/drawing/2014/main" id="{093D590B-5713-493A-B92D-B34F236F1160}"/>
                    </a:ext>
                  </a:extLst>
                </p:cNvPr>
                <p:cNvSpPr>
                  <a:spLocks/>
                </p:cNvSpPr>
                <p:nvPr/>
              </p:nvSpPr>
              <p:spPr bwMode="auto">
                <a:xfrm>
                  <a:off x="6823075" y="447675"/>
                  <a:ext cx="52388" cy="33338"/>
                </a:xfrm>
                <a:custGeom>
                  <a:avLst/>
                  <a:gdLst>
                    <a:gd name="T0" fmla="*/ 3 w 17"/>
                    <a:gd name="T1" fmla="*/ 11 h 11"/>
                    <a:gd name="T2" fmla="*/ 1 w 17"/>
                    <a:gd name="T3" fmla="*/ 10 h 11"/>
                    <a:gd name="T4" fmla="*/ 2 w 17"/>
                    <a:gd name="T5" fmla="*/ 7 h 11"/>
                    <a:gd name="T6" fmla="*/ 14 w 17"/>
                    <a:gd name="T7" fmla="*/ 0 h 11"/>
                    <a:gd name="T8" fmla="*/ 17 w 17"/>
                    <a:gd name="T9" fmla="*/ 1 h 11"/>
                    <a:gd name="T10" fmla="*/ 16 w 17"/>
                    <a:gd name="T11" fmla="*/ 4 h 11"/>
                    <a:gd name="T12" fmla="*/ 3 w 17"/>
                    <a:gd name="T13" fmla="*/ 11 h 11"/>
                    <a:gd name="T14" fmla="*/ 3 w 1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3" y="11"/>
                      </a:moveTo>
                      <a:cubicBezTo>
                        <a:pt x="2" y="11"/>
                        <a:pt x="1" y="11"/>
                        <a:pt x="1" y="10"/>
                      </a:cubicBezTo>
                      <a:cubicBezTo>
                        <a:pt x="0" y="9"/>
                        <a:pt x="1" y="8"/>
                        <a:pt x="2" y="7"/>
                      </a:cubicBezTo>
                      <a:cubicBezTo>
                        <a:pt x="14" y="0"/>
                        <a:pt x="14" y="0"/>
                        <a:pt x="14" y="0"/>
                      </a:cubicBezTo>
                      <a:cubicBezTo>
                        <a:pt x="15" y="0"/>
                        <a:pt x="16" y="0"/>
                        <a:pt x="17" y="1"/>
                      </a:cubicBezTo>
                      <a:cubicBezTo>
                        <a:pt x="17" y="2"/>
                        <a:pt x="17" y="3"/>
                        <a:pt x="16" y="4"/>
                      </a:cubicBezTo>
                      <a:cubicBezTo>
                        <a:pt x="3" y="11"/>
                        <a:pt x="3" y="11"/>
                        <a:pt x="3" y="11"/>
                      </a:cubicBezTo>
                      <a:cubicBezTo>
                        <a:pt x="3" y="11"/>
                        <a:pt x="3" y="11"/>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7" name="Freeform 35">
                  <a:extLst>
                    <a:ext uri="{FF2B5EF4-FFF2-40B4-BE49-F238E27FC236}">
                      <a16:creationId xmlns:a16="http://schemas.microsoft.com/office/drawing/2014/main" id="{6C12604B-D08D-4D87-9E07-FCCD95AD4968}"/>
                    </a:ext>
                  </a:extLst>
                </p:cNvPr>
                <p:cNvSpPr>
                  <a:spLocks/>
                </p:cNvSpPr>
                <p:nvPr/>
              </p:nvSpPr>
              <p:spPr bwMode="auto">
                <a:xfrm>
                  <a:off x="6797675" y="538163"/>
                  <a:ext cx="41275" cy="39688"/>
                </a:xfrm>
                <a:custGeom>
                  <a:avLst/>
                  <a:gdLst>
                    <a:gd name="T0" fmla="*/ 11 w 13"/>
                    <a:gd name="T1" fmla="*/ 13 h 13"/>
                    <a:gd name="T2" fmla="*/ 9 w 13"/>
                    <a:gd name="T3" fmla="*/ 13 h 13"/>
                    <a:gd name="T4" fmla="*/ 1 w 13"/>
                    <a:gd name="T5" fmla="*/ 4 h 13"/>
                    <a:gd name="T6" fmla="*/ 1 w 13"/>
                    <a:gd name="T7" fmla="*/ 1 h 13"/>
                    <a:gd name="T8" fmla="*/ 4 w 13"/>
                    <a:gd name="T9" fmla="*/ 1 h 13"/>
                    <a:gd name="T10" fmla="*/ 12 w 13"/>
                    <a:gd name="T11" fmla="*/ 10 h 13"/>
                    <a:gd name="T12" fmla="*/ 12 w 13"/>
                    <a:gd name="T13" fmla="*/ 13 h 13"/>
                    <a:gd name="T14" fmla="*/ 11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1" y="13"/>
                      </a:moveTo>
                      <a:cubicBezTo>
                        <a:pt x="10" y="13"/>
                        <a:pt x="9" y="13"/>
                        <a:pt x="9" y="13"/>
                      </a:cubicBezTo>
                      <a:cubicBezTo>
                        <a:pt x="1" y="4"/>
                        <a:pt x="1" y="4"/>
                        <a:pt x="1" y="4"/>
                      </a:cubicBezTo>
                      <a:cubicBezTo>
                        <a:pt x="0" y="3"/>
                        <a:pt x="1" y="2"/>
                        <a:pt x="1" y="1"/>
                      </a:cubicBezTo>
                      <a:cubicBezTo>
                        <a:pt x="2" y="0"/>
                        <a:pt x="3" y="0"/>
                        <a:pt x="4" y="1"/>
                      </a:cubicBezTo>
                      <a:cubicBezTo>
                        <a:pt x="12" y="10"/>
                        <a:pt x="12" y="10"/>
                        <a:pt x="12" y="10"/>
                      </a:cubicBezTo>
                      <a:cubicBezTo>
                        <a:pt x="13" y="11"/>
                        <a:pt x="13" y="12"/>
                        <a:pt x="12" y="13"/>
                      </a:cubicBezTo>
                      <a:cubicBezTo>
                        <a:pt x="11" y="13"/>
                        <a:pt x="11" y="13"/>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8" name="Freeform 36">
                  <a:extLst>
                    <a:ext uri="{FF2B5EF4-FFF2-40B4-BE49-F238E27FC236}">
                      <a16:creationId xmlns:a16="http://schemas.microsoft.com/office/drawing/2014/main" id="{BF6A787F-ED38-4716-86E6-42A66475D9E4}"/>
                    </a:ext>
                  </a:extLst>
                </p:cNvPr>
                <p:cNvSpPr>
                  <a:spLocks/>
                </p:cNvSpPr>
                <p:nvPr/>
              </p:nvSpPr>
              <p:spPr bwMode="auto">
                <a:xfrm>
                  <a:off x="6696075" y="538163"/>
                  <a:ext cx="41275" cy="39688"/>
                </a:xfrm>
                <a:custGeom>
                  <a:avLst/>
                  <a:gdLst>
                    <a:gd name="T0" fmla="*/ 3 w 13"/>
                    <a:gd name="T1" fmla="*/ 13 h 13"/>
                    <a:gd name="T2" fmla="*/ 1 w 13"/>
                    <a:gd name="T3" fmla="*/ 13 h 13"/>
                    <a:gd name="T4" fmla="*/ 1 w 13"/>
                    <a:gd name="T5" fmla="*/ 10 h 13"/>
                    <a:gd name="T6" fmla="*/ 9 w 13"/>
                    <a:gd name="T7" fmla="*/ 1 h 13"/>
                    <a:gd name="T8" fmla="*/ 12 w 13"/>
                    <a:gd name="T9" fmla="*/ 1 h 13"/>
                    <a:gd name="T10" fmla="*/ 12 w 13"/>
                    <a:gd name="T11" fmla="*/ 4 h 13"/>
                    <a:gd name="T12" fmla="*/ 4 w 13"/>
                    <a:gd name="T13" fmla="*/ 13 h 13"/>
                    <a:gd name="T14" fmla="*/ 3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3" y="13"/>
                      </a:moveTo>
                      <a:cubicBezTo>
                        <a:pt x="2" y="13"/>
                        <a:pt x="2" y="13"/>
                        <a:pt x="1" y="13"/>
                      </a:cubicBezTo>
                      <a:cubicBezTo>
                        <a:pt x="0" y="12"/>
                        <a:pt x="0" y="11"/>
                        <a:pt x="1" y="10"/>
                      </a:cubicBezTo>
                      <a:cubicBezTo>
                        <a:pt x="9" y="1"/>
                        <a:pt x="9" y="1"/>
                        <a:pt x="9" y="1"/>
                      </a:cubicBezTo>
                      <a:cubicBezTo>
                        <a:pt x="10" y="0"/>
                        <a:pt x="11" y="0"/>
                        <a:pt x="12" y="1"/>
                      </a:cubicBezTo>
                      <a:cubicBezTo>
                        <a:pt x="13" y="2"/>
                        <a:pt x="13" y="3"/>
                        <a:pt x="12" y="4"/>
                      </a:cubicBezTo>
                      <a:cubicBezTo>
                        <a:pt x="4" y="13"/>
                        <a:pt x="4" y="13"/>
                        <a:pt x="4" y="13"/>
                      </a:cubicBezTo>
                      <a:cubicBezTo>
                        <a:pt x="4" y="13"/>
                        <a:pt x="3"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Freeform 37">
                  <a:extLst>
                    <a:ext uri="{FF2B5EF4-FFF2-40B4-BE49-F238E27FC236}">
                      <a16:creationId xmlns:a16="http://schemas.microsoft.com/office/drawing/2014/main" id="{B38568F9-E6CA-4E8F-BCD4-AB6400376ECD}"/>
                    </a:ext>
                  </a:extLst>
                </p:cNvPr>
                <p:cNvSpPr>
                  <a:spLocks/>
                </p:cNvSpPr>
                <p:nvPr/>
              </p:nvSpPr>
              <p:spPr bwMode="auto">
                <a:xfrm>
                  <a:off x="6659563" y="447675"/>
                  <a:ext cx="52388" cy="30163"/>
                </a:xfrm>
                <a:custGeom>
                  <a:avLst/>
                  <a:gdLst>
                    <a:gd name="T0" fmla="*/ 15 w 17"/>
                    <a:gd name="T1" fmla="*/ 10 h 10"/>
                    <a:gd name="T2" fmla="*/ 14 w 17"/>
                    <a:gd name="T3" fmla="*/ 10 h 10"/>
                    <a:gd name="T4" fmla="*/ 1 w 17"/>
                    <a:gd name="T5" fmla="*/ 4 h 10"/>
                    <a:gd name="T6" fmla="*/ 0 w 17"/>
                    <a:gd name="T7" fmla="*/ 1 h 10"/>
                    <a:gd name="T8" fmla="*/ 3 w 17"/>
                    <a:gd name="T9" fmla="*/ 0 h 10"/>
                    <a:gd name="T10" fmla="*/ 15 w 17"/>
                    <a:gd name="T11" fmla="*/ 7 h 10"/>
                    <a:gd name="T12" fmla="*/ 16 w 17"/>
                    <a:gd name="T13" fmla="*/ 9 h 10"/>
                    <a:gd name="T14" fmla="*/ 15 w 17"/>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5" y="10"/>
                      </a:moveTo>
                      <a:cubicBezTo>
                        <a:pt x="14" y="10"/>
                        <a:pt x="14" y="10"/>
                        <a:pt x="14" y="10"/>
                      </a:cubicBezTo>
                      <a:cubicBezTo>
                        <a:pt x="1" y="4"/>
                        <a:pt x="1" y="4"/>
                        <a:pt x="1" y="4"/>
                      </a:cubicBezTo>
                      <a:cubicBezTo>
                        <a:pt x="0" y="3"/>
                        <a:pt x="0" y="2"/>
                        <a:pt x="0" y="1"/>
                      </a:cubicBezTo>
                      <a:cubicBezTo>
                        <a:pt x="1" y="0"/>
                        <a:pt x="2" y="0"/>
                        <a:pt x="3" y="0"/>
                      </a:cubicBezTo>
                      <a:cubicBezTo>
                        <a:pt x="15" y="7"/>
                        <a:pt x="15" y="7"/>
                        <a:pt x="15" y="7"/>
                      </a:cubicBezTo>
                      <a:cubicBezTo>
                        <a:pt x="16" y="7"/>
                        <a:pt x="17" y="8"/>
                        <a:pt x="16" y="9"/>
                      </a:cubicBezTo>
                      <a:cubicBezTo>
                        <a:pt x="16" y="10"/>
                        <a:pt x="15" y="10"/>
                        <a:pt x="1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9" name="Group 38">
              <a:extLst>
                <a:ext uri="{FF2B5EF4-FFF2-40B4-BE49-F238E27FC236}">
                  <a16:creationId xmlns:a16="http://schemas.microsoft.com/office/drawing/2014/main" id="{EA57D4F1-D72E-43CC-8C91-101448477995}"/>
                </a:ext>
              </a:extLst>
            </p:cNvPr>
            <p:cNvGrpSpPr/>
            <p:nvPr/>
          </p:nvGrpSpPr>
          <p:grpSpPr>
            <a:xfrm>
              <a:off x="4117975" y="4176460"/>
              <a:ext cx="8074024" cy="1416054"/>
              <a:chOff x="4117975" y="4127821"/>
              <a:chExt cx="8074024" cy="1416054"/>
            </a:xfrm>
          </p:grpSpPr>
          <p:sp>
            <p:nvSpPr>
              <p:cNvPr id="83" name="Rectangle: Top Corners Rounded 82">
                <a:extLst>
                  <a:ext uri="{FF2B5EF4-FFF2-40B4-BE49-F238E27FC236}">
                    <a16:creationId xmlns:a16="http://schemas.microsoft.com/office/drawing/2014/main" id="{F16D87F6-E34B-4C11-B37F-32BB6B1D5DF9}"/>
                  </a:ext>
                </a:extLst>
              </p:cNvPr>
              <p:cNvSpPr/>
              <p:nvPr/>
            </p:nvSpPr>
            <p:spPr>
              <a:xfrm rot="16200000">
                <a:off x="7853044" y="1204917"/>
                <a:ext cx="1416051" cy="7261859"/>
              </a:xfrm>
              <a:prstGeom prst="round2SameRect">
                <a:avLst/>
              </a:pr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84" name="Group 83">
                <a:extLst>
                  <a:ext uri="{FF2B5EF4-FFF2-40B4-BE49-F238E27FC236}">
                    <a16:creationId xmlns:a16="http://schemas.microsoft.com/office/drawing/2014/main" id="{5D1B5E70-7771-46A7-B2C8-410EDC058C9F}"/>
                  </a:ext>
                </a:extLst>
              </p:cNvPr>
              <p:cNvGrpSpPr/>
              <p:nvPr/>
            </p:nvGrpSpPr>
            <p:grpSpPr>
              <a:xfrm>
                <a:off x="4117975" y="4127825"/>
                <a:ext cx="1720851" cy="1416050"/>
                <a:chOff x="5054885" y="2570703"/>
                <a:chExt cx="2082230" cy="1713421"/>
              </a:xfrm>
            </p:grpSpPr>
            <p:grpSp>
              <p:nvGrpSpPr>
                <p:cNvPr id="85" name="Group 84">
                  <a:extLst>
                    <a:ext uri="{FF2B5EF4-FFF2-40B4-BE49-F238E27FC236}">
                      <a16:creationId xmlns:a16="http://schemas.microsoft.com/office/drawing/2014/main" id="{050BFEDB-C102-4D22-AB6E-C602344B3167}"/>
                    </a:ext>
                  </a:extLst>
                </p:cNvPr>
                <p:cNvGrpSpPr/>
                <p:nvPr/>
              </p:nvGrpSpPr>
              <p:grpSpPr>
                <a:xfrm>
                  <a:off x="5054885" y="2570703"/>
                  <a:ext cx="2082230" cy="1713421"/>
                  <a:chOff x="5235575" y="2719388"/>
                  <a:chExt cx="1720851" cy="1416050"/>
                </a:xfrm>
                <a:gradFill>
                  <a:gsLst>
                    <a:gs pos="100000">
                      <a:srgbClr val="3B40A3"/>
                    </a:gs>
                    <a:gs pos="0">
                      <a:srgbClr val="531B96"/>
                    </a:gs>
                  </a:gsLst>
                  <a:lin ang="2700000" scaled="0"/>
                </a:gradFill>
              </p:grpSpPr>
              <p:sp>
                <p:nvSpPr>
                  <p:cNvPr id="90" name="Freeform 5">
                    <a:extLst>
                      <a:ext uri="{FF2B5EF4-FFF2-40B4-BE49-F238E27FC236}">
                        <a16:creationId xmlns:a16="http://schemas.microsoft.com/office/drawing/2014/main" id="{E841FF5D-266A-4F9F-B8B3-7ED63CAEAB7B}"/>
                      </a:ext>
                    </a:extLst>
                  </p:cNvPr>
                  <p:cNvSpPr>
                    <a:spLocks/>
                  </p:cNvSpPr>
                  <p:nvPr/>
                </p:nvSpPr>
                <p:spPr bwMode="auto">
                  <a:xfrm>
                    <a:off x="5340350" y="2719388"/>
                    <a:ext cx="1419225" cy="1416050"/>
                  </a:xfrm>
                  <a:custGeom>
                    <a:avLst/>
                    <a:gdLst>
                      <a:gd name="T0" fmla="*/ 474 w 474"/>
                      <a:gd name="T1" fmla="*/ 237 h 473"/>
                      <a:gd name="T2" fmla="*/ 237 w 474"/>
                      <a:gd name="T3" fmla="*/ 473 h 473"/>
                      <a:gd name="T4" fmla="*/ 0 w 474"/>
                      <a:gd name="T5" fmla="*/ 237 h 473"/>
                      <a:gd name="T6" fmla="*/ 26 w 474"/>
                      <a:gd name="T7" fmla="*/ 129 h 473"/>
                      <a:gd name="T8" fmla="*/ 15 w 474"/>
                      <a:gd name="T9" fmla="*/ 129 h 473"/>
                      <a:gd name="T10" fmla="*/ 2 w 474"/>
                      <a:gd name="T11" fmla="*/ 116 h 473"/>
                      <a:gd name="T12" fmla="*/ 6 w 474"/>
                      <a:gd name="T13" fmla="*/ 106 h 473"/>
                      <a:gd name="T14" fmla="*/ 15 w 474"/>
                      <a:gd name="T15" fmla="*/ 102 h 473"/>
                      <a:gd name="T16" fmla="*/ 97 w 474"/>
                      <a:gd name="T17" fmla="*/ 102 h 473"/>
                      <a:gd name="T18" fmla="*/ 105 w 474"/>
                      <a:gd name="T19" fmla="*/ 99 h 473"/>
                      <a:gd name="T20" fmla="*/ 109 w 474"/>
                      <a:gd name="T21" fmla="*/ 90 h 473"/>
                      <a:gd name="T22" fmla="*/ 97 w 474"/>
                      <a:gd name="T23" fmla="*/ 78 h 473"/>
                      <a:gd name="T24" fmla="*/ 24 w 474"/>
                      <a:gd name="T25" fmla="*/ 78 h 473"/>
                      <a:gd name="T26" fmla="*/ 11 w 474"/>
                      <a:gd name="T27" fmla="*/ 64 h 473"/>
                      <a:gd name="T28" fmla="*/ 15 w 474"/>
                      <a:gd name="T29" fmla="*/ 55 h 473"/>
                      <a:gd name="T30" fmla="*/ 24 w 474"/>
                      <a:gd name="T31" fmla="*/ 51 h 473"/>
                      <a:gd name="T32" fmla="*/ 228 w 474"/>
                      <a:gd name="T33" fmla="*/ 51 h 473"/>
                      <a:gd name="T34" fmla="*/ 237 w 474"/>
                      <a:gd name="T35" fmla="*/ 47 h 473"/>
                      <a:gd name="T36" fmla="*/ 240 w 474"/>
                      <a:gd name="T37" fmla="*/ 39 h 473"/>
                      <a:gd name="T38" fmla="*/ 228 w 474"/>
                      <a:gd name="T39" fmla="*/ 27 h 473"/>
                      <a:gd name="T40" fmla="*/ 58 w 474"/>
                      <a:gd name="T41" fmla="*/ 27 h 473"/>
                      <a:gd name="T42" fmla="*/ 45 w 474"/>
                      <a:gd name="T43" fmla="*/ 13 h 473"/>
                      <a:gd name="T44" fmla="*/ 49 w 474"/>
                      <a:gd name="T45" fmla="*/ 4 h 473"/>
                      <a:gd name="T46" fmla="*/ 58 w 474"/>
                      <a:gd name="T47" fmla="*/ 0 h 473"/>
                      <a:gd name="T48" fmla="*/ 236 w 474"/>
                      <a:gd name="T49" fmla="*/ 0 h 473"/>
                      <a:gd name="T50" fmla="*/ 236 w 474"/>
                      <a:gd name="T51" fmla="*/ 0 h 473"/>
                      <a:gd name="T52" fmla="*/ 237 w 474"/>
                      <a:gd name="T53" fmla="*/ 0 h 473"/>
                      <a:gd name="T54" fmla="*/ 474 w 474"/>
                      <a:gd name="T55" fmla="*/ 23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4" h="473">
                        <a:moveTo>
                          <a:pt x="474" y="237"/>
                        </a:moveTo>
                        <a:cubicBezTo>
                          <a:pt x="474" y="367"/>
                          <a:pt x="368" y="473"/>
                          <a:pt x="237" y="473"/>
                        </a:cubicBezTo>
                        <a:cubicBezTo>
                          <a:pt x="106" y="473"/>
                          <a:pt x="0" y="367"/>
                          <a:pt x="0" y="237"/>
                        </a:cubicBezTo>
                        <a:cubicBezTo>
                          <a:pt x="0" y="198"/>
                          <a:pt x="10" y="161"/>
                          <a:pt x="26" y="129"/>
                        </a:cubicBezTo>
                        <a:cubicBezTo>
                          <a:pt x="15" y="129"/>
                          <a:pt x="15" y="129"/>
                          <a:pt x="15" y="129"/>
                        </a:cubicBezTo>
                        <a:cubicBezTo>
                          <a:pt x="8" y="129"/>
                          <a:pt x="2" y="123"/>
                          <a:pt x="2" y="116"/>
                        </a:cubicBezTo>
                        <a:cubicBezTo>
                          <a:pt x="2" y="112"/>
                          <a:pt x="3" y="109"/>
                          <a:pt x="6" y="106"/>
                        </a:cubicBezTo>
                        <a:cubicBezTo>
                          <a:pt x="8" y="104"/>
                          <a:pt x="11" y="102"/>
                          <a:pt x="15" y="102"/>
                        </a:cubicBezTo>
                        <a:cubicBezTo>
                          <a:pt x="97" y="102"/>
                          <a:pt x="97" y="102"/>
                          <a:pt x="97" y="102"/>
                        </a:cubicBezTo>
                        <a:cubicBezTo>
                          <a:pt x="100" y="102"/>
                          <a:pt x="103" y="101"/>
                          <a:pt x="105" y="99"/>
                        </a:cubicBezTo>
                        <a:cubicBezTo>
                          <a:pt x="107" y="97"/>
                          <a:pt x="109" y="94"/>
                          <a:pt x="109" y="90"/>
                        </a:cubicBezTo>
                        <a:cubicBezTo>
                          <a:pt x="109" y="84"/>
                          <a:pt x="103" y="78"/>
                          <a:pt x="97" y="78"/>
                        </a:cubicBezTo>
                        <a:cubicBezTo>
                          <a:pt x="24" y="78"/>
                          <a:pt x="24" y="78"/>
                          <a:pt x="24" y="78"/>
                        </a:cubicBezTo>
                        <a:cubicBezTo>
                          <a:pt x="17" y="78"/>
                          <a:pt x="11" y="72"/>
                          <a:pt x="11" y="64"/>
                        </a:cubicBezTo>
                        <a:cubicBezTo>
                          <a:pt x="11" y="61"/>
                          <a:pt x="12" y="57"/>
                          <a:pt x="15" y="55"/>
                        </a:cubicBezTo>
                        <a:cubicBezTo>
                          <a:pt x="17" y="53"/>
                          <a:pt x="20" y="51"/>
                          <a:pt x="24" y="51"/>
                        </a:cubicBezTo>
                        <a:cubicBezTo>
                          <a:pt x="228" y="51"/>
                          <a:pt x="228" y="51"/>
                          <a:pt x="228" y="51"/>
                        </a:cubicBezTo>
                        <a:cubicBezTo>
                          <a:pt x="232" y="51"/>
                          <a:pt x="235" y="50"/>
                          <a:pt x="237" y="47"/>
                        </a:cubicBezTo>
                        <a:cubicBezTo>
                          <a:pt x="239" y="45"/>
                          <a:pt x="240" y="42"/>
                          <a:pt x="240" y="39"/>
                        </a:cubicBezTo>
                        <a:cubicBezTo>
                          <a:pt x="240" y="32"/>
                          <a:pt x="235" y="27"/>
                          <a:pt x="228" y="27"/>
                        </a:cubicBezTo>
                        <a:cubicBezTo>
                          <a:pt x="58" y="27"/>
                          <a:pt x="58" y="27"/>
                          <a:pt x="58" y="27"/>
                        </a:cubicBezTo>
                        <a:cubicBezTo>
                          <a:pt x="51" y="27"/>
                          <a:pt x="45" y="21"/>
                          <a:pt x="45" y="13"/>
                        </a:cubicBezTo>
                        <a:cubicBezTo>
                          <a:pt x="45" y="10"/>
                          <a:pt x="46" y="6"/>
                          <a:pt x="49" y="4"/>
                        </a:cubicBezTo>
                        <a:cubicBezTo>
                          <a:pt x="51" y="1"/>
                          <a:pt x="55" y="0"/>
                          <a:pt x="58" y="0"/>
                        </a:cubicBezTo>
                        <a:cubicBezTo>
                          <a:pt x="236" y="0"/>
                          <a:pt x="236" y="0"/>
                          <a:pt x="236" y="0"/>
                        </a:cubicBezTo>
                        <a:cubicBezTo>
                          <a:pt x="236" y="0"/>
                          <a:pt x="236" y="0"/>
                          <a:pt x="236" y="0"/>
                        </a:cubicBezTo>
                        <a:cubicBezTo>
                          <a:pt x="236" y="0"/>
                          <a:pt x="237" y="0"/>
                          <a:pt x="237" y="0"/>
                        </a:cubicBezTo>
                        <a:cubicBezTo>
                          <a:pt x="368" y="0"/>
                          <a:pt x="474" y="106"/>
                          <a:pt x="474" y="23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Oval 6">
                    <a:extLst>
                      <a:ext uri="{FF2B5EF4-FFF2-40B4-BE49-F238E27FC236}">
                        <a16:creationId xmlns:a16="http://schemas.microsoft.com/office/drawing/2014/main" id="{EC5F5FC8-0757-462D-987A-3AC1BDDF527D}"/>
                      </a:ext>
                    </a:extLst>
                  </p:cNvPr>
                  <p:cNvSpPr>
                    <a:spLocks noChangeArrowheads="1"/>
                  </p:cNvSpPr>
                  <p:nvPr/>
                </p:nvSpPr>
                <p:spPr bwMode="auto">
                  <a:xfrm>
                    <a:off x="5235575" y="3024188"/>
                    <a:ext cx="80963" cy="80963"/>
                  </a:xfrm>
                  <a:prstGeom prst="ellipse">
                    <a:avLst/>
                  </a:pr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
                    <a:extLst>
                      <a:ext uri="{FF2B5EF4-FFF2-40B4-BE49-F238E27FC236}">
                        <a16:creationId xmlns:a16="http://schemas.microsoft.com/office/drawing/2014/main" id="{376E5239-F337-45AB-807A-0DD2EF773D92}"/>
                      </a:ext>
                    </a:extLst>
                  </p:cNvPr>
                  <p:cNvSpPr>
                    <a:spLocks/>
                  </p:cNvSpPr>
                  <p:nvPr/>
                </p:nvSpPr>
                <p:spPr bwMode="auto">
                  <a:xfrm>
                    <a:off x="6465888" y="3743326"/>
                    <a:ext cx="320675" cy="80963"/>
                  </a:xfrm>
                  <a:custGeom>
                    <a:avLst/>
                    <a:gdLst>
                      <a:gd name="T0" fmla="*/ 93 w 107"/>
                      <a:gd name="T1" fmla="*/ 27 h 27"/>
                      <a:gd name="T2" fmla="*/ 13 w 107"/>
                      <a:gd name="T3" fmla="*/ 27 h 27"/>
                      <a:gd name="T4" fmla="*/ 0 w 107"/>
                      <a:gd name="T5" fmla="*/ 14 h 27"/>
                      <a:gd name="T6" fmla="*/ 0 w 107"/>
                      <a:gd name="T7" fmla="*/ 14 h 27"/>
                      <a:gd name="T8" fmla="*/ 13 w 107"/>
                      <a:gd name="T9" fmla="*/ 0 h 27"/>
                      <a:gd name="T10" fmla="*/ 93 w 107"/>
                      <a:gd name="T11" fmla="*/ 0 h 27"/>
                      <a:gd name="T12" fmla="*/ 107 w 107"/>
                      <a:gd name="T13" fmla="*/ 14 h 27"/>
                      <a:gd name="T14" fmla="*/ 107 w 107"/>
                      <a:gd name="T15" fmla="*/ 14 h 27"/>
                      <a:gd name="T16" fmla="*/ 93 w 107"/>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7">
                        <a:moveTo>
                          <a:pt x="93" y="27"/>
                        </a:moveTo>
                        <a:cubicBezTo>
                          <a:pt x="13" y="27"/>
                          <a:pt x="13" y="27"/>
                          <a:pt x="13" y="27"/>
                        </a:cubicBezTo>
                        <a:cubicBezTo>
                          <a:pt x="6" y="27"/>
                          <a:pt x="0" y="21"/>
                          <a:pt x="0" y="14"/>
                        </a:cubicBezTo>
                        <a:cubicBezTo>
                          <a:pt x="0" y="14"/>
                          <a:pt x="0" y="14"/>
                          <a:pt x="0" y="14"/>
                        </a:cubicBezTo>
                        <a:cubicBezTo>
                          <a:pt x="0" y="6"/>
                          <a:pt x="6" y="0"/>
                          <a:pt x="13" y="0"/>
                        </a:cubicBezTo>
                        <a:cubicBezTo>
                          <a:pt x="93" y="0"/>
                          <a:pt x="93" y="0"/>
                          <a:pt x="93" y="0"/>
                        </a:cubicBezTo>
                        <a:cubicBezTo>
                          <a:pt x="101" y="0"/>
                          <a:pt x="107" y="6"/>
                          <a:pt x="107" y="14"/>
                        </a:cubicBezTo>
                        <a:cubicBezTo>
                          <a:pt x="107" y="14"/>
                          <a:pt x="107" y="14"/>
                          <a:pt x="107" y="14"/>
                        </a:cubicBezTo>
                        <a:cubicBezTo>
                          <a:pt x="107" y="21"/>
                          <a:pt x="101" y="27"/>
                          <a:pt x="93"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
                    <a:extLst>
                      <a:ext uri="{FF2B5EF4-FFF2-40B4-BE49-F238E27FC236}">
                        <a16:creationId xmlns:a16="http://schemas.microsoft.com/office/drawing/2014/main" id="{7C92C4F0-8587-4B33-A65B-0FEE25BF6CE2}"/>
                      </a:ext>
                    </a:extLst>
                  </p:cNvPr>
                  <p:cNvSpPr>
                    <a:spLocks/>
                  </p:cNvSpPr>
                  <p:nvPr/>
                </p:nvSpPr>
                <p:spPr bwMode="auto">
                  <a:xfrm>
                    <a:off x="6821488" y="3743326"/>
                    <a:ext cx="134938" cy="80963"/>
                  </a:xfrm>
                  <a:custGeom>
                    <a:avLst/>
                    <a:gdLst>
                      <a:gd name="T0" fmla="*/ 32 w 45"/>
                      <a:gd name="T1" fmla="*/ 27 h 27"/>
                      <a:gd name="T2" fmla="*/ 14 w 45"/>
                      <a:gd name="T3" fmla="*/ 27 h 27"/>
                      <a:gd name="T4" fmla="*/ 0 w 45"/>
                      <a:gd name="T5" fmla="*/ 14 h 27"/>
                      <a:gd name="T6" fmla="*/ 0 w 45"/>
                      <a:gd name="T7" fmla="*/ 14 h 27"/>
                      <a:gd name="T8" fmla="*/ 14 w 45"/>
                      <a:gd name="T9" fmla="*/ 0 h 27"/>
                      <a:gd name="T10" fmla="*/ 32 w 45"/>
                      <a:gd name="T11" fmla="*/ 0 h 27"/>
                      <a:gd name="T12" fmla="*/ 45 w 45"/>
                      <a:gd name="T13" fmla="*/ 14 h 27"/>
                      <a:gd name="T14" fmla="*/ 45 w 45"/>
                      <a:gd name="T15" fmla="*/ 14 h 27"/>
                      <a:gd name="T16" fmla="*/ 32 w 4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7">
                        <a:moveTo>
                          <a:pt x="32" y="27"/>
                        </a:moveTo>
                        <a:cubicBezTo>
                          <a:pt x="14" y="27"/>
                          <a:pt x="14" y="27"/>
                          <a:pt x="14" y="27"/>
                        </a:cubicBezTo>
                        <a:cubicBezTo>
                          <a:pt x="6" y="27"/>
                          <a:pt x="0" y="21"/>
                          <a:pt x="0" y="14"/>
                        </a:cubicBezTo>
                        <a:cubicBezTo>
                          <a:pt x="0" y="14"/>
                          <a:pt x="0" y="14"/>
                          <a:pt x="0" y="14"/>
                        </a:cubicBezTo>
                        <a:cubicBezTo>
                          <a:pt x="0" y="6"/>
                          <a:pt x="6" y="0"/>
                          <a:pt x="14" y="0"/>
                        </a:cubicBezTo>
                        <a:cubicBezTo>
                          <a:pt x="32" y="0"/>
                          <a:pt x="32" y="0"/>
                          <a:pt x="32" y="0"/>
                        </a:cubicBezTo>
                        <a:cubicBezTo>
                          <a:pt x="39" y="0"/>
                          <a:pt x="45" y="6"/>
                          <a:pt x="45" y="14"/>
                        </a:cubicBezTo>
                        <a:cubicBezTo>
                          <a:pt x="45" y="14"/>
                          <a:pt x="45" y="14"/>
                          <a:pt x="45" y="14"/>
                        </a:cubicBezTo>
                        <a:cubicBezTo>
                          <a:pt x="45" y="21"/>
                          <a:pt x="39" y="27"/>
                          <a:pt x="32" y="27"/>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a:extLst>
                    <a:ext uri="{FF2B5EF4-FFF2-40B4-BE49-F238E27FC236}">
                      <a16:creationId xmlns:a16="http://schemas.microsoft.com/office/drawing/2014/main" id="{A5B2FA1B-F44F-4B0C-9155-7112CD7BD15F}"/>
                    </a:ext>
                  </a:extLst>
                </p:cNvPr>
                <p:cNvGrpSpPr/>
                <p:nvPr/>
              </p:nvGrpSpPr>
              <p:grpSpPr>
                <a:xfrm>
                  <a:off x="5428494" y="2817535"/>
                  <a:ext cx="1223598" cy="1223598"/>
                  <a:chOff x="5428494" y="2817535"/>
                  <a:chExt cx="1223598" cy="1223598"/>
                </a:xfrm>
              </p:grpSpPr>
              <p:sp>
                <p:nvSpPr>
                  <p:cNvPr id="87" name="Oval 86">
                    <a:extLst>
                      <a:ext uri="{FF2B5EF4-FFF2-40B4-BE49-F238E27FC236}">
                        <a16:creationId xmlns:a16="http://schemas.microsoft.com/office/drawing/2014/main" id="{550EB07E-946C-408C-BB6C-E5C1AF5F4B05}"/>
                      </a:ext>
                    </a:extLst>
                  </p:cNvPr>
                  <p:cNvSpPr/>
                  <p:nvPr/>
                </p:nvSpPr>
                <p:spPr>
                  <a:xfrm flipH="1">
                    <a:off x="5428494" y="2817535"/>
                    <a:ext cx="1223598" cy="1223598"/>
                  </a:xfrm>
                  <a:prstGeom prst="ellipse">
                    <a:avLst/>
                  </a:prstGeom>
                  <a:noFill/>
                  <a:ln w="31750" cap="rnd">
                    <a:solidFill>
                      <a:schemeClr val="accent1">
                        <a:lumMod val="50000"/>
                        <a:alpha val="42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8" name="Arc 87">
                    <a:extLst>
                      <a:ext uri="{FF2B5EF4-FFF2-40B4-BE49-F238E27FC236}">
                        <a16:creationId xmlns:a16="http://schemas.microsoft.com/office/drawing/2014/main" id="{F722CBE9-0DC7-4B58-8052-11AF1C29EE0C}"/>
                      </a:ext>
                    </a:extLst>
                  </p:cNvPr>
                  <p:cNvSpPr/>
                  <p:nvPr/>
                </p:nvSpPr>
                <p:spPr>
                  <a:xfrm>
                    <a:off x="5428494" y="2817535"/>
                    <a:ext cx="1223598" cy="1223598"/>
                  </a:xfrm>
                  <a:prstGeom prst="arc">
                    <a:avLst>
                      <a:gd name="adj1" fmla="val 16200000"/>
                      <a:gd name="adj2" fmla="val 3332314"/>
                    </a:avLst>
                  </a:prstGeom>
                  <a:solidFill>
                    <a:schemeClr val="accent1">
                      <a:lumMod val="50000"/>
                      <a:alpha val="29000"/>
                    </a:schemeClr>
                  </a:solidFill>
                  <a:ln w="31750" cap="rnd">
                    <a:solidFill>
                      <a:schemeClr val="tx2"/>
                    </a:solidFill>
                  </a:ln>
                  <a:effectLst>
                    <a:outerShdw blurRad="215900" sx="102000" sy="102000" algn="ctr" rotWithShape="0">
                      <a:schemeClr val="accent2">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9" name="Rectangle 88">
                    <a:extLst>
                      <a:ext uri="{FF2B5EF4-FFF2-40B4-BE49-F238E27FC236}">
                        <a16:creationId xmlns:a16="http://schemas.microsoft.com/office/drawing/2014/main" id="{CAB6D7F2-59CB-415B-A1C3-DB10D2D227F0}"/>
                      </a:ext>
                    </a:extLst>
                  </p:cNvPr>
                  <p:cNvSpPr/>
                  <p:nvPr/>
                </p:nvSpPr>
                <p:spPr>
                  <a:xfrm>
                    <a:off x="5664112" y="3197885"/>
                    <a:ext cx="752360" cy="446892"/>
                  </a:xfrm>
                  <a:prstGeom prst="rect">
                    <a:avLst/>
                  </a:prstGeom>
                </p:spPr>
                <p:txBody>
                  <a:bodyPr wrap="square" lIns="0" tIns="0" rIns="0" bIns="0" anchor="b">
                    <a:spAutoFit/>
                  </a:bodyPr>
                  <a:lstStyle/>
                  <a:p>
                    <a:pPr algn="ctr"/>
                    <a:r>
                      <a:rPr lang="en-US" sz="2400" b="1" dirty="0">
                        <a:gradFill>
                          <a:gsLst>
                            <a:gs pos="0">
                              <a:srgbClr val="F5748A"/>
                            </a:gs>
                            <a:gs pos="100000">
                              <a:schemeClr val="tx2"/>
                            </a:gs>
                          </a:gsLst>
                          <a:lin ang="2700000" scaled="0"/>
                        </a:gradFill>
                      </a:rPr>
                      <a:t>40%</a:t>
                    </a:r>
                  </a:p>
                </p:txBody>
              </p:sp>
            </p:grpSp>
          </p:grpSp>
          <p:sp>
            <p:nvSpPr>
              <p:cNvPr id="72" name="Rectangle 71">
                <a:extLst>
                  <a:ext uri="{FF2B5EF4-FFF2-40B4-BE49-F238E27FC236}">
                    <a16:creationId xmlns:a16="http://schemas.microsoft.com/office/drawing/2014/main" id="{C59BD0CB-EB13-4810-9F86-607AB6BA498A}"/>
                  </a:ext>
                </a:extLst>
              </p:cNvPr>
              <p:cNvSpPr/>
              <p:nvPr/>
            </p:nvSpPr>
            <p:spPr>
              <a:xfrm flipH="1">
                <a:off x="6915447" y="4351100"/>
                <a:ext cx="4030495" cy="969496"/>
              </a:xfrm>
              <a:prstGeom prst="rect">
                <a:avLst/>
              </a:prstGeom>
            </p:spPr>
            <p:txBody>
              <a:bodyPr wrap="square" lIns="0" tIns="0" rIns="0" bIns="0">
                <a:spAutoFit/>
              </a:bodyPr>
              <a:lstStyle/>
              <a:p>
                <a:pPr algn="l">
                  <a:spcBef>
                    <a:spcPts val="600"/>
                  </a:spcBef>
                </a:pPr>
                <a:r>
                  <a:rPr lang="en-US" sz="1600" b="1" dirty="0">
                    <a:gradFill>
                      <a:gsLst>
                        <a:gs pos="0">
                          <a:schemeClr val="tx2">
                            <a:lumMod val="75000"/>
                          </a:schemeClr>
                        </a:gs>
                        <a:gs pos="100000">
                          <a:schemeClr val="bg2">
                            <a:lumMod val="75000"/>
                          </a:schemeClr>
                        </a:gs>
                      </a:gsLst>
                      <a:lin ang="2700000" scaled="0"/>
                    </a:gra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146" name="Group 145">
                <a:extLst>
                  <a:ext uri="{FF2B5EF4-FFF2-40B4-BE49-F238E27FC236}">
                    <a16:creationId xmlns:a16="http://schemas.microsoft.com/office/drawing/2014/main" id="{58E0AAB4-F94E-418C-9EA5-4DA710606021}"/>
                  </a:ext>
                </a:extLst>
              </p:cNvPr>
              <p:cNvGrpSpPr>
                <a:grpSpLocks noChangeAspect="1"/>
              </p:cNvGrpSpPr>
              <p:nvPr/>
            </p:nvGrpSpPr>
            <p:grpSpPr>
              <a:xfrm>
                <a:off x="6175794" y="4513648"/>
                <a:ext cx="487653" cy="644400"/>
                <a:chOff x="2703513" y="5346700"/>
                <a:chExt cx="222250" cy="293688"/>
              </a:xfrm>
              <a:solidFill>
                <a:schemeClr val="accent2">
                  <a:lumMod val="20000"/>
                  <a:lumOff val="80000"/>
                </a:schemeClr>
              </a:solidFill>
            </p:grpSpPr>
            <p:sp>
              <p:nvSpPr>
                <p:cNvPr id="147" name="Freeform 41">
                  <a:extLst>
                    <a:ext uri="{FF2B5EF4-FFF2-40B4-BE49-F238E27FC236}">
                      <a16:creationId xmlns:a16="http://schemas.microsoft.com/office/drawing/2014/main" id="{6EEF2EC5-59CA-4957-9184-50BD61E57501}"/>
                    </a:ext>
                  </a:extLst>
                </p:cNvPr>
                <p:cNvSpPr>
                  <a:spLocks/>
                </p:cNvSpPr>
                <p:nvPr/>
              </p:nvSpPr>
              <p:spPr bwMode="auto">
                <a:xfrm>
                  <a:off x="2728913" y="5370513"/>
                  <a:ext cx="158750" cy="38100"/>
                </a:xfrm>
                <a:custGeom>
                  <a:avLst/>
                  <a:gdLst>
                    <a:gd name="T0" fmla="*/ 50 w 52"/>
                    <a:gd name="T1" fmla="*/ 12 h 12"/>
                    <a:gd name="T2" fmla="*/ 48 w 52"/>
                    <a:gd name="T3" fmla="*/ 10 h 12"/>
                    <a:gd name="T4" fmla="*/ 48 w 52"/>
                    <a:gd name="T5" fmla="*/ 4 h 12"/>
                    <a:gd name="T6" fmla="*/ 2 w 52"/>
                    <a:gd name="T7" fmla="*/ 4 h 12"/>
                    <a:gd name="T8" fmla="*/ 0 w 52"/>
                    <a:gd name="T9" fmla="*/ 2 h 12"/>
                    <a:gd name="T10" fmla="*/ 2 w 52"/>
                    <a:gd name="T11" fmla="*/ 0 h 12"/>
                    <a:gd name="T12" fmla="*/ 50 w 52"/>
                    <a:gd name="T13" fmla="*/ 0 h 12"/>
                    <a:gd name="T14" fmla="*/ 52 w 52"/>
                    <a:gd name="T15" fmla="*/ 2 h 12"/>
                    <a:gd name="T16" fmla="*/ 52 w 52"/>
                    <a:gd name="T17" fmla="*/ 10 h 12"/>
                    <a:gd name="T18" fmla="*/ 50 w 5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
                      <a:moveTo>
                        <a:pt x="50" y="12"/>
                      </a:moveTo>
                      <a:cubicBezTo>
                        <a:pt x="49" y="12"/>
                        <a:pt x="48" y="11"/>
                        <a:pt x="48" y="10"/>
                      </a:cubicBezTo>
                      <a:cubicBezTo>
                        <a:pt x="48" y="4"/>
                        <a:pt x="48" y="4"/>
                        <a:pt x="48" y="4"/>
                      </a:cubicBezTo>
                      <a:cubicBezTo>
                        <a:pt x="2" y="4"/>
                        <a:pt x="2" y="4"/>
                        <a:pt x="2" y="4"/>
                      </a:cubicBezTo>
                      <a:cubicBezTo>
                        <a:pt x="1" y="4"/>
                        <a:pt x="0" y="3"/>
                        <a:pt x="0" y="2"/>
                      </a:cubicBezTo>
                      <a:cubicBezTo>
                        <a:pt x="0" y="1"/>
                        <a:pt x="1" y="0"/>
                        <a:pt x="2" y="0"/>
                      </a:cubicBezTo>
                      <a:cubicBezTo>
                        <a:pt x="50" y="0"/>
                        <a:pt x="50" y="0"/>
                        <a:pt x="50" y="0"/>
                      </a:cubicBezTo>
                      <a:cubicBezTo>
                        <a:pt x="51" y="0"/>
                        <a:pt x="52" y="1"/>
                        <a:pt x="52" y="2"/>
                      </a:cubicBezTo>
                      <a:cubicBezTo>
                        <a:pt x="52" y="10"/>
                        <a:pt x="52" y="10"/>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42">
                  <a:extLst>
                    <a:ext uri="{FF2B5EF4-FFF2-40B4-BE49-F238E27FC236}">
                      <a16:creationId xmlns:a16="http://schemas.microsoft.com/office/drawing/2014/main" id="{C995CE26-1E57-4E1C-B885-3C31FBC8A363}"/>
                    </a:ext>
                  </a:extLst>
                </p:cNvPr>
                <p:cNvSpPr>
                  <a:spLocks noEditPoints="1"/>
                </p:cNvSpPr>
                <p:nvPr/>
              </p:nvSpPr>
              <p:spPr bwMode="auto">
                <a:xfrm>
                  <a:off x="2703513" y="5346700"/>
                  <a:ext cx="222250" cy="293688"/>
                </a:xfrm>
                <a:custGeom>
                  <a:avLst/>
                  <a:gdLst>
                    <a:gd name="T0" fmla="*/ 70 w 72"/>
                    <a:gd name="T1" fmla="*/ 96 h 96"/>
                    <a:gd name="T2" fmla="*/ 10 w 72"/>
                    <a:gd name="T3" fmla="*/ 96 h 96"/>
                    <a:gd name="T4" fmla="*/ 0 w 72"/>
                    <a:gd name="T5" fmla="*/ 86 h 96"/>
                    <a:gd name="T6" fmla="*/ 0 w 72"/>
                    <a:gd name="T7" fmla="*/ 10 h 96"/>
                    <a:gd name="T8" fmla="*/ 10 w 72"/>
                    <a:gd name="T9" fmla="*/ 0 h 96"/>
                    <a:gd name="T10" fmla="*/ 66 w 72"/>
                    <a:gd name="T11" fmla="*/ 0 h 96"/>
                    <a:gd name="T12" fmla="*/ 68 w 72"/>
                    <a:gd name="T13" fmla="*/ 2 h 96"/>
                    <a:gd name="T14" fmla="*/ 68 w 72"/>
                    <a:gd name="T15" fmla="*/ 16 h 96"/>
                    <a:gd name="T16" fmla="*/ 70 w 72"/>
                    <a:gd name="T17" fmla="*/ 16 h 96"/>
                    <a:gd name="T18" fmla="*/ 72 w 72"/>
                    <a:gd name="T19" fmla="*/ 18 h 96"/>
                    <a:gd name="T20" fmla="*/ 72 w 72"/>
                    <a:gd name="T21" fmla="*/ 94 h 96"/>
                    <a:gd name="T22" fmla="*/ 70 w 72"/>
                    <a:gd name="T23" fmla="*/ 96 h 96"/>
                    <a:gd name="T24" fmla="*/ 4 w 72"/>
                    <a:gd name="T25" fmla="*/ 18 h 96"/>
                    <a:gd name="T26" fmla="*/ 4 w 72"/>
                    <a:gd name="T27" fmla="*/ 86 h 96"/>
                    <a:gd name="T28" fmla="*/ 10 w 72"/>
                    <a:gd name="T29" fmla="*/ 92 h 96"/>
                    <a:gd name="T30" fmla="*/ 68 w 72"/>
                    <a:gd name="T31" fmla="*/ 92 h 96"/>
                    <a:gd name="T32" fmla="*/ 68 w 72"/>
                    <a:gd name="T33" fmla="*/ 20 h 96"/>
                    <a:gd name="T34" fmla="*/ 10 w 72"/>
                    <a:gd name="T35" fmla="*/ 20 h 96"/>
                    <a:gd name="T36" fmla="*/ 4 w 72"/>
                    <a:gd name="T37" fmla="*/ 18 h 96"/>
                    <a:gd name="T38" fmla="*/ 10 w 72"/>
                    <a:gd name="T39" fmla="*/ 4 h 96"/>
                    <a:gd name="T40" fmla="*/ 4 w 72"/>
                    <a:gd name="T41" fmla="*/ 10 h 96"/>
                    <a:gd name="T42" fmla="*/ 10 w 72"/>
                    <a:gd name="T43" fmla="*/ 16 h 96"/>
                    <a:gd name="T44" fmla="*/ 64 w 72"/>
                    <a:gd name="T45" fmla="*/ 16 h 96"/>
                    <a:gd name="T46" fmla="*/ 64 w 72"/>
                    <a:gd name="T47" fmla="*/ 4 h 96"/>
                    <a:gd name="T48" fmla="*/ 10 w 72"/>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96">
                      <a:moveTo>
                        <a:pt x="70" y="96"/>
                      </a:moveTo>
                      <a:cubicBezTo>
                        <a:pt x="10" y="96"/>
                        <a:pt x="10" y="96"/>
                        <a:pt x="10" y="96"/>
                      </a:cubicBezTo>
                      <a:cubicBezTo>
                        <a:pt x="4" y="96"/>
                        <a:pt x="0" y="92"/>
                        <a:pt x="0" y="86"/>
                      </a:cubicBezTo>
                      <a:cubicBezTo>
                        <a:pt x="0" y="10"/>
                        <a:pt x="0" y="10"/>
                        <a:pt x="0" y="10"/>
                      </a:cubicBezTo>
                      <a:cubicBezTo>
                        <a:pt x="0" y="4"/>
                        <a:pt x="4" y="0"/>
                        <a:pt x="10" y="0"/>
                      </a:cubicBezTo>
                      <a:cubicBezTo>
                        <a:pt x="66" y="0"/>
                        <a:pt x="66" y="0"/>
                        <a:pt x="66" y="0"/>
                      </a:cubicBezTo>
                      <a:cubicBezTo>
                        <a:pt x="67" y="0"/>
                        <a:pt x="68" y="1"/>
                        <a:pt x="68" y="2"/>
                      </a:cubicBezTo>
                      <a:cubicBezTo>
                        <a:pt x="68" y="16"/>
                        <a:pt x="68" y="16"/>
                        <a:pt x="68" y="16"/>
                      </a:cubicBezTo>
                      <a:cubicBezTo>
                        <a:pt x="70" y="16"/>
                        <a:pt x="70" y="16"/>
                        <a:pt x="70" y="16"/>
                      </a:cubicBezTo>
                      <a:cubicBezTo>
                        <a:pt x="71" y="16"/>
                        <a:pt x="72" y="17"/>
                        <a:pt x="72" y="18"/>
                      </a:cubicBezTo>
                      <a:cubicBezTo>
                        <a:pt x="72" y="94"/>
                        <a:pt x="72" y="94"/>
                        <a:pt x="72" y="94"/>
                      </a:cubicBezTo>
                      <a:cubicBezTo>
                        <a:pt x="72" y="95"/>
                        <a:pt x="71" y="96"/>
                        <a:pt x="70" y="96"/>
                      </a:cubicBezTo>
                      <a:close/>
                      <a:moveTo>
                        <a:pt x="4" y="18"/>
                      </a:moveTo>
                      <a:cubicBezTo>
                        <a:pt x="4" y="86"/>
                        <a:pt x="4" y="86"/>
                        <a:pt x="4" y="86"/>
                      </a:cubicBezTo>
                      <a:cubicBezTo>
                        <a:pt x="4" y="89"/>
                        <a:pt x="7" y="92"/>
                        <a:pt x="10" y="92"/>
                      </a:cubicBezTo>
                      <a:cubicBezTo>
                        <a:pt x="68" y="92"/>
                        <a:pt x="68" y="92"/>
                        <a:pt x="68" y="92"/>
                      </a:cubicBezTo>
                      <a:cubicBezTo>
                        <a:pt x="68" y="20"/>
                        <a:pt x="68" y="20"/>
                        <a:pt x="68" y="20"/>
                      </a:cubicBezTo>
                      <a:cubicBezTo>
                        <a:pt x="10" y="20"/>
                        <a:pt x="10" y="20"/>
                        <a:pt x="10" y="20"/>
                      </a:cubicBezTo>
                      <a:cubicBezTo>
                        <a:pt x="8" y="20"/>
                        <a:pt x="6" y="19"/>
                        <a:pt x="4" y="18"/>
                      </a:cubicBezTo>
                      <a:close/>
                      <a:moveTo>
                        <a:pt x="10" y="4"/>
                      </a:moveTo>
                      <a:cubicBezTo>
                        <a:pt x="7" y="4"/>
                        <a:pt x="4" y="7"/>
                        <a:pt x="4" y="10"/>
                      </a:cubicBezTo>
                      <a:cubicBezTo>
                        <a:pt x="4" y="13"/>
                        <a:pt x="7" y="16"/>
                        <a:pt x="10" y="16"/>
                      </a:cubicBezTo>
                      <a:cubicBezTo>
                        <a:pt x="64" y="16"/>
                        <a:pt x="64" y="16"/>
                        <a:pt x="64" y="16"/>
                      </a:cubicBezTo>
                      <a:cubicBezTo>
                        <a:pt x="64" y="4"/>
                        <a:pt x="64" y="4"/>
                        <a:pt x="64" y="4"/>
                      </a:cubicBez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3">
                  <a:extLst>
                    <a:ext uri="{FF2B5EF4-FFF2-40B4-BE49-F238E27FC236}">
                      <a16:creationId xmlns:a16="http://schemas.microsoft.com/office/drawing/2014/main" id="{6D2A790C-3B84-4863-BBBE-ED40BD35674C}"/>
                    </a:ext>
                  </a:extLst>
                </p:cNvPr>
                <p:cNvSpPr>
                  <a:spLocks/>
                </p:cNvSpPr>
                <p:nvPr/>
              </p:nvSpPr>
              <p:spPr bwMode="auto">
                <a:xfrm>
                  <a:off x="2789238" y="5445125"/>
                  <a:ext cx="49213" cy="60325"/>
                </a:xfrm>
                <a:custGeom>
                  <a:avLst/>
                  <a:gdLst>
                    <a:gd name="T0" fmla="*/ 14 w 16"/>
                    <a:gd name="T1" fmla="*/ 20 h 20"/>
                    <a:gd name="T2" fmla="*/ 12 w 16"/>
                    <a:gd name="T3" fmla="*/ 18 h 20"/>
                    <a:gd name="T4" fmla="*/ 12 w 16"/>
                    <a:gd name="T5" fmla="*/ 8 h 20"/>
                    <a:gd name="T6" fmla="*/ 8 w 16"/>
                    <a:gd name="T7" fmla="*/ 4 h 20"/>
                    <a:gd name="T8" fmla="*/ 4 w 16"/>
                    <a:gd name="T9" fmla="*/ 8 h 20"/>
                    <a:gd name="T10" fmla="*/ 4 w 16"/>
                    <a:gd name="T11" fmla="*/ 18 h 20"/>
                    <a:gd name="T12" fmla="*/ 2 w 16"/>
                    <a:gd name="T13" fmla="*/ 20 h 20"/>
                    <a:gd name="T14" fmla="*/ 0 w 16"/>
                    <a:gd name="T15" fmla="*/ 18 h 20"/>
                    <a:gd name="T16" fmla="*/ 0 w 16"/>
                    <a:gd name="T17" fmla="*/ 8 h 20"/>
                    <a:gd name="T18" fmla="*/ 8 w 16"/>
                    <a:gd name="T19" fmla="*/ 0 h 20"/>
                    <a:gd name="T20" fmla="*/ 16 w 16"/>
                    <a:gd name="T21" fmla="*/ 8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3" y="20"/>
                        <a:pt x="12" y="19"/>
                        <a:pt x="12" y="18"/>
                      </a:cubicBezTo>
                      <a:cubicBezTo>
                        <a:pt x="12" y="8"/>
                        <a:pt x="12" y="8"/>
                        <a:pt x="12" y="8"/>
                      </a:cubicBezTo>
                      <a:cubicBezTo>
                        <a:pt x="12" y="6"/>
                        <a:pt x="10" y="4"/>
                        <a:pt x="8" y="4"/>
                      </a:cubicBezTo>
                      <a:cubicBezTo>
                        <a:pt x="6" y="4"/>
                        <a:pt x="4" y="6"/>
                        <a:pt x="4" y="8"/>
                      </a:cubicBezTo>
                      <a:cubicBezTo>
                        <a:pt x="4" y="18"/>
                        <a:pt x="4" y="18"/>
                        <a:pt x="4" y="18"/>
                      </a:cubicBezTo>
                      <a:cubicBezTo>
                        <a:pt x="4" y="19"/>
                        <a:pt x="3" y="20"/>
                        <a:pt x="2" y="20"/>
                      </a:cubicBezTo>
                      <a:cubicBezTo>
                        <a:pt x="1" y="20"/>
                        <a:pt x="0" y="19"/>
                        <a:pt x="0" y="18"/>
                      </a:cubicBezTo>
                      <a:cubicBezTo>
                        <a:pt x="0" y="8"/>
                        <a:pt x="0" y="8"/>
                        <a:pt x="0" y="8"/>
                      </a:cubicBezTo>
                      <a:cubicBezTo>
                        <a:pt x="0" y="4"/>
                        <a:pt x="4" y="0"/>
                        <a:pt x="8" y="0"/>
                      </a:cubicBezTo>
                      <a:cubicBezTo>
                        <a:pt x="12" y="0"/>
                        <a:pt x="16" y="4"/>
                        <a:pt x="16" y="8"/>
                      </a:cubicBezTo>
                      <a:cubicBezTo>
                        <a:pt x="16" y="18"/>
                        <a:pt x="16" y="18"/>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44">
                  <a:extLst>
                    <a:ext uri="{FF2B5EF4-FFF2-40B4-BE49-F238E27FC236}">
                      <a16:creationId xmlns:a16="http://schemas.microsoft.com/office/drawing/2014/main" id="{7313247B-E2B5-48BF-9E96-14A497E11E1A}"/>
                    </a:ext>
                  </a:extLst>
                </p:cNvPr>
                <p:cNvSpPr>
                  <a:spLocks/>
                </p:cNvSpPr>
                <p:nvPr/>
              </p:nvSpPr>
              <p:spPr bwMode="auto">
                <a:xfrm>
                  <a:off x="2789238" y="5481638"/>
                  <a:ext cx="49213" cy="12700"/>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5">
                  <a:extLst>
                    <a:ext uri="{FF2B5EF4-FFF2-40B4-BE49-F238E27FC236}">
                      <a16:creationId xmlns:a16="http://schemas.microsoft.com/office/drawing/2014/main" id="{97585656-BD23-42AF-A506-8C7FB49C39DE}"/>
                    </a:ext>
                  </a:extLst>
                </p:cNvPr>
                <p:cNvSpPr>
                  <a:spLocks noEditPoints="1"/>
                </p:cNvSpPr>
                <p:nvPr/>
              </p:nvSpPr>
              <p:spPr bwMode="auto">
                <a:xfrm>
                  <a:off x="2740025" y="5530850"/>
                  <a:ext cx="49213" cy="60325"/>
                </a:xfrm>
                <a:custGeom>
                  <a:avLst/>
                  <a:gdLst>
                    <a:gd name="T0" fmla="*/ 10 w 16"/>
                    <a:gd name="T1" fmla="*/ 20 h 20"/>
                    <a:gd name="T2" fmla="*/ 2 w 16"/>
                    <a:gd name="T3" fmla="*/ 20 h 20"/>
                    <a:gd name="T4" fmla="*/ 0 w 16"/>
                    <a:gd name="T5" fmla="*/ 18 h 20"/>
                    <a:gd name="T6" fmla="*/ 0 w 16"/>
                    <a:gd name="T7" fmla="*/ 2 h 20"/>
                    <a:gd name="T8" fmla="*/ 2 w 16"/>
                    <a:gd name="T9" fmla="*/ 0 h 20"/>
                    <a:gd name="T10" fmla="*/ 10 w 16"/>
                    <a:gd name="T11" fmla="*/ 0 h 20"/>
                    <a:gd name="T12" fmla="*/ 16 w 16"/>
                    <a:gd name="T13" fmla="*/ 6 h 20"/>
                    <a:gd name="T14" fmla="*/ 14 w 16"/>
                    <a:gd name="T15" fmla="*/ 10 h 20"/>
                    <a:gd name="T16" fmla="*/ 16 w 16"/>
                    <a:gd name="T17" fmla="*/ 14 h 20"/>
                    <a:gd name="T18" fmla="*/ 10 w 16"/>
                    <a:gd name="T19" fmla="*/ 20 h 20"/>
                    <a:gd name="T20" fmla="*/ 4 w 16"/>
                    <a:gd name="T21" fmla="*/ 16 h 20"/>
                    <a:gd name="T22" fmla="*/ 10 w 16"/>
                    <a:gd name="T23" fmla="*/ 16 h 20"/>
                    <a:gd name="T24" fmla="*/ 12 w 16"/>
                    <a:gd name="T25" fmla="*/ 14 h 20"/>
                    <a:gd name="T26" fmla="*/ 10 w 16"/>
                    <a:gd name="T27" fmla="*/ 12 h 20"/>
                    <a:gd name="T28" fmla="*/ 4 w 16"/>
                    <a:gd name="T29" fmla="*/ 12 h 20"/>
                    <a:gd name="T30" fmla="*/ 4 w 16"/>
                    <a:gd name="T31" fmla="*/ 16 h 20"/>
                    <a:gd name="T32" fmla="*/ 4 w 16"/>
                    <a:gd name="T33" fmla="*/ 8 h 20"/>
                    <a:gd name="T34" fmla="*/ 10 w 16"/>
                    <a:gd name="T35" fmla="*/ 8 h 20"/>
                    <a:gd name="T36" fmla="*/ 12 w 16"/>
                    <a:gd name="T37" fmla="*/ 6 h 20"/>
                    <a:gd name="T38" fmla="*/ 10 w 16"/>
                    <a:gd name="T39" fmla="*/ 4 h 20"/>
                    <a:gd name="T40" fmla="*/ 4 w 16"/>
                    <a:gd name="T41" fmla="*/ 4 h 20"/>
                    <a:gd name="T42" fmla="*/ 4 w 16"/>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3" y="0"/>
                        <a:pt x="16" y="3"/>
                        <a:pt x="16" y="6"/>
                      </a:cubicBezTo>
                      <a:cubicBezTo>
                        <a:pt x="16" y="8"/>
                        <a:pt x="15" y="9"/>
                        <a:pt x="14" y="10"/>
                      </a:cubicBezTo>
                      <a:cubicBezTo>
                        <a:pt x="15" y="11"/>
                        <a:pt x="16" y="12"/>
                        <a:pt x="16" y="14"/>
                      </a:cubicBezTo>
                      <a:cubicBezTo>
                        <a:pt x="16" y="17"/>
                        <a:pt x="13" y="20"/>
                        <a:pt x="10" y="20"/>
                      </a:cubicBezTo>
                      <a:close/>
                      <a:moveTo>
                        <a:pt x="4" y="16"/>
                      </a:moveTo>
                      <a:cubicBezTo>
                        <a:pt x="10" y="16"/>
                        <a:pt x="10" y="16"/>
                        <a:pt x="10" y="16"/>
                      </a:cubicBezTo>
                      <a:cubicBezTo>
                        <a:pt x="11" y="16"/>
                        <a:pt x="12" y="15"/>
                        <a:pt x="12" y="14"/>
                      </a:cubicBezTo>
                      <a:cubicBezTo>
                        <a:pt x="12" y="13"/>
                        <a:pt x="11" y="12"/>
                        <a:pt x="10" y="12"/>
                      </a:cubicBezTo>
                      <a:cubicBezTo>
                        <a:pt x="4" y="12"/>
                        <a:pt x="4" y="12"/>
                        <a:pt x="4" y="12"/>
                      </a:cubicBezTo>
                      <a:lnTo>
                        <a:pt x="4" y="16"/>
                      </a:lnTo>
                      <a:close/>
                      <a:moveTo>
                        <a:pt x="4" y="8"/>
                      </a:moveTo>
                      <a:cubicBezTo>
                        <a:pt x="10" y="8"/>
                        <a:pt x="10" y="8"/>
                        <a:pt x="10" y="8"/>
                      </a:cubicBezTo>
                      <a:cubicBezTo>
                        <a:pt x="11" y="8"/>
                        <a:pt x="12" y="7"/>
                        <a:pt x="12" y="6"/>
                      </a:cubicBezTo>
                      <a:cubicBezTo>
                        <a:pt x="12" y="5"/>
                        <a:pt x="11" y="4"/>
                        <a:pt x="10"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46">
                  <a:extLst>
                    <a:ext uri="{FF2B5EF4-FFF2-40B4-BE49-F238E27FC236}">
                      <a16:creationId xmlns:a16="http://schemas.microsoft.com/office/drawing/2014/main" id="{4AEF77ED-37AE-4F83-B105-F15E05B74BD7}"/>
                    </a:ext>
                  </a:extLst>
                </p:cNvPr>
                <p:cNvSpPr>
                  <a:spLocks/>
                </p:cNvSpPr>
                <p:nvPr/>
              </p:nvSpPr>
              <p:spPr bwMode="auto">
                <a:xfrm>
                  <a:off x="2838450" y="5530850"/>
                  <a:ext cx="49213" cy="60325"/>
                </a:xfrm>
                <a:custGeom>
                  <a:avLst/>
                  <a:gdLst>
                    <a:gd name="T0" fmla="*/ 14 w 16"/>
                    <a:gd name="T1" fmla="*/ 20 h 20"/>
                    <a:gd name="T2" fmla="*/ 10 w 16"/>
                    <a:gd name="T3" fmla="*/ 20 h 20"/>
                    <a:gd name="T4" fmla="*/ 0 w 16"/>
                    <a:gd name="T5" fmla="*/ 10 h 20"/>
                    <a:gd name="T6" fmla="*/ 10 w 16"/>
                    <a:gd name="T7" fmla="*/ 0 h 20"/>
                    <a:gd name="T8" fmla="*/ 14 w 16"/>
                    <a:gd name="T9" fmla="*/ 0 h 20"/>
                    <a:gd name="T10" fmla="*/ 16 w 16"/>
                    <a:gd name="T11" fmla="*/ 2 h 20"/>
                    <a:gd name="T12" fmla="*/ 14 w 16"/>
                    <a:gd name="T13" fmla="*/ 4 h 20"/>
                    <a:gd name="T14" fmla="*/ 10 w 16"/>
                    <a:gd name="T15" fmla="*/ 4 h 20"/>
                    <a:gd name="T16" fmla="*/ 4 w 16"/>
                    <a:gd name="T17" fmla="*/ 10 h 20"/>
                    <a:gd name="T18" fmla="*/ 10 w 16"/>
                    <a:gd name="T19" fmla="*/ 16 h 20"/>
                    <a:gd name="T20" fmla="*/ 14 w 16"/>
                    <a:gd name="T21" fmla="*/ 16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0" y="20"/>
                        <a:pt x="10" y="20"/>
                        <a:pt x="10" y="20"/>
                      </a:cubicBezTo>
                      <a:cubicBezTo>
                        <a:pt x="4" y="20"/>
                        <a:pt x="0" y="16"/>
                        <a:pt x="0" y="10"/>
                      </a:cubicBezTo>
                      <a:cubicBezTo>
                        <a:pt x="0" y="4"/>
                        <a:pt x="4" y="0"/>
                        <a:pt x="10" y="0"/>
                      </a:cubicBezTo>
                      <a:cubicBezTo>
                        <a:pt x="14" y="0"/>
                        <a:pt x="14" y="0"/>
                        <a:pt x="14" y="0"/>
                      </a:cubicBezTo>
                      <a:cubicBezTo>
                        <a:pt x="15" y="0"/>
                        <a:pt x="16" y="1"/>
                        <a:pt x="16" y="2"/>
                      </a:cubicBezTo>
                      <a:cubicBezTo>
                        <a:pt x="16" y="3"/>
                        <a:pt x="15" y="4"/>
                        <a:pt x="14" y="4"/>
                      </a:cubicBezTo>
                      <a:cubicBezTo>
                        <a:pt x="10" y="4"/>
                        <a:pt x="10" y="4"/>
                        <a:pt x="10" y="4"/>
                      </a:cubicBezTo>
                      <a:cubicBezTo>
                        <a:pt x="7" y="4"/>
                        <a:pt x="4" y="7"/>
                        <a:pt x="4" y="10"/>
                      </a:cubicBezTo>
                      <a:cubicBezTo>
                        <a:pt x="4" y="13"/>
                        <a:pt x="7" y="16"/>
                        <a:pt x="10" y="16"/>
                      </a:cubicBezTo>
                      <a:cubicBezTo>
                        <a:pt x="14" y="16"/>
                        <a:pt x="14" y="16"/>
                        <a:pt x="14" y="16"/>
                      </a:cubicBezTo>
                      <a:cubicBezTo>
                        <a:pt x="15" y="16"/>
                        <a:pt x="16" y="17"/>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18" name="Group 217">
            <a:extLst>
              <a:ext uri="{FF2B5EF4-FFF2-40B4-BE49-F238E27FC236}">
                <a16:creationId xmlns:a16="http://schemas.microsoft.com/office/drawing/2014/main" id="{BCB31675-B017-4909-9E3E-A3D9F9D1CD1B}"/>
              </a:ext>
            </a:extLst>
          </p:cNvPr>
          <p:cNvGrpSpPr/>
          <p:nvPr/>
        </p:nvGrpSpPr>
        <p:grpSpPr>
          <a:xfrm>
            <a:off x="-3114170" y="-354232"/>
            <a:ext cx="5769432" cy="1606375"/>
            <a:chOff x="1209676" y="-11126947"/>
            <a:chExt cx="10492578" cy="2921436"/>
          </a:xfrm>
        </p:grpSpPr>
        <p:sp>
          <p:nvSpPr>
            <p:cNvPr id="219" name="Freeform 6">
              <a:extLst>
                <a:ext uri="{FF2B5EF4-FFF2-40B4-BE49-F238E27FC236}">
                  <a16:creationId xmlns:a16="http://schemas.microsoft.com/office/drawing/2014/main" id="{B7B44A27-33FB-49BA-A00F-6910C2051B71}"/>
                </a:ext>
              </a:extLst>
            </p:cNvPr>
            <p:cNvSpPr>
              <a:spLocks/>
            </p:cNvSpPr>
            <p:nvPr/>
          </p:nvSpPr>
          <p:spPr bwMode="auto">
            <a:xfrm>
              <a:off x="1209676" y="-11126947"/>
              <a:ext cx="10492578" cy="1659578"/>
            </a:xfrm>
            <a:custGeom>
              <a:avLst/>
              <a:gdLst>
                <a:gd name="T0" fmla="*/ 1542 w 1542"/>
                <a:gd name="T1" fmla="*/ 29 h 244"/>
                <a:gd name="T2" fmla="*/ 1542 w 1542"/>
                <a:gd name="T3" fmla="*/ 34 h 244"/>
                <a:gd name="T4" fmla="*/ 1512 w 1542"/>
                <a:gd name="T5" fmla="*/ 63 h 244"/>
                <a:gd name="T6" fmla="*/ 608 w 1542"/>
                <a:gd name="T7" fmla="*/ 63 h 244"/>
                <a:gd name="T8" fmla="*/ 582 w 1542"/>
                <a:gd name="T9" fmla="*/ 92 h 244"/>
                <a:gd name="T10" fmla="*/ 582 w 1542"/>
                <a:gd name="T11" fmla="*/ 94 h 244"/>
                <a:gd name="T12" fmla="*/ 611 w 1542"/>
                <a:gd name="T13" fmla="*/ 123 h 244"/>
                <a:gd name="T14" fmla="*/ 1045 w 1542"/>
                <a:gd name="T15" fmla="*/ 123 h 244"/>
                <a:gd name="T16" fmla="*/ 1074 w 1542"/>
                <a:gd name="T17" fmla="*/ 152 h 244"/>
                <a:gd name="T18" fmla="*/ 1074 w 1542"/>
                <a:gd name="T19" fmla="*/ 157 h 244"/>
                <a:gd name="T20" fmla="*/ 1047 w 1542"/>
                <a:gd name="T21" fmla="*/ 186 h 244"/>
                <a:gd name="T22" fmla="*/ 1045 w 1542"/>
                <a:gd name="T23" fmla="*/ 186 h 244"/>
                <a:gd name="T24" fmla="*/ 986 w 1542"/>
                <a:gd name="T25" fmla="*/ 186 h 244"/>
                <a:gd name="T26" fmla="*/ 961 w 1542"/>
                <a:gd name="T27" fmla="*/ 214 h 244"/>
                <a:gd name="T28" fmla="*/ 961 w 1542"/>
                <a:gd name="T29" fmla="*/ 216 h 244"/>
                <a:gd name="T30" fmla="*/ 989 w 1542"/>
                <a:gd name="T31" fmla="*/ 243 h 244"/>
                <a:gd name="T32" fmla="*/ 998 w 1542"/>
                <a:gd name="T33" fmla="*/ 243 h 244"/>
                <a:gd name="T34" fmla="*/ 998 w 1542"/>
                <a:gd name="T35" fmla="*/ 244 h 244"/>
                <a:gd name="T36" fmla="*/ 415 w 1542"/>
                <a:gd name="T37" fmla="*/ 244 h 244"/>
                <a:gd name="T38" fmla="*/ 442 w 1542"/>
                <a:gd name="T39" fmla="*/ 216 h 244"/>
                <a:gd name="T40" fmla="*/ 442 w 1542"/>
                <a:gd name="T41" fmla="*/ 214 h 244"/>
                <a:gd name="T42" fmla="*/ 417 w 1542"/>
                <a:gd name="T43" fmla="*/ 186 h 244"/>
                <a:gd name="T44" fmla="*/ 79 w 1542"/>
                <a:gd name="T45" fmla="*/ 186 h 244"/>
                <a:gd name="T46" fmla="*/ 50 w 1542"/>
                <a:gd name="T47" fmla="*/ 157 h 244"/>
                <a:gd name="T48" fmla="*/ 50 w 1542"/>
                <a:gd name="T49" fmla="*/ 152 h 244"/>
                <a:gd name="T50" fmla="*/ 79 w 1542"/>
                <a:gd name="T51" fmla="*/ 123 h 244"/>
                <a:gd name="T52" fmla="*/ 150 w 1542"/>
                <a:gd name="T53" fmla="*/ 123 h 244"/>
                <a:gd name="T54" fmla="*/ 179 w 1542"/>
                <a:gd name="T55" fmla="*/ 94 h 244"/>
                <a:gd name="T56" fmla="*/ 179 w 1542"/>
                <a:gd name="T57" fmla="*/ 92 h 244"/>
                <a:gd name="T58" fmla="*/ 153 w 1542"/>
                <a:gd name="T59" fmla="*/ 63 h 244"/>
                <a:gd name="T60" fmla="*/ 29 w 1542"/>
                <a:gd name="T61" fmla="*/ 63 h 244"/>
                <a:gd name="T62" fmla="*/ 26 w 1542"/>
                <a:gd name="T63" fmla="*/ 63 h 244"/>
                <a:gd name="T64" fmla="*/ 0 w 1542"/>
                <a:gd name="T65" fmla="*/ 34 h 244"/>
                <a:gd name="T66" fmla="*/ 0 w 1542"/>
                <a:gd name="T67" fmla="*/ 29 h 244"/>
                <a:gd name="T68" fmla="*/ 29 w 1542"/>
                <a:gd name="T69" fmla="*/ 0 h 244"/>
                <a:gd name="T70" fmla="*/ 1512 w 1542"/>
                <a:gd name="T71" fmla="*/ 0 h 244"/>
                <a:gd name="T72" fmla="*/ 1542 w 1542"/>
                <a:gd name="T73" fmla="*/ 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2" h="244">
                  <a:moveTo>
                    <a:pt x="1542" y="29"/>
                  </a:moveTo>
                  <a:cubicBezTo>
                    <a:pt x="1542" y="34"/>
                    <a:pt x="1542" y="34"/>
                    <a:pt x="1542" y="34"/>
                  </a:cubicBezTo>
                  <a:cubicBezTo>
                    <a:pt x="1542" y="50"/>
                    <a:pt x="1528" y="63"/>
                    <a:pt x="1512" y="63"/>
                  </a:cubicBezTo>
                  <a:cubicBezTo>
                    <a:pt x="608" y="63"/>
                    <a:pt x="608" y="63"/>
                    <a:pt x="608" y="63"/>
                  </a:cubicBezTo>
                  <a:cubicBezTo>
                    <a:pt x="593" y="64"/>
                    <a:pt x="582" y="77"/>
                    <a:pt x="582" y="92"/>
                  </a:cubicBezTo>
                  <a:cubicBezTo>
                    <a:pt x="582" y="94"/>
                    <a:pt x="582" y="94"/>
                    <a:pt x="582" y="94"/>
                  </a:cubicBezTo>
                  <a:cubicBezTo>
                    <a:pt x="582" y="110"/>
                    <a:pt x="595" y="123"/>
                    <a:pt x="611" y="123"/>
                  </a:cubicBezTo>
                  <a:cubicBezTo>
                    <a:pt x="1045" y="123"/>
                    <a:pt x="1045" y="123"/>
                    <a:pt x="1045" y="123"/>
                  </a:cubicBezTo>
                  <a:cubicBezTo>
                    <a:pt x="1061" y="123"/>
                    <a:pt x="1074" y="136"/>
                    <a:pt x="1074" y="152"/>
                  </a:cubicBezTo>
                  <a:cubicBezTo>
                    <a:pt x="1074" y="157"/>
                    <a:pt x="1074" y="157"/>
                    <a:pt x="1074" y="157"/>
                  </a:cubicBezTo>
                  <a:cubicBezTo>
                    <a:pt x="1074" y="173"/>
                    <a:pt x="1062" y="185"/>
                    <a:pt x="1047" y="186"/>
                  </a:cubicBezTo>
                  <a:cubicBezTo>
                    <a:pt x="1046" y="186"/>
                    <a:pt x="1046" y="186"/>
                    <a:pt x="1045" y="186"/>
                  </a:cubicBezTo>
                  <a:cubicBezTo>
                    <a:pt x="986" y="186"/>
                    <a:pt x="986" y="186"/>
                    <a:pt x="986" y="186"/>
                  </a:cubicBezTo>
                  <a:cubicBezTo>
                    <a:pt x="972" y="188"/>
                    <a:pt x="961" y="199"/>
                    <a:pt x="961" y="214"/>
                  </a:cubicBezTo>
                  <a:cubicBezTo>
                    <a:pt x="961" y="216"/>
                    <a:pt x="961" y="216"/>
                    <a:pt x="961" y="216"/>
                  </a:cubicBezTo>
                  <a:cubicBezTo>
                    <a:pt x="961" y="231"/>
                    <a:pt x="973" y="243"/>
                    <a:pt x="989" y="243"/>
                  </a:cubicBezTo>
                  <a:cubicBezTo>
                    <a:pt x="998" y="243"/>
                    <a:pt x="998" y="243"/>
                    <a:pt x="998" y="243"/>
                  </a:cubicBezTo>
                  <a:cubicBezTo>
                    <a:pt x="998" y="244"/>
                    <a:pt x="998" y="244"/>
                    <a:pt x="998" y="244"/>
                  </a:cubicBezTo>
                  <a:cubicBezTo>
                    <a:pt x="415" y="244"/>
                    <a:pt x="415" y="244"/>
                    <a:pt x="415" y="244"/>
                  </a:cubicBezTo>
                  <a:cubicBezTo>
                    <a:pt x="430" y="244"/>
                    <a:pt x="442" y="231"/>
                    <a:pt x="442" y="216"/>
                  </a:cubicBezTo>
                  <a:cubicBezTo>
                    <a:pt x="442" y="214"/>
                    <a:pt x="442" y="214"/>
                    <a:pt x="442" y="214"/>
                  </a:cubicBezTo>
                  <a:cubicBezTo>
                    <a:pt x="442" y="199"/>
                    <a:pt x="431" y="188"/>
                    <a:pt x="417" y="186"/>
                  </a:cubicBezTo>
                  <a:cubicBezTo>
                    <a:pt x="79" y="186"/>
                    <a:pt x="79" y="186"/>
                    <a:pt x="79" y="186"/>
                  </a:cubicBezTo>
                  <a:cubicBezTo>
                    <a:pt x="63" y="186"/>
                    <a:pt x="50" y="173"/>
                    <a:pt x="50" y="157"/>
                  </a:cubicBezTo>
                  <a:cubicBezTo>
                    <a:pt x="50" y="152"/>
                    <a:pt x="50" y="152"/>
                    <a:pt x="50" y="152"/>
                  </a:cubicBezTo>
                  <a:cubicBezTo>
                    <a:pt x="50" y="136"/>
                    <a:pt x="63" y="123"/>
                    <a:pt x="79" y="123"/>
                  </a:cubicBezTo>
                  <a:cubicBezTo>
                    <a:pt x="150" y="123"/>
                    <a:pt x="150" y="123"/>
                    <a:pt x="150" y="123"/>
                  </a:cubicBezTo>
                  <a:cubicBezTo>
                    <a:pt x="166" y="123"/>
                    <a:pt x="179" y="110"/>
                    <a:pt x="179" y="94"/>
                  </a:cubicBezTo>
                  <a:cubicBezTo>
                    <a:pt x="179" y="92"/>
                    <a:pt x="179" y="92"/>
                    <a:pt x="179" y="92"/>
                  </a:cubicBezTo>
                  <a:cubicBezTo>
                    <a:pt x="179" y="77"/>
                    <a:pt x="168" y="64"/>
                    <a:pt x="153" y="63"/>
                  </a:cubicBezTo>
                  <a:cubicBezTo>
                    <a:pt x="29" y="63"/>
                    <a:pt x="29" y="63"/>
                    <a:pt x="29" y="63"/>
                  </a:cubicBezTo>
                  <a:cubicBezTo>
                    <a:pt x="28" y="63"/>
                    <a:pt x="27" y="63"/>
                    <a:pt x="26" y="63"/>
                  </a:cubicBezTo>
                  <a:cubicBezTo>
                    <a:pt x="11" y="61"/>
                    <a:pt x="0" y="49"/>
                    <a:pt x="0" y="34"/>
                  </a:cubicBezTo>
                  <a:cubicBezTo>
                    <a:pt x="0" y="29"/>
                    <a:pt x="0" y="29"/>
                    <a:pt x="0" y="29"/>
                  </a:cubicBezTo>
                  <a:cubicBezTo>
                    <a:pt x="0" y="13"/>
                    <a:pt x="13" y="0"/>
                    <a:pt x="29" y="0"/>
                  </a:cubicBezTo>
                  <a:cubicBezTo>
                    <a:pt x="1512" y="0"/>
                    <a:pt x="1512" y="0"/>
                    <a:pt x="1512" y="0"/>
                  </a:cubicBezTo>
                  <a:cubicBezTo>
                    <a:pt x="1528" y="0"/>
                    <a:pt x="1542" y="13"/>
                    <a:pt x="1542" y="29"/>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7">
              <a:extLst>
                <a:ext uri="{FF2B5EF4-FFF2-40B4-BE49-F238E27FC236}">
                  <a16:creationId xmlns:a16="http://schemas.microsoft.com/office/drawing/2014/main" id="{6583CDBF-6ADA-42CE-BF4C-1E2D63491B59}"/>
                </a:ext>
              </a:extLst>
            </p:cNvPr>
            <p:cNvSpPr>
              <a:spLocks/>
            </p:cNvSpPr>
            <p:nvPr/>
          </p:nvSpPr>
          <p:spPr bwMode="auto">
            <a:xfrm>
              <a:off x="3570688" y="-9467369"/>
              <a:ext cx="8048408" cy="1261858"/>
            </a:xfrm>
            <a:custGeom>
              <a:avLst/>
              <a:gdLst>
                <a:gd name="T0" fmla="*/ 29 w 1183"/>
                <a:gd name="T1" fmla="*/ 0 h 186"/>
                <a:gd name="T2" fmla="*/ 1153 w 1183"/>
                <a:gd name="T3" fmla="*/ 0 h 186"/>
                <a:gd name="T4" fmla="*/ 1183 w 1183"/>
                <a:gd name="T5" fmla="*/ 29 h 186"/>
                <a:gd name="T6" fmla="*/ 1183 w 1183"/>
                <a:gd name="T7" fmla="*/ 34 h 186"/>
                <a:gd name="T8" fmla="*/ 1153 w 1183"/>
                <a:gd name="T9" fmla="*/ 63 h 186"/>
                <a:gd name="T10" fmla="*/ 710 w 1183"/>
                <a:gd name="T11" fmla="*/ 63 h 186"/>
                <a:gd name="T12" fmla="*/ 685 w 1183"/>
                <a:gd name="T13" fmla="*/ 90 h 186"/>
                <a:gd name="T14" fmla="*/ 685 w 1183"/>
                <a:gd name="T15" fmla="*/ 95 h 186"/>
                <a:gd name="T16" fmla="*/ 712 w 1183"/>
                <a:gd name="T17" fmla="*/ 123 h 186"/>
                <a:gd name="T18" fmla="*/ 716 w 1183"/>
                <a:gd name="T19" fmla="*/ 123 h 186"/>
                <a:gd name="T20" fmla="*/ 716 w 1183"/>
                <a:gd name="T21" fmla="*/ 123 h 186"/>
                <a:gd name="T22" fmla="*/ 818 w 1183"/>
                <a:gd name="T23" fmla="*/ 123 h 186"/>
                <a:gd name="T24" fmla="*/ 847 w 1183"/>
                <a:gd name="T25" fmla="*/ 152 h 186"/>
                <a:gd name="T26" fmla="*/ 847 w 1183"/>
                <a:gd name="T27" fmla="*/ 157 h 186"/>
                <a:gd name="T28" fmla="*/ 818 w 1183"/>
                <a:gd name="T29" fmla="*/ 186 h 186"/>
                <a:gd name="T30" fmla="*/ 222 w 1183"/>
                <a:gd name="T31" fmla="*/ 186 h 186"/>
                <a:gd name="T32" fmla="*/ 193 w 1183"/>
                <a:gd name="T33" fmla="*/ 157 h 186"/>
                <a:gd name="T34" fmla="*/ 193 w 1183"/>
                <a:gd name="T35" fmla="*/ 152 h 186"/>
                <a:gd name="T36" fmla="*/ 222 w 1183"/>
                <a:gd name="T37" fmla="*/ 123 h 186"/>
                <a:gd name="T38" fmla="*/ 279 w 1183"/>
                <a:gd name="T39" fmla="*/ 123 h 186"/>
                <a:gd name="T40" fmla="*/ 279 w 1183"/>
                <a:gd name="T41" fmla="*/ 123 h 186"/>
                <a:gd name="T42" fmla="*/ 293 w 1183"/>
                <a:gd name="T43" fmla="*/ 123 h 186"/>
                <a:gd name="T44" fmla="*/ 320 w 1183"/>
                <a:gd name="T45" fmla="*/ 95 h 186"/>
                <a:gd name="T46" fmla="*/ 320 w 1183"/>
                <a:gd name="T47" fmla="*/ 90 h 186"/>
                <a:gd name="T48" fmla="*/ 295 w 1183"/>
                <a:gd name="T49" fmla="*/ 63 h 186"/>
                <a:gd name="T50" fmla="*/ 29 w 1183"/>
                <a:gd name="T51" fmla="*/ 63 h 186"/>
                <a:gd name="T52" fmla="*/ 0 w 1183"/>
                <a:gd name="T53" fmla="*/ 34 h 186"/>
                <a:gd name="T54" fmla="*/ 0 w 1183"/>
                <a:gd name="T55" fmla="*/ 29 h 186"/>
                <a:gd name="T56" fmla="*/ 29 w 1183"/>
                <a:gd name="T5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3" h="186">
                  <a:moveTo>
                    <a:pt x="29" y="0"/>
                  </a:moveTo>
                  <a:cubicBezTo>
                    <a:pt x="1153" y="0"/>
                    <a:pt x="1153" y="0"/>
                    <a:pt x="1153" y="0"/>
                  </a:cubicBezTo>
                  <a:cubicBezTo>
                    <a:pt x="1169" y="0"/>
                    <a:pt x="1183" y="13"/>
                    <a:pt x="1183" y="29"/>
                  </a:cubicBezTo>
                  <a:cubicBezTo>
                    <a:pt x="1183" y="34"/>
                    <a:pt x="1183" y="34"/>
                    <a:pt x="1183" y="34"/>
                  </a:cubicBezTo>
                  <a:cubicBezTo>
                    <a:pt x="1183" y="50"/>
                    <a:pt x="1169" y="63"/>
                    <a:pt x="1153" y="63"/>
                  </a:cubicBezTo>
                  <a:cubicBezTo>
                    <a:pt x="710" y="63"/>
                    <a:pt x="710" y="63"/>
                    <a:pt x="710" y="63"/>
                  </a:cubicBezTo>
                  <a:cubicBezTo>
                    <a:pt x="696" y="64"/>
                    <a:pt x="685" y="76"/>
                    <a:pt x="685" y="90"/>
                  </a:cubicBezTo>
                  <a:cubicBezTo>
                    <a:pt x="685" y="95"/>
                    <a:pt x="685" y="95"/>
                    <a:pt x="685" y="95"/>
                  </a:cubicBezTo>
                  <a:cubicBezTo>
                    <a:pt x="685" y="110"/>
                    <a:pt x="697" y="123"/>
                    <a:pt x="712" y="123"/>
                  </a:cubicBezTo>
                  <a:cubicBezTo>
                    <a:pt x="716" y="123"/>
                    <a:pt x="716" y="123"/>
                    <a:pt x="716" y="123"/>
                  </a:cubicBezTo>
                  <a:cubicBezTo>
                    <a:pt x="716" y="123"/>
                    <a:pt x="716" y="123"/>
                    <a:pt x="716" y="123"/>
                  </a:cubicBezTo>
                  <a:cubicBezTo>
                    <a:pt x="818" y="123"/>
                    <a:pt x="818" y="123"/>
                    <a:pt x="818" y="123"/>
                  </a:cubicBezTo>
                  <a:cubicBezTo>
                    <a:pt x="834" y="123"/>
                    <a:pt x="847" y="136"/>
                    <a:pt x="847" y="152"/>
                  </a:cubicBezTo>
                  <a:cubicBezTo>
                    <a:pt x="847" y="157"/>
                    <a:pt x="847" y="157"/>
                    <a:pt x="847" y="157"/>
                  </a:cubicBezTo>
                  <a:cubicBezTo>
                    <a:pt x="847" y="173"/>
                    <a:pt x="834" y="186"/>
                    <a:pt x="818" y="186"/>
                  </a:cubicBezTo>
                  <a:cubicBezTo>
                    <a:pt x="222" y="186"/>
                    <a:pt x="222" y="186"/>
                    <a:pt x="222" y="186"/>
                  </a:cubicBezTo>
                  <a:cubicBezTo>
                    <a:pt x="206" y="186"/>
                    <a:pt x="193" y="173"/>
                    <a:pt x="193" y="157"/>
                  </a:cubicBezTo>
                  <a:cubicBezTo>
                    <a:pt x="193" y="152"/>
                    <a:pt x="193" y="152"/>
                    <a:pt x="193" y="152"/>
                  </a:cubicBezTo>
                  <a:cubicBezTo>
                    <a:pt x="193" y="136"/>
                    <a:pt x="206" y="123"/>
                    <a:pt x="222" y="123"/>
                  </a:cubicBezTo>
                  <a:cubicBezTo>
                    <a:pt x="279" y="123"/>
                    <a:pt x="279" y="123"/>
                    <a:pt x="279" y="123"/>
                  </a:cubicBezTo>
                  <a:cubicBezTo>
                    <a:pt x="279" y="123"/>
                    <a:pt x="279" y="123"/>
                    <a:pt x="279" y="123"/>
                  </a:cubicBezTo>
                  <a:cubicBezTo>
                    <a:pt x="293" y="123"/>
                    <a:pt x="293" y="123"/>
                    <a:pt x="293" y="123"/>
                  </a:cubicBezTo>
                  <a:cubicBezTo>
                    <a:pt x="308" y="123"/>
                    <a:pt x="320" y="110"/>
                    <a:pt x="320" y="95"/>
                  </a:cubicBezTo>
                  <a:cubicBezTo>
                    <a:pt x="320" y="90"/>
                    <a:pt x="320" y="90"/>
                    <a:pt x="320" y="90"/>
                  </a:cubicBezTo>
                  <a:cubicBezTo>
                    <a:pt x="320" y="76"/>
                    <a:pt x="309" y="64"/>
                    <a:pt x="295" y="63"/>
                  </a:cubicBezTo>
                  <a:cubicBezTo>
                    <a:pt x="29" y="63"/>
                    <a:pt x="29" y="63"/>
                    <a:pt x="29" y="63"/>
                  </a:cubicBezTo>
                  <a:cubicBezTo>
                    <a:pt x="13" y="63"/>
                    <a:pt x="0" y="50"/>
                    <a:pt x="0" y="34"/>
                  </a:cubicBezTo>
                  <a:cubicBezTo>
                    <a:pt x="0" y="29"/>
                    <a:pt x="0" y="29"/>
                    <a:pt x="0" y="29"/>
                  </a:cubicBezTo>
                  <a:cubicBezTo>
                    <a:pt x="0" y="13"/>
                    <a:pt x="13" y="0"/>
                    <a:pt x="29" y="0"/>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8">
              <a:extLst>
                <a:ext uri="{FF2B5EF4-FFF2-40B4-BE49-F238E27FC236}">
                  <a16:creationId xmlns:a16="http://schemas.microsoft.com/office/drawing/2014/main" id="{D5C4A172-9737-4EDA-913C-815427E7965A}"/>
                </a:ext>
              </a:extLst>
            </p:cNvPr>
            <p:cNvSpPr>
              <a:spLocks/>
            </p:cNvSpPr>
            <p:nvPr/>
          </p:nvSpPr>
          <p:spPr bwMode="auto">
            <a:xfrm>
              <a:off x="8722969" y="-10291734"/>
              <a:ext cx="1446255" cy="430262"/>
            </a:xfrm>
            <a:custGeom>
              <a:avLst/>
              <a:gdLst>
                <a:gd name="T0" fmla="*/ 184 w 213"/>
                <a:gd name="T1" fmla="*/ 63 h 63"/>
                <a:gd name="T2" fmla="*/ 30 w 213"/>
                <a:gd name="T3" fmla="*/ 63 h 63"/>
                <a:gd name="T4" fmla="*/ 0 w 213"/>
                <a:gd name="T5" fmla="*/ 34 h 63"/>
                <a:gd name="T6" fmla="*/ 0 w 213"/>
                <a:gd name="T7" fmla="*/ 29 h 63"/>
                <a:gd name="T8" fmla="*/ 30 w 213"/>
                <a:gd name="T9" fmla="*/ 0 h 63"/>
                <a:gd name="T10" fmla="*/ 184 w 213"/>
                <a:gd name="T11" fmla="*/ 0 h 63"/>
                <a:gd name="T12" fmla="*/ 213 w 213"/>
                <a:gd name="T13" fmla="*/ 29 h 63"/>
                <a:gd name="T14" fmla="*/ 213 w 213"/>
                <a:gd name="T15" fmla="*/ 34 h 63"/>
                <a:gd name="T16" fmla="*/ 184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184" y="63"/>
                  </a:moveTo>
                  <a:cubicBezTo>
                    <a:pt x="30" y="63"/>
                    <a:pt x="30" y="63"/>
                    <a:pt x="30" y="63"/>
                  </a:cubicBezTo>
                  <a:cubicBezTo>
                    <a:pt x="13" y="63"/>
                    <a:pt x="0" y="50"/>
                    <a:pt x="0" y="34"/>
                  </a:cubicBezTo>
                  <a:cubicBezTo>
                    <a:pt x="0" y="29"/>
                    <a:pt x="0" y="29"/>
                    <a:pt x="0" y="29"/>
                  </a:cubicBezTo>
                  <a:cubicBezTo>
                    <a:pt x="0" y="13"/>
                    <a:pt x="13" y="0"/>
                    <a:pt x="30" y="0"/>
                  </a:cubicBezTo>
                  <a:cubicBezTo>
                    <a:pt x="184" y="0"/>
                    <a:pt x="184" y="0"/>
                    <a:pt x="184" y="0"/>
                  </a:cubicBezTo>
                  <a:cubicBezTo>
                    <a:pt x="200" y="0"/>
                    <a:pt x="213" y="13"/>
                    <a:pt x="213" y="29"/>
                  </a:cubicBezTo>
                  <a:cubicBezTo>
                    <a:pt x="213" y="34"/>
                    <a:pt x="213" y="34"/>
                    <a:pt x="213" y="34"/>
                  </a:cubicBezTo>
                  <a:cubicBezTo>
                    <a:pt x="213" y="50"/>
                    <a:pt x="200" y="63"/>
                    <a:pt x="184"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9">
              <a:extLst>
                <a:ext uri="{FF2B5EF4-FFF2-40B4-BE49-F238E27FC236}">
                  <a16:creationId xmlns:a16="http://schemas.microsoft.com/office/drawing/2014/main" id="{8AA16A69-C706-4E6F-A721-93B38B1C3FC9}"/>
                </a:ext>
              </a:extLst>
            </p:cNvPr>
            <p:cNvSpPr>
              <a:spLocks/>
            </p:cNvSpPr>
            <p:nvPr/>
          </p:nvSpPr>
          <p:spPr bwMode="auto">
            <a:xfrm>
              <a:off x="3147657" y="-8632157"/>
              <a:ext cx="1442640" cy="426645"/>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761211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A772AA5-87E0-4C27-82DD-3EB90F6B3CAD}"/>
              </a:ext>
            </a:extLst>
          </p:cNvPr>
          <p:cNvSpPr>
            <a:spLocks noGrp="1"/>
          </p:cNvSpPr>
          <p:nvPr>
            <p:ph type="sldNum" sz="quarter" idx="12"/>
          </p:nvPr>
        </p:nvSpPr>
        <p:spPr/>
        <p:txBody>
          <a:bodyPr/>
          <a:lstStyle/>
          <a:p>
            <a:pPr algn="ctr"/>
            <a:fld id="{1F409F94-D0DA-4FE9-B158-B846944F9E53}" type="slidenum">
              <a:rPr lang="en-US" smtClean="0"/>
              <a:pPr algn="ctr"/>
              <a:t>8</a:t>
            </a:fld>
            <a:endParaRPr lang="en-US" dirty="0"/>
          </a:p>
        </p:txBody>
      </p:sp>
      <p:grpSp>
        <p:nvGrpSpPr>
          <p:cNvPr id="255" name="Group 254">
            <a:extLst>
              <a:ext uri="{FF2B5EF4-FFF2-40B4-BE49-F238E27FC236}">
                <a16:creationId xmlns:a16="http://schemas.microsoft.com/office/drawing/2014/main" id="{185CB911-3257-4E9C-88C8-5854BEE6E4BC}"/>
              </a:ext>
            </a:extLst>
          </p:cNvPr>
          <p:cNvGrpSpPr/>
          <p:nvPr/>
        </p:nvGrpSpPr>
        <p:grpSpPr>
          <a:xfrm>
            <a:off x="530535" y="949009"/>
            <a:ext cx="11145528" cy="4959983"/>
            <a:chOff x="530535" y="1010680"/>
            <a:chExt cx="11145528" cy="4959983"/>
          </a:xfrm>
        </p:grpSpPr>
        <p:sp>
          <p:nvSpPr>
            <p:cNvPr id="3" name="Rectangle 2">
              <a:extLst>
                <a:ext uri="{FF2B5EF4-FFF2-40B4-BE49-F238E27FC236}">
                  <a16:creationId xmlns:a16="http://schemas.microsoft.com/office/drawing/2014/main" id="{D34C19B4-0F85-40EE-B209-84C8F18A2C49}"/>
                </a:ext>
              </a:extLst>
            </p:cNvPr>
            <p:cNvSpPr/>
            <p:nvPr/>
          </p:nvSpPr>
          <p:spPr>
            <a:xfrm>
              <a:off x="5839473" y="1010680"/>
              <a:ext cx="5821992" cy="1231106"/>
            </a:xfrm>
            <a:prstGeom prst="rect">
              <a:avLst/>
            </a:prstGeom>
          </p:spPr>
          <p:txBody>
            <a:bodyPr wrap="square" lIns="0" tIns="0" rIns="0" bIns="0">
              <a:spAutoFit/>
            </a:bodyPr>
            <a:lstStyle/>
            <a:p>
              <a:r>
                <a:rPr lang="en-US" sz="4000" b="1" dirty="0">
                  <a:gradFill>
                    <a:gsLst>
                      <a:gs pos="0">
                        <a:srgbClr val="3B40A3"/>
                      </a:gs>
                      <a:gs pos="100000">
                        <a:srgbClr val="531B96"/>
                      </a:gs>
                    </a:gsLst>
                    <a:lin ang="2700000" scaled="0"/>
                  </a:gradFill>
                </a:rPr>
                <a:t>WHAT ARE TEACHERS THINK ABOUT SCHOOL</a:t>
              </a:r>
            </a:p>
          </p:txBody>
        </p:sp>
        <p:grpSp>
          <p:nvGrpSpPr>
            <p:cNvPr id="244" name="Group 243">
              <a:extLst>
                <a:ext uri="{FF2B5EF4-FFF2-40B4-BE49-F238E27FC236}">
                  <a16:creationId xmlns:a16="http://schemas.microsoft.com/office/drawing/2014/main" id="{7BFCB2BD-BB7E-4DEE-A791-1B876569B74C}"/>
                </a:ext>
              </a:extLst>
            </p:cNvPr>
            <p:cNvGrpSpPr/>
            <p:nvPr/>
          </p:nvGrpSpPr>
          <p:grpSpPr>
            <a:xfrm>
              <a:off x="530535" y="1405754"/>
              <a:ext cx="11145528" cy="4564909"/>
              <a:chOff x="530535" y="1081904"/>
              <a:chExt cx="11145528" cy="4564909"/>
            </a:xfrm>
          </p:grpSpPr>
          <p:sp>
            <p:nvSpPr>
              <p:cNvPr id="243" name="Rectangle: Top Corners Rounded 242">
                <a:extLst>
                  <a:ext uri="{FF2B5EF4-FFF2-40B4-BE49-F238E27FC236}">
                    <a16:creationId xmlns:a16="http://schemas.microsoft.com/office/drawing/2014/main" id="{C7870D73-EE10-407F-89B5-CDCB2C52F90B}"/>
                  </a:ext>
                </a:extLst>
              </p:cNvPr>
              <p:cNvSpPr/>
              <p:nvPr/>
            </p:nvSpPr>
            <p:spPr>
              <a:xfrm rot="5400000">
                <a:off x="6845498" y="70404"/>
                <a:ext cx="2423558" cy="7237572"/>
              </a:xfrm>
              <a:prstGeom prst="round2SameRect">
                <a:avLst>
                  <a:gd name="adj1" fmla="val 13366"/>
                  <a:gd name="adj2" fmla="val 0"/>
                </a:avLst>
              </a:prstGeom>
              <a:solidFill>
                <a:schemeClr val="accent2">
                  <a:lumMod val="20000"/>
                  <a:lumOff val="80000"/>
                  <a:alpha val="46000"/>
                </a:schemeClr>
              </a:solidFill>
              <a:ln w="3175" cap="flat">
                <a:noFill/>
                <a:prstDash val="solid"/>
                <a:miter lim="800000"/>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tx1"/>
                  </a:solidFill>
                </a:endParaRPr>
              </a:p>
            </p:txBody>
          </p:sp>
          <p:grpSp>
            <p:nvGrpSpPr>
              <p:cNvPr id="242" name="Group 241">
                <a:extLst>
                  <a:ext uri="{FF2B5EF4-FFF2-40B4-BE49-F238E27FC236}">
                    <a16:creationId xmlns:a16="http://schemas.microsoft.com/office/drawing/2014/main" id="{0EF243D9-386B-4B01-A36F-C942A5E91DF9}"/>
                  </a:ext>
                </a:extLst>
              </p:cNvPr>
              <p:cNvGrpSpPr/>
              <p:nvPr/>
            </p:nvGrpSpPr>
            <p:grpSpPr>
              <a:xfrm>
                <a:off x="530535" y="1081904"/>
                <a:ext cx="5631990" cy="4564909"/>
                <a:chOff x="530535" y="1081904"/>
                <a:chExt cx="5631990" cy="4564909"/>
              </a:xfrm>
            </p:grpSpPr>
            <p:grpSp>
              <p:nvGrpSpPr>
                <p:cNvPr id="4" name="Group 3">
                  <a:extLst>
                    <a:ext uri="{FF2B5EF4-FFF2-40B4-BE49-F238E27FC236}">
                      <a16:creationId xmlns:a16="http://schemas.microsoft.com/office/drawing/2014/main" id="{92C6C589-09E1-493B-83F4-188D3ED57F36}"/>
                    </a:ext>
                  </a:extLst>
                </p:cNvPr>
                <p:cNvGrpSpPr/>
                <p:nvPr/>
              </p:nvGrpSpPr>
              <p:grpSpPr>
                <a:xfrm>
                  <a:off x="530535" y="1432791"/>
                  <a:ext cx="4358823" cy="4005346"/>
                  <a:chOff x="3458913" y="1002592"/>
                  <a:chExt cx="5274175" cy="4846467"/>
                </a:xfrm>
              </p:grpSpPr>
              <p:grpSp>
                <p:nvGrpSpPr>
                  <p:cNvPr id="5" name="Group 4">
                    <a:extLst>
                      <a:ext uri="{FF2B5EF4-FFF2-40B4-BE49-F238E27FC236}">
                        <a16:creationId xmlns:a16="http://schemas.microsoft.com/office/drawing/2014/main" id="{C469A899-D276-4B11-B2B1-8216177838C8}"/>
                      </a:ext>
                    </a:extLst>
                  </p:cNvPr>
                  <p:cNvGrpSpPr/>
                  <p:nvPr/>
                </p:nvGrpSpPr>
                <p:grpSpPr>
                  <a:xfrm>
                    <a:off x="3458913" y="1002592"/>
                    <a:ext cx="5274175" cy="4846467"/>
                    <a:chOff x="2905124" y="493713"/>
                    <a:chExt cx="6381752" cy="5864225"/>
                  </a:xfrm>
                  <a:effectLst>
                    <a:outerShdw blurRad="571500" sx="102000" sy="102000" algn="ctr" rotWithShape="0">
                      <a:schemeClr val="accent1">
                        <a:lumMod val="50000"/>
                        <a:alpha val="34000"/>
                      </a:schemeClr>
                    </a:outerShdw>
                  </a:effectLst>
                </p:grpSpPr>
                <p:grpSp>
                  <p:nvGrpSpPr>
                    <p:cNvPr id="13" name="Group 12">
                      <a:extLst>
                        <a:ext uri="{FF2B5EF4-FFF2-40B4-BE49-F238E27FC236}">
                          <a16:creationId xmlns:a16="http://schemas.microsoft.com/office/drawing/2014/main" id="{519AF7E0-2DB0-466A-ABE8-DC5A2BDCD963}"/>
                        </a:ext>
                      </a:extLst>
                    </p:cNvPr>
                    <p:cNvGrpSpPr/>
                    <p:nvPr/>
                  </p:nvGrpSpPr>
                  <p:grpSpPr>
                    <a:xfrm>
                      <a:off x="3414713" y="493713"/>
                      <a:ext cx="5872163" cy="5864225"/>
                      <a:chOff x="3414713" y="493713"/>
                      <a:chExt cx="5872163" cy="5864225"/>
                    </a:xfrm>
                  </p:grpSpPr>
                  <p:sp>
                    <p:nvSpPr>
                      <p:cNvPr id="15" name="Freeform 5">
                        <a:extLst>
                          <a:ext uri="{FF2B5EF4-FFF2-40B4-BE49-F238E27FC236}">
                            <a16:creationId xmlns:a16="http://schemas.microsoft.com/office/drawing/2014/main" id="{8B0DAF5A-D497-4E21-8243-BF00FF8E93A7}"/>
                          </a:ext>
                        </a:extLst>
                      </p:cNvPr>
                      <p:cNvSpPr>
                        <a:spLocks/>
                      </p:cNvSpPr>
                      <p:nvPr/>
                    </p:nvSpPr>
                    <p:spPr bwMode="auto">
                      <a:xfrm>
                        <a:off x="3414713" y="493713"/>
                        <a:ext cx="5872163" cy="5864225"/>
                      </a:xfrm>
                      <a:custGeom>
                        <a:avLst/>
                        <a:gdLst>
                          <a:gd name="T0" fmla="*/ 1967 w 1967"/>
                          <a:gd name="T1" fmla="*/ 984 h 1967"/>
                          <a:gd name="T2" fmla="*/ 983 w 1967"/>
                          <a:gd name="T3" fmla="*/ 1967 h 1967"/>
                          <a:gd name="T4" fmla="*/ 78 w 1967"/>
                          <a:gd name="T5" fmla="*/ 1368 h 1967"/>
                          <a:gd name="T6" fmla="*/ 43 w 1967"/>
                          <a:gd name="T7" fmla="*/ 1272 h 1967"/>
                          <a:gd name="T8" fmla="*/ 16 w 1967"/>
                          <a:gd name="T9" fmla="*/ 1159 h 1967"/>
                          <a:gd name="T10" fmla="*/ 3 w 1967"/>
                          <a:gd name="T11" fmla="*/ 1065 h 1967"/>
                          <a:gd name="T12" fmla="*/ 0 w 1967"/>
                          <a:gd name="T13" fmla="*/ 984 h 1967"/>
                          <a:gd name="T14" fmla="*/ 0 w 1967"/>
                          <a:gd name="T15" fmla="*/ 964 h 1967"/>
                          <a:gd name="T16" fmla="*/ 8 w 1967"/>
                          <a:gd name="T17" fmla="*/ 861 h 1967"/>
                          <a:gd name="T18" fmla="*/ 25 w 1967"/>
                          <a:gd name="T19" fmla="*/ 761 h 1967"/>
                          <a:gd name="T20" fmla="*/ 56 w 1967"/>
                          <a:gd name="T21" fmla="*/ 657 h 1967"/>
                          <a:gd name="T22" fmla="*/ 98 w 1967"/>
                          <a:gd name="T23" fmla="*/ 556 h 1967"/>
                          <a:gd name="T24" fmla="*/ 155 w 1967"/>
                          <a:gd name="T25" fmla="*/ 453 h 1967"/>
                          <a:gd name="T26" fmla="*/ 229 w 1967"/>
                          <a:gd name="T27" fmla="*/ 353 h 1967"/>
                          <a:gd name="T28" fmla="*/ 330 w 1967"/>
                          <a:gd name="T29" fmla="*/ 249 h 1967"/>
                          <a:gd name="T30" fmla="*/ 465 w 1967"/>
                          <a:gd name="T31" fmla="*/ 148 h 1967"/>
                          <a:gd name="T32" fmla="*/ 983 w 1967"/>
                          <a:gd name="T33" fmla="*/ 0 h 1967"/>
                          <a:gd name="T34" fmla="*/ 1967 w 1967"/>
                          <a:gd name="T35" fmla="*/ 984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7" h="1967">
                            <a:moveTo>
                              <a:pt x="1967" y="984"/>
                            </a:moveTo>
                            <a:cubicBezTo>
                              <a:pt x="1967" y="1527"/>
                              <a:pt x="1526" y="1967"/>
                              <a:pt x="983" y="1967"/>
                            </a:cubicBezTo>
                            <a:cubicBezTo>
                              <a:pt x="577" y="1967"/>
                              <a:pt x="228" y="1720"/>
                              <a:pt x="78" y="1368"/>
                            </a:cubicBezTo>
                            <a:cubicBezTo>
                              <a:pt x="65" y="1337"/>
                              <a:pt x="53" y="1305"/>
                              <a:pt x="43" y="1272"/>
                            </a:cubicBezTo>
                            <a:cubicBezTo>
                              <a:pt x="32" y="1235"/>
                              <a:pt x="23" y="1198"/>
                              <a:pt x="16" y="1159"/>
                            </a:cubicBezTo>
                            <a:cubicBezTo>
                              <a:pt x="10" y="1128"/>
                              <a:pt x="6" y="1097"/>
                              <a:pt x="3" y="1065"/>
                            </a:cubicBezTo>
                            <a:cubicBezTo>
                              <a:pt x="1" y="1038"/>
                              <a:pt x="0" y="1011"/>
                              <a:pt x="0" y="984"/>
                            </a:cubicBezTo>
                            <a:cubicBezTo>
                              <a:pt x="0" y="977"/>
                              <a:pt x="0" y="971"/>
                              <a:pt x="0" y="964"/>
                            </a:cubicBezTo>
                            <a:cubicBezTo>
                              <a:pt x="1" y="929"/>
                              <a:pt x="3" y="895"/>
                              <a:pt x="8" y="861"/>
                            </a:cubicBezTo>
                            <a:cubicBezTo>
                              <a:pt x="12" y="827"/>
                              <a:pt x="18" y="794"/>
                              <a:pt x="25" y="761"/>
                            </a:cubicBezTo>
                            <a:cubicBezTo>
                              <a:pt x="34" y="725"/>
                              <a:pt x="44" y="690"/>
                              <a:pt x="56" y="657"/>
                            </a:cubicBezTo>
                            <a:cubicBezTo>
                              <a:pt x="68" y="622"/>
                              <a:pt x="82" y="589"/>
                              <a:pt x="98" y="556"/>
                            </a:cubicBezTo>
                            <a:cubicBezTo>
                              <a:pt x="115" y="521"/>
                              <a:pt x="134" y="486"/>
                              <a:pt x="155" y="453"/>
                            </a:cubicBezTo>
                            <a:cubicBezTo>
                              <a:pt x="178" y="418"/>
                              <a:pt x="202" y="385"/>
                              <a:pt x="229" y="353"/>
                            </a:cubicBezTo>
                            <a:cubicBezTo>
                              <a:pt x="260" y="316"/>
                              <a:pt x="294" y="281"/>
                              <a:pt x="330" y="249"/>
                            </a:cubicBezTo>
                            <a:cubicBezTo>
                              <a:pt x="372" y="211"/>
                              <a:pt x="417" y="178"/>
                              <a:pt x="465" y="148"/>
                            </a:cubicBezTo>
                            <a:cubicBezTo>
                              <a:pt x="615" y="54"/>
                              <a:pt x="793" y="0"/>
                              <a:pt x="983" y="0"/>
                            </a:cubicBezTo>
                            <a:cubicBezTo>
                              <a:pt x="1526" y="0"/>
                              <a:pt x="1967" y="441"/>
                              <a:pt x="1967" y="984"/>
                            </a:cubicBezTo>
                            <a:close/>
                          </a:path>
                        </a:pathLst>
                      </a:custGeom>
                      <a:gradFill>
                        <a:gsLst>
                          <a:gs pos="21000">
                            <a:srgbClr val="3B40A3"/>
                          </a:gs>
                          <a:gs pos="100000">
                            <a:srgbClr val="531B96"/>
                          </a:gs>
                        </a:gsLst>
                        <a:lin ang="2700000" scaled="0"/>
                      </a:grad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Shape 15">
                        <a:extLst>
                          <a:ext uri="{FF2B5EF4-FFF2-40B4-BE49-F238E27FC236}">
                            <a16:creationId xmlns:a16="http://schemas.microsoft.com/office/drawing/2014/main" id="{A30B4324-06AC-4665-9A64-C0F4EAFFE5A3}"/>
                          </a:ext>
                        </a:extLst>
                      </p:cNvPr>
                      <p:cNvSpPr>
                        <a:spLocks/>
                      </p:cNvSpPr>
                      <p:nvPr/>
                    </p:nvSpPr>
                    <p:spPr bwMode="auto">
                      <a:xfrm>
                        <a:off x="3414713" y="519521"/>
                        <a:ext cx="5338763" cy="5838417"/>
                      </a:xfrm>
                      <a:custGeom>
                        <a:avLst/>
                        <a:gdLst>
                          <a:gd name="connsiteX0" fmla="*/ 2672225 w 5338763"/>
                          <a:gd name="connsiteY0" fmla="*/ 0 h 5838417"/>
                          <a:gd name="connsiteX1" fmla="*/ 2701318 w 5338763"/>
                          <a:gd name="connsiteY1" fmla="*/ 2213 h 5838417"/>
                          <a:gd name="connsiteX2" fmla="*/ 5338763 w 5338763"/>
                          <a:gd name="connsiteY2" fmla="*/ 2920655 h 5838417"/>
                          <a:gd name="connsiteX3" fmla="*/ 2701318 w 5338763"/>
                          <a:gd name="connsiteY3" fmla="*/ 5836150 h 5838417"/>
                          <a:gd name="connsiteX4" fmla="*/ 2671446 w 5338763"/>
                          <a:gd name="connsiteY4" fmla="*/ 5838417 h 5838417"/>
                          <a:gd name="connsiteX5" fmla="*/ 2488875 w 5338763"/>
                          <a:gd name="connsiteY5" fmla="*/ 5817586 h 5838417"/>
                          <a:gd name="connsiteX6" fmla="*/ 232857 w 5338763"/>
                          <a:gd name="connsiteY6" fmla="*/ 4065476 h 5838417"/>
                          <a:gd name="connsiteX7" fmla="*/ 128370 w 5338763"/>
                          <a:gd name="connsiteY7" fmla="*/ 3779271 h 5838417"/>
                          <a:gd name="connsiteX8" fmla="*/ 47766 w 5338763"/>
                          <a:gd name="connsiteY8" fmla="*/ 3442383 h 5838417"/>
                          <a:gd name="connsiteX9" fmla="*/ 8956 w 5338763"/>
                          <a:gd name="connsiteY9" fmla="*/ 3162141 h 5838417"/>
                          <a:gd name="connsiteX10" fmla="*/ 0 w 5338763"/>
                          <a:gd name="connsiteY10" fmla="*/ 2920655 h 5838417"/>
                          <a:gd name="connsiteX11" fmla="*/ 0 w 5338763"/>
                          <a:gd name="connsiteY11" fmla="*/ 2861029 h 5838417"/>
                          <a:gd name="connsiteX12" fmla="*/ 23883 w 5338763"/>
                          <a:gd name="connsiteY12" fmla="*/ 2553955 h 5838417"/>
                          <a:gd name="connsiteX13" fmla="*/ 74634 w 5338763"/>
                          <a:gd name="connsiteY13" fmla="*/ 2255824 h 5838417"/>
                          <a:gd name="connsiteX14" fmla="*/ 167179 w 5338763"/>
                          <a:gd name="connsiteY14" fmla="*/ 1945769 h 5838417"/>
                          <a:gd name="connsiteX15" fmla="*/ 292563 w 5338763"/>
                          <a:gd name="connsiteY15" fmla="*/ 1644657 h 5838417"/>
                          <a:gd name="connsiteX16" fmla="*/ 462728 w 5338763"/>
                          <a:gd name="connsiteY16" fmla="*/ 1337583 h 5838417"/>
                          <a:gd name="connsiteX17" fmla="*/ 683643 w 5338763"/>
                          <a:gd name="connsiteY17" fmla="*/ 1039453 h 5838417"/>
                          <a:gd name="connsiteX18" fmla="*/ 985162 w 5338763"/>
                          <a:gd name="connsiteY18" fmla="*/ 729397 h 5838417"/>
                          <a:gd name="connsiteX19" fmla="*/ 1388183 w 5338763"/>
                          <a:gd name="connsiteY19" fmla="*/ 428285 h 5838417"/>
                          <a:gd name="connsiteX20" fmla="*/ 2516641 w 5338763"/>
                          <a:gd name="connsiteY20" fmla="*/ 16586 h 58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38763" h="5838417">
                            <a:moveTo>
                              <a:pt x="2672225" y="0"/>
                            </a:moveTo>
                            <a:lnTo>
                              <a:pt x="2701318" y="2213"/>
                            </a:lnTo>
                            <a:cubicBezTo>
                              <a:pt x="4181652" y="152585"/>
                              <a:pt x="5338763" y="1402985"/>
                              <a:pt x="5338763" y="2920655"/>
                            </a:cubicBezTo>
                            <a:cubicBezTo>
                              <a:pt x="5338763" y="4438325"/>
                              <a:pt x="4181652" y="5686106"/>
                              <a:pt x="2701318" y="5836150"/>
                            </a:cubicBezTo>
                            <a:lnTo>
                              <a:pt x="2671446" y="5838417"/>
                            </a:lnTo>
                            <a:lnTo>
                              <a:pt x="2488875" y="5817586"/>
                            </a:lnTo>
                            <a:cubicBezTo>
                              <a:pt x="1471353" y="5662290"/>
                              <a:pt x="624682" y="4983718"/>
                              <a:pt x="232857" y="4065476"/>
                            </a:cubicBezTo>
                            <a:cubicBezTo>
                              <a:pt x="194047" y="3973056"/>
                              <a:pt x="158223" y="3877654"/>
                              <a:pt x="128370" y="3779271"/>
                            </a:cubicBezTo>
                            <a:cubicBezTo>
                              <a:pt x="95531" y="3668963"/>
                              <a:pt x="68663" y="3558654"/>
                              <a:pt x="47766" y="3442383"/>
                            </a:cubicBezTo>
                            <a:cubicBezTo>
                              <a:pt x="29854" y="3349963"/>
                              <a:pt x="17912" y="3257543"/>
                              <a:pt x="8956" y="3162141"/>
                            </a:cubicBezTo>
                            <a:cubicBezTo>
                              <a:pt x="2986" y="3081646"/>
                              <a:pt x="0" y="3001150"/>
                              <a:pt x="0" y="2920655"/>
                            </a:cubicBezTo>
                            <a:cubicBezTo>
                              <a:pt x="0" y="2899786"/>
                              <a:pt x="0" y="2881898"/>
                              <a:pt x="0" y="2861029"/>
                            </a:cubicBezTo>
                            <a:cubicBezTo>
                              <a:pt x="2986" y="2756684"/>
                              <a:pt x="8956" y="2655319"/>
                              <a:pt x="23883" y="2553955"/>
                            </a:cubicBezTo>
                            <a:cubicBezTo>
                              <a:pt x="35824" y="2452591"/>
                              <a:pt x="53736" y="2354208"/>
                              <a:pt x="74634" y="2255824"/>
                            </a:cubicBezTo>
                            <a:cubicBezTo>
                              <a:pt x="101502" y="2148498"/>
                              <a:pt x="131355" y="2044152"/>
                              <a:pt x="167179" y="1945769"/>
                            </a:cubicBezTo>
                            <a:cubicBezTo>
                              <a:pt x="203003" y="1841423"/>
                              <a:pt x="244798" y="1743040"/>
                              <a:pt x="292563" y="1644657"/>
                            </a:cubicBezTo>
                            <a:cubicBezTo>
                              <a:pt x="343314" y="1540312"/>
                              <a:pt x="400036" y="1435966"/>
                              <a:pt x="462728" y="1337583"/>
                            </a:cubicBezTo>
                            <a:cubicBezTo>
                              <a:pt x="531391" y="1233237"/>
                              <a:pt x="603039" y="1134854"/>
                              <a:pt x="683643" y="1039453"/>
                            </a:cubicBezTo>
                            <a:cubicBezTo>
                              <a:pt x="776188" y="929144"/>
                              <a:pt x="877690" y="824799"/>
                              <a:pt x="985162" y="729397"/>
                            </a:cubicBezTo>
                            <a:cubicBezTo>
                              <a:pt x="1110546" y="616107"/>
                              <a:pt x="1244887" y="517724"/>
                              <a:pt x="1388183" y="428285"/>
                            </a:cubicBezTo>
                            <a:cubicBezTo>
                              <a:pt x="1724034" y="218103"/>
                              <a:pt x="2106903" y="75001"/>
                              <a:pt x="2516641" y="16586"/>
                            </a:cubicBezTo>
                            <a:close/>
                          </a:path>
                        </a:pathLst>
                      </a:custGeom>
                      <a:solidFill>
                        <a:schemeClr val="accent2">
                          <a:lumMod val="50000"/>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grpSp>
                <p:sp>
                  <p:nvSpPr>
                    <p:cNvPr id="14" name="Freeform: Shape 13">
                      <a:extLst>
                        <a:ext uri="{FF2B5EF4-FFF2-40B4-BE49-F238E27FC236}">
                          <a16:creationId xmlns:a16="http://schemas.microsoft.com/office/drawing/2014/main" id="{09E847DC-637A-4EC5-8C22-9A8BCC3E99AF}"/>
                        </a:ext>
                      </a:extLst>
                    </p:cNvPr>
                    <p:cNvSpPr>
                      <a:spLocks/>
                    </p:cNvSpPr>
                    <p:nvPr/>
                  </p:nvSpPr>
                  <p:spPr bwMode="auto">
                    <a:xfrm>
                      <a:off x="2905124" y="935039"/>
                      <a:ext cx="5614988" cy="5181599"/>
                    </a:xfrm>
                    <a:custGeom>
                      <a:avLst/>
                      <a:gdLst>
                        <a:gd name="connsiteX0" fmla="*/ 4408925 w 5614988"/>
                        <a:gd name="connsiteY0" fmla="*/ 4883149 h 5181599"/>
                        <a:gd name="connsiteX1" fmla="*/ 4501715 w 5614988"/>
                        <a:gd name="connsiteY1" fmla="*/ 4883149 h 5181599"/>
                        <a:gd name="connsiteX2" fmla="*/ 4651376 w 5614988"/>
                        <a:gd name="connsiteY2" fmla="*/ 5032374 h 5181599"/>
                        <a:gd name="connsiteX3" fmla="*/ 4501715 w 5614988"/>
                        <a:gd name="connsiteY3" fmla="*/ 5181599 h 5181599"/>
                        <a:gd name="connsiteX4" fmla="*/ 4408925 w 5614988"/>
                        <a:gd name="connsiteY4" fmla="*/ 5181599 h 5181599"/>
                        <a:gd name="connsiteX5" fmla="*/ 4259263 w 5614988"/>
                        <a:gd name="connsiteY5" fmla="*/ 5032374 h 5181599"/>
                        <a:gd name="connsiteX6" fmla="*/ 4408925 w 5614988"/>
                        <a:gd name="connsiteY6" fmla="*/ 4883149 h 5181599"/>
                        <a:gd name="connsiteX7" fmla="*/ 1898490 w 5614988"/>
                        <a:gd name="connsiteY7" fmla="*/ 0 h 5181599"/>
                        <a:gd name="connsiteX8" fmla="*/ 3949642 w 5614988"/>
                        <a:gd name="connsiteY8" fmla="*/ 0 h 5181599"/>
                        <a:gd name="connsiteX9" fmla="*/ 4098925 w 5614988"/>
                        <a:gd name="connsiteY9" fmla="*/ 149319 h 5181599"/>
                        <a:gd name="connsiteX10" fmla="*/ 4054140 w 5614988"/>
                        <a:gd name="connsiteY10" fmla="*/ 256829 h 5181599"/>
                        <a:gd name="connsiteX11" fmla="*/ 3949642 w 5614988"/>
                        <a:gd name="connsiteY11" fmla="*/ 301625 h 5181599"/>
                        <a:gd name="connsiteX12" fmla="*/ 3517638 w 5614988"/>
                        <a:gd name="connsiteY12" fmla="*/ 301625 h 5181599"/>
                        <a:gd name="connsiteX13" fmla="*/ 3217863 w 5614988"/>
                        <a:gd name="connsiteY13" fmla="*/ 301625 h 5181599"/>
                        <a:gd name="connsiteX14" fmla="*/ 3214499 w 5614988"/>
                        <a:gd name="connsiteY14" fmla="*/ 301625 h 5181599"/>
                        <a:gd name="connsiteX15" fmla="*/ 3190949 w 5614988"/>
                        <a:gd name="connsiteY15" fmla="*/ 301625 h 5181599"/>
                        <a:gd name="connsiteX16" fmla="*/ 3139559 w 5614988"/>
                        <a:gd name="connsiteY16" fmla="*/ 301625 h 5181599"/>
                        <a:gd name="connsiteX17" fmla="*/ 3127026 w 5614988"/>
                        <a:gd name="connsiteY17" fmla="*/ 301625 h 5181599"/>
                        <a:gd name="connsiteX18" fmla="*/ 3126391 w 5614988"/>
                        <a:gd name="connsiteY18" fmla="*/ 301625 h 5181599"/>
                        <a:gd name="connsiteX19" fmla="*/ 3079418 w 5614988"/>
                        <a:gd name="connsiteY19" fmla="*/ 301625 h 5181599"/>
                        <a:gd name="connsiteX20" fmla="*/ 3059640 w 5614988"/>
                        <a:gd name="connsiteY20" fmla="*/ 301625 h 5181599"/>
                        <a:gd name="connsiteX21" fmla="*/ 2955153 w 5614988"/>
                        <a:gd name="connsiteY21" fmla="*/ 346273 h 5181599"/>
                        <a:gd name="connsiteX22" fmla="*/ 2910373 w 5614988"/>
                        <a:gd name="connsiteY22" fmla="*/ 456406 h 5181599"/>
                        <a:gd name="connsiteX23" fmla="*/ 3047699 w 5614988"/>
                        <a:gd name="connsiteY23" fmla="*/ 608212 h 5181599"/>
                        <a:gd name="connsiteX24" fmla="*/ 3059640 w 5614988"/>
                        <a:gd name="connsiteY24" fmla="*/ 608212 h 5181599"/>
                        <a:gd name="connsiteX25" fmla="*/ 3217863 w 5614988"/>
                        <a:gd name="connsiteY25" fmla="*/ 608212 h 5181599"/>
                        <a:gd name="connsiteX26" fmla="*/ 3217863 w 5614988"/>
                        <a:gd name="connsiteY26" fmla="*/ 611188 h 5181599"/>
                        <a:gd name="connsiteX27" fmla="*/ 3292453 w 5614988"/>
                        <a:gd name="connsiteY27" fmla="*/ 611188 h 5181599"/>
                        <a:gd name="connsiteX28" fmla="*/ 3325760 w 5614988"/>
                        <a:gd name="connsiteY28" fmla="*/ 611188 h 5181599"/>
                        <a:gd name="connsiteX29" fmla="*/ 3475038 w 5614988"/>
                        <a:gd name="connsiteY29" fmla="*/ 760413 h 5181599"/>
                        <a:gd name="connsiteX30" fmla="*/ 3433240 w 5614988"/>
                        <a:gd name="connsiteY30" fmla="*/ 867855 h 5181599"/>
                        <a:gd name="connsiteX31" fmla="*/ 3334717 w 5614988"/>
                        <a:gd name="connsiteY31" fmla="*/ 909638 h 5181599"/>
                        <a:gd name="connsiteX32" fmla="*/ 3325760 w 5614988"/>
                        <a:gd name="connsiteY32" fmla="*/ 909638 h 5181599"/>
                        <a:gd name="connsiteX33" fmla="*/ 2235030 w 5614988"/>
                        <a:gd name="connsiteY33" fmla="*/ 909638 h 5181599"/>
                        <a:gd name="connsiteX34" fmla="*/ 2121730 w 5614988"/>
                        <a:gd name="connsiteY34" fmla="*/ 909638 h 5181599"/>
                        <a:gd name="connsiteX35" fmla="*/ 2066937 w 5614988"/>
                        <a:gd name="connsiteY35" fmla="*/ 923023 h 5181599"/>
                        <a:gd name="connsiteX36" fmla="*/ 2023324 w 5614988"/>
                        <a:gd name="connsiteY36" fmla="*/ 954257 h 5181599"/>
                        <a:gd name="connsiteX37" fmla="*/ 1978592 w 5614988"/>
                        <a:gd name="connsiteY37" fmla="*/ 1061344 h 5181599"/>
                        <a:gd name="connsiteX38" fmla="*/ 2115768 w 5614988"/>
                        <a:gd name="connsiteY38" fmla="*/ 1213050 h 5181599"/>
                        <a:gd name="connsiteX39" fmla="*/ 2127697 w 5614988"/>
                        <a:gd name="connsiteY39" fmla="*/ 1213050 h 5181599"/>
                        <a:gd name="connsiteX40" fmla="*/ 2208213 w 5614988"/>
                        <a:gd name="connsiteY40" fmla="*/ 1213050 h 5181599"/>
                        <a:gd name="connsiteX41" fmla="*/ 2208213 w 5614988"/>
                        <a:gd name="connsiteY41" fmla="*/ 1216024 h 5181599"/>
                        <a:gd name="connsiteX42" fmla="*/ 2341238 w 5614988"/>
                        <a:gd name="connsiteY42" fmla="*/ 1216024 h 5181599"/>
                        <a:gd name="connsiteX43" fmla="*/ 5462755 w 5614988"/>
                        <a:gd name="connsiteY43" fmla="*/ 1216024 h 5181599"/>
                        <a:gd name="connsiteX44" fmla="*/ 5614988 w 5614988"/>
                        <a:gd name="connsiteY44" fmla="*/ 1365343 h 5181599"/>
                        <a:gd name="connsiteX45" fmla="*/ 5570213 w 5614988"/>
                        <a:gd name="connsiteY45" fmla="*/ 1472853 h 5181599"/>
                        <a:gd name="connsiteX46" fmla="*/ 5495589 w 5614988"/>
                        <a:gd name="connsiteY46" fmla="*/ 1514663 h 5181599"/>
                        <a:gd name="connsiteX47" fmla="*/ 5462755 w 5614988"/>
                        <a:gd name="connsiteY47" fmla="*/ 1517649 h 5181599"/>
                        <a:gd name="connsiteX48" fmla="*/ 2696490 w 5614988"/>
                        <a:gd name="connsiteY48" fmla="*/ 1517649 h 5181599"/>
                        <a:gd name="connsiteX49" fmla="*/ 2515738 w 5614988"/>
                        <a:gd name="connsiteY49" fmla="*/ 1517649 h 5181599"/>
                        <a:gd name="connsiteX50" fmla="*/ 2438118 w 5614988"/>
                        <a:gd name="connsiteY50" fmla="*/ 1559321 h 5181599"/>
                        <a:gd name="connsiteX51" fmla="*/ 2396323 w 5614988"/>
                        <a:gd name="connsiteY51" fmla="*/ 1669454 h 5181599"/>
                        <a:gd name="connsiteX52" fmla="*/ 2530665 w 5614988"/>
                        <a:gd name="connsiteY52" fmla="*/ 1827212 h 5181599"/>
                        <a:gd name="connsiteX53" fmla="*/ 2533650 w 5614988"/>
                        <a:gd name="connsiteY53" fmla="*/ 1827212 h 5181599"/>
                        <a:gd name="connsiteX54" fmla="*/ 2652398 w 5614988"/>
                        <a:gd name="connsiteY54" fmla="*/ 1827212 h 5181599"/>
                        <a:gd name="connsiteX55" fmla="*/ 3647991 w 5614988"/>
                        <a:gd name="connsiteY55" fmla="*/ 1827212 h 5181599"/>
                        <a:gd name="connsiteX56" fmla="*/ 3659936 w 5614988"/>
                        <a:gd name="connsiteY56" fmla="*/ 1827212 h 5181599"/>
                        <a:gd name="connsiteX57" fmla="*/ 3797300 w 5614988"/>
                        <a:gd name="connsiteY57" fmla="*/ 1976437 h 5181599"/>
                        <a:gd name="connsiteX58" fmla="*/ 3752507 w 5614988"/>
                        <a:gd name="connsiteY58" fmla="*/ 2083879 h 5181599"/>
                        <a:gd name="connsiteX59" fmla="*/ 3647991 w 5614988"/>
                        <a:gd name="connsiteY59" fmla="*/ 2125662 h 5181599"/>
                        <a:gd name="connsiteX60" fmla="*/ 3465513 w 5614988"/>
                        <a:gd name="connsiteY60" fmla="*/ 2125662 h 5181599"/>
                        <a:gd name="connsiteX61" fmla="*/ 3465513 w 5614988"/>
                        <a:gd name="connsiteY61" fmla="*/ 2128652 h 5181599"/>
                        <a:gd name="connsiteX62" fmla="*/ 3378925 w 5614988"/>
                        <a:gd name="connsiteY62" fmla="*/ 2128652 h 5181599"/>
                        <a:gd name="connsiteX63" fmla="*/ 3274423 w 5614988"/>
                        <a:gd name="connsiteY63" fmla="*/ 2173503 h 5181599"/>
                        <a:gd name="connsiteX64" fmla="*/ 3229636 w 5614988"/>
                        <a:gd name="connsiteY64" fmla="*/ 2281145 h 5181599"/>
                        <a:gd name="connsiteX65" fmla="*/ 3366982 w 5614988"/>
                        <a:gd name="connsiteY65" fmla="*/ 2433637 h 5181599"/>
                        <a:gd name="connsiteX66" fmla="*/ 3369968 w 5614988"/>
                        <a:gd name="connsiteY66" fmla="*/ 2433637 h 5181599"/>
                        <a:gd name="connsiteX67" fmla="*/ 3387971 w 5614988"/>
                        <a:gd name="connsiteY67" fmla="*/ 2433637 h 5181599"/>
                        <a:gd name="connsiteX68" fmla="*/ 3895654 w 5614988"/>
                        <a:gd name="connsiteY68" fmla="*/ 2433637 h 5181599"/>
                        <a:gd name="connsiteX69" fmla="*/ 3904612 w 5614988"/>
                        <a:gd name="connsiteY69" fmla="*/ 2433637 h 5181599"/>
                        <a:gd name="connsiteX70" fmla="*/ 4044951 w 5614988"/>
                        <a:gd name="connsiteY70" fmla="*/ 2582171 h 5181599"/>
                        <a:gd name="connsiteX71" fmla="*/ 4000162 w 5614988"/>
                        <a:gd name="connsiteY71" fmla="*/ 2689115 h 5181599"/>
                        <a:gd name="connsiteX72" fmla="*/ 3895654 w 5614988"/>
                        <a:gd name="connsiteY72" fmla="*/ 2733675 h 5181599"/>
                        <a:gd name="connsiteX73" fmla="*/ 3032104 w 5614988"/>
                        <a:gd name="connsiteY73" fmla="*/ 2733675 h 5181599"/>
                        <a:gd name="connsiteX74" fmla="*/ 2906588 w 5614988"/>
                        <a:gd name="connsiteY74" fmla="*/ 2733675 h 5181599"/>
                        <a:gd name="connsiteX75" fmla="*/ 2847279 w 5614988"/>
                        <a:gd name="connsiteY75" fmla="*/ 2744510 h 5181599"/>
                        <a:gd name="connsiteX76" fmla="*/ 2799156 w 5614988"/>
                        <a:gd name="connsiteY76" fmla="*/ 2775523 h 5181599"/>
                        <a:gd name="connsiteX77" fmla="*/ 2754391 w 5614988"/>
                        <a:gd name="connsiteY77" fmla="*/ 2874168 h 5181599"/>
                        <a:gd name="connsiteX78" fmla="*/ 2891671 w 5614988"/>
                        <a:gd name="connsiteY78" fmla="*/ 3014662 h 5181599"/>
                        <a:gd name="connsiteX79" fmla="*/ 2906593 w 5614988"/>
                        <a:gd name="connsiteY79" fmla="*/ 3014662 h 5181599"/>
                        <a:gd name="connsiteX80" fmla="*/ 2946981 w 5614988"/>
                        <a:gd name="connsiteY80" fmla="*/ 3014662 h 5181599"/>
                        <a:gd name="connsiteX81" fmla="*/ 2977331 w 5614988"/>
                        <a:gd name="connsiteY81" fmla="*/ 3014662 h 5181599"/>
                        <a:gd name="connsiteX82" fmla="*/ 2999079 w 5614988"/>
                        <a:gd name="connsiteY82" fmla="*/ 3014662 h 5181599"/>
                        <a:gd name="connsiteX83" fmla="*/ 3013656 w 5614988"/>
                        <a:gd name="connsiteY83" fmla="*/ 3014662 h 5181599"/>
                        <a:gd name="connsiteX84" fmla="*/ 3027039 w 5614988"/>
                        <a:gd name="connsiteY84" fmla="*/ 3014662 h 5181599"/>
                        <a:gd name="connsiteX85" fmla="*/ 3028951 w 5614988"/>
                        <a:gd name="connsiteY85" fmla="*/ 3014662 h 5181599"/>
                        <a:gd name="connsiteX86" fmla="*/ 3088120 w 5614988"/>
                        <a:gd name="connsiteY86" fmla="*/ 3014662 h 5181599"/>
                        <a:gd name="connsiteX87" fmla="*/ 4934998 w 5614988"/>
                        <a:gd name="connsiteY87" fmla="*/ 3014662 h 5181599"/>
                        <a:gd name="connsiteX88" fmla="*/ 5102226 w 5614988"/>
                        <a:gd name="connsiteY88" fmla="*/ 3184426 h 5181599"/>
                        <a:gd name="connsiteX89" fmla="*/ 5054447 w 5614988"/>
                        <a:gd name="connsiteY89" fmla="*/ 3303559 h 5181599"/>
                        <a:gd name="connsiteX90" fmla="*/ 4934998 w 5614988"/>
                        <a:gd name="connsiteY90" fmla="*/ 3351212 h 5181599"/>
                        <a:gd name="connsiteX91" fmla="*/ 4178590 w 5614988"/>
                        <a:gd name="connsiteY91" fmla="*/ 3351212 h 5181599"/>
                        <a:gd name="connsiteX92" fmla="*/ 3978275 w 5614988"/>
                        <a:gd name="connsiteY92" fmla="*/ 3351212 h 5181599"/>
                        <a:gd name="connsiteX93" fmla="*/ 3876789 w 5614988"/>
                        <a:gd name="connsiteY93" fmla="*/ 3392884 h 5181599"/>
                        <a:gd name="connsiteX94" fmla="*/ 3835000 w 5614988"/>
                        <a:gd name="connsiteY94" fmla="*/ 3494087 h 5181599"/>
                        <a:gd name="connsiteX95" fmla="*/ 3969320 w 5614988"/>
                        <a:gd name="connsiteY95" fmla="*/ 3636962 h 5181599"/>
                        <a:gd name="connsiteX96" fmla="*/ 3974690 w 5614988"/>
                        <a:gd name="connsiteY96" fmla="*/ 3636962 h 5181599"/>
                        <a:gd name="connsiteX97" fmla="*/ 3978275 w 5614988"/>
                        <a:gd name="connsiteY97" fmla="*/ 3636962 h 5181599"/>
                        <a:gd name="connsiteX98" fmla="*/ 4009795 w 5614988"/>
                        <a:gd name="connsiteY98" fmla="*/ 3636962 h 5181599"/>
                        <a:gd name="connsiteX99" fmla="*/ 4035412 w 5614988"/>
                        <a:gd name="connsiteY99" fmla="*/ 3636962 h 5181599"/>
                        <a:gd name="connsiteX100" fmla="*/ 4184650 w 5614988"/>
                        <a:gd name="connsiteY100" fmla="*/ 3807527 h 5181599"/>
                        <a:gd name="connsiteX101" fmla="*/ 4139879 w 5614988"/>
                        <a:gd name="connsiteY101" fmla="*/ 3924230 h 5181599"/>
                        <a:gd name="connsiteX102" fmla="*/ 4053320 w 5614988"/>
                        <a:gd name="connsiteY102" fmla="*/ 3972108 h 5181599"/>
                        <a:gd name="connsiteX103" fmla="*/ 4035412 w 5614988"/>
                        <a:gd name="connsiteY103" fmla="*/ 3975100 h 5181599"/>
                        <a:gd name="connsiteX104" fmla="*/ 3351347 w 5614988"/>
                        <a:gd name="connsiteY104" fmla="*/ 3975100 h 5181599"/>
                        <a:gd name="connsiteX105" fmla="*/ 3343841 w 5614988"/>
                        <a:gd name="connsiteY105" fmla="*/ 3975100 h 5181599"/>
                        <a:gd name="connsiteX106" fmla="*/ 3296073 w 5614988"/>
                        <a:gd name="connsiteY106" fmla="*/ 3988148 h 5181599"/>
                        <a:gd name="connsiteX107" fmla="*/ 3257258 w 5614988"/>
                        <a:gd name="connsiteY107" fmla="*/ 4016855 h 5181599"/>
                        <a:gd name="connsiteX108" fmla="*/ 3212473 w 5614988"/>
                        <a:gd name="connsiteY108" fmla="*/ 4121245 h 5181599"/>
                        <a:gd name="connsiteX109" fmla="*/ 3349815 w 5614988"/>
                        <a:gd name="connsiteY109" fmla="*/ 4267392 h 5181599"/>
                        <a:gd name="connsiteX110" fmla="*/ 3352801 w 5614988"/>
                        <a:gd name="connsiteY110" fmla="*/ 4267392 h 5181599"/>
                        <a:gd name="connsiteX111" fmla="*/ 3352801 w 5614988"/>
                        <a:gd name="connsiteY111" fmla="*/ 4270374 h 5181599"/>
                        <a:gd name="connsiteX112" fmla="*/ 3390646 w 5614988"/>
                        <a:gd name="connsiteY112" fmla="*/ 4270374 h 5181599"/>
                        <a:gd name="connsiteX113" fmla="*/ 3776588 w 5614988"/>
                        <a:gd name="connsiteY113" fmla="*/ 4270374 h 5181599"/>
                        <a:gd name="connsiteX114" fmla="*/ 3925888 w 5614988"/>
                        <a:gd name="connsiteY114" fmla="*/ 4418806 h 5181599"/>
                        <a:gd name="connsiteX115" fmla="*/ 3881098 w 5614988"/>
                        <a:gd name="connsiteY115" fmla="*/ 4522708 h 5181599"/>
                        <a:gd name="connsiteX116" fmla="*/ 3788532 w 5614988"/>
                        <a:gd name="connsiteY116" fmla="*/ 4567237 h 5181599"/>
                        <a:gd name="connsiteX117" fmla="*/ 3776588 w 5614988"/>
                        <a:gd name="connsiteY117" fmla="*/ 4567237 h 5181599"/>
                        <a:gd name="connsiteX118" fmla="*/ 2757459 w 5614988"/>
                        <a:gd name="connsiteY118" fmla="*/ 4567237 h 5181599"/>
                        <a:gd name="connsiteX119" fmla="*/ 2752726 w 5614988"/>
                        <a:gd name="connsiteY119" fmla="*/ 4567237 h 5181599"/>
                        <a:gd name="connsiteX120" fmla="*/ 2657151 w 5614988"/>
                        <a:gd name="connsiteY120" fmla="*/ 4611942 h 5181599"/>
                        <a:gd name="connsiteX121" fmla="*/ 2609363 w 5614988"/>
                        <a:gd name="connsiteY121" fmla="*/ 4725194 h 5181599"/>
                        <a:gd name="connsiteX122" fmla="*/ 2696305 w 5614988"/>
                        <a:gd name="connsiteY122" fmla="*/ 4866013 h 5181599"/>
                        <a:gd name="connsiteX123" fmla="*/ 2752723 w 5614988"/>
                        <a:gd name="connsiteY123" fmla="*/ 4883149 h 5181599"/>
                        <a:gd name="connsiteX124" fmla="*/ 2861467 w 5614988"/>
                        <a:gd name="connsiteY124" fmla="*/ 4883149 h 5181599"/>
                        <a:gd name="connsiteX125" fmla="*/ 3940119 w 5614988"/>
                        <a:gd name="connsiteY125" fmla="*/ 4883149 h 5181599"/>
                        <a:gd name="connsiteX126" fmla="*/ 4089400 w 5614988"/>
                        <a:gd name="connsiteY126" fmla="*/ 5032374 h 5181599"/>
                        <a:gd name="connsiteX127" fmla="*/ 4047601 w 5614988"/>
                        <a:gd name="connsiteY127" fmla="*/ 5136832 h 5181599"/>
                        <a:gd name="connsiteX128" fmla="*/ 3940119 w 5614988"/>
                        <a:gd name="connsiteY128" fmla="*/ 5181599 h 5181599"/>
                        <a:gd name="connsiteX129" fmla="*/ 1035106 w 5614988"/>
                        <a:gd name="connsiteY129" fmla="*/ 5181599 h 5181599"/>
                        <a:gd name="connsiteX130" fmla="*/ 885825 w 5614988"/>
                        <a:gd name="connsiteY130" fmla="*/ 5032374 h 5181599"/>
                        <a:gd name="connsiteX131" fmla="*/ 930609 w 5614988"/>
                        <a:gd name="connsiteY131" fmla="*/ 4924932 h 5181599"/>
                        <a:gd name="connsiteX132" fmla="*/ 1023164 w 5614988"/>
                        <a:gd name="connsiteY132" fmla="*/ 4883149 h 5181599"/>
                        <a:gd name="connsiteX133" fmla="*/ 1035106 w 5614988"/>
                        <a:gd name="connsiteY133" fmla="*/ 4883149 h 5181599"/>
                        <a:gd name="connsiteX134" fmla="*/ 1777938 w 5614988"/>
                        <a:gd name="connsiteY134" fmla="*/ 4883149 h 5181599"/>
                        <a:gd name="connsiteX135" fmla="*/ 1820867 w 5614988"/>
                        <a:gd name="connsiteY135" fmla="*/ 4883149 h 5181599"/>
                        <a:gd name="connsiteX136" fmla="*/ 1873131 w 5614988"/>
                        <a:gd name="connsiteY136" fmla="*/ 4867131 h 5181599"/>
                        <a:gd name="connsiteX137" fmla="*/ 1916439 w 5614988"/>
                        <a:gd name="connsiteY137" fmla="*/ 4835465 h 5181599"/>
                        <a:gd name="connsiteX138" fmla="*/ 1964227 w 5614988"/>
                        <a:gd name="connsiteY138" fmla="*/ 4725194 h 5181599"/>
                        <a:gd name="connsiteX139" fmla="*/ 1820863 w 5614988"/>
                        <a:gd name="connsiteY139" fmla="*/ 4567237 h 5181599"/>
                        <a:gd name="connsiteX140" fmla="*/ 1692350 w 5614988"/>
                        <a:gd name="connsiteY140" fmla="*/ 4567237 h 5181599"/>
                        <a:gd name="connsiteX141" fmla="*/ 689050 w 5614988"/>
                        <a:gd name="connsiteY141" fmla="*/ 4567237 h 5181599"/>
                        <a:gd name="connsiteX142" fmla="*/ 677106 w 5614988"/>
                        <a:gd name="connsiteY142" fmla="*/ 4567237 h 5181599"/>
                        <a:gd name="connsiteX143" fmla="*/ 539750 w 5614988"/>
                        <a:gd name="connsiteY143" fmla="*/ 4418806 h 5181599"/>
                        <a:gd name="connsiteX144" fmla="*/ 584540 w 5614988"/>
                        <a:gd name="connsiteY144" fmla="*/ 4311935 h 5181599"/>
                        <a:gd name="connsiteX145" fmla="*/ 689050 w 5614988"/>
                        <a:gd name="connsiteY145" fmla="*/ 4270374 h 5181599"/>
                        <a:gd name="connsiteX146" fmla="*/ 1232536 w 5614988"/>
                        <a:gd name="connsiteY146" fmla="*/ 4270374 h 5181599"/>
                        <a:gd name="connsiteX147" fmla="*/ 1474788 w 5614988"/>
                        <a:gd name="connsiteY147" fmla="*/ 4270374 h 5181599"/>
                        <a:gd name="connsiteX148" fmla="*/ 1474788 w 5614988"/>
                        <a:gd name="connsiteY148" fmla="*/ 4267392 h 5181599"/>
                        <a:gd name="connsiteX149" fmla="*/ 1567345 w 5614988"/>
                        <a:gd name="connsiteY149" fmla="*/ 4225636 h 5181599"/>
                        <a:gd name="connsiteX150" fmla="*/ 1612131 w 5614988"/>
                        <a:gd name="connsiteY150" fmla="*/ 4121245 h 5181599"/>
                        <a:gd name="connsiteX151" fmla="*/ 1532776 w 5614988"/>
                        <a:gd name="connsiteY151" fmla="*/ 3991224 h 5181599"/>
                        <a:gd name="connsiteX152" fmla="*/ 1480763 w 5614988"/>
                        <a:gd name="connsiteY152" fmla="*/ 3975100 h 5181599"/>
                        <a:gd name="connsiteX153" fmla="*/ 1412055 w 5614988"/>
                        <a:gd name="connsiteY153" fmla="*/ 3975100 h 5181599"/>
                        <a:gd name="connsiteX154" fmla="*/ 149238 w 5614988"/>
                        <a:gd name="connsiteY154" fmla="*/ 3975100 h 5181599"/>
                        <a:gd name="connsiteX155" fmla="*/ 131330 w 5614988"/>
                        <a:gd name="connsiteY155" fmla="*/ 3972108 h 5181599"/>
                        <a:gd name="connsiteX156" fmla="*/ 0 w 5614988"/>
                        <a:gd name="connsiteY156" fmla="*/ 3807527 h 5181599"/>
                        <a:gd name="connsiteX157" fmla="*/ 41787 w 5614988"/>
                        <a:gd name="connsiteY157" fmla="*/ 3687833 h 5181599"/>
                        <a:gd name="connsiteX158" fmla="*/ 149238 w 5614988"/>
                        <a:gd name="connsiteY158" fmla="*/ 3636962 h 5181599"/>
                        <a:gd name="connsiteX159" fmla="*/ 502301 w 5614988"/>
                        <a:gd name="connsiteY159" fmla="*/ 3636962 h 5181599"/>
                        <a:gd name="connsiteX160" fmla="*/ 742646 w 5614988"/>
                        <a:gd name="connsiteY160" fmla="*/ 3636962 h 5181599"/>
                        <a:gd name="connsiteX161" fmla="*/ 638175 w 5614988"/>
                        <a:gd name="connsiteY161" fmla="*/ 3351212 h 5181599"/>
                        <a:gd name="connsiteX162" fmla="*/ 637841 w 5614988"/>
                        <a:gd name="connsiteY162" fmla="*/ 3351212 h 5181599"/>
                        <a:gd name="connsiteX163" fmla="*/ 557213 w 5614988"/>
                        <a:gd name="connsiteY163" fmla="*/ 3014662 h 5181599"/>
                        <a:gd name="connsiteX164" fmla="*/ 557909 w 5614988"/>
                        <a:gd name="connsiteY164" fmla="*/ 3014662 h 5181599"/>
                        <a:gd name="connsiteX165" fmla="*/ 535154 w 5614988"/>
                        <a:gd name="connsiteY165" fmla="*/ 2875289 h 5181599"/>
                        <a:gd name="connsiteX166" fmla="*/ 519113 w 5614988"/>
                        <a:gd name="connsiteY166" fmla="*/ 2733675 h 5181599"/>
                        <a:gd name="connsiteX167" fmla="*/ 518546 w 5614988"/>
                        <a:gd name="connsiteY167" fmla="*/ 2733675 h 5181599"/>
                        <a:gd name="connsiteX168" fmla="*/ 509588 w 5614988"/>
                        <a:gd name="connsiteY168" fmla="*/ 2493051 h 5181599"/>
                        <a:gd name="connsiteX169" fmla="*/ 509588 w 5614988"/>
                        <a:gd name="connsiteY169" fmla="*/ 2433637 h 5181599"/>
                        <a:gd name="connsiteX170" fmla="*/ 533474 w 5614988"/>
                        <a:gd name="connsiteY170" fmla="*/ 2125662 h 5181599"/>
                        <a:gd name="connsiteX171" fmla="*/ 533400 w 5614988"/>
                        <a:gd name="connsiteY171" fmla="*/ 2125662 h 5181599"/>
                        <a:gd name="connsiteX172" fmla="*/ 584165 w 5614988"/>
                        <a:gd name="connsiteY172" fmla="*/ 1827212 h 5181599"/>
                        <a:gd name="connsiteX173" fmla="*/ 584200 w 5614988"/>
                        <a:gd name="connsiteY173" fmla="*/ 1827212 h 5181599"/>
                        <a:gd name="connsiteX174" fmla="*/ 676747 w 5614988"/>
                        <a:gd name="connsiteY174" fmla="*/ 1517649 h 5181599"/>
                        <a:gd name="connsiteX175" fmla="*/ 677863 w 5614988"/>
                        <a:gd name="connsiteY175" fmla="*/ 1517649 h 5181599"/>
                        <a:gd name="connsiteX176" fmla="*/ 803231 w 5614988"/>
                        <a:gd name="connsiteY176" fmla="*/ 1216024 h 5181599"/>
                        <a:gd name="connsiteX177" fmla="*/ 1030288 w 5614988"/>
                        <a:gd name="connsiteY177" fmla="*/ 1216024 h 5181599"/>
                        <a:gd name="connsiteX178" fmla="*/ 1030288 w 5614988"/>
                        <a:gd name="connsiteY178" fmla="*/ 1213050 h 5181599"/>
                        <a:gd name="connsiteX179" fmla="*/ 1107822 w 5614988"/>
                        <a:gd name="connsiteY179" fmla="*/ 1213050 h 5181599"/>
                        <a:gd name="connsiteX180" fmla="*/ 1119751 w 5614988"/>
                        <a:gd name="connsiteY180" fmla="*/ 1213050 h 5181599"/>
                        <a:gd name="connsiteX181" fmla="*/ 1212196 w 5614988"/>
                        <a:gd name="connsiteY181" fmla="*/ 1168431 h 5181599"/>
                        <a:gd name="connsiteX182" fmla="*/ 1256927 w 5614988"/>
                        <a:gd name="connsiteY182" fmla="*/ 1061344 h 5181599"/>
                        <a:gd name="connsiteX183" fmla="*/ 1170120 w 5614988"/>
                        <a:gd name="connsiteY183" fmla="*/ 924557 h 5181599"/>
                        <a:gd name="connsiteX184" fmla="*/ 1113789 w 5614988"/>
                        <a:gd name="connsiteY184" fmla="*/ 909638 h 5181599"/>
                        <a:gd name="connsiteX185" fmla="*/ 1097202 w 5614988"/>
                        <a:gd name="connsiteY185" fmla="*/ 909638 h 5181599"/>
                        <a:gd name="connsiteX186" fmla="*/ 973138 w 5614988"/>
                        <a:gd name="connsiteY186" fmla="*/ 909638 h 5181599"/>
                        <a:gd name="connsiteX187" fmla="*/ 1194070 w 5614988"/>
                        <a:gd name="connsiteY187" fmla="*/ 611188 h 5181599"/>
                        <a:gd name="connsiteX188" fmla="*/ 1193800 w 5614988"/>
                        <a:gd name="connsiteY188" fmla="*/ 611188 h 5181599"/>
                        <a:gd name="connsiteX189" fmla="*/ 1495320 w 5614988"/>
                        <a:gd name="connsiteY189" fmla="*/ 301625 h 5181599"/>
                        <a:gd name="connsiteX190" fmla="*/ 1495425 w 5614988"/>
                        <a:gd name="connsiteY190" fmla="*/ 301625 h 5181599"/>
                        <a:gd name="connsiteX191" fmla="*/ 1898490 w 5614988"/>
                        <a:gd name="connsiteY191" fmla="*/ 0 h 518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5614988" h="5181599">
                          <a:moveTo>
                            <a:pt x="4408925" y="4883149"/>
                          </a:moveTo>
                          <a:cubicBezTo>
                            <a:pt x="4501715" y="4883149"/>
                            <a:pt x="4501715" y="4883149"/>
                            <a:pt x="4501715" y="4883149"/>
                          </a:cubicBezTo>
                          <a:cubicBezTo>
                            <a:pt x="4585525" y="4883149"/>
                            <a:pt x="4651376" y="4948808"/>
                            <a:pt x="4651376" y="5032374"/>
                          </a:cubicBezTo>
                          <a:cubicBezTo>
                            <a:pt x="4651376" y="5115940"/>
                            <a:pt x="4585525" y="5181599"/>
                            <a:pt x="4501715" y="5181599"/>
                          </a:cubicBezTo>
                          <a:cubicBezTo>
                            <a:pt x="4408925" y="5181599"/>
                            <a:pt x="4408925" y="5181599"/>
                            <a:pt x="4408925" y="5181599"/>
                          </a:cubicBezTo>
                          <a:cubicBezTo>
                            <a:pt x="4328108" y="5181599"/>
                            <a:pt x="4259263" y="5115940"/>
                            <a:pt x="4259263" y="5032374"/>
                          </a:cubicBezTo>
                          <a:cubicBezTo>
                            <a:pt x="4259263" y="4948808"/>
                            <a:pt x="4328108" y="4883149"/>
                            <a:pt x="4408925" y="4883149"/>
                          </a:cubicBezTo>
                          <a:close/>
                          <a:moveTo>
                            <a:pt x="1898490" y="0"/>
                          </a:moveTo>
                          <a:cubicBezTo>
                            <a:pt x="3949642" y="0"/>
                            <a:pt x="3949642" y="0"/>
                            <a:pt x="3949642" y="0"/>
                          </a:cubicBezTo>
                          <a:cubicBezTo>
                            <a:pt x="4033240" y="0"/>
                            <a:pt x="4098925" y="68687"/>
                            <a:pt x="4098925" y="149319"/>
                          </a:cubicBezTo>
                          <a:cubicBezTo>
                            <a:pt x="4098925" y="191128"/>
                            <a:pt x="4081011" y="229951"/>
                            <a:pt x="4054140" y="256829"/>
                          </a:cubicBezTo>
                          <a:cubicBezTo>
                            <a:pt x="4027269" y="283707"/>
                            <a:pt x="3991441" y="301625"/>
                            <a:pt x="3949642" y="301625"/>
                          </a:cubicBezTo>
                          <a:cubicBezTo>
                            <a:pt x="3796254" y="301625"/>
                            <a:pt x="3652452" y="301625"/>
                            <a:pt x="3517638" y="301625"/>
                          </a:cubicBezTo>
                          <a:lnTo>
                            <a:pt x="3217863" y="301625"/>
                          </a:lnTo>
                          <a:lnTo>
                            <a:pt x="3214499" y="301625"/>
                          </a:lnTo>
                          <a:lnTo>
                            <a:pt x="3190949" y="301625"/>
                          </a:lnTo>
                          <a:lnTo>
                            <a:pt x="3139559" y="301625"/>
                          </a:lnTo>
                          <a:lnTo>
                            <a:pt x="3127026" y="301625"/>
                          </a:lnTo>
                          <a:lnTo>
                            <a:pt x="3126391" y="301625"/>
                          </a:lnTo>
                          <a:lnTo>
                            <a:pt x="3079418" y="301625"/>
                          </a:lnTo>
                          <a:lnTo>
                            <a:pt x="3059640" y="301625"/>
                          </a:lnTo>
                          <a:cubicBezTo>
                            <a:pt x="3017845" y="301625"/>
                            <a:pt x="2982021" y="319484"/>
                            <a:pt x="2955153" y="346273"/>
                          </a:cubicBezTo>
                          <a:cubicBezTo>
                            <a:pt x="2928285" y="373063"/>
                            <a:pt x="2910373" y="411758"/>
                            <a:pt x="2910373" y="456406"/>
                          </a:cubicBezTo>
                          <a:cubicBezTo>
                            <a:pt x="2910373" y="533797"/>
                            <a:pt x="2970080" y="602258"/>
                            <a:pt x="3047699" y="608212"/>
                          </a:cubicBezTo>
                          <a:cubicBezTo>
                            <a:pt x="3050684" y="608212"/>
                            <a:pt x="3056655" y="608212"/>
                            <a:pt x="3059640" y="608212"/>
                          </a:cubicBezTo>
                          <a:cubicBezTo>
                            <a:pt x="3217863" y="608212"/>
                            <a:pt x="3217863" y="608212"/>
                            <a:pt x="3217863" y="608212"/>
                          </a:cubicBezTo>
                          <a:cubicBezTo>
                            <a:pt x="3217863" y="611188"/>
                            <a:pt x="3217863" y="611188"/>
                            <a:pt x="3217863" y="611188"/>
                          </a:cubicBezTo>
                          <a:lnTo>
                            <a:pt x="3292453" y="611188"/>
                          </a:lnTo>
                          <a:cubicBezTo>
                            <a:pt x="3325760" y="611188"/>
                            <a:pt x="3325760" y="611188"/>
                            <a:pt x="3325760" y="611188"/>
                          </a:cubicBezTo>
                          <a:cubicBezTo>
                            <a:pt x="3409356" y="611188"/>
                            <a:pt x="3475038" y="676847"/>
                            <a:pt x="3475038" y="760413"/>
                          </a:cubicBezTo>
                          <a:cubicBezTo>
                            <a:pt x="3475038" y="802196"/>
                            <a:pt x="3460110" y="838010"/>
                            <a:pt x="3433240" y="867855"/>
                          </a:cubicBezTo>
                          <a:cubicBezTo>
                            <a:pt x="3406370" y="891731"/>
                            <a:pt x="3370543" y="909638"/>
                            <a:pt x="3334717" y="909638"/>
                          </a:cubicBezTo>
                          <a:cubicBezTo>
                            <a:pt x="3331731" y="909638"/>
                            <a:pt x="3328746" y="909638"/>
                            <a:pt x="3325760" y="909638"/>
                          </a:cubicBezTo>
                          <a:cubicBezTo>
                            <a:pt x="2884644" y="909638"/>
                            <a:pt x="2526236" y="909638"/>
                            <a:pt x="2235030" y="909638"/>
                          </a:cubicBezTo>
                          <a:lnTo>
                            <a:pt x="2121730" y="909638"/>
                          </a:lnTo>
                          <a:lnTo>
                            <a:pt x="2066937" y="923023"/>
                          </a:lnTo>
                          <a:cubicBezTo>
                            <a:pt x="2050162" y="930460"/>
                            <a:pt x="2035252" y="940871"/>
                            <a:pt x="2023324" y="954257"/>
                          </a:cubicBezTo>
                          <a:cubicBezTo>
                            <a:pt x="1996485" y="981029"/>
                            <a:pt x="1978592" y="1019699"/>
                            <a:pt x="1978592" y="1061344"/>
                          </a:cubicBezTo>
                          <a:cubicBezTo>
                            <a:pt x="1978592" y="1141659"/>
                            <a:pt x="2038234" y="1207101"/>
                            <a:pt x="2115768" y="1213050"/>
                          </a:cubicBezTo>
                          <a:cubicBezTo>
                            <a:pt x="2118751" y="1213050"/>
                            <a:pt x="2124715" y="1213050"/>
                            <a:pt x="2127697" y="1213050"/>
                          </a:cubicBezTo>
                          <a:lnTo>
                            <a:pt x="2208213" y="1213050"/>
                          </a:lnTo>
                          <a:lnTo>
                            <a:pt x="2208213" y="1216024"/>
                          </a:lnTo>
                          <a:lnTo>
                            <a:pt x="2341238" y="1216024"/>
                          </a:lnTo>
                          <a:cubicBezTo>
                            <a:pt x="5462755" y="1216024"/>
                            <a:pt x="5462755" y="1216024"/>
                            <a:pt x="5462755" y="1216024"/>
                          </a:cubicBezTo>
                          <a:cubicBezTo>
                            <a:pt x="5546334" y="1216024"/>
                            <a:pt x="5614988" y="1284711"/>
                            <a:pt x="5614988" y="1365343"/>
                          </a:cubicBezTo>
                          <a:cubicBezTo>
                            <a:pt x="5614988" y="1407153"/>
                            <a:pt x="5597078" y="1445976"/>
                            <a:pt x="5570213" y="1472853"/>
                          </a:cubicBezTo>
                          <a:cubicBezTo>
                            <a:pt x="5549319" y="1493758"/>
                            <a:pt x="5522454" y="1508690"/>
                            <a:pt x="5495589" y="1514663"/>
                          </a:cubicBezTo>
                          <a:cubicBezTo>
                            <a:pt x="5483649" y="1514663"/>
                            <a:pt x="5474695" y="1517649"/>
                            <a:pt x="5462755" y="1517649"/>
                          </a:cubicBezTo>
                          <a:cubicBezTo>
                            <a:pt x="4266532" y="1517649"/>
                            <a:pt x="3369365" y="1517649"/>
                            <a:pt x="2696490" y="1517649"/>
                          </a:cubicBezTo>
                          <a:lnTo>
                            <a:pt x="2515738" y="1517649"/>
                          </a:lnTo>
                          <a:cubicBezTo>
                            <a:pt x="2485884" y="1523602"/>
                            <a:pt x="2459016" y="1538485"/>
                            <a:pt x="2438118" y="1559321"/>
                          </a:cubicBezTo>
                          <a:cubicBezTo>
                            <a:pt x="2411250" y="1589087"/>
                            <a:pt x="2396323" y="1627782"/>
                            <a:pt x="2396323" y="1669454"/>
                          </a:cubicBezTo>
                          <a:cubicBezTo>
                            <a:pt x="2396323" y="1752798"/>
                            <a:pt x="2456030" y="1818282"/>
                            <a:pt x="2530665" y="1827212"/>
                          </a:cubicBezTo>
                          <a:lnTo>
                            <a:pt x="2533650" y="1827212"/>
                          </a:lnTo>
                          <a:lnTo>
                            <a:pt x="2652398" y="1827212"/>
                          </a:lnTo>
                          <a:cubicBezTo>
                            <a:pt x="3647991" y="1827212"/>
                            <a:pt x="3647991" y="1827212"/>
                            <a:pt x="3647991" y="1827212"/>
                          </a:cubicBezTo>
                          <a:cubicBezTo>
                            <a:pt x="3650977" y="1827212"/>
                            <a:pt x="3653963" y="1827212"/>
                            <a:pt x="3659936" y="1827212"/>
                          </a:cubicBezTo>
                          <a:cubicBezTo>
                            <a:pt x="3737576" y="1833181"/>
                            <a:pt x="3797300" y="1895856"/>
                            <a:pt x="3797300" y="1976437"/>
                          </a:cubicBezTo>
                          <a:cubicBezTo>
                            <a:pt x="3797300" y="2018220"/>
                            <a:pt x="3782369" y="2054034"/>
                            <a:pt x="3752507" y="2083879"/>
                          </a:cubicBezTo>
                          <a:cubicBezTo>
                            <a:pt x="3725632" y="2110740"/>
                            <a:pt x="3689797" y="2125662"/>
                            <a:pt x="3647991" y="2125662"/>
                          </a:cubicBezTo>
                          <a:lnTo>
                            <a:pt x="3465513" y="2125662"/>
                          </a:lnTo>
                          <a:cubicBezTo>
                            <a:pt x="3465513" y="2128652"/>
                            <a:pt x="3465513" y="2128652"/>
                            <a:pt x="3465513" y="2128652"/>
                          </a:cubicBezTo>
                          <a:cubicBezTo>
                            <a:pt x="3378925" y="2128652"/>
                            <a:pt x="3378925" y="2128652"/>
                            <a:pt x="3378925" y="2128652"/>
                          </a:cubicBezTo>
                          <a:cubicBezTo>
                            <a:pt x="3337124" y="2128652"/>
                            <a:pt x="3301295" y="2143602"/>
                            <a:pt x="3274423" y="2173503"/>
                          </a:cubicBezTo>
                          <a:cubicBezTo>
                            <a:pt x="3244565" y="2200413"/>
                            <a:pt x="3229636" y="2239284"/>
                            <a:pt x="3229636" y="2281145"/>
                          </a:cubicBezTo>
                          <a:cubicBezTo>
                            <a:pt x="3229636" y="2361876"/>
                            <a:pt x="3289352" y="2427657"/>
                            <a:pt x="3366982" y="2433637"/>
                          </a:cubicBezTo>
                          <a:lnTo>
                            <a:pt x="3369968" y="2433637"/>
                          </a:lnTo>
                          <a:lnTo>
                            <a:pt x="3387971" y="2433637"/>
                          </a:lnTo>
                          <a:cubicBezTo>
                            <a:pt x="3895654" y="2433637"/>
                            <a:pt x="3895654" y="2433637"/>
                            <a:pt x="3895654" y="2433637"/>
                          </a:cubicBezTo>
                          <a:cubicBezTo>
                            <a:pt x="3898640" y="2433637"/>
                            <a:pt x="3901626" y="2433637"/>
                            <a:pt x="3904612" y="2433637"/>
                          </a:cubicBezTo>
                          <a:cubicBezTo>
                            <a:pt x="3982246" y="2439578"/>
                            <a:pt x="4044951" y="2504933"/>
                            <a:pt x="4044951" y="2582171"/>
                          </a:cubicBezTo>
                          <a:cubicBezTo>
                            <a:pt x="4044951" y="2623760"/>
                            <a:pt x="4030021" y="2662379"/>
                            <a:pt x="4000162" y="2689115"/>
                          </a:cubicBezTo>
                          <a:cubicBezTo>
                            <a:pt x="3973288" y="2715851"/>
                            <a:pt x="3937457" y="2733675"/>
                            <a:pt x="3895654" y="2733675"/>
                          </a:cubicBezTo>
                          <a:cubicBezTo>
                            <a:pt x="3579050" y="2733675"/>
                            <a:pt x="3292128" y="2733675"/>
                            <a:pt x="3032104" y="2733675"/>
                          </a:cubicBezTo>
                          <a:lnTo>
                            <a:pt x="2906588" y="2733675"/>
                          </a:lnTo>
                          <a:lnTo>
                            <a:pt x="2847279" y="2744510"/>
                          </a:lnTo>
                          <a:cubicBezTo>
                            <a:pt x="2829000" y="2751610"/>
                            <a:pt x="2812586" y="2762072"/>
                            <a:pt x="2799156" y="2775523"/>
                          </a:cubicBezTo>
                          <a:cubicBezTo>
                            <a:pt x="2772297" y="2799437"/>
                            <a:pt x="2754391" y="2835308"/>
                            <a:pt x="2754391" y="2874168"/>
                          </a:cubicBezTo>
                          <a:cubicBezTo>
                            <a:pt x="2754391" y="2948899"/>
                            <a:pt x="2817062" y="3008684"/>
                            <a:pt x="2891671" y="3014662"/>
                          </a:cubicBezTo>
                          <a:lnTo>
                            <a:pt x="2906593" y="3014662"/>
                          </a:lnTo>
                          <a:lnTo>
                            <a:pt x="2946981" y="3014662"/>
                          </a:lnTo>
                          <a:lnTo>
                            <a:pt x="2977331" y="3014662"/>
                          </a:lnTo>
                          <a:lnTo>
                            <a:pt x="2999079" y="3014662"/>
                          </a:lnTo>
                          <a:lnTo>
                            <a:pt x="3013656" y="3014662"/>
                          </a:lnTo>
                          <a:lnTo>
                            <a:pt x="3027039" y="3014662"/>
                          </a:lnTo>
                          <a:lnTo>
                            <a:pt x="3028951" y="3014662"/>
                          </a:lnTo>
                          <a:lnTo>
                            <a:pt x="3088120" y="3014662"/>
                          </a:lnTo>
                          <a:cubicBezTo>
                            <a:pt x="4934998" y="3014662"/>
                            <a:pt x="4934998" y="3014662"/>
                            <a:pt x="4934998" y="3014662"/>
                          </a:cubicBezTo>
                          <a:cubicBezTo>
                            <a:pt x="5027571" y="3014662"/>
                            <a:pt x="5102226" y="3092098"/>
                            <a:pt x="5102226" y="3184426"/>
                          </a:cubicBezTo>
                          <a:cubicBezTo>
                            <a:pt x="5102226" y="3229101"/>
                            <a:pt x="5084309" y="3270798"/>
                            <a:pt x="5054447" y="3303559"/>
                          </a:cubicBezTo>
                          <a:cubicBezTo>
                            <a:pt x="5024585" y="3333342"/>
                            <a:pt x="4979792" y="3351212"/>
                            <a:pt x="4934998" y="3351212"/>
                          </a:cubicBezTo>
                          <a:cubicBezTo>
                            <a:pt x="4666426" y="3351212"/>
                            <a:pt x="4414639" y="3351212"/>
                            <a:pt x="4178590" y="3351212"/>
                          </a:cubicBezTo>
                          <a:lnTo>
                            <a:pt x="3978275" y="3351212"/>
                          </a:lnTo>
                          <a:cubicBezTo>
                            <a:pt x="3939471" y="3354189"/>
                            <a:pt x="3903653" y="3369072"/>
                            <a:pt x="3876789" y="3392884"/>
                          </a:cubicBezTo>
                          <a:cubicBezTo>
                            <a:pt x="3849925" y="3419673"/>
                            <a:pt x="3835000" y="3455392"/>
                            <a:pt x="3835000" y="3494087"/>
                          </a:cubicBezTo>
                          <a:cubicBezTo>
                            <a:pt x="3835000" y="3568501"/>
                            <a:pt x="3894698" y="3631009"/>
                            <a:pt x="3969320" y="3636962"/>
                          </a:cubicBezTo>
                          <a:lnTo>
                            <a:pt x="3974690" y="3636962"/>
                          </a:lnTo>
                          <a:lnTo>
                            <a:pt x="3978275" y="3636962"/>
                          </a:lnTo>
                          <a:lnTo>
                            <a:pt x="4009795" y="3636962"/>
                          </a:lnTo>
                          <a:cubicBezTo>
                            <a:pt x="4035412" y="3636962"/>
                            <a:pt x="4035412" y="3636962"/>
                            <a:pt x="4035412" y="3636962"/>
                          </a:cubicBezTo>
                          <a:cubicBezTo>
                            <a:pt x="4118985" y="3636962"/>
                            <a:pt x="4184650" y="3714764"/>
                            <a:pt x="4184650" y="3807527"/>
                          </a:cubicBezTo>
                          <a:cubicBezTo>
                            <a:pt x="4184650" y="3852413"/>
                            <a:pt x="4169726" y="3894306"/>
                            <a:pt x="4139879" y="3924230"/>
                          </a:cubicBezTo>
                          <a:cubicBezTo>
                            <a:pt x="4118985" y="3951161"/>
                            <a:pt x="4086153" y="3969115"/>
                            <a:pt x="4053320" y="3972108"/>
                          </a:cubicBezTo>
                          <a:cubicBezTo>
                            <a:pt x="4047351" y="3975100"/>
                            <a:pt x="4041381" y="3975100"/>
                            <a:pt x="4035412" y="3975100"/>
                          </a:cubicBezTo>
                          <a:cubicBezTo>
                            <a:pt x="3792526" y="3975100"/>
                            <a:pt x="3564821" y="3975100"/>
                            <a:pt x="3351347" y="3975100"/>
                          </a:cubicBezTo>
                          <a:lnTo>
                            <a:pt x="3343841" y="3975100"/>
                          </a:lnTo>
                          <a:lnTo>
                            <a:pt x="3296073" y="3988148"/>
                          </a:lnTo>
                          <a:cubicBezTo>
                            <a:pt x="3281144" y="3995232"/>
                            <a:pt x="3267708" y="4004925"/>
                            <a:pt x="3257258" y="4016855"/>
                          </a:cubicBezTo>
                          <a:cubicBezTo>
                            <a:pt x="3227401" y="4043698"/>
                            <a:pt x="3212473" y="4079489"/>
                            <a:pt x="3212473" y="4121245"/>
                          </a:cubicBezTo>
                          <a:cubicBezTo>
                            <a:pt x="3212473" y="4198792"/>
                            <a:pt x="3272187" y="4261427"/>
                            <a:pt x="3349815" y="4267392"/>
                          </a:cubicBezTo>
                          <a:cubicBezTo>
                            <a:pt x="3349815" y="4267392"/>
                            <a:pt x="3352801" y="4267392"/>
                            <a:pt x="3352801" y="4267392"/>
                          </a:cubicBezTo>
                          <a:cubicBezTo>
                            <a:pt x="3352801" y="4270374"/>
                            <a:pt x="3352801" y="4270374"/>
                            <a:pt x="3352801" y="4270374"/>
                          </a:cubicBezTo>
                          <a:lnTo>
                            <a:pt x="3390646" y="4270374"/>
                          </a:lnTo>
                          <a:cubicBezTo>
                            <a:pt x="3776588" y="4270374"/>
                            <a:pt x="3776588" y="4270374"/>
                            <a:pt x="3776588" y="4270374"/>
                          </a:cubicBezTo>
                          <a:cubicBezTo>
                            <a:pt x="3860196" y="4270374"/>
                            <a:pt x="3925888" y="4335684"/>
                            <a:pt x="3925888" y="4418806"/>
                          </a:cubicBezTo>
                          <a:cubicBezTo>
                            <a:pt x="3925888" y="4460367"/>
                            <a:pt x="3907972" y="4495990"/>
                            <a:pt x="3881098" y="4522708"/>
                          </a:cubicBezTo>
                          <a:cubicBezTo>
                            <a:pt x="3857210" y="4546457"/>
                            <a:pt x="3824364" y="4564269"/>
                            <a:pt x="3788532" y="4567237"/>
                          </a:cubicBezTo>
                          <a:cubicBezTo>
                            <a:pt x="3785546" y="4567237"/>
                            <a:pt x="3779574" y="4567237"/>
                            <a:pt x="3776588" y="4567237"/>
                          </a:cubicBezTo>
                          <a:cubicBezTo>
                            <a:pt x="3390646" y="4567237"/>
                            <a:pt x="3052946" y="4567237"/>
                            <a:pt x="2757459" y="4567237"/>
                          </a:cubicBezTo>
                          <a:lnTo>
                            <a:pt x="2752726" y="4567237"/>
                          </a:lnTo>
                          <a:cubicBezTo>
                            <a:pt x="2713899" y="4570218"/>
                            <a:pt x="2681044" y="4588099"/>
                            <a:pt x="2657151" y="4611942"/>
                          </a:cubicBezTo>
                          <a:cubicBezTo>
                            <a:pt x="2627283" y="4641745"/>
                            <a:pt x="2609363" y="4680489"/>
                            <a:pt x="2609363" y="4725194"/>
                          </a:cubicBezTo>
                          <a:cubicBezTo>
                            <a:pt x="2609363" y="4785545"/>
                            <a:pt x="2644644" y="4839191"/>
                            <a:pt x="2696305" y="4866013"/>
                          </a:cubicBezTo>
                          <a:lnTo>
                            <a:pt x="2752723" y="4883149"/>
                          </a:lnTo>
                          <a:lnTo>
                            <a:pt x="2861467" y="4883149"/>
                          </a:lnTo>
                          <a:cubicBezTo>
                            <a:pt x="3940119" y="4883149"/>
                            <a:pt x="3940119" y="4883149"/>
                            <a:pt x="3940119" y="4883149"/>
                          </a:cubicBezTo>
                          <a:cubicBezTo>
                            <a:pt x="4023716" y="4883149"/>
                            <a:pt x="4089400" y="4948808"/>
                            <a:pt x="4089400" y="5032374"/>
                          </a:cubicBezTo>
                          <a:cubicBezTo>
                            <a:pt x="4089400" y="5074157"/>
                            <a:pt x="4074472" y="5109971"/>
                            <a:pt x="4047601" y="5136832"/>
                          </a:cubicBezTo>
                          <a:cubicBezTo>
                            <a:pt x="4020731" y="5166677"/>
                            <a:pt x="3981918" y="5181599"/>
                            <a:pt x="3940119" y="5181599"/>
                          </a:cubicBezTo>
                          <a:cubicBezTo>
                            <a:pt x="1035106" y="5181599"/>
                            <a:pt x="1035106" y="5181599"/>
                            <a:pt x="1035106" y="5181599"/>
                          </a:cubicBezTo>
                          <a:cubicBezTo>
                            <a:pt x="954494" y="5181599"/>
                            <a:pt x="885825" y="5115940"/>
                            <a:pt x="885825" y="5032374"/>
                          </a:cubicBezTo>
                          <a:cubicBezTo>
                            <a:pt x="885825" y="4990591"/>
                            <a:pt x="903739" y="4951793"/>
                            <a:pt x="930609" y="4924932"/>
                          </a:cubicBezTo>
                          <a:cubicBezTo>
                            <a:pt x="954494" y="4901056"/>
                            <a:pt x="987336" y="4886134"/>
                            <a:pt x="1023164" y="4883149"/>
                          </a:cubicBezTo>
                          <a:cubicBezTo>
                            <a:pt x="1026149" y="4883149"/>
                            <a:pt x="1032120" y="4883149"/>
                            <a:pt x="1035106" y="4883149"/>
                          </a:cubicBezTo>
                          <a:cubicBezTo>
                            <a:pt x="1307452" y="4883149"/>
                            <a:pt x="1554264" y="4883149"/>
                            <a:pt x="1777938" y="4883149"/>
                          </a:cubicBezTo>
                          <a:lnTo>
                            <a:pt x="1820867" y="4883149"/>
                          </a:lnTo>
                          <a:lnTo>
                            <a:pt x="1873131" y="4867131"/>
                          </a:lnTo>
                          <a:cubicBezTo>
                            <a:pt x="1889558" y="4859308"/>
                            <a:pt x="1904492" y="4848877"/>
                            <a:pt x="1916439" y="4835465"/>
                          </a:cubicBezTo>
                          <a:cubicBezTo>
                            <a:pt x="1946306" y="4808642"/>
                            <a:pt x="1964227" y="4766918"/>
                            <a:pt x="1964227" y="4725194"/>
                          </a:cubicBezTo>
                          <a:cubicBezTo>
                            <a:pt x="1964227" y="4641745"/>
                            <a:pt x="1901505" y="4573198"/>
                            <a:pt x="1820863" y="4567237"/>
                          </a:cubicBezTo>
                          <a:lnTo>
                            <a:pt x="1692350" y="4567237"/>
                          </a:lnTo>
                          <a:cubicBezTo>
                            <a:pt x="689050" y="4567237"/>
                            <a:pt x="689050" y="4567237"/>
                            <a:pt x="689050" y="4567237"/>
                          </a:cubicBezTo>
                          <a:cubicBezTo>
                            <a:pt x="686064" y="4567237"/>
                            <a:pt x="680092" y="4567237"/>
                            <a:pt x="677106" y="4567237"/>
                          </a:cubicBezTo>
                          <a:cubicBezTo>
                            <a:pt x="599470" y="4558331"/>
                            <a:pt x="539750" y="4495990"/>
                            <a:pt x="539750" y="4418806"/>
                          </a:cubicBezTo>
                          <a:cubicBezTo>
                            <a:pt x="539750" y="4377245"/>
                            <a:pt x="557666" y="4338653"/>
                            <a:pt x="584540" y="4311935"/>
                          </a:cubicBezTo>
                          <a:cubicBezTo>
                            <a:pt x="611414" y="4285217"/>
                            <a:pt x="647246" y="4270374"/>
                            <a:pt x="689050" y="4270374"/>
                          </a:cubicBezTo>
                          <a:cubicBezTo>
                            <a:pt x="882022" y="4270374"/>
                            <a:pt x="1062932" y="4270374"/>
                            <a:pt x="1232536" y="4270374"/>
                          </a:cubicBezTo>
                          <a:lnTo>
                            <a:pt x="1474788" y="4270374"/>
                          </a:lnTo>
                          <a:cubicBezTo>
                            <a:pt x="1474788" y="4267392"/>
                            <a:pt x="1474788" y="4267392"/>
                            <a:pt x="1474788" y="4267392"/>
                          </a:cubicBezTo>
                          <a:cubicBezTo>
                            <a:pt x="1510617" y="4264409"/>
                            <a:pt x="1543460" y="4249496"/>
                            <a:pt x="1567345" y="4225636"/>
                          </a:cubicBezTo>
                          <a:cubicBezTo>
                            <a:pt x="1594217" y="4198792"/>
                            <a:pt x="1612131" y="4163002"/>
                            <a:pt x="1612131" y="4121245"/>
                          </a:cubicBezTo>
                          <a:cubicBezTo>
                            <a:pt x="1612131" y="4065322"/>
                            <a:pt x="1580221" y="4016110"/>
                            <a:pt x="1532776" y="3991224"/>
                          </a:cubicBezTo>
                          <a:lnTo>
                            <a:pt x="1480763" y="3975100"/>
                          </a:lnTo>
                          <a:lnTo>
                            <a:pt x="1412055" y="3975100"/>
                          </a:lnTo>
                          <a:cubicBezTo>
                            <a:pt x="149238" y="3975100"/>
                            <a:pt x="149238" y="3975100"/>
                            <a:pt x="149238" y="3975100"/>
                          </a:cubicBezTo>
                          <a:cubicBezTo>
                            <a:pt x="143269" y="3975100"/>
                            <a:pt x="137299" y="3975100"/>
                            <a:pt x="131330" y="3972108"/>
                          </a:cubicBezTo>
                          <a:cubicBezTo>
                            <a:pt x="56711" y="3963131"/>
                            <a:pt x="0" y="3891314"/>
                            <a:pt x="0" y="3807527"/>
                          </a:cubicBezTo>
                          <a:cubicBezTo>
                            <a:pt x="0" y="3759649"/>
                            <a:pt x="14924" y="3717756"/>
                            <a:pt x="41787" y="3687833"/>
                          </a:cubicBezTo>
                          <a:cubicBezTo>
                            <a:pt x="71634" y="3657909"/>
                            <a:pt x="107452" y="3636962"/>
                            <a:pt x="149238" y="3636962"/>
                          </a:cubicBezTo>
                          <a:cubicBezTo>
                            <a:pt x="270681" y="3636962"/>
                            <a:pt x="388329" y="3636962"/>
                            <a:pt x="502301" y="3636962"/>
                          </a:cubicBezTo>
                          <a:lnTo>
                            <a:pt x="742646" y="3636962"/>
                          </a:lnTo>
                          <a:cubicBezTo>
                            <a:pt x="703843" y="3544689"/>
                            <a:pt x="668024" y="3449439"/>
                            <a:pt x="638175" y="3351212"/>
                          </a:cubicBezTo>
                          <a:lnTo>
                            <a:pt x="637841" y="3351212"/>
                          </a:lnTo>
                          <a:cubicBezTo>
                            <a:pt x="604992" y="3241014"/>
                            <a:pt x="578116" y="3130817"/>
                            <a:pt x="557213" y="3014662"/>
                          </a:cubicBezTo>
                          <a:lnTo>
                            <a:pt x="557909" y="3014662"/>
                          </a:lnTo>
                          <a:cubicBezTo>
                            <a:pt x="548956" y="2968329"/>
                            <a:pt x="541496" y="2921996"/>
                            <a:pt x="535154" y="2875289"/>
                          </a:cubicBezTo>
                          <a:lnTo>
                            <a:pt x="519113" y="2733675"/>
                          </a:lnTo>
                          <a:lnTo>
                            <a:pt x="518546" y="2733675"/>
                          </a:lnTo>
                          <a:cubicBezTo>
                            <a:pt x="512574" y="2653467"/>
                            <a:pt x="509588" y="2573259"/>
                            <a:pt x="509588" y="2493051"/>
                          </a:cubicBezTo>
                          <a:cubicBezTo>
                            <a:pt x="509588" y="2472256"/>
                            <a:pt x="509588" y="2454432"/>
                            <a:pt x="509588" y="2433637"/>
                          </a:cubicBezTo>
                          <a:cubicBezTo>
                            <a:pt x="512574" y="2328985"/>
                            <a:pt x="518545" y="2227324"/>
                            <a:pt x="533474" y="2125662"/>
                          </a:cubicBezTo>
                          <a:lnTo>
                            <a:pt x="533400" y="2125662"/>
                          </a:lnTo>
                          <a:cubicBezTo>
                            <a:pt x="545345" y="2024189"/>
                            <a:pt x="563262" y="1925701"/>
                            <a:pt x="584165" y="1827212"/>
                          </a:cubicBezTo>
                          <a:lnTo>
                            <a:pt x="584200" y="1827212"/>
                          </a:lnTo>
                          <a:cubicBezTo>
                            <a:pt x="611068" y="1720056"/>
                            <a:pt x="640922" y="1615876"/>
                            <a:pt x="676747" y="1517649"/>
                          </a:cubicBezTo>
                          <a:lnTo>
                            <a:pt x="677863" y="1517649"/>
                          </a:lnTo>
                          <a:cubicBezTo>
                            <a:pt x="713682" y="1413126"/>
                            <a:pt x="755472" y="1314575"/>
                            <a:pt x="803231" y="1216024"/>
                          </a:cubicBezTo>
                          <a:lnTo>
                            <a:pt x="1030288" y="1216024"/>
                          </a:lnTo>
                          <a:lnTo>
                            <a:pt x="1030288" y="1213050"/>
                          </a:lnTo>
                          <a:cubicBezTo>
                            <a:pt x="1107822" y="1213050"/>
                            <a:pt x="1107822" y="1213050"/>
                            <a:pt x="1107822" y="1213050"/>
                          </a:cubicBezTo>
                          <a:cubicBezTo>
                            <a:pt x="1110804" y="1213050"/>
                            <a:pt x="1116768" y="1213050"/>
                            <a:pt x="1119751" y="1213050"/>
                          </a:cubicBezTo>
                          <a:cubicBezTo>
                            <a:pt x="1158518" y="1210076"/>
                            <a:pt x="1188339" y="1195203"/>
                            <a:pt x="1212196" y="1168431"/>
                          </a:cubicBezTo>
                          <a:cubicBezTo>
                            <a:pt x="1242016" y="1141659"/>
                            <a:pt x="1256927" y="1102989"/>
                            <a:pt x="1256927" y="1061344"/>
                          </a:cubicBezTo>
                          <a:cubicBezTo>
                            <a:pt x="1256927" y="1001107"/>
                            <a:pt x="1221701" y="949237"/>
                            <a:pt x="1170120" y="924557"/>
                          </a:cubicBezTo>
                          <a:lnTo>
                            <a:pt x="1113789" y="909638"/>
                          </a:lnTo>
                          <a:lnTo>
                            <a:pt x="1097202" y="909638"/>
                          </a:lnTo>
                          <a:cubicBezTo>
                            <a:pt x="973138" y="909638"/>
                            <a:pt x="973138" y="909638"/>
                            <a:pt x="973138" y="909638"/>
                          </a:cubicBezTo>
                          <a:cubicBezTo>
                            <a:pt x="1041806" y="805180"/>
                            <a:pt x="1113459" y="706692"/>
                            <a:pt x="1194070" y="611188"/>
                          </a:cubicBezTo>
                          <a:lnTo>
                            <a:pt x="1193800" y="611188"/>
                          </a:lnTo>
                          <a:cubicBezTo>
                            <a:pt x="1286346" y="501055"/>
                            <a:pt x="1387848" y="396875"/>
                            <a:pt x="1495320" y="301625"/>
                          </a:cubicBezTo>
                          <a:lnTo>
                            <a:pt x="1495425" y="301625"/>
                          </a:lnTo>
                          <a:cubicBezTo>
                            <a:pt x="1620823" y="188142"/>
                            <a:pt x="1755178" y="89591"/>
                            <a:pt x="1898490" y="0"/>
                          </a:cubicBezTo>
                          <a:close/>
                        </a:path>
                      </a:pathLst>
                    </a:custGeom>
                    <a:gradFill>
                      <a:gsLst>
                        <a:gs pos="100000">
                          <a:srgbClr val="3B40A3"/>
                        </a:gs>
                        <a:gs pos="0">
                          <a:srgbClr val="531B96"/>
                        </a:gs>
                      </a:gsLst>
                      <a:lin ang="2700000" scaled="0"/>
                    </a:gra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6" name="Group 5">
                    <a:extLst>
                      <a:ext uri="{FF2B5EF4-FFF2-40B4-BE49-F238E27FC236}">
                        <a16:creationId xmlns:a16="http://schemas.microsoft.com/office/drawing/2014/main" id="{F5CB82F3-E409-45EA-BF5F-896D30F8DE6A}"/>
                      </a:ext>
                    </a:extLst>
                  </p:cNvPr>
                  <p:cNvGrpSpPr/>
                  <p:nvPr/>
                </p:nvGrpSpPr>
                <p:grpSpPr>
                  <a:xfrm>
                    <a:off x="4558052" y="1506366"/>
                    <a:ext cx="3962495" cy="3634712"/>
                    <a:chOff x="4558052" y="1506366"/>
                    <a:chExt cx="3962495" cy="3634712"/>
                  </a:xfrm>
                </p:grpSpPr>
                <p:sp>
                  <p:nvSpPr>
                    <p:cNvPr id="7" name="Freeform 70">
                      <a:extLst>
                        <a:ext uri="{FF2B5EF4-FFF2-40B4-BE49-F238E27FC236}">
                          <a16:creationId xmlns:a16="http://schemas.microsoft.com/office/drawing/2014/main" id="{A74B23A3-FA53-4265-8799-F46188A7B7D5}"/>
                        </a:ext>
                      </a:extLst>
                    </p:cNvPr>
                    <p:cNvSpPr>
                      <a:spLocks/>
                    </p:cNvSpPr>
                    <p:nvPr/>
                  </p:nvSpPr>
                  <p:spPr bwMode="auto">
                    <a:xfrm>
                      <a:off x="6696238" y="3509922"/>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2"/>
                            <a:pt x="14" y="0"/>
                            <a:pt x="12" y="0"/>
                          </a:cubicBezTo>
                          <a:cubicBezTo>
                            <a:pt x="11" y="0"/>
                            <a:pt x="9" y="2"/>
                            <a:pt x="9" y="3"/>
                          </a:cubicBezTo>
                          <a:cubicBezTo>
                            <a:pt x="9" y="10"/>
                            <a:pt x="9" y="10"/>
                            <a:pt x="9" y="10"/>
                          </a:cubicBezTo>
                          <a:cubicBezTo>
                            <a:pt x="2" y="10"/>
                            <a:pt x="2" y="10"/>
                            <a:pt x="2" y="10"/>
                          </a:cubicBezTo>
                          <a:cubicBezTo>
                            <a:pt x="1" y="10"/>
                            <a:pt x="0" y="12"/>
                            <a:pt x="0" y="13"/>
                          </a:cubicBezTo>
                          <a:cubicBezTo>
                            <a:pt x="0" y="15"/>
                            <a:pt x="1" y="16"/>
                            <a:pt x="2" y="16"/>
                          </a:cubicBezTo>
                          <a:cubicBezTo>
                            <a:pt x="9" y="16"/>
                            <a:pt x="9" y="16"/>
                            <a:pt x="9" y="16"/>
                          </a:cubicBezTo>
                          <a:cubicBezTo>
                            <a:pt x="9" y="23"/>
                            <a:pt x="9" y="23"/>
                            <a:pt x="9" y="23"/>
                          </a:cubicBezTo>
                          <a:cubicBezTo>
                            <a:pt x="9" y="25"/>
                            <a:pt x="11" y="26"/>
                            <a:pt x="12" y="26"/>
                          </a:cubicBezTo>
                          <a:cubicBezTo>
                            <a:pt x="14" y="26"/>
                            <a:pt x="15" y="25"/>
                            <a:pt x="15" y="23"/>
                          </a:cubicBezTo>
                          <a:cubicBezTo>
                            <a:pt x="15" y="16"/>
                            <a:pt x="15" y="16"/>
                            <a:pt x="15" y="16"/>
                          </a:cubicBezTo>
                          <a:cubicBezTo>
                            <a:pt x="22" y="16"/>
                            <a:pt x="22" y="16"/>
                            <a:pt x="22" y="16"/>
                          </a:cubicBezTo>
                          <a:cubicBezTo>
                            <a:pt x="24" y="16"/>
                            <a:pt x="25" y="15"/>
                            <a:pt x="25" y="13"/>
                          </a:cubicBezTo>
                          <a:cubicBezTo>
                            <a:pt x="25" y="12"/>
                            <a:pt x="24" y="10"/>
                            <a:pt x="22" y="10"/>
                          </a:cubicBezTo>
                          <a:cubicBezTo>
                            <a:pt x="15" y="10"/>
                            <a:pt x="15" y="10"/>
                            <a:pt x="15" y="10"/>
                          </a:cubicBezTo>
                          <a:lnTo>
                            <a:pt x="15" y="3"/>
                          </a:lnTo>
                          <a:close/>
                        </a:path>
                      </a:pathLst>
                    </a:custGeom>
                    <a:solidFill>
                      <a:schemeClr val="accent4">
                        <a:lumMod val="20000"/>
                        <a:lumOff val="80000"/>
                        <a:alpha val="6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8" name="Freeform 71">
                      <a:extLst>
                        <a:ext uri="{FF2B5EF4-FFF2-40B4-BE49-F238E27FC236}">
                          <a16:creationId xmlns:a16="http://schemas.microsoft.com/office/drawing/2014/main" id="{C2E0ECA8-4250-43A8-A2B5-3B26AC129CF7}"/>
                        </a:ext>
                      </a:extLst>
                    </p:cNvPr>
                    <p:cNvSpPr>
                      <a:spLocks/>
                    </p:cNvSpPr>
                    <p:nvPr/>
                  </p:nvSpPr>
                  <p:spPr bwMode="auto">
                    <a:xfrm>
                      <a:off x="6361854" y="1506366"/>
                      <a:ext cx="136020" cy="130466"/>
                    </a:xfrm>
                    <a:custGeom>
                      <a:avLst/>
                      <a:gdLst>
                        <a:gd name="T0" fmla="*/ 16 w 26"/>
                        <a:gd name="T1" fmla="*/ 3 h 25"/>
                        <a:gd name="T2" fmla="*/ 13 w 26"/>
                        <a:gd name="T3" fmla="*/ 0 h 25"/>
                        <a:gd name="T4" fmla="*/ 10 w 26"/>
                        <a:gd name="T5" fmla="*/ 3 h 25"/>
                        <a:gd name="T6" fmla="*/ 10 w 26"/>
                        <a:gd name="T7" fmla="*/ 10 h 25"/>
                        <a:gd name="T8" fmla="*/ 3 w 26"/>
                        <a:gd name="T9" fmla="*/ 10 h 25"/>
                        <a:gd name="T10" fmla="*/ 0 w 26"/>
                        <a:gd name="T11" fmla="*/ 13 h 25"/>
                        <a:gd name="T12" fmla="*/ 3 w 26"/>
                        <a:gd name="T13" fmla="*/ 16 h 25"/>
                        <a:gd name="T14" fmla="*/ 10 w 26"/>
                        <a:gd name="T15" fmla="*/ 16 h 25"/>
                        <a:gd name="T16" fmla="*/ 10 w 26"/>
                        <a:gd name="T17" fmla="*/ 23 h 25"/>
                        <a:gd name="T18" fmla="*/ 13 w 26"/>
                        <a:gd name="T19" fmla="*/ 25 h 25"/>
                        <a:gd name="T20" fmla="*/ 16 w 26"/>
                        <a:gd name="T21" fmla="*/ 23 h 25"/>
                        <a:gd name="T22" fmla="*/ 16 w 26"/>
                        <a:gd name="T23" fmla="*/ 16 h 25"/>
                        <a:gd name="T24" fmla="*/ 23 w 26"/>
                        <a:gd name="T25" fmla="*/ 16 h 25"/>
                        <a:gd name="T26" fmla="*/ 26 w 26"/>
                        <a:gd name="T27" fmla="*/ 13 h 25"/>
                        <a:gd name="T28" fmla="*/ 23 w 26"/>
                        <a:gd name="T29" fmla="*/ 10 h 25"/>
                        <a:gd name="T30" fmla="*/ 16 w 26"/>
                        <a:gd name="T31" fmla="*/ 10 h 25"/>
                        <a:gd name="T32" fmla="*/ 16 w 26"/>
                        <a:gd name="T3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16" y="3"/>
                          </a:moveTo>
                          <a:cubicBezTo>
                            <a:pt x="16" y="1"/>
                            <a:pt x="15" y="0"/>
                            <a:pt x="13" y="0"/>
                          </a:cubicBezTo>
                          <a:cubicBezTo>
                            <a:pt x="12" y="0"/>
                            <a:pt x="10" y="1"/>
                            <a:pt x="10" y="3"/>
                          </a:cubicBezTo>
                          <a:cubicBezTo>
                            <a:pt x="10" y="10"/>
                            <a:pt x="10" y="10"/>
                            <a:pt x="10" y="10"/>
                          </a:cubicBezTo>
                          <a:cubicBezTo>
                            <a:pt x="3" y="10"/>
                            <a:pt x="3" y="10"/>
                            <a:pt x="3" y="10"/>
                          </a:cubicBezTo>
                          <a:cubicBezTo>
                            <a:pt x="2" y="10"/>
                            <a:pt x="0" y="11"/>
                            <a:pt x="0" y="13"/>
                          </a:cubicBezTo>
                          <a:cubicBezTo>
                            <a:pt x="0" y="14"/>
                            <a:pt x="2" y="16"/>
                            <a:pt x="3" y="16"/>
                          </a:cubicBezTo>
                          <a:cubicBezTo>
                            <a:pt x="10" y="16"/>
                            <a:pt x="10" y="16"/>
                            <a:pt x="10" y="16"/>
                          </a:cubicBezTo>
                          <a:cubicBezTo>
                            <a:pt x="10" y="23"/>
                            <a:pt x="10" y="23"/>
                            <a:pt x="10" y="23"/>
                          </a:cubicBezTo>
                          <a:cubicBezTo>
                            <a:pt x="10" y="24"/>
                            <a:pt x="12" y="25"/>
                            <a:pt x="13" y="25"/>
                          </a:cubicBezTo>
                          <a:cubicBezTo>
                            <a:pt x="15" y="25"/>
                            <a:pt x="16" y="24"/>
                            <a:pt x="16" y="23"/>
                          </a:cubicBezTo>
                          <a:cubicBezTo>
                            <a:pt x="16" y="16"/>
                            <a:pt x="16" y="16"/>
                            <a:pt x="16" y="16"/>
                          </a:cubicBezTo>
                          <a:cubicBezTo>
                            <a:pt x="23" y="16"/>
                            <a:pt x="23" y="16"/>
                            <a:pt x="23" y="16"/>
                          </a:cubicBezTo>
                          <a:cubicBezTo>
                            <a:pt x="25" y="16"/>
                            <a:pt x="26" y="14"/>
                            <a:pt x="26" y="13"/>
                          </a:cubicBezTo>
                          <a:cubicBezTo>
                            <a:pt x="26" y="11"/>
                            <a:pt x="25" y="10"/>
                            <a:pt x="23" y="10"/>
                          </a:cubicBezTo>
                          <a:cubicBezTo>
                            <a:pt x="16" y="10"/>
                            <a:pt x="16" y="10"/>
                            <a:pt x="16" y="10"/>
                          </a:cubicBezTo>
                          <a:lnTo>
                            <a:pt x="16" y="3"/>
                          </a:lnTo>
                          <a:close/>
                        </a:path>
                      </a:pathLst>
                    </a:custGeom>
                    <a:solidFill>
                      <a:schemeClr val="accent4">
                        <a:lumMod val="20000"/>
                        <a:lumOff val="80000"/>
                        <a:alpha val="6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9" name="Freeform 72">
                      <a:extLst>
                        <a:ext uri="{FF2B5EF4-FFF2-40B4-BE49-F238E27FC236}">
                          <a16:creationId xmlns:a16="http://schemas.microsoft.com/office/drawing/2014/main" id="{2DFC60DF-0E68-42AF-A717-D85FD7A50C16}"/>
                        </a:ext>
                      </a:extLst>
                    </p:cNvPr>
                    <p:cNvSpPr>
                      <a:spLocks/>
                    </p:cNvSpPr>
                    <p:nvPr/>
                  </p:nvSpPr>
                  <p:spPr bwMode="auto">
                    <a:xfrm>
                      <a:off x="4825469" y="1733003"/>
                      <a:ext cx="130466" cy="136020"/>
                    </a:xfrm>
                    <a:custGeom>
                      <a:avLst/>
                      <a:gdLst>
                        <a:gd name="T0" fmla="*/ 15 w 25"/>
                        <a:gd name="T1" fmla="*/ 3 h 26"/>
                        <a:gd name="T2" fmla="*/ 12 w 25"/>
                        <a:gd name="T3" fmla="*/ 0 h 26"/>
                        <a:gd name="T4" fmla="*/ 9 w 25"/>
                        <a:gd name="T5" fmla="*/ 3 h 26"/>
                        <a:gd name="T6" fmla="*/ 9 w 25"/>
                        <a:gd name="T7" fmla="*/ 10 h 26"/>
                        <a:gd name="T8" fmla="*/ 2 w 25"/>
                        <a:gd name="T9" fmla="*/ 10 h 26"/>
                        <a:gd name="T10" fmla="*/ 0 w 25"/>
                        <a:gd name="T11" fmla="*/ 13 h 26"/>
                        <a:gd name="T12" fmla="*/ 2 w 25"/>
                        <a:gd name="T13" fmla="*/ 16 h 26"/>
                        <a:gd name="T14" fmla="*/ 9 w 25"/>
                        <a:gd name="T15" fmla="*/ 16 h 26"/>
                        <a:gd name="T16" fmla="*/ 9 w 25"/>
                        <a:gd name="T17" fmla="*/ 23 h 26"/>
                        <a:gd name="T18" fmla="*/ 12 w 25"/>
                        <a:gd name="T19" fmla="*/ 26 h 26"/>
                        <a:gd name="T20" fmla="*/ 15 w 25"/>
                        <a:gd name="T21" fmla="*/ 23 h 26"/>
                        <a:gd name="T22" fmla="*/ 15 w 25"/>
                        <a:gd name="T23" fmla="*/ 16 h 26"/>
                        <a:gd name="T24" fmla="*/ 22 w 25"/>
                        <a:gd name="T25" fmla="*/ 16 h 26"/>
                        <a:gd name="T26" fmla="*/ 25 w 25"/>
                        <a:gd name="T27" fmla="*/ 13 h 26"/>
                        <a:gd name="T28" fmla="*/ 22 w 25"/>
                        <a:gd name="T29" fmla="*/ 10 h 26"/>
                        <a:gd name="T30" fmla="*/ 15 w 25"/>
                        <a:gd name="T31" fmla="*/ 10 h 26"/>
                        <a:gd name="T32" fmla="*/ 15 w 25"/>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5" y="3"/>
                          </a:moveTo>
                          <a:cubicBezTo>
                            <a:pt x="15" y="1"/>
                            <a:pt x="14" y="0"/>
                            <a:pt x="12" y="0"/>
                          </a:cubicBezTo>
                          <a:cubicBezTo>
                            <a:pt x="11" y="0"/>
                            <a:pt x="9" y="1"/>
                            <a:pt x="9" y="3"/>
                          </a:cubicBezTo>
                          <a:cubicBezTo>
                            <a:pt x="9" y="10"/>
                            <a:pt x="9" y="10"/>
                            <a:pt x="9" y="10"/>
                          </a:cubicBezTo>
                          <a:cubicBezTo>
                            <a:pt x="2" y="10"/>
                            <a:pt x="2" y="10"/>
                            <a:pt x="2" y="10"/>
                          </a:cubicBezTo>
                          <a:cubicBezTo>
                            <a:pt x="1" y="10"/>
                            <a:pt x="0" y="11"/>
                            <a:pt x="0" y="13"/>
                          </a:cubicBezTo>
                          <a:cubicBezTo>
                            <a:pt x="0" y="15"/>
                            <a:pt x="1" y="16"/>
                            <a:pt x="2" y="16"/>
                          </a:cubicBezTo>
                          <a:cubicBezTo>
                            <a:pt x="9" y="16"/>
                            <a:pt x="9" y="16"/>
                            <a:pt x="9" y="16"/>
                          </a:cubicBezTo>
                          <a:cubicBezTo>
                            <a:pt x="9" y="23"/>
                            <a:pt x="9" y="23"/>
                            <a:pt x="9" y="23"/>
                          </a:cubicBezTo>
                          <a:cubicBezTo>
                            <a:pt x="9" y="24"/>
                            <a:pt x="11" y="26"/>
                            <a:pt x="12" y="26"/>
                          </a:cubicBezTo>
                          <a:cubicBezTo>
                            <a:pt x="14" y="26"/>
                            <a:pt x="15" y="24"/>
                            <a:pt x="15" y="23"/>
                          </a:cubicBezTo>
                          <a:cubicBezTo>
                            <a:pt x="15" y="16"/>
                            <a:pt x="15" y="16"/>
                            <a:pt x="15" y="16"/>
                          </a:cubicBezTo>
                          <a:cubicBezTo>
                            <a:pt x="22" y="16"/>
                            <a:pt x="22" y="16"/>
                            <a:pt x="22" y="16"/>
                          </a:cubicBezTo>
                          <a:cubicBezTo>
                            <a:pt x="24" y="16"/>
                            <a:pt x="25" y="15"/>
                            <a:pt x="25" y="13"/>
                          </a:cubicBezTo>
                          <a:cubicBezTo>
                            <a:pt x="25" y="11"/>
                            <a:pt x="24" y="10"/>
                            <a:pt x="22" y="10"/>
                          </a:cubicBezTo>
                          <a:cubicBezTo>
                            <a:pt x="15" y="10"/>
                            <a:pt x="15" y="10"/>
                            <a:pt x="15" y="10"/>
                          </a:cubicBezTo>
                          <a:lnTo>
                            <a:pt x="15" y="3"/>
                          </a:lnTo>
                          <a:close/>
                        </a:path>
                      </a:pathLst>
                    </a:custGeom>
                    <a:solidFill>
                      <a:schemeClr val="accent4">
                        <a:lumMod val="20000"/>
                        <a:lumOff val="80000"/>
                        <a:alpha val="6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0" name="Freeform 73">
                      <a:extLst>
                        <a:ext uri="{FF2B5EF4-FFF2-40B4-BE49-F238E27FC236}">
                          <a16:creationId xmlns:a16="http://schemas.microsoft.com/office/drawing/2014/main" id="{5C5CC33A-991E-4BC5-B84C-81C75432CF86}"/>
                        </a:ext>
                      </a:extLst>
                    </p:cNvPr>
                    <p:cNvSpPr>
                      <a:spLocks/>
                    </p:cNvSpPr>
                    <p:nvPr/>
                  </p:nvSpPr>
                  <p:spPr bwMode="auto">
                    <a:xfrm>
                      <a:off x="8387303" y="3670512"/>
                      <a:ext cx="133244" cy="136020"/>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1" y="0"/>
                            <a:pt x="10" y="2"/>
                            <a:pt x="10" y="3"/>
                          </a:cubicBezTo>
                          <a:cubicBezTo>
                            <a:pt x="10" y="10"/>
                            <a:pt x="10" y="10"/>
                            <a:pt x="10" y="10"/>
                          </a:cubicBezTo>
                          <a:cubicBezTo>
                            <a:pt x="3" y="10"/>
                            <a:pt x="3" y="10"/>
                            <a:pt x="3" y="10"/>
                          </a:cubicBezTo>
                          <a:cubicBezTo>
                            <a:pt x="2" y="10"/>
                            <a:pt x="0" y="12"/>
                            <a:pt x="0" y="13"/>
                          </a:cubicBezTo>
                          <a:cubicBezTo>
                            <a:pt x="0" y="15"/>
                            <a:pt x="2" y="16"/>
                            <a:pt x="3" y="16"/>
                          </a:cubicBezTo>
                          <a:cubicBezTo>
                            <a:pt x="10" y="16"/>
                            <a:pt x="10" y="16"/>
                            <a:pt x="10" y="16"/>
                          </a:cubicBezTo>
                          <a:cubicBezTo>
                            <a:pt x="10" y="23"/>
                            <a:pt x="10" y="23"/>
                            <a:pt x="10" y="23"/>
                          </a:cubicBezTo>
                          <a:cubicBezTo>
                            <a:pt x="10" y="25"/>
                            <a:pt x="11"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2"/>
                            <a:pt x="25" y="10"/>
                            <a:pt x="23" y="10"/>
                          </a:cubicBezTo>
                          <a:cubicBezTo>
                            <a:pt x="16" y="10"/>
                            <a:pt x="16" y="10"/>
                            <a:pt x="16" y="10"/>
                          </a:cubicBezTo>
                          <a:lnTo>
                            <a:pt x="16" y="3"/>
                          </a:lnTo>
                          <a:close/>
                        </a:path>
                      </a:pathLst>
                    </a:custGeom>
                    <a:solidFill>
                      <a:schemeClr val="accent4">
                        <a:lumMod val="20000"/>
                        <a:lumOff val="80000"/>
                        <a:alpha val="60000"/>
                      </a:schemeClr>
                    </a:solidFill>
                    <a:ln>
                      <a:noFill/>
                    </a:ln>
                    <a:effectLst>
                      <a:outerShdw blurRad="304800" dist="38100" dir="10800000" algn="r" rotWithShape="0">
                        <a:schemeClr val="accent4">
                          <a:lumMod val="20000"/>
                          <a:lumOff val="80000"/>
                          <a:alpha val="8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11" name="Freeform 76">
                      <a:extLst>
                        <a:ext uri="{FF2B5EF4-FFF2-40B4-BE49-F238E27FC236}">
                          <a16:creationId xmlns:a16="http://schemas.microsoft.com/office/drawing/2014/main" id="{1BAF3554-E7BB-4DB0-ADD6-4377CE5FFA04}"/>
                        </a:ext>
                      </a:extLst>
                    </p:cNvPr>
                    <p:cNvSpPr>
                      <a:spLocks/>
                    </p:cNvSpPr>
                    <p:nvPr/>
                  </p:nvSpPr>
                  <p:spPr bwMode="auto">
                    <a:xfrm>
                      <a:off x="6428821" y="3228597"/>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5" y="0"/>
                            <a:pt x="13" y="0"/>
                          </a:cubicBezTo>
                          <a:cubicBezTo>
                            <a:pt x="12" y="0"/>
                            <a:pt x="10" y="2"/>
                            <a:pt x="10" y="3"/>
                          </a:cubicBezTo>
                          <a:cubicBezTo>
                            <a:pt x="10" y="10"/>
                            <a:pt x="10" y="10"/>
                            <a:pt x="10" y="10"/>
                          </a:cubicBezTo>
                          <a:cubicBezTo>
                            <a:pt x="3" y="10"/>
                            <a:pt x="3" y="10"/>
                            <a:pt x="3" y="10"/>
                          </a:cubicBezTo>
                          <a:cubicBezTo>
                            <a:pt x="2" y="10"/>
                            <a:pt x="0" y="11"/>
                            <a:pt x="0" y="13"/>
                          </a:cubicBezTo>
                          <a:cubicBezTo>
                            <a:pt x="0" y="15"/>
                            <a:pt x="2" y="16"/>
                            <a:pt x="3" y="16"/>
                          </a:cubicBezTo>
                          <a:cubicBezTo>
                            <a:pt x="10" y="16"/>
                            <a:pt x="10" y="16"/>
                            <a:pt x="10" y="16"/>
                          </a:cubicBezTo>
                          <a:cubicBezTo>
                            <a:pt x="10" y="23"/>
                            <a:pt x="10" y="23"/>
                            <a:pt x="10" y="23"/>
                          </a:cubicBezTo>
                          <a:cubicBezTo>
                            <a:pt x="10" y="25"/>
                            <a:pt x="12" y="26"/>
                            <a:pt x="13" y="26"/>
                          </a:cubicBezTo>
                          <a:cubicBezTo>
                            <a:pt x="15" y="26"/>
                            <a:pt x="16" y="25"/>
                            <a:pt x="16" y="23"/>
                          </a:cubicBezTo>
                          <a:cubicBezTo>
                            <a:pt x="16" y="16"/>
                            <a:pt x="16" y="16"/>
                            <a:pt x="16" y="16"/>
                          </a:cubicBezTo>
                          <a:cubicBezTo>
                            <a:pt x="23" y="16"/>
                            <a:pt x="23" y="16"/>
                            <a:pt x="23" y="16"/>
                          </a:cubicBezTo>
                          <a:cubicBezTo>
                            <a:pt x="25" y="16"/>
                            <a:pt x="26" y="15"/>
                            <a:pt x="26" y="13"/>
                          </a:cubicBezTo>
                          <a:cubicBezTo>
                            <a:pt x="26" y="11"/>
                            <a:pt x="25" y="10"/>
                            <a:pt x="23" y="10"/>
                          </a:cubicBezTo>
                          <a:cubicBezTo>
                            <a:pt x="16" y="10"/>
                            <a:pt x="16" y="10"/>
                            <a:pt x="16" y="10"/>
                          </a:cubicBezTo>
                          <a:lnTo>
                            <a:pt x="16" y="3"/>
                          </a:lnTo>
                          <a:close/>
                        </a:path>
                      </a:pathLst>
                    </a:custGeom>
                    <a:solidFill>
                      <a:schemeClr val="accent4">
                        <a:alpha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8">
                      <a:extLst>
                        <a:ext uri="{FF2B5EF4-FFF2-40B4-BE49-F238E27FC236}">
                          <a16:creationId xmlns:a16="http://schemas.microsoft.com/office/drawing/2014/main" id="{10854B9D-2685-4C36-A4F9-4482AAE34FA3}"/>
                        </a:ext>
                      </a:extLst>
                    </p:cNvPr>
                    <p:cNvSpPr>
                      <a:spLocks/>
                    </p:cNvSpPr>
                    <p:nvPr/>
                  </p:nvSpPr>
                  <p:spPr bwMode="auto">
                    <a:xfrm>
                      <a:off x="4558052" y="5038885"/>
                      <a:ext cx="102193" cy="102193"/>
                    </a:xfrm>
                    <a:custGeom>
                      <a:avLst/>
                      <a:gdLst>
                        <a:gd name="T0" fmla="*/ 16 w 26"/>
                        <a:gd name="T1" fmla="*/ 3 h 26"/>
                        <a:gd name="T2" fmla="*/ 13 w 26"/>
                        <a:gd name="T3" fmla="*/ 0 h 26"/>
                        <a:gd name="T4" fmla="*/ 10 w 26"/>
                        <a:gd name="T5" fmla="*/ 3 h 26"/>
                        <a:gd name="T6" fmla="*/ 10 w 26"/>
                        <a:gd name="T7" fmla="*/ 10 h 26"/>
                        <a:gd name="T8" fmla="*/ 3 w 26"/>
                        <a:gd name="T9" fmla="*/ 10 h 26"/>
                        <a:gd name="T10" fmla="*/ 0 w 26"/>
                        <a:gd name="T11" fmla="*/ 13 h 26"/>
                        <a:gd name="T12" fmla="*/ 3 w 26"/>
                        <a:gd name="T13" fmla="*/ 16 h 26"/>
                        <a:gd name="T14" fmla="*/ 10 w 26"/>
                        <a:gd name="T15" fmla="*/ 16 h 26"/>
                        <a:gd name="T16" fmla="*/ 10 w 26"/>
                        <a:gd name="T17" fmla="*/ 23 h 26"/>
                        <a:gd name="T18" fmla="*/ 13 w 26"/>
                        <a:gd name="T19" fmla="*/ 26 h 26"/>
                        <a:gd name="T20" fmla="*/ 16 w 26"/>
                        <a:gd name="T21" fmla="*/ 23 h 26"/>
                        <a:gd name="T22" fmla="*/ 16 w 26"/>
                        <a:gd name="T23" fmla="*/ 16 h 26"/>
                        <a:gd name="T24" fmla="*/ 23 w 26"/>
                        <a:gd name="T25" fmla="*/ 16 h 26"/>
                        <a:gd name="T26" fmla="*/ 26 w 26"/>
                        <a:gd name="T27" fmla="*/ 13 h 26"/>
                        <a:gd name="T28" fmla="*/ 23 w 26"/>
                        <a:gd name="T29" fmla="*/ 10 h 26"/>
                        <a:gd name="T30" fmla="*/ 16 w 26"/>
                        <a:gd name="T31" fmla="*/ 10 h 26"/>
                        <a:gd name="T32" fmla="*/ 16 w 26"/>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16" y="3"/>
                          </a:moveTo>
                          <a:cubicBezTo>
                            <a:pt x="16" y="2"/>
                            <a:pt x="14" y="0"/>
                            <a:pt x="13" y="0"/>
                          </a:cubicBezTo>
                          <a:cubicBezTo>
                            <a:pt x="11" y="0"/>
                            <a:pt x="10" y="2"/>
                            <a:pt x="10" y="3"/>
                          </a:cubicBezTo>
                          <a:cubicBezTo>
                            <a:pt x="10" y="10"/>
                            <a:pt x="10" y="10"/>
                            <a:pt x="10" y="10"/>
                          </a:cubicBezTo>
                          <a:cubicBezTo>
                            <a:pt x="3" y="10"/>
                            <a:pt x="3" y="10"/>
                            <a:pt x="3" y="10"/>
                          </a:cubicBezTo>
                          <a:cubicBezTo>
                            <a:pt x="1" y="10"/>
                            <a:pt x="0" y="11"/>
                            <a:pt x="0" y="13"/>
                          </a:cubicBezTo>
                          <a:cubicBezTo>
                            <a:pt x="0" y="15"/>
                            <a:pt x="1" y="16"/>
                            <a:pt x="3" y="16"/>
                          </a:cubicBezTo>
                          <a:cubicBezTo>
                            <a:pt x="10" y="16"/>
                            <a:pt x="10" y="16"/>
                            <a:pt x="10" y="16"/>
                          </a:cubicBezTo>
                          <a:cubicBezTo>
                            <a:pt x="10" y="23"/>
                            <a:pt x="10" y="23"/>
                            <a:pt x="10" y="23"/>
                          </a:cubicBezTo>
                          <a:cubicBezTo>
                            <a:pt x="10" y="25"/>
                            <a:pt x="11" y="26"/>
                            <a:pt x="13" y="26"/>
                          </a:cubicBezTo>
                          <a:cubicBezTo>
                            <a:pt x="14" y="26"/>
                            <a:pt x="16" y="25"/>
                            <a:pt x="16" y="23"/>
                          </a:cubicBezTo>
                          <a:cubicBezTo>
                            <a:pt x="16" y="16"/>
                            <a:pt x="16" y="16"/>
                            <a:pt x="16" y="16"/>
                          </a:cubicBezTo>
                          <a:cubicBezTo>
                            <a:pt x="23" y="16"/>
                            <a:pt x="23" y="16"/>
                            <a:pt x="23" y="16"/>
                          </a:cubicBezTo>
                          <a:cubicBezTo>
                            <a:pt x="24" y="16"/>
                            <a:pt x="26" y="15"/>
                            <a:pt x="26" y="13"/>
                          </a:cubicBezTo>
                          <a:cubicBezTo>
                            <a:pt x="26" y="11"/>
                            <a:pt x="24" y="10"/>
                            <a:pt x="23" y="10"/>
                          </a:cubicBezTo>
                          <a:cubicBezTo>
                            <a:pt x="16" y="10"/>
                            <a:pt x="16" y="10"/>
                            <a:pt x="16" y="10"/>
                          </a:cubicBezTo>
                          <a:lnTo>
                            <a:pt x="16" y="3"/>
                          </a:lnTo>
                          <a:close/>
                        </a:path>
                      </a:pathLst>
                    </a:custGeom>
                    <a:solidFill>
                      <a:schemeClr val="accent4">
                        <a:alpha val="6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26" name="Group 125">
                  <a:extLst>
                    <a:ext uri="{FF2B5EF4-FFF2-40B4-BE49-F238E27FC236}">
                      <a16:creationId xmlns:a16="http://schemas.microsoft.com/office/drawing/2014/main" id="{A84FE1F0-2134-4662-8C4B-342CA2F32F8E}"/>
                    </a:ext>
                  </a:extLst>
                </p:cNvPr>
                <p:cNvGrpSpPr/>
                <p:nvPr/>
              </p:nvGrpSpPr>
              <p:grpSpPr>
                <a:xfrm flipH="1">
                  <a:off x="4006699" y="2304414"/>
                  <a:ext cx="339726" cy="1454149"/>
                  <a:chOff x="-6958012" y="9586283"/>
                  <a:chExt cx="339726" cy="1454149"/>
                </a:xfrm>
                <a:solidFill>
                  <a:schemeClr val="accent4">
                    <a:lumMod val="50000"/>
                  </a:schemeClr>
                </a:solidFill>
              </p:grpSpPr>
              <p:sp>
                <p:nvSpPr>
                  <p:cNvPr id="201" name="Freeform 19">
                    <a:extLst>
                      <a:ext uri="{FF2B5EF4-FFF2-40B4-BE49-F238E27FC236}">
                        <a16:creationId xmlns:a16="http://schemas.microsoft.com/office/drawing/2014/main" id="{1BD5CD0D-F3E6-4D6D-8DB7-7B384DF0F07F}"/>
                      </a:ext>
                    </a:extLst>
                  </p:cNvPr>
                  <p:cNvSpPr>
                    <a:spLocks/>
                  </p:cNvSpPr>
                  <p:nvPr/>
                </p:nvSpPr>
                <p:spPr bwMode="auto">
                  <a:xfrm>
                    <a:off x="-6880224" y="9586283"/>
                    <a:ext cx="111125" cy="209550"/>
                  </a:xfrm>
                  <a:custGeom>
                    <a:avLst/>
                    <a:gdLst>
                      <a:gd name="T0" fmla="*/ 28 w 46"/>
                      <a:gd name="T1" fmla="*/ 86 h 86"/>
                      <a:gd name="T2" fmla="*/ 2 w 46"/>
                      <a:gd name="T3" fmla="*/ 34 h 86"/>
                      <a:gd name="T4" fmla="*/ 19 w 46"/>
                      <a:gd name="T5" fmla="*/ 1 h 86"/>
                      <a:gd name="T6" fmla="*/ 43 w 46"/>
                      <a:gd name="T7" fmla="*/ 29 h 86"/>
                      <a:gd name="T8" fmla="*/ 28 w 46"/>
                      <a:gd name="T9" fmla="*/ 86 h 86"/>
                    </a:gdLst>
                    <a:ahLst/>
                    <a:cxnLst>
                      <a:cxn ang="0">
                        <a:pos x="T0" y="T1"/>
                      </a:cxn>
                      <a:cxn ang="0">
                        <a:pos x="T2" y="T3"/>
                      </a:cxn>
                      <a:cxn ang="0">
                        <a:pos x="T4" y="T5"/>
                      </a:cxn>
                      <a:cxn ang="0">
                        <a:pos x="T6" y="T7"/>
                      </a:cxn>
                      <a:cxn ang="0">
                        <a:pos x="T8" y="T9"/>
                      </a:cxn>
                    </a:cxnLst>
                    <a:rect l="0" t="0" r="r" b="b"/>
                    <a:pathLst>
                      <a:path w="46" h="86">
                        <a:moveTo>
                          <a:pt x="28" y="86"/>
                        </a:moveTo>
                        <a:cubicBezTo>
                          <a:pt x="28" y="86"/>
                          <a:pt x="5" y="64"/>
                          <a:pt x="2" y="34"/>
                        </a:cubicBezTo>
                        <a:cubicBezTo>
                          <a:pt x="0" y="22"/>
                          <a:pt x="8" y="2"/>
                          <a:pt x="19" y="1"/>
                        </a:cubicBezTo>
                        <a:cubicBezTo>
                          <a:pt x="30" y="0"/>
                          <a:pt x="41" y="13"/>
                          <a:pt x="43" y="29"/>
                        </a:cubicBezTo>
                        <a:cubicBezTo>
                          <a:pt x="46" y="59"/>
                          <a:pt x="28" y="86"/>
                          <a:pt x="28"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
                    <a:extLst>
                      <a:ext uri="{FF2B5EF4-FFF2-40B4-BE49-F238E27FC236}">
                        <a16:creationId xmlns:a16="http://schemas.microsoft.com/office/drawing/2014/main" id="{B04AABBB-E26F-40CE-BDDD-6297467F6093}"/>
                      </a:ext>
                    </a:extLst>
                  </p:cNvPr>
                  <p:cNvSpPr>
                    <a:spLocks/>
                  </p:cNvSpPr>
                  <p:nvPr/>
                </p:nvSpPr>
                <p:spPr bwMode="auto">
                  <a:xfrm>
                    <a:off x="-6788149" y="9768845"/>
                    <a:ext cx="138113" cy="149225"/>
                  </a:xfrm>
                  <a:custGeom>
                    <a:avLst/>
                    <a:gdLst>
                      <a:gd name="T0" fmla="*/ 0 w 57"/>
                      <a:gd name="T1" fmla="*/ 62 h 62"/>
                      <a:gd name="T2" fmla="*/ 18 w 57"/>
                      <a:gd name="T3" fmla="*/ 14 h 62"/>
                      <a:gd name="T4" fmla="*/ 49 w 57"/>
                      <a:gd name="T5" fmla="*/ 7 h 62"/>
                      <a:gd name="T6" fmla="*/ 45 w 57"/>
                      <a:gd name="T7" fmla="*/ 38 h 62"/>
                      <a:gd name="T8" fmla="*/ 0 w 57"/>
                      <a:gd name="T9" fmla="*/ 62 h 62"/>
                    </a:gdLst>
                    <a:ahLst/>
                    <a:cxnLst>
                      <a:cxn ang="0">
                        <a:pos x="T0" y="T1"/>
                      </a:cxn>
                      <a:cxn ang="0">
                        <a:pos x="T2" y="T3"/>
                      </a:cxn>
                      <a:cxn ang="0">
                        <a:pos x="T4" y="T5"/>
                      </a:cxn>
                      <a:cxn ang="0">
                        <a:pos x="T6" y="T7"/>
                      </a:cxn>
                      <a:cxn ang="0">
                        <a:pos x="T8" y="T9"/>
                      </a:cxn>
                    </a:cxnLst>
                    <a:rect l="0" t="0" r="r" b="b"/>
                    <a:pathLst>
                      <a:path w="57" h="62">
                        <a:moveTo>
                          <a:pt x="0" y="62"/>
                        </a:moveTo>
                        <a:cubicBezTo>
                          <a:pt x="0" y="62"/>
                          <a:pt x="0" y="33"/>
                          <a:pt x="18" y="14"/>
                        </a:cubicBezTo>
                        <a:cubicBezTo>
                          <a:pt x="24" y="6"/>
                          <a:pt x="41" y="0"/>
                          <a:pt x="49" y="7"/>
                        </a:cubicBezTo>
                        <a:cubicBezTo>
                          <a:pt x="57" y="13"/>
                          <a:pt x="55" y="28"/>
                          <a:pt x="45" y="38"/>
                        </a:cubicBezTo>
                        <a:cubicBezTo>
                          <a:pt x="28" y="58"/>
                          <a:pt x="0" y="62"/>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1">
                    <a:extLst>
                      <a:ext uri="{FF2B5EF4-FFF2-40B4-BE49-F238E27FC236}">
                        <a16:creationId xmlns:a16="http://schemas.microsoft.com/office/drawing/2014/main" id="{4BD0CAD2-2D9C-4CC0-95D7-DCEABEF3146A}"/>
                      </a:ext>
                    </a:extLst>
                  </p:cNvPr>
                  <p:cNvSpPr>
                    <a:spLocks/>
                  </p:cNvSpPr>
                  <p:nvPr/>
                </p:nvSpPr>
                <p:spPr bwMode="auto">
                  <a:xfrm>
                    <a:off x="-6791324" y="9964108"/>
                    <a:ext cx="173038" cy="117475"/>
                  </a:xfrm>
                  <a:custGeom>
                    <a:avLst/>
                    <a:gdLst>
                      <a:gd name="T0" fmla="*/ 0 w 71"/>
                      <a:gd name="T1" fmla="*/ 40 h 48"/>
                      <a:gd name="T2" fmla="*/ 36 w 71"/>
                      <a:gd name="T3" fmla="*/ 4 h 48"/>
                      <a:gd name="T4" fmla="*/ 67 w 71"/>
                      <a:gd name="T5" fmla="*/ 10 h 48"/>
                      <a:gd name="T6" fmla="*/ 51 w 71"/>
                      <a:gd name="T7" fmla="*/ 38 h 48"/>
                      <a:gd name="T8" fmla="*/ 0 w 71"/>
                      <a:gd name="T9" fmla="*/ 40 h 48"/>
                    </a:gdLst>
                    <a:ahLst/>
                    <a:cxnLst>
                      <a:cxn ang="0">
                        <a:pos x="T0" y="T1"/>
                      </a:cxn>
                      <a:cxn ang="0">
                        <a:pos x="T2" y="T3"/>
                      </a:cxn>
                      <a:cxn ang="0">
                        <a:pos x="T4" y="T5"/>
                      </a:cxn>
                      <a:cxn ang="0">
                        <a:pos x="T6" y="T7"/>
                      </a:cxn>
                      <a:cxn ang="0">
                        <a:pos x="T8" y="T9"/>
                      </a:cxn>
                    </a:cxnLst>
                    <a:rect l="0" t="0" r="r" b="b"/>
                    <a:pathLst>
                      <a:path w="71" h="48">
                        <a:moveTo>
                          <a:pt x="0" y="40"/>
                        </a:moveTo>
                        <a:cubicBezTo>
                          <a:pt x="0" y="40"/>
                          <a:pt x="12" y="15"/>
                          <a:pt x="36" y="4"/>
                        </a:cubicBezTo>
                        <a:cubicBezTo>
                          <a:pt x="45" y="0"/>
                          <a:pt x="63" y="1"/>
                          <a:pt x="67" y="10"/>
                        </a:cubicBezTo>
                        <a:cubicBezTo>
                          <a:pt x="71" y="20"/>
                          <a:pt x="64" y="32"/>
                          <a:pt x="51" y="38"/>
                        </a:cubicBezTo>
                        <a:cubicBezTo>
                          <a:pt x="27" y="48"/>
                          <a:pt x="0" y="40"/>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2">
                    <a:extLst>
                      <a:ext uri="{FF2B5EF4-FFF2-40B4-BE49-F238E27FC236}">
                        <a16:creationId xmlns:a16="http://schemas.microsoft.com/office/drawing/2014/main" id="{3936D758-F2E4-4EF2-A590-0CD0559C3A0F}"/>
                      </a:ext>
                    </a:extLst>
                  </p:cNvPr>
                  <p:cNvSpPr>
                    <a:spLocks/>
                  </p:cNvSpPr>
                  <p:nvPr/>
                </p:nvSpPr>
                <p:spPr bwMode="auto">
                  <a:xfrm>
                    <a:off x="-6958012" y="9814883"/>
                    <a:ext cx="166688" cy="114300"/>
                  </a:xfrm>
                  <a:custGeom>
                    <a:avLst/>
                    <a:gdLst>
                      <a:gd name="T0" fmla="*/ 69 w 69"/>
                      <a:gd name="T1" fmla="*/ 44 h 47"/>
                      <a:gd name="T2" fmla="*/ 20 w 69"/>
                      <a:gd name="T3" fmla="*/ 34 h 47"/>
                      <a:gd name="T4" fmla="*/ 5 w 69"/>
                      <a:gd name="T5" fmla="*/ 8 h 47"/>
                      <a:gd name="T6" fmla="*/ 35 w 69"/>
                      <a:gd name="T7" fmla="*/ 7 h 47"/>
                      <a:gd name="T8" fmla="*/ 69 w 69"/>
                      <a:gd name="T9" fmla="*/ 44 h 47"/>
                    </a:gdLst>
                    <a:ahLst/>
                    <a:cxnLst>
                      <a:cxn ang="0">
                        <a:pos x="T0" y="T1"/>
                      </a:cxn>
                      <a:cxn ang="0">
                        <a:pos x="T2" y="T3"/>
                      </a:cxn>
                      <a:cxn ang="0">
                        <a:pos x="T4" y="T5"/>
                      </a:cxn>
                      <a:cxn ang="0">
                        <a:pos x="T6" y="T7"/>
                      </a:cxn>
                      <a:cxn ang="0">
                        <a:pos x="T8" y="T9"/>
                      </a:cxn>
                    </a:cxnLst>
                    <a:rect l="0" t="0" r="r" b="b"/>
                    <a:pathLst>
                      <a:path w="69" h="47">
                        <a:moveTo>
                          <a:pt x="69" y="44"/>
                        </a:moveTo>
                        <a:cubicBezTo>
                          <a:pt x="69" y="44"/>
                          <a:pt x="43" y="47"/>
                          <a:pt x="20" y="34"/>
                        </a:cubicBezTo>
                        <a:cubicBezTo>
                          <a:pt x="11" y="29"/>
                          <a:pt x="0" y="15"/>
                          <a:pt x="5" y="8"/>
                        </a:cubicBezTo>
                        <a:cubicBezTo>
                          <a:pt x="9" y="0"/>
                          <a:pt x="23" y="0"/>
                          <a:pt x="35" y="7"/>
                        </a:cubicBezTo>
                        <a:cubicBezTo>
                          <a:pt x="58" y="20"/>
                          <a:pt x="69" y="44"/>
                          <a:pt x="6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3">
                    <a:extLst>
                      <a:ext uri="{FF2B5EF4-FFF2-40B4-BE49-F238E27FC236}">
                        <a16:creationId xmlns:a16="http://schemas.microsoft.com/office/drawing/2014/main" id="{4E5D5856-BF4B-415B-8937-22DE7FD1AEAC}"/>
                      </a:ext>
                    </a:extLst>
                  </p:cNvPr>
                  <p:cNvSpPr>
                    <a:spLocks/>
                  </p:cNvSpPr>
                  <p:nvPr/>
                </p:nvSpPr>
                <p:spPr bwMode="auto">
                  <a:xfrm>
                    <a:off x="-6948487" y="9954583"/>
                    <a:ext cx="165100" cy="117475"/>
                  </a:xfrm>
                  <a:custGeom>
                    <a:avLst/>
                    <a:gdLst>
                      <a:gd name="T0" fmla="*/ 68 w 68"/>
                      <a:gd name="T1" fmla="*/ 44 h 48"/>
                      <a:gd name="T2" fmla="*/ 19 w 68"/>
                      <a:gd name="T3" fmla="*/ 35 h 48"/>
                      <a:gd name="T4" fmla="*/ 4 w 68"/>
                      <a:gd name="T5" fmla="*/ 8 h 48"/>
                      <a:gd name="T6" fmla="*/ 35 w 68"/>
                      <a:gd name="T7" fmla="*/ 7 h 48"/>
                      <a:gd name="T8" fmla="*/ 68 w 68"/>
                      <a:gd name="T9" fmla="*/ 44 h 48"/>
                    </a:gdLst>
                    <a:ahLst/>
                    <a:cxnLst>
                      <a:cxn ang="0">
                        <a:pos x="T0" y="T1"/>
                      </a:cxn>
                      <a:cxn ang="0">
                        <a:pos x="T2" y="T3"/>
                      </a:cxn>
                      <a:cxn ang="0">
                        <a:pos x="T4" y="T5"/>
                      </a:cxn>
                      <a:cxn ang="0">
                        <a:pos x="T6" y="T7"/>
                      </a:cxn>
                      <a:cxn ang="0">
                        <a:pos x="T8" y="T9"/>
                      </a:cxn>
                    </a:cxnLst>
                    <a:rect l="0" t="0" r="r" b="b"/>
                    <a:pathLst>
                      <a:path w="68" h="48">
                        <a:moveTo>
                          <a:pt x="68" y="44"/>
                        </a:moveTo>
                        <a:cubicBezTo>
                          <a:pt x="68" y="44"/>
                          <a:pt x="42" y="48"/>
                          <a:pt x="19" y="35"/>
                        </a:cubicBezTo>
                        <a:cubicBezTo>
                          <a:pt x="11" y="30"/>
                          <a:pt x="0" y="15"/>
                          <a:pt x="4" y="8"/>
                        </a:cubicBezTo>
                        <a:cubicBezTo>
                          <a:pt x="9" y="0"/>
                          <a:pt x="23" y="0"/>
                          <a:pt x="35" y="7"/>
                        </a:cubicBezTo>
                        <a:cubicBezTo>
                          <a:pt x="58" y="20"/>
                          <a:pt x="68" y="44"/>
                          <a:pt x="6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4">
                    <a:extLst>
                      <a:ext uri="{FF2B5EF4-FFF2-40B4-BE49-F238E27FC236}">
                        <a16:creationId xmlns:a16="http://schemas.microsoft.com/office/drawing/2014/main" id="{E8070E41-4978-42DD-9A36-E3901E9CA37C}"/>
                      </a:ext>
                    </a:extLst>
                  </p:cNvPr>
                  <p:cNvSpPr>
                    <a:spLocks/>
                  </p:cNvSpPr>
                  <p:nvPr/>
                </p:nvSpPr>
                <p:spPr bwMode="auto">
                  <a:xfrm>
                    <a:off x="-6935787" y="10165720"/>
                    <a:ext cx="130175" cy="104775"/>
                  </a:xfrm>
                  <a:custGeom>
                    <a:avLst/>
                    <a:gdLst>
                      <a:gd name="T0" fmla="*/ 54 w 54"/>
                      <a:gd name="T1" fmla="*/ 37 h 43"/>
                      <a:gd name="T2" fmla="*/ 14 w 54"/>
                      <a:gd name="T3" fmla="*/ 33 h 43"/>
                      <a:gd name="T4" fmla="*/ 5 w 54"/>
                      <a:gd name="T5" fmla="*/ 9 h 43"/>
                      <a:gd name="T6" fmla="*/ 30 w 54"/>
                      <a:gd name="T7" fmla="*/ 5 h 43"/>
                      <a:gd name="T8" fmla="*/ 54 w 54"/>
                      <a:gd name="T9" fmla="*/ 37 h 43"/>
                    </a:gdLst>
                    <a:ahLst/>
                    <a:cxnLst>
                      <a:cxn ang="0">
                        <a:pos x="T0" y="T1"/>
                      </a:cxn>
                      <a:cxn ang="0">
                        <a:pos x="T2" y="T3"/>
                      </a:cxn>
                      <a:cxn ang="0">
                        <a:pos x="T4" y="T5"/>
                      </a:cxn>
                      <a:cxn ang="0">
                        <a:pos x="T6" y="T7"/>
                      </a:cxn>
                      <a:cxn ang="0">
                        <a:pos x="T8" y="T9"/>
                      </a:cxn>
                    </a:cxnLst>
                    <a:rect l="0" t="0" r="r" b="b"/>
                    <a:pathLst>
                      <a:path w="54" h="43">
                        <a:moveTo>
                          <a:pt x="54" y="37"/>
                        </a:moveTo>
                        <a:cubicBezTo>
                          <a:pt x="54" y="37"/>
                          <a:pt x="32" y="43"/>
                          <a:pt x="14" y="33"/>
                        </a:cubicBezTo>
                        <a:cubicBezTo>
                          <a:pt x="8" y="29"/>
                          <a:pt x="0" y="17"/>
                          <a:pt x="5" y="9"/>
                        </a:cubicBezTo>
                        <a:cubicBezTo>
                          <a:pt x="9" y="1"/>
                          <a:pt x="21" y="0"/>
                          <a:pt x="30" y="5"/>
                        </a:cubicBezTo>
                        <a:cubicBezTo>
                          <a:pt x="48" y="15"/>
                          <a:pt x="54" y="37"/>
                          <a:pt x="5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5">
                    <a:extLst>
                      <a:ext uri="{FF2B5EF4-FFF2-40B4-BE49-F238E27FC236}">
                        <a16:creationId xmlns:a16="http://schemas.microsoft.com/office/drawing/2014/main" id="{0F4CBADC-A8E6-4DCE-BEA7-E069D683FF18}"/>
                      </a:ext>
                    </a:extLst>
                  </p:cNvPr>
                  <p:cNvSpPr>
                    <a:spLocks/>
                  </p:cNvSpPr>
                  <p:nvPr/>
                </p:nvSpPr>
                <p:spPr bwMode="auto">
                  <a:xfrm>
                    <a:off x="-6797674" y="10160958"/>
                    <a:ext cx="133350" cy="100012"/>
                  </a:xfrm>
                  <a:custGeom>
                    <a:avLst/>
                    <a:gdLst>
                      <a:gd name="T0" fmla="*/ 0 w 55"/>
                      <a:gd name="T1" fmla="*/ 39 h 41"/>
                      <a:gd name="T2" fmla="*/ 26 w 55"/>
                      <a:gd name="T3" fmla="*/ 7 h 41"/>
                      <a:gd name="T4" fmla="*/ 51 w 55"/>
                      <a:gd name="T5" fmla="*/ 7 h 41"/>
                      <a:gd name="T6" fmla="*/ 40 w 55"/>
                      <a:gd name="T7" fmla="*/ 29 h 41"/>
                      <a:gd name="T8" fmla="*/ 0 w 55"/>
                      <a:gd name="T9" fmla="*/ 39 h 41"/>
                    </a:gdLst>
                    <a:ahLst/>
                    <a:cxnLst>
                      <a:cxn ang="0">
                        <a:pos x="T0" y="T1"/>
                      </a:cxn>
                      <a:cxn ang="0">
                        <a:pos x="T2" y="T3"/>
                      </a:cxn>
                      <a:cxn ang="0">
                        <a:pos x="T4" y="T5"/>
                      </a:cxn>
                      <a:cxn ang="0">
                        <a:pos x="T6" y="T7"/>
                      </a:cxn>
                      <a:cxn ang="0">
                        <a:pos x="T8" y="T9"/>
                      </a:cxn>
                    </a:cxnLst>
                    <a:rect l="0" t="0" r="r" b="b"/>
                    <a:pathLst>
                      <a:path w="55" h="41">
                        <a:moveTo>
                          <a:pt x="0" y="39"/>
                        </a:moveTo>
                        <a:cubicBezTo>
                          <a:pt x="0" y="39"/>
                          <a:pt x="8" y="18"/>
                          <a:pt x="26" y="7"/>
                        </a:cubicBezTo>
                        <a:cubicBezTo>
                          <a:pt x="32" y="3"/>
                          <a:pt x="47" y="0"/>
                          <a:pt x="51" y="7"/>
                        </a:cubicBezTo>
                        <a:cubicBezTo>
                          <a:pt x="55" y="13"/>
                          <a:pt x="49" y="23"/>
                          <a:pt x="40" y="29"/>
                        </a:cubicBezTo>
                        <a:cubicBezTo>
                          <a:pt x="22" y="41"/>
                          <a:pt x="0" y="39"/>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6">
                    <a:extLst>
                      <a:ext uri="{FF2B5EF4-FFF2-40B4-BE49-F238E27FC236}">
                        <a16:creationId xmlns:a16="http://schemas.microsoft.com/office/drawing/2014/main" id="{D4FDC7F1-BF52-4CB0-82E1-FF8A784A794B}"/>
                      </a:ext>
                    </a:extLst>
                  </p:cNvPr>
                  <p:cNvSpPr>
                    <a:spLocks/>
                  </p:cNvSpPr>
                  <p:nvPr/>
                </p:nvSpPr>
                <p:spPr bwMode="auto">
                  <a:xfrm>
                    <a:off x="-6892924" y="9759320"/>
                    <a:ext cx="192088" cy="1281112"/>
                  </a:xfrm>
                  <a:custGeom>
                    <a:avLst/>
                    <a:gdLst>
                      <a:gd name="T0" fmla="*/ 67 w 79"/>
                      <a:gd name="T1" fmla="*/ 527 h 529"/>
                      <a:gd name="T2" fmla="*/ 79 w 79"/>
                      <a:gd name="T3" fmla="*/ 528 h 529"/>
                      <a:gd name="T4" fmla="*/ 78 w 79"/>
                      <a:gd name="T5" fmla="*/ 523 h 529"/>
                      <a:gd name="T6" fmla="*/ 78 w 79"/>
                      <a:gd name="T7" fmla="*/ 526 h 529"/>
                      <a:gd name="T8" fmla="*/ 78 w 79"/>
                      <a:gd name="T9" fmla="*/ 523 h 529"/>
                      <a:gd name="T10" fmla="*/ 52 w 79"/>
                      <a:gd name="T11" fmla="*/ 512 h 529"/>
                      <a:gd name="T12" fmla="*/ 24 w 79"/>
                      <a:gd name="T13" fmla="*/ 434 h 529"/>
                      <a:gd name="T14" fmla="*/ 37 w 79"/>
                      <a:gd name="T15" fmla="*/ 222 h 529"/>
                      <a:gd name="T16" fmla="*/ 37 w 79"/>
                      <a:gd name="T17" fmla="*/ 25 h 529"/>
                      <a:gd name="T18" fmla="*/ 34 w 79"/>
                      <a:gd name="T19" fmla="*/ 0 h 529"/>
                      <a:gd name="T20" fmla="*/ 28 w 79"/>
                      <a:gd name="T21" fmla="*/ 0 h 529"/>
                      <a:gd name="T22" fmla="*/ 32 w 79"/>
                      <a:gd name="T23" fmla="*/ 26 h 529"/>
                      <a:gd name="T24" fmla="*/ 32 w 79"/>
                      <a:gd name="T25" fmla="*/ 221 h 529"/>
                      <a:gd name="T26" fmla="*/ 49 w 79"/>
                      <a:gd name="T27" fmla="*/ 516 h 529"/>
                      <a:gd name="T28" fmla="*/ 67 w 79"/>
                      <a:gd name="T29" fmla="*/ 52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29">
                        <a:moveTo>
                          <a:pt x="67" y="527"/>
                        </a:moveTo>
                        <a:cubicBezTo>
                          <a:pt x="74" y="529"/>
                          <a:pt x="78" y="528"/>
                          <a:pt x="79" y="528"/>
                        </a:cubicBezTo>
                        <a:cubicBezTo>
                          <a:pt x="78" y="523"/>
                          <a:pt x="78" y="523"/>
                          <a:pt x="78" y="523"/>
                        </a:cubicBezTo>
                        <a:cubicBezTo>
                          <a:pt x="78" y="526"/>
                          <a:pt x="78" y="526"/>
                          <a:pt x="78" y="526"/>
                        </a:cubicBezTo>
                        <a:cubicBezTo>
                          <a:pt x="78" y="523"/>
                          <a:pt x="78" y="523"/>
                          <a:pt x="78" y="523"/>
                        </a:cubicBezTo>
                        <a:cubicBezTo>
                          <a:pt x="77" y="523"/>
                          <a:pt x="65" y="525"/>
                          <a:pt x="52" y="512"/>
                        </a:cubicBezTo>
                        <a:cubicBezTo>
                          <a:pt x="38" y="498"/>
                          <a:pt x="29" y="471"/>
                          <a:pt x="24" y="434"/>
                        </a:cubicBezTo>
                        <a:cubicBezTo>
                          <a:pt x="18" y="382"/>
                          <a:pt x="23" y="311"/>
                          <a:pt x="37" y="222"/>
                        </a:cubicBezTo>
                        <a:cubicBezTo>
                          <a:pt x="54" y="118"/>
                          <a:pt x="44" y="62"/>
                          <a:pt x="37" y="25"/>
                        </a:cubicBezTo>
                        <a:cubicBezTo>
                          <a:pt x="36" y="15"/>
                          <a:pt x="34" y="7"/>
                          <a:pt x="34" y="0"/>
                        </a:cubicBezTo>
                        <a:cubicBezTo>
                          <a:pt x="28" y="0"/>
                          <a:pt x="28" y="0"/>
                          <a:pt x="28" y="0"/>
                        </a:cubicBezTo>
                        <a:cubicBezTo>
                          <a:pt x="29" y="8"/>
                          <a:pt x="30" y="16"/>
                          <a:pt x="32" y="26"/>
                        </a:cubicBezTo>
                        <a:cubicBezTo>
                          <a:pt x="39" y="63"/>
                          <a:pt x="49" y="118"/>
                          <a:pt x="32" y="221"/>
                        </a:cubicBezTo>
                        <a:cubicBezTo>
                          <a:pt x="0" y="419"/>
                          <a:pt x="23" y="491"/>
                          <a:pt x="49" y="516"/>
                        </a:cubicBezTo>
                        <a:cubicBezTo>
                          <a:pt x="56" y="523"/>
                          <a:pt x="62" y="526"/>
                          <a:pt x="67" y="5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 name="Freeform 39">
                  <a:extLst>
                    <a:ext uri="{FF2B5EF4-FFF2-40B4-BE49-F238E27FC236}">
                      <a16:creationId xmlns:a16="http://schemas.microsoft.com/office/drawing/2014/main" id="{EB3D9D20-6734-4F9C-AFF8-7CE74A362B11}"/>
                    </a:ext>
                  </a:extLst>
                </p:cNvPr>
                <p:cNvSpPr>
                  <a:spLocks/>
                </p:cNvSpPr>
                <p:nvPr/>
              </p:nvSpPr>
              <p:spPr bwMode="auto">
                <a:xfrm flipH="1">
                  <a:off x="3557437" y="4255451"/>
                  <a:ext cx="2605088" cy="1165225"/>
                </a:xfrm>
                <a:custGeom>
                  <a:avLst/>
                  <a:gdLst>
                    <a:gd name="T0" fmla="*/ 1019 w 1076"/>
                    <a:gd name="T1" fmla="*/ 433 h 481"/>
                    <a:gd name="T2" fmla="*/ 596 w 1076"/>
                    <a:gd name="T3" fmla="*/ 49 h 481"/>
                    <a:gd name="T4" fmla="*/ 737 w 1076"/>
                    <a:gd name="T5" fmla="*/ 305 h 481"/>
                    <a:gd name="T6" fmla="*/ 531 w 1076"/>
                    <a:gd name="T7" fmla="*/ 165 h 481"/>
                    <a:gd name="T8" fmla="*/ 469 w 1076"/>
                    <a:gd name="T9" fmla="*/ 307 h 481"/>
                    <a:gd name="T10" fmla="*/ 382 w 1076"/>
                    <a:gd name="T11" fmla="*/ 234 h 481"/>
                    <a:gd name="T12" fmla="*/ 277 w 1076"/>
                    <a:gd name="T13" fmla="*/ 320 h 481"/>
                    <a:gd name="T14" fmla="*/ 579 w 1076"/>
                    <a:gd name="T15" fmla="*/ 375 h 481"/>
                    <a:gd name="T16" fmla="*/ 100 w 1076"/>
                    <a:gd name="T17" fmla="*/ 344 h 481"/>
                    <a:gd name="T18" fmla="*/ 1019 w 1076"/>
                    <a:gd name="T19" fmla="*/ 43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6" h="481">
                      <a:moveTo>
                        <a:pt x="1019" y="433"/>
                      </a:moveTo>
                      <a:cubicBezTo>
                        <a:pt x="1076" y="425"/>
                        <a:pt x="721" y="0"/>
                        <a:pt x="596" y="49"/>
                      </a:cubicBezTo>
                      <a:cubicBezTo>
                        <a:pt x="427" y="115"/>
                        <a:pt x="588" y="238"/>
                        <a:pt x="737" y="305"/>
                      </a:cubicBezTo>
                      <a:cubicBezTo>
                        <a:pt x="885" y="373"/>
                        <a:pt x="569" y="186"/>
                        <a:pt x="531" y="165"/>
                      </a:cubicBezTo>
                      <a:cubicBezTo>
                        <a:pt x="398" y="91"/>
                        <a:pt x="229" y="234"/>
                        <a:pt x="469" y="307"/>
                      </a:cubicBezTo>
                      <a:cubicBezTo>
                        <a:pt x="709" y="380"/>
                        <a:pt x="495" y="257"/>
                        <a:pt x="382" y="234"/>
                      </a:cubicBezTo>
                      <a:cubicBezTo>
                        <a:pt x="269" y="211"/>
                        <a:pt x="31" y="221"/>
                        <a:pt x="277" y="320"/>
                      </a:cubicBezTo>
                      <a:cubicBezTo>
                        <a:pt x="523" y="420"/>
                        <a:pt x="646" y="409"/>
                        <a:pt x="579" y="375"/>
                      </a:cubicBezTo>
                      <a:cubicBezTo>
                        <a:pt x="513" y="342"/>
                        <a:pt x="0" y="232"/>
                        <a:pt x="100" y="344"/>
                      </a:cubicBezTo>
                      <a:cubicBezTo>
                        <a:pt x="199" y="457"/>
                        <a:pt x="679" y="481"/>
                        <a:pt x="1019" y="433"/>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72">
                  <a:extLst>
                    <a:ext uri="{FF2B5EF4-FFF2-40B4-BE49-F238E27FC236}">
                      <a16:creationId xmlns:a16="http://schemas.microsoft.com/office/drawing/2014/main" id="{50B085D7-1CB6-484A-BD22-05FEC28FEB45}"/>
                    </a:ext>
                  </a:extLst>
                </p:cNvPr>
                <p:cNvSpPr>
                  <a:spLocks/>
                </p:cNvSpPr>
                <p:nvPr/>
              </p:nvSpPr>
              <p:spPr bwMode="auto">
                <a:xfrm flipH="1">
                  <a:off x="1166662" y="3402964"/>
                  <a:ext cx="3392488" cy="1279525"/>
                </a:xfrm>
                <a:custGeom>
                  <a:avLst/>
                  <a:gdLst>
                    <a:gd name="T0" fmla="*/ 1361 w 1401"/>
                    <a:gd name="T1" fmla="*/ 528 h 528"/>
                    <a:gd name="T2" fmla="*/ 1267 w 1401"/>
                    <a:gd name="T3" fmla="*/ 457 h 528"/>
                    <a:gd name="T4" fmla="*/ 991 w 1401"/>
                    <a:gd name="T5" fmla="*/ 461 h 528"/>
                    <a:gd name="T6" fmla="*/ 1203 w 1401"/>
                    <a:gd name="T7" fmla="*/ 236 h 528"/>
                    <a:gd name="T8" fmla="*/ 938 w 1401"/>
                    <a:gd name="T9" fmla="*/ 300 h 528"/>
                    <a:gd name="T10" fmla="*/ 1056 w 1401"/>
                    <a:gd name="T11" fmla="*/ 114 h 528"/>
                    <a:gd name="T12" fmla="*/ 705 w 1401"/>
                    <a:gd name="T13" fmla="*/ 271 h 528"/>
                    <a:gd name="T14" fmla="*/ 804 w 1401"/>
                    <a:gd name="T15" fmla="*/ 76 h 528"/>
                    <a:gd name="T16" fmla="*/ 634 w 1401"/>
                    <a:gd name="T17" fmla="*/ 137 h 528"/>
                    <a:gd name="T18" fmla="*/ 564 w 1401"/>
                    <a:gd name="T19" fmla="*/ 54 h 528"/>
                    <a:gd name="T20" fmla="*/ 442 w 1401"/>
                    <a:gd name="T21" fmla="*/ 195 h 528"/>
                    <a:gd name="T22" fmla="*/ 150 w 1401"/>
                    <a:gd name="T23" fmla="*/ 32 h 528"/>
                    <a:gd name="T24" fmla="*/ 172 w 1401"/>
                    <a:gd name="T25" fmla="*/ 491 h 528"/>
                    <a:gd name="T26" fmla="*/ 1361 w 1401"/>
                    <a:gd name="T27" fmla="*/ 52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1" h="528">
                      <a:moveTo>
                        <a:pt x="1361" y="528"/>
                      </a:moveTo>
                      <a:cubicBezTo>
                        <a:pt x="1382" y="499"/>
                        <a:pt x="1358" y="473"/>
                        <a:pt x="1267" y="457"/>
                      </a:cubicBezTo>
                      <a:cubicBezTo>
                        <a:pt x="1167" y="439"/>
                        <a:pt x="1070" y="446"/>
                        <a:pt x="991" y="461"/>
                      </a:cubicBezTo>
                      <a:cubicBezTo>
                        <a:pt x="1180" y="377"/>
                        <a:pt x="1401" y="257"/>
                        <a:pt x="1203" y="236"/>
                      </a:cubicBezTo>
                      <a:cubicBezTo>
                        <a:pt x="1142" y="230"/>
                        <a:pt x="1046" y="257"/>
                        <a:pt x="938" y="300"/>
                      </a:cubicBezTo>
                      <a:cubicBezTo>
                        <a:pt x="1059" y="208"/>
                        <a:pt x="1127" y="131"/>
                        <a:pt x="1056" y="114"/>
                      </a:cubicBezTo>
                      <a:cubicBezTo>
                        <a:pt x="990" y="98"/>
                        <a:pt x="852" y="172"/>
                        <a:pt x="705" y="271"/>
                      </a:cubicBezTo>
                      <a:cubicBezTo>
                        <a:pt x="790" y="187"/>
                        <a:pt x="840" y="113"/>
                        <a:pt x="804" y="76"/>
                      </a:cubicBezTo>
                      <a:cubicBezTo>
                        <a:pt x="775" y="46"/>
                        <a:pt x="710" y="77"/>
                        <a:pt x="634" y="137"/>
                      </a:cubicBezTo>
                      <a:cubicBezTo>
                        <a:pt x="639" y="82"/>
                        <a:pt x="617" y="49"/>
                        <a:pt x="564" y="54"/>
                      </a:cubicBezTo>
                      <a:cubicBezTo>
                        <a:pt x="515" y="58"/>
                        <a:pt x="473" y="120"/>
                        <a:pt x="442" y="195"/>
                      </a:cubicBezTo>
                      <a:cubicBezTo>
                        <a:pt x="399" y="76"/>
                        <a:pt x="276" y="0"/>
                        <a:pt x="150" y="32"/>
                      </a:cubicBezTo>
                      <a:cubicBezTo>
                        <a:pt x="0" y="69"/>
                        <a:pt x="110" y="355"/>
                        <a:pt x="172" y="491"/>
                      </a:cubicBezTo>
                      <a:lnTo>
                        <a:pt x="1361" y="528"/>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73">
                  <a:extLst>
                    <a:ext uri="{FF2B5EF4-FFF2-40B4-BE49-F238E27FC236}">
                      <a16:creationId xmlns:a16="http://schemas.microsoft.com/office/drawing/2014/main" id="{D532AF64-A544-4D52-B678-A1DECB0DD919}"/>
                    </a:ext>
                  </a:extLst>
                </p:cNvPr>
                <p:cNvSpPr>
                  <a:spLocks/>
                </p:cNvSpPr>
                <p:nvPr/>
              </p:nvSpPr>
              <p:spPr bwMode="auto">
                <a:xfrm flipH="1">
                  <a:off x="3532037" y="3239451"/>
                  <a:ext cx="2160588" cy="2066925"/>
                </a:xfrm>
                <a:custGeom>
                  <a:avLst/>
                  <a:gdLst>
                    <a:gd name="T0" fmla="*/ 844 w 892"/>
                    <a:gd name="T1" fmla="*/ 853 h 853"/>
                    <a:gd name="T2" fmla="*/ 836 w 892"/>
                    <a:gd name="T3" fmla="*/ 575 h 853"/>
                    <a:gd name="T4" fmla="*/ 802 w 892"/>
                    <a:gd name="T5" fmla="*/ 472 h 853"/>
                    <a:gd name="T6" fmla="*/ 715 w 892"/>
                    <a:gd name="T7" fmla="*/ 433 h 853"/>
                    <a:gd name="T8" fmla="*/ 540 w 892"/>
                    <a:gd name="T9" fmla="*/ 230 h 853"/>
                    <a:gd name="T10" fmla="*/ 441 w 892"/>
                    <a:gd name="T11" fmla="*/ 204 h 853"/>
                    <a:gd name="T12" fmla="*/ 341 w 892"/>
                    <a:gd name="T13" fmla="*/ 98 h 853"/>
                    <a:gd name="T14" fmla="*/ 232 w 892"/>
                    <a:gd name="T15" fmla="*/ 124 h 853"/>
                    <a:gd name="T16" fmla="*/ 145 w 892"/>
                    <a:gd name="T17" fmla="*/ 22 h 853"/>
                    <a:gd name="T18" fmla="*/ 108 w 892"/>
                    <a:gd name="T19" fmla="*/ 169 h 853"/>
                    <a:gd name="T20" fmla="*/ 101 w 892"/>
                    <a:gd name="T21" fmla="*/ 295 h 853"/>
                    <a:gd name="T22" fmla="*/ 80 w 892"/>
                    <a:gd name="T23" fmla="*/ 388 h 853"/>
                    <a:gd name="T24" fmla="*/ 207 w 892"/>
                    <a:gd name="T25" fmla="*/ 511 h 853"/>
                    <a:gd name="T26" fmla="*/ 244 w 892"/>
                    <a:gd name="T27" fmla="*/ 621 h 853"/>
                    <a:gd name="T28" fmla="*/ 373 w 892"/>
                    <a:gd name="T29" fmla="*/ 662 h 853"/>
                    <a:gd name="T30" fmla="*/ 422 w 892"/>
                    <a:gd name="T31" fmla="*/ 765 h 853"/>
                    <a:gd name="T32" fmla="*/ 844 w 892"/>
                    <a:gd name="T33"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853">
                      <a:moveTo>
                        <a:pt x="844" y="853"/>
                      </a:moveTo>
                      <a:cubicBezTo>
                        <a:pt x="839" y="833"/>
                        <a:pt x="765" y="677"/>
                        <a:pt x="836" y="575"/>
                      </a:cubicBezTo>
                      <a:cubicBezTo>
                        <a:pt x="892" y="495"/>
                        <a:pt x="846" y="474"/>
                        <a:pt x="802" y="472"/>
                      </a:cubicBezTo>
                      <a:cubicBezTo>
                        <a:pt x="758" y="470"/>
                        <a:pt x="716" y="488"/>
                        <a:pt x="715" y="433"/>
                      </a:cubicBezTo>
                      <a:cubicBezTo>
                        <a:pt x="709" y="251"/>
                        <a:pt x="589" y="116"/>
                        <a:pt x="540" y="230"/>
                      </a:cubicBezTo>
                      <a:cubicBezTo>
                        <a:pt x="514" y="291"/>
                        <a:pt x="443" y="250"/>
                        <a:pt x="441" y="204"/>
                      </a:cubicBezTo>
                      <a:cubicBezTo>
                        <a:pt x="436" y="106"/>
                        <a:pt x="388" y="43"/>
                        <a:pt x="341" y="98"/>
                      </a:cubicBezTo>
                      <a:cubicBezTo>
                        <a:pt x="294" y="152"/>
                        <a:pt x="249" y="164"/>
                        <a:pt x="232" y="124"/>
                      </a:cubicBezTo>
                      <a:cubicBezTo>
                        <a:pt x="215" y="84"/>
                        <a:pt x="225" y="0"/>
                        <a:pt x="145" y="22"/>
                      </a:cubicBezTo>
                      <a:cubicBezTo>
                        <a:pt x="113" y="30"/>
                        <a:pt x="82" y="107"/>
                        <a:pt x="108" y="169"/>
                      </a:cubicBezTo>
                      <a:cubicBezTo>
                        <a:pt x="123" y="205"/>
                        <a:pt x="198" y="302"/>
                        <a:pt x="101" y="295"/>
                      </a:cubicBezTo>
                      <a:cubicBezTo>
                        <a:pt x="0" y="288"/>
                        <a:pt x="30" y="364"/>
                        <a:pt x="80" y="388"/>
                      </a:cubicBezTo>
                      <a:cubicBezTo>
                        <a:pt x="99" y="396"/>
                        <a:pt x="267" y="491"/>
                        <a:pt x="207" y="511"/>
                      </a:cubicBezTo>
                      <a:cubicBezTo>
                        <a:pt x="136" y="534"/>
                        <a:pt x="152" y="598"/>
                        <a:pt x="244" y="621"/>
                      </a:cubicBezTo>
                      <a:cubicBezTo>
                        <a:pt x="287" y="631"/>
                        <a:pt x="385" y="626"/>
                        <a:pt x="373" y="662"/>
                      </a:cubicBezTo>
                      <a:cubicBezTo>
                        <a:pt x="362" y="697"/>
                        <a:pt x="357" y="750"/>
                        <a:pt x="422" y="765"/>
                      </a:cubicBezTo>
                      <a:cubicBezTo>
                        <a:pt x="534" y="791"/>
                        <a:pt x="835" y="811"/>
                        <a:pt x="844" y="853"/>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74">
                  <a:extLst>
                    <a:ext uri="{FF2B5EF4-FFF2-40B4-BE49-F238E27FC236}">
                      <a16:creationId xmlns:a16="http://schemas.microsoft.com/office/drawing/2014/main" id="{49560F65-106B-4EBA-8A16-9064D705DC7F}"/>
                    </a:ext>
                  </a:extLst>
                </p:cNvPr>
                <p:cNvSpPr>
                  <a:spLocks/>
                </p:cNvSpPr>
                <p:nvPr/>
              </p:nvSpPr>
              <p:spPr bwMode="auto">
                <a:xfrm flipH="1">
                  <a:off x="3491845" y="3314352"/>
                  <a:ext cx="1862552" cy="1912648"/>
                </a:xfrm>
                <a:custGeom>
                  <a:avLst/>
                  <a:gdLst>
                    <a:gd name="T0" fmla="*/ 0 w 799"/>
                    <a:gd name="T1" fmla="*/ 0 h 872"/>
                    <a:gd name="T2" fmla="*/ 322 w 799"/>
                    <a:gd name="T3" fmla="*/ 459 h 872"/>
                    <a:gd name="T4" fmla="*/ 799 w 799"/>
                    <a:gd name="T5" fmla="*/ 872 h 872"/>
                  </a:gdLst>
                  <a:ahLst/>
                  <a:cxnLst>
                    <a:cxn ang="0">
                      <a:pos x="T0" y="T1"/>
                    </a:cxn>
                    <a:cxn ang="0">
                      <a:pos x="T2" y="T3"/>
                    </a:cxn>
                    <a:cxn ang="0">
                      <a:pos x="T4" y="T5"/>
                    </a:cxn>
                  </a:cxnLst>
                  <a:rect l="0" t="0" r="r" b="b"/>
                  <a:pathLst>
                    <a:path w="799" h="872">
                      <a:moveTo>
                        <a:pt x="0" y="0"/>
                      </a:moveTo>
                      <a:cubicBezTo>
                        <a:pt x="0" y="0"/>
                        <a:pt x="74" y="265"/>
                        <a:pt x="322" y="459"/>
                      </a:cubicBezTo>
                      <a:cubicBezTo>
                        <a:pt x="570" y="653"/>
                        <a:pt x="681" y="720"/>
                        <a:pt x="799" y="872"/>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Freeform 75">
                  <a:extLst>
                    <a:ext uri="{FF2B5EF4-FFF2-40B4-BE49-F238E27FC236}">
                      <a16:creationId xmlns:a16="http://schemas.microsoft.com/office/drawing/2014/main" id="{6DC082DD-558A-4C7A-A7D0-7A3C8E5F1509}"/>
                    </a:ext>
                  </a:extLst>
                </p:cNvPr>
                <p:cNvSpPr>
                  <a:spLocks/>
                </p:cNvSpPr>
                <p:nvPr/>
              </p:nvSpPr>
              <p:spPr bwMode="auto">
                <a:xfrm flipH="1">
                  <a:off x="4843312" y="3688714"/>
                  <a:ext cx="133350" cy="579437"/>
                </a:xfrm>
                <a:custGeom>
                  <a:avLst/>
                  <a:gdLst>
                    <a:gd name="T0" fmla="*/ 55 w 55"/>
                    <a:gd name="T1" fmla="*/ 0 h 239"/>
                    <a:gd name="T2" fmla="*/ 39 w 55"/>
                    <a:gd name="T3" fmla="*/ 239 h 239"/>
                  </a:gdLst>
                  <a:ahLst/>
                  <a:cxnLst>
                    <a:cxn ang="0">
                      <a:pos x="T0" y="T1"/>
                    </a:cxn>
                    <a:cxn ang="0">
                      <a:pos x="T2" y="T3"/>
                    </a:cxn>
                  </a:cxnLst>
                  <a:rect l="0" t="0" r="r" b="b"/>
                  <a:pathLst>
                    <a:path w="55" h="239">
                      <a:moveTo>
                        <a:pt x="55" y="0"/>
                      </a:moveTo>
                      <a:cubicBezTo>
                        <a:pt x="55" y="0"/>
                        <a:pt x="0" y="141"/>
                        <a:pt x="39" y="239"/>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Freeform 76">
                  <a:extLst>
                    <a:ext uri="{FF2B5EF4-FFF2-40B4-BE49-F238E27FC236}">
                      <a16:creationId xmlns:a16="http://schemas.microsoft.com/office/drawing/2014/main" id="{0B16F603-106E-4404-BBA5-36008625A58B}"/>
                    </a:ext>
                  </a:extLst>
                </p:cNvPr>
                <p:cNvSpPr>
                  <a:spLocks/>
                </p:cNvSpPr>
                <p:nvPr/>
              </p:nvSpPr>
              <p:spPr bwMode="auto">
                <a:xfrm flipH="1">
                  <a:off x="4840137" y="4080826"/>
                  <a:ext cx="620713" cy="230187"/>
                </a:xfrm>
                <a:custGeom>
                  <a:avLst/>
                  <a:gdLst>
                    <a:gd name="T0" fmla="*/ 0 w 256"/>
                    <a:gd name="T1" fmla="*/ 0 h 95"/>
                    <a:gd name="T2" fmla="*/ 256 w 256"/>
                    <a:gd name="T3" fmla="*/ 95 h 95"/>
                  </a:gdLst>
                  <a:ahLst/>
                  <a:cxnLst>
                    <a:cxn ang="0">
                      <a:pos x="T0" y="T1"/>
                    </a:cxn>
                    <a:cxn ang="0">
                      <a:pos x="T2" y="T3"/>
                    </a:cxn>
                  </a:cxnLst>
                  <a:rect l="0" t="0" r="r" b="b"/>
                  <a:pathLst>
                    <a:path w="256" h="95">
                      <a:moveTo>
                        <a:pt x="0" y="0"/>
                      </a:moveTo>
                      <a:cubicBezTo>
                        <a:pt x="0" y="0"/>
                        <a:pt x="146" y="11"/>
                        <a:pt x="256" y="9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Freeform 77">
                  <a:extLst>
                    <a:ext uri="{FF2B5EF4-FFF2-40B4-BE49-F238E27FC236}">
                      <a16:creationId xmlns:a16="http://schemas.microsoft.com/office/drawing/2014/main" id="{39E69639-B6EA-41E3-BBBD-08C4CAA2B804}"/>
                    </a:ext>
                  </a:extLst>
                </p:cNvPr>
                <p:cNvSpPr>
                  <a:spLocks/>
                </p:cNvSpPr>
                <p:nvPr/>
              </p:nvSpPr>
              <p:spPr bwMode="auto">
                <a:xfrm flipH="1">
                  <a:off x="4222599" y="3904614"/>
                  <a:ext cx="131763" cy="819150"/>
                </a:xfrm>
                <a:custGeom>
                  <a:avLst/>
                  <a:gdLst>
                    <a:gd name="T0" fmla="*/ 36 w 54"/>
                    <a:gd name="T1" fmla="*/ 0 h 338"/>
                    <a:gd name="T2" fmla="*/ 0 w 54"/>
                    <a:gd name="T3" fmla="*/ 338 h 338"/>
                  </a:gdLst>
                  <a:ahLst/>
                  <a:cxnLst>
                    <a:cxn ang="0">
                      <a:pos x="T0" y="T1"/>
                    </a:cxn>
                    <a:cxn ang="0">
                      <a:pos x="T2" y="T3"/>
                    </a:cxn>
                  </a:cxnLst>
                  <a:rect l="0" t="0" r="r" b="b"/>
                  <a:pathLst>
                    <a:path w="54" h="338">
                      <a:moveTo>
                        <a:pt x="36" y="0"/>
                      </a:moveTo>
                      <a:cubicBezTo>
                        <a:pt x="36" y="0"/>
                        <a:pt x="54" y="70"/>
                        <a:pt x="0" y="338"/>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Freeform 96">
                  <a:extLst>
                    <a:ext uri="{FF2B5EF4-FFF2-40B4-BE49-F238E27FC236}">
                      <a16:creationId xmlns:a16="http://schemas.microsoft.com/office/drawing/2014/main" id="{E564C391-7381-4662-8A54-A53279FAE9F9}"/>
                    </a:ext>
                  </a:extLst>
                </p:cNvPr>
                <p:cNvSpPr>
                  <a:spLocks/>
                </p:cNvSpPr>
                <p:nvPr/>
              </p:nvSpPr>
              <p:spPr bwMode="auto">
                <a:xfrm flipH="1">
                  <a:off x="4389287" y="4012564"/>
                  <a:ext cx="160338" cy="127000"/>
                </a:xfrm>
                <a:custGeom>
                  <a:avLst/>
                  <a:gdLst>
                    <a:gd name="T0" fmla="*/ 66 w 66"/>
                    <a:gd name="T1" fmla="*/ 52 h 52"/>
                    <a:gd name="T2" fmla="*/ 40 w 66"/>
                    <a:gd name="T3" fmla="*/ 12 h 52"/>
                    <a:gd name="T4" fmla="*/ 7 w 66"/>
                    <a:gd name="T5" fmla="*/ 5 h 52"/>
                    <a:gd name="T6" fmla="*/ 15 w 66"/>
                    <a:gd name="T7" fmla="*/ 31 h 52"/>
                    <a:gd name="T8" fmla="*/ 66 w 66"/>
                    <a:gd name="T9" fmla="*/ 52 h 52"/>
                  </a:gdLst>
                  <a:ahLst/>
                  <a:cxnLst>
                    <a:cxn ang="0">
                      <a:pos x="T0" y="T1"/>
                    </a:cxn>
                    <a:cxn ang="0">
                      <a:pos x="T2" y="T3"/>
                    </a:cxn>
                    <a:cxn ang="0">
                      <a:pos x="T4" y="T5"/>
                    </a:cxn>
                    <a:cxn ang="0">
                      <a:pos x="T6" y="T7"/>
                    </a:cxn>
                    <a:cxn ang="0">
                      <a:pos x="T8" y="T9"/>
                    </a:cxn>
                  </a:cxnLst>
                  <a:rect l="0" t="0" r="r" b="b"/>
                  <a:pathLst>
                    <a:path w="66" h="52">
                      <a:moveTo>
                        <a:pt x="66" y="52"/>
                      </a:moveTo>
                      <a:cubicBezTo>
                        <a:pt x="66" y="52"/>
                        <a:pt x="61" y="29"/>
                        <a:pt x="40" y="12"/>
                      </a:cubicBezTo>
                      <a:cubicBezTo>
                        <a:pt x="32" y="6"/>
                        <a:pt x="13" y="0"/>
                        <a:pt x="7" y="5"/>
                      </a:cubicBezTo>
                      <a:cubicBezTo>
                        <a:pt x="0" y="10"/>
                        <a:pt x="4" y="22"/>
                        <a:pt x="15" y="31"/>
                      </a:cubicBezTo>
                      <a:cubicBezTo>
                        <a:pt x="36" y="48"/>
                        <a:pt x="66" y="52"/>
                        <a:pt x="66" y="52"/>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99">
                  <a:extLst>
                    <a:ext uri="{FF2B5EF4-FFF2-40B4-BE49-F238E27FC236}">
                      <a16:creationId xmlns:a16="http://schemas.microsoft.com/office/drawing/2014/main" id="{E9DF57EA-E525-4E4A-9F2D-ACF1AE72B8B1}"/>
                    </a:ext>
                  </a:extLst>
                </p:cNvPr>
                <p:cNvSpPr>
                  <a:spLocks/>
                </p:cNvSpPr>
                <p:nvPr/>
              </p:nvSpPr>
              <p:spPr bwMode="auto">
                <a:xfrm flipH="1">
                  <a:off x="4230537" y="4006214"/>
                  <a:ext cx="158750" cy="139700"/>
                </a:xfrm>
                <a:custGeom>
                  <a:avLst/>
                  <a:gdLst>
                    <a:gd name="T0" fmla="*/ 1 w 66"/>
                    <a:gd name="T1" fmla="*/ 58 h 58"/>
                    <a:gd name="T2" fmla="*/ 54 w 66"/>
                    <a:gd name="T3" fmla="*/ 30 h 58"/>
                    <a:gd name="T4" fmla="*/ 56 w 66"/>
                    <a:gd name="T5" fmla="*/ 4 h 58"/>
                    <a:gd name="T6" fmla="*/ 20 w 66"/>
                    <a:gd name="T7" fmla="*/ 16 h 58"/>
                    <a:gd name="T8" fmla="*/ 1 w 66"/>
                    <a:gd name="T9" fmla="*/ 58 h 58"/>
                  </a:gdLst>
                  <a:ahLst/>
                  <a:cxnLst>
                    <a:cxn ang="0">
                      <a:pos x="T0" y="T1"/>
                    </a:cxn>
                    <a:cxn ang="0">
                      <a:pos x="T2" y="T3"/>
                    </a:cxn>
                    <a:cxn ang="0">
                      <a:pos x="T4" y="T5"/>
                    </a:cxn>
                    <a:cxn ang="0">
                      <a:pos x="T6" y="T7"/>
                    </a:cxn>
                    <a:cxn ang="0">
                      <a:pos x="T8" y="T9"/>
                    </a:cxn>
                  </a:cxnLst>
                  <a:rect l="0" t="0" r="r" b="b"/>
                  <a:pathLst>
                    <a:path w="66" h="58">
                      <a:moveTo>
                        <a:pt x="1" y="58"/>
                      </a:moveTo>
                      <a:cubicBezTo>
                        <a:pt x="1" y="58"/>
                        <a:pt x="34" y="49"/>
                        <a:pt x="54" y="30"/>
                      </a:cubicBezTo>
                      <a:cubicBezTo>
                        <a:pt x="61" y="23"/>
                        <a:pt x="66" y="8"/>
                        <a:pt x="56" y="4"/>
                      </a:cubicBezTo>
                      <a:cubicBezTo>
                        <a:pt x="47" y="0"/>
                        <a:pt x="31" y="6"/>
                        <a:pt x="20" y="16"/>
                      </a:cubicBezTo>
                      <a:cubicBezTo>
                        <a:pt x="0" y="36"/>
                        <a:pt x="1" y="58"/>
                        <a:pt x="1" y="58"/>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38" name="Group 137">
                  <a:extLst>
                    <a:ext uri="{FF2B5EF4-FFF2-40B4-BE49-F238E27FC236}">
                      <a16:creationId xmlns:a16="http://schemas.microsoft.com/office/drawing/2014/main" id="{3C76F8DE-3B83-4CC4-84AB-A03D635AC13F}"/>
                    </a:ext>
                  </a:extLst>
                </p:cNvPr>
                <p:cNvGrpSpPr/>
                <p:nvPr/>
              </p:nvGrpSpPr>
              <p:grpSpPr>
                <a:xfrm flipH="1">
                  <a:off x="4254350" y="2217101"/>
                  <a:ext cx="1189037" cy="2079625"/>
                  <a:chOff x="-8054974" y="9498970"/>
                  <a:chExt cx="1189037" cy="2079625"/>
                </a:xfrm>
              </p:grpSpPr>
              <p:sp>
                <p:nvSpPr>
                  <p:cNvPr id="181" name="Freeform 80">
                    <a:extLst>
                      <a:ext uri="{FF2B5EF4-FFF2-40B4-BE49-F238E27FC236}">
                        <a16:creationId xmlns:a16="http://schemas.microsoft.com/office/drawing/2014/main" id="{EE7A96C9-ACE2-4767-9569-733AEE09129B}"/>
                      </a:ext>
                    </a:extLst>
                  </p:cNvPr>
                  <p:cNvSpPr>
                    <a:spLocks/>
                  </p:cNvSpPr>
                  <p:nvPr/>
                </p:nvSpPr>
                <p:spPr bwMode="auto">
                  <a:xfrm>
                    <a:off x="-7561262" y="9635495"/>
                    <a:ext cx="671513" cy="1943100"/>
                  </a:xfrm>
                  <a:custGeom>
                    <a:avLst/>
                    <a:gdLst>
                      <a:gd name="T0" fmla="*/ 233 w 277"/>
                      <a:gd name="T1" fmla="*/ 802 h 802"/>
                      <a:gd name="T2" fmla="*/ 7 w 277"/>
                      <a:gd name="T3" fmla="*/ 0 h 802"/>
                      <a:gd name="T4" fmla="*/ 0 w 277"/>
                      <a:gd name="T5" fmla="*/ 6 h 802"/>
                      <a:gd name="T6" fmla="*/ 224 w 277"/>
                      <a:gd name="T7" fmla="*/ 801 h 802"/>
                      <a:gd name="T8" fmla="*/ 233 w 277"/>
                      <a:gd name="T9" fmla="*/ 802 h 802"/>
                    </a:gdLst>
                    <a:ahLst/>
                    <a:cxnLst>
                      <a:cxn ang="0">
                        <a:pos x="T0" y="T1"/>
                      </a:cxn>
                      <a:cxn ang="0">
                        <a:pos x="T2" y="T3"/>
                      </a:cxn>
                      <a:cxn ang="0">
                        <a:pos x="T4" y="T5"/>
                      </a:cxn>
                      <a:cxn ang="0">
                        <a:pos x="T6" y="T7"/>
                      </a:cxn>
                      <a:cxn ang="0">
                        <a:pos x="T8" y="T9"/>
                      </a:cxn>
                    </a:cxnLst>
                    <a:rect l="0" t="0" r="r" b="b"/>
                    <a:pathLst>
                      <a:path w="277" h="802">
                        <a:moveTo>
                          <a:pt x="233" y="802"/>
                        </a:moveTo>
                        <a:cubicBezTo>
                          <a:pt x="277" y="315"/>
                          <a:pt x="10" y="3"/>
                          <a:pt x="7" y="0"/>
                        </a:cubicBezTo>
                        <a:cubicBezTo>
                          <a:pt x="0" y="6"/>
                          <a:pt x="0" y="6"/>
                          <a:pt x="0" y="6"/>
                        </a:cubicBezTo>
                        <a:cubicBezTo>
                          <a:pt x="3" y="9"/>
                          <a:pt x="267" y="319"/>
                          <a:pt x="224" y="801"/>
                        </a:cubicBezTo>
                        <a:lnTo>
                          <a:pt x="233" y="802"/>
                        </a:ln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81">
                    <a:extLst>
                      <a:ext uri="{FF2B5EF4-FFF2-40B4-BE49-F238E27FC236}">
                        <a16:creationId xmlns:a16="http://schemas.microsoft.com/office/drawing/2014/main" id="{3F8C96C2-C8B1-4E92-A58E-8D8D2F8266D6}"/>
                      </a:ext>
                    </a:extLst>
                  </p:cNvPr>
                  <p:cNvSpPr>
                    <a:spLocks/>
                  </p:cNvSpPr>
                  <p:nvPr/>
                </p:nvSpPr>
                <p:spPr bwMode="auto">
                  <a:xfrm>
                    <a:off x="-7685087" y="9498970"/>
                    <a:ext cx="155575" cy="165100"/>
                  </a:xfrm>
                  <a:custGeom>
                    <a:avLst/>
                    <a:gdLst>
                      <a:gd name="T0" fmla="*/ 64 w 64"/>
                      <a:gd name="T1" fmla="*/ 68 h 68"/>
                      <a:gd name="T2" fmla="*/ 40 w 64"/>
                      <a:gd name="T3" fmla="*/ 16 h 68"/>
                      <a:gd name="T4" fmla="*/ 7 w 64"/>
                      <a:gd name="T5" fmla="*/ 7 h 68"/>
                      <a:gd name="T6" fmla="*/ 14 w 64"/>
                      <a:gd name="T7" fmla="*/ 41 h 68"/>
                      <a:gd name="T8" fmla="*/ 64 w 64"/>
                      <a:gd name="T9" fmla="*/ 68 h 68"/>
                    </a:gdLst>
                    <a:ahLst/>
                    <a:cxnLst>
                      <a:cxn ang="0">
                        <a:pos x="T0" y="T1"/>
                      </a:cxn>
                      <a:cxn ang="0">
                        <a:pos x="T2" y="T3"/>
                      </a:cxn>
                      <a:cxn ang="0">
                        <a:pos x="T4" y="T5"/>
                      </a:cxn>
                      <a:cxn ang="0">
                        <a:pos x="T6" y="T7"/>
                      </a:cxn>
                      <a:cxn ang="0">
                        <a:pos x="T8" y="T9"/>
                      </a:cxn>
                    </a:cxnLst>
                    <a:rect l="0" t="0" r="r" b="b"/>
                    <a:pathLst>
                      <a:path w="64" h="68">
                        <a:moveTo>
                          <a:pt x="64" y="68"/>
                        </a:moveTo>
                        <a:cubicBezTo>
                          <a:pt x="64" y="68"/>
                          <a:pt x="60" y="38"/>
                          <a:pt x="40" y="16"/>
                        </a:cubicBezTo>
                        <a:cubicBezTo>
                          <a:pt x="33" y="8"/>
                          <a:pt x="14" y="0"/>
                          <a:pt x="7" y="7"/>
                        </a:cubicBezTo>
                        <a:cubicBezTo>
                          <a:pt x="0" y="14"/>
                          <a:pt x="3" y="30"/>
                          <a:pt x="14" y="41"/>
                        </a:cubicBezTo>
                        <a:cubicBezTo>
                          <a:pt x="34" y="62"/>
                          <a:pt x="64" y="68"/>
                          <a:pt x="64" y="6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82">
                    <a:extLst>
                      <a:ext uri="{FF2B5EF4-FFF2-40B4-BE49-F238E27FC236}">
                        <a16:creationId xmlns:a16="http://schemas.microsoft.com/office/drawing/2014/main" id="{0C709BD0-EB30-43CA-A9D0-F70138D115E7}"/>
                      </a:ext>
                    </a:extLst>
                  </p:cNvPr>
                  <p:cNvSpPr>
                    <a:spLocks/>
                  </p:cNvSpPr>
                  <p:nvPr/>
                </p:nvSpPr>
                <p:spPr bwMode="auto">
                  <a:xfrm>
                    <a:off x="-7643812" y="9698995"/>
                    <a:ext cx="182563" cy="93662"/>
                  </a:xfrm>
                  <a:custGeom>
                    <a:avLst/>
                    <a:gdLst>
                      <a:gd name="T0" fmla="*/ 75 w 75"/>
                      <a:gd name="T1" fmla="*/ 28 h 39"/>
                      <a:gd name="T2" fmla="*/ 31 w 75"/>
                      <a:gd name="T3" fmla="*/ 3 h 39"/>
                      <a:gd name="T4" fmla="*/ 2 w 75"/>
                      <a:gd name="T5" fmla="*/ 12 h 39"/>
                      <a:gd name="T6" fmla="*/ 24 w 75"/>
                      <a:gd name="T7" fmla="*/ 33 h 39"/>
                      <a:gd name="T8" fmla="*/ 75 w 75"/>
                      <a:gd name="T9" fmla="*/ 28 h 39"/>
                    </a:gdLst>
                    <a:ahLst/>
                    <a:cxnLst>
                      <a:cxn ang="0">
                        <a:pos x="T0" y="T1"/>
                      </a:cxn>
                      <a:cxn ang="0">
                        <a:pos x="T2" y="T3"/>
                      </a:cxn>
                      <a:cxn ang="0">
                        <a:pos x="T4" y="T5"/>
                      </a:cxn>
                      <a:cxn ang="0">
                        <a:pos x="T6" y="T7"/>
                      </a:cxn>
                      <a:cxn ang="0">
                        <a:pos x="T8" y="T9"/>
                      </a:cxn>
                    </a:cxnLst>
                    <a:rect l="0" t="0" r="r" b="b"/>
                    <a:pathLst>
                      <a:path w="75" h="39">
                        <a:moveTo>
                          <a:pt x="75" y="28"/>
                        </a:moveTo>
                        <a:cubicBezTo>
                          <a:pt x="75" y="28"/>
                          <a:pt x="57" y="8"/>
                          <a:pt x="31" y="3"/>
                        </a:cubicBezTo>
                        <a:cubicBezTo>
                          <a:pt x="21" y="0"/>
                          <a:pt x="4" y="4"/>
                          <a:pt x="2" y="12"/>
                        </a:cubicBezTo>
                        <a:cubicBezTo>
                          <a:pt x="0" y="20"/>
                          <a:pt x="11" y="30"/>
                          <a:pt x="24" y="33"/>
                        </a:cubicBezTo>
                        <a:cubicBezTo>
                          <a:pt x="51" y="39"/>
                          <a:pt x="75" y="28"/>
                          <a:pt x="75" y="2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83">
                    <a:extLst>
                      <a:ext uri="{FF2B5EF4-FFF2-40B4-BE49-F238E27FC236}">
                        <a16:creationId xmlns:a16="http://schemas.microsoft.com/office/drawing/2014/main" id="{814612FF-5B9F-4089-8B36-65827AED0207}"/>
                      </a:ext>
                    </a:extLst>
                  </p:cNvPr>
                  <p:cNvSpPr>
                    <a:spLocks/>
                  </p:cNvSpPr>
                  <p:nvPr/>
                </p:nvSpPr>
                <p:spPr bwMode="auto">
                  <a:xfrm>
                    <a:off x="-7515224" y="9906958"/>
                    <a:ext cx="155575" cy="82550"/>
                  </a:xfrm>
                  <a:custGeom>
                    <a:avLst/>
                    <a:gdLst>
                      <a:gd name="T0" fmla="*/ 64 w 64"/>
                      <a:gd name="T1" fmla="*/ 18 h 34"/>
                      <a:gd name="T2" fmla="*/ 24 w 64"/>
                      <a:gd name="T3" fmla="*/ 0 h 34"/>
                      <a:gd name="T4" fmla="*/ 1 w 64"/>
                      <a:gd name="T5" fmla="*/ 15 h 34"/>
                      <a:gd name="T6" fmla="*/ 22 w 64"/>
                      <a:gd name="T7" fmla="*/ 33 h 34"/>
                      <a:gd name="T8" fmla="*/ 64 w 64"/>
                      <a:gd name="T9" fmla="*/ 18 h 34"/>
                    </a:gdLst>
                    <a:ahLst/>
                    <a:cxnLst>
                      <a:cxn ang="0">
                        <a:pos x="T0" y="T1"/>
                      </a:cxn>
                      <a:cxn ang="0">
                        <a:pos x="T2" y="T3"/>
                      </a:cxn>
                      <a:cxn ang="0">
                        <a:pos x="T4" y="T5"/>
                      </a:cxn>
                      <a:cxn ang="0">
                        <a:pos x="T6" y="T7"/>
                      </a:cxn>
                      <a:cxn ang="0">
                        <a:pos x="T8" y="T9"/>
                      </a:cxn>
                    </a:cxnLst>
                    <a:rect l="0" t="0" r="r" b="b"/>
                    <a:pathLst>
                      <a:path w="64" h="34">
                        <a:moveTo>
                          <a:pt x="64" y="18"/>
                        </a:moveTo>
                        <a:cubicBezTo>
                          <a:pt x="64" y="18"/>
                          <a:pt x="47" y="1"/>
                          <a:pt x="24" y="0"/>
                        </a:cubicBezTo>
                        <a:cubicBezTo>
                          <a:pt x="16" y="0"/>
                          <a:pt x="1" y="6"/>
                          <a:pt x="1" y="15"/>
                        </a:cubicBezTo>
                        <a:cubicBezTo>
                          <a:pt x="0" y="24"/>
                          <a:pt x="10" y="32"/>
                          <a:pt x="22" y="33"/>
                        </a:cubicBezTo>
                        <a:cubicBezTo>
                          <a:pt x="45" y="34"/>
                          <a:pt x="64" y="18"/>
                          <a:pt x="64" y="1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84">
                    <a:extLst>
                      <a:ext uri="{FF2B5EF4-FFF2-40B4-BE49-F238E27FC236}">
                        <a16:creationId xmlns:a16="http://schemas.microsoft.com/office/drawing/2014/main" id="{33B5C631-C18B-4CF0-9318-175F79484E0E}"/>
                      </a:ext>
                    </a:extLst>
                  </p:cNvPr>
                  <p:cNvSpPr>
                    <a:spLocks/>
                  </p:cNvSpPr>
                  <p:nvPr/>
                </p:nvSpPr>
                <p:spPr bwMode="auto">
                  <a:xfrm>
                    <a:off x="-7488237" y="9616445"/>
                    <a:ext cx="101600" cy="147637"/>
                  </a:xfrm>
                  <a:custGeom>
                    <a:avLst/>
                    <a:gdLst>
                      <a:gd name="T0" fmla="*/ 7 w 42"/>
                      <a:gd name="T1" fmla="*/ 61 h 61"/>
                      <a:gd name="T2" fmla="*/ 39 w 42"/>
                      <a:gd name="T3" fmla="*/ 31 h 61"/>
                      <a:gd name="T4" fmla="*/ 34 w 42"/>
                      <a:gd name="T5" fmla="*/ 4 h 61"/>
                      <a:gd name="T6" fmla="*/ 9 w 42"/>
                      <a:gd name="T7" fmla="*/ 17 h 61"/>
                      <a:gd name="T8" fmla="*/ 7 w 42"/>
                      <a:gd name="T9" fmla="*/ 61 h 61"/>
                    </a:gdLst>
                    <a:ahLst/>
                    <a:cxnLst>
                      <a:cxn ang="0">
                        <a:pos x="T0" y="T1"/>
                      </a:cxn>
                      <a:cxn ang="0">
                        <a:pos x="T2" y="T3"/>
                      </a:cxn>
                      <a:cxn ang="0">
                        <a:pos x="T4" y="T5"/>
                      </a:cxn>
                      <a:cxn ang="0">
                        <a:pos x="T6" y="T7"/>
                      </a:cxn>
                      <a:cxn ang="0">
                        <a:pos x="T8" y="T9"/>
                      </a:cxn>
                    </a:cxnLst>
                    <a:rect l="0" t="0" r="r" b="b"/>
                    <a:pathLst>
                      <a:path w="42" h="61">
                        <a:moveTo>
                          <a:pt x="7" y="61"/>
                        </a:moveTo>
                        <a:cubicBezTo>
                          <a:pt x="7" y="61"/>
                          <a:pt x="29" y="51"/>
                          <a:pt x="39" y="31"/>
                        </a:cubicBezTo>
                        <a:cubicBezTo>
                          <a:pt x="42" y="23"/>
                          <a:pt x="42" y="7"/>
                          <a:pt x="34" y="4"/>
                        </a:cubicBezTo>
                        <a:cubicBezTo>
                          <a:pt x="25" y="0"/>
                          <a:pt x="14" y="6"/>
                          <a:pt x="9" y="17"/>
                        </a:cubicBezTo>
                        <a:cubicBezTo>
                          <a:pt x="0" y="38"/>
                          <a:pt x="7" y="61"/>
                          <a:pt x="7" y="6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85">
                    <a:extLst>
                      <a:ext uri="{FF2B5EF4-FFF2-40B4-BE49-F238E27FC236}">
                        <a16:creationId xmlns:a16="http://schemas.microsoft.com/office/drawing/2014/main" id="{FB16F5E5-B32A-4AAC-874B-70A1F7F91A8F}"/>
                      </a:ext>
                    </a:extLst>
                  </p:cNvPr>
                  <p:cNvSpPr>
                    <a:spLocks/>
                  </p:cNvSpPr>
                  <p:nvPr/>
                </p:nvSpPr>
                <p:spPr bwMode="auto">
                  <a:xfrm>
                    <a:off x="-7008812" y="10878508"/>
                    <a:ext cx="138113" cy="125412"/>
                  </a:xfrm>
                  <a:custGeom>
                    <a:avLst/>
                    <a:gdLst>
                      <a:gd name="T0" fmla="*/ 0 w 57"/>
                      <a:gd name="T1" fmla="*/ 52 h 52"/>
                      <a:gd name="T2" fmla="*/ 43 w 57"/>
                      <a:gd name="T3" fmla="*/ 33 h 52"/>
                      <a:gd name="T4" fmla="*/ 51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1"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86">
                    <a:extLst>
                      <a:ext uri="{FF2B5EF4-FFF2-40B4-BE49-F238E27FC236}">
                        <a16:creationId xmlns:a16="http://schemas.microsoft.com/office/drawing/2014/main" id="{89D7C5CA-A3D3-4E4C-86C2-EC10A36C418C}"/>
                      </a:ext>
                    </a:extLst>
                  </p:cNvPr>
                  <p:cNvSpPr>
                    <a:spLocks/>
                  </p:cNvSpPr>
                  <p:nvPr/>
                </p:nvSpPr>
                <p:spPr bwMode="auto">
                  <a:xfrm>
                    <a:off x="-7362824" y="9764083"/>
                    <a:ext cx="114300" cy="180975"/>
                  </a:xfrm>
                  <a:custGeom>
                    <a:avLst/>
                    <a:gdLst>
                      <a:gd name="T0" fmla="*/ 6 w 47"/>
                      <a:gd name="T1" fmla="*/ 75 h 75"/>
                      <a:gd name="T2" fmla="*/ 42 w 47"/>
                      <a:gd name="T3" fmla="*/ 36 h 75"/>
                      <a:gd name="T4" fmla="*/ 38 w 47"/>
                      <a:gd name="T5" fmla="*/ 4 h 75"/>
                      <a:gd name="T6" fmla="*/ 12 w 47"/>
                      <a:gd name="T7" fmla="*/ 22 h 75"/>
                      <a:gd name="T8" fmla="*/ 6 w 47"/>
                      <a:gd name="T9" fmla="*/ 75 h 75"/>
                    </a:gdLst>
                    <a:ahLst/>
                    <a:cxnLst>
                      <a:cxn ang="0">
                        <a:pos x="T0" y="T1"/>
                      </a:cxn>
                      <a:cxn ang="0">
                        <a:pos x="T2" y="T3"/>
                      </a:cxn>
                      <a:cxn ang="0">
                        <a:pos x="T4" y="T5"/>
                      </a:cxn>
                      <a:cxn ang="0">
                        <a:pos x="T6" y="T7"/>
                      </a:cxn>
                      <a:cxn ang="0">
                        <a:pos x="T8" y="T9"/>
                      </a:cxn>
                    </a:cxnLst>
                    <a:rect l="0" t="0" r="r" b="b"/>
                    <a:pathLst>
                      <a:path w="47" h="75">
                        <a:moveTo>
                          <a:pt x="6" y="75"/>
                        </a:moveTo>
                        <a:cubicBezTo>
                          <a:pt x="6" y="75"/>
                          <a:pt x="31" y="61"/>
                          <a:pt x="42" y="36"/>
                        </a:cubicBezTo>
                        <a:cubicBezTo>
                          <a:pt x="46" y="27"/>
                          <a:pt x="47" y="8"/>
                          <a:pt x="38" y="4"/>
                        </a:cubicBezTo>
                        <a:cubicBezTo>
                          <a:pt x="30" y="0"/>
                          <a:pt x="18" y="9"/>
                          <a:pt x="12" y="22"/>
                        </a:cubicBezTo>
                        <a:cubicBezTo>
                          <a:pt x="0" y="47"/>
                          <a:pt x="6" y="75"/>
                          <a:pt x="6" y="75"/>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87">
                    <a:extLst>
                      <a:ext uri="{FF2B5EF4-FFF2-40B4-BE49-F238E27FC236}">
                        <a16:creationId xmlns:a16="http://schemas.microsoft.com/office/drawing/2014/main" id="{80B3DFA7-80CF-4107-9178-8A2D0095B24D}"/>
                      </a:ext>
                    </a:extLst>
                  </p:cNvPr>
                  <p:cNvSpPr>
                    <a:spLocks/>
                  </p:cNvSpPr>
                  <p:nvPr/>
                </p:nvSpPr>
                <p:spPr bwMode="auto">
                  <a:xfrm>
                    <a:off x="-7262812" y="9981570"/>
                    <a:ext cx="119063" cy="161925"/>
                  </a:xfrm>
                  <a:custGeom>
                    <a:avLst/>
                    <a:gdLst>
                      <a:gd name="T0" fmla="*/ 9 w 49"/>
                      <a:gd name="T1" fmla="*/ 67 h 67"/>
                      <a:gd name="T2" fmla="*/ 46 w 49"/>
                      <a:gd name="T3" fmla="*/ 35 h 67"/>
                      <a:gd name="T4" fmla="*/ 38 w 49"/>
                      <a:gd name="T5" fmla="*/ 5 h 67"/>
                      <a:gd name="T6" fmla="*/ 10 w 49"/>
                      <a:gd name="T7" fmla="*/ 18 h 67"/>
                      <a:gd name="T8" fmla="*/ 9 w 49"/>
                      <a:gd name="T9" fmla="*/ 67 h 67"/>
                    </a:gdLst>
                    <a:ahLst/>
                    <a:cxnLst>
                      <a:cxn ang="0">
                        <a:pos x="T0" y="T1"/>
                      </a:cxn>
                      <a:cxn ang="0">
                        <a:pos x="T2" y="T3"/>
                      </a:cxn>
                      <a:cxn ang="0">
                        <a:pos x="T4" y="T5"/>
                      </a:cxn>
                      <a:cxn ang="0">
                        <a:pos x="T6" y="T7"/>
                      </a:cxn>
                      <a:cxn ang="0">
                        <a:pos x="T8" y="T9"/>
                      </a:cxn>
                    </a:cxnLst>
                    <a:rect l="0" t="0" r="r" b="b"/>
                    <a:pathLst>
                      <a:path w="49" h="67">
                        <a:moveTo>
                          <a:pt x="9" y="67"/>
                        </a:moveTo>
                        <a:cubicBezTo>
                          <a:pt x="9" y="67"/>
                          <a:pt x="36" y="57"/>
                          <a:pt x="46" y="35"/>
                        </a:cubicBezTo>
                        <a:cubicBezTo>
                          <a:pt x="49" y="27"/>
                          <a:pt x="48" y="10"/>
                          <a:pt x="38" y="5"/>
                        </a:cubicBezTo>
                        <a:cubicBezTo>
                          <a:pt x="28" y="0"/>
                          <a:pt x="15" y="7"/>
                          <a:pt x="10" y="18"/>
                        </a:cubicBezTo>
                        <a:cubicBezTo>
                          <a:pt x="0" y="40"/>
                          <a:pt x="9" y="67"/>
                          <a:pt x="9" y="67"/>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88">
                    <a:extLst>
                      <a:ext uri="{FF2B5EF4-FFF2-40B4-BE49-F238E27FC236}">
                        <a16:creationId xmlns:a16="http://schemas.microsoft.com/office/drawing/2014/main" id="{32C4B5F6-9A85-4F6A-A305-0D568F092B8B}"/>
                      </a:ext>
                    </a:extLst>
                  </p:cNvPr>
                  <p:cNvSpPr>
                    <a:spLocks/>
                  </p:cNvSpPr>
                  <p:nvPr/>
                </p:nvSpPr>
                <p:spPr bwMode="auto">
                  <a:xfrm>
                    <a:off x="-7427912" y="10073645"/>
                    <a:ext cx="169863" cy="106362"/>
                  </a:xfrm>
                  <a:custGeom>
                    <a:avLst/>
                    <a:gdLst>
                      <a:gd name="T0" fmla="*/ 70 w 70"/>
                      <a:gd name="T1" fmla="*/ 30 h 44"/>
                      <a:gd name="T2" fmla="*/ 30 w 70"/>
                      <a:gd name="T3" fmla="*/ 2 h 44"/>
                      <a:gd name="T4" fmla="*/ 2 w 70"/>
                      <a:gd name="T5" fmla="*/ 15 h 44"/>
                      <a:gd name="T6" fmla="*/ 23 w 70"/>
                      <a:gd name="T7" fmla="*/ 39 h 44"/>
                      <a:gd name="T8" fmla="*/ 70 w 70"/>
                      <a:gd name="T9" fmla="*/ 30 h 44"/>
                    </a:gdLst>
                    <a:ahLst/>
                    <a:cxnLst>
                      <a:cxn ang="0">
                        <a:pos x="T0" y="T1"/>
                      </a:cxn>
                      <a:cxn ang="0">
                        <a:pos x="T2" y="T3"/>
                      </a:cxn>
                      <a:cxn ang="0">
                        <a:pos x="T4" y="T5"/>
                      </a:cxn>
                      <a:cxn ang="0">
                        <a:pos x="T6" y="T7"/>
                      </a:cxn>
                      <a:cxn ang="0">
                        <a:pos x="T8" y="T9"/>
                      </a:cxn>
                    </a:cxnLst>
                    <a:rect l="0" t="0" r="r" b="b"/>
                    <a:pathLst>
                      <a:path w="70" h="44">
                        <a:moveTo>
                          <a:pt x="70" y="30"/>
                        </a:moveTo>
                        <a:cubicBezTo>
                          <a:pt x="70" y="30"/>
                          <a:pt x="55" y="7"/>
                          <a:pt x="30" y="2"/>
                        </a:cubicBezTo>
                        <a:cubicBezTo>
                          <a:pt x="22" y="0"/>
                          <a:pt x="5" y="5"/>
                          <a:pt x="2" y="15"/>
                        </a:cubicBezTo>
                        <a:cubicBezTo>
                          <a:pt x="0" y="26"/>
                          <a:pt x="10" y="36"/>
                          <a:pt x="23" y="39"/>
                        </a:cubicBezTo>
                        <a:cubicBezTo>
                          <a:pt x="47" y="44"/>
                          <a:pt x="70" y="30"/>
                          <a:pt x="70" y="3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89">
                    <a:extLst>
                      <a:ext uri="{FF2B5EF4-FFF2-40B4-BE49-F238E27FC236}">
                        <a16:creationId xmlns:a16="http://schemas.microsoft.com/office/drawing/2014/main" id="{8AA230E3-6617-4850-86F8-6A34A0533488}"/>
                      </a:ext>
                    </a:extLst>
                  </p:cNvPr>
                  <p:cNvSpPr>
                    <a:spLocks/>
                  </p:cNvSpPr>
                  <p:nvPr/>
                </p:nvSpPr>
                <p:spPr bwMode="auto">
                  <a:xfrm>
                    <a:off x="-7173912" y="10888033"/>
                    <a:ext cx="157163" cy="125412"/>
                  </a:xfrm>
                  <a:custGeom>
                    <a:avLst/>
                    <a:gdLst>
                      <a:gd name="T0" fmla="*/ 65 w 65"/>
                      <a:gd name="T1" fmla="*/ 52 h 52"/>
                      <a:gd name="T2" fmla="*/ 40 w 65"/>
                      <a:gd name="T3" fmla="*/ 12 h 52"/>
                      <a:gd name="T4" fmla="*/ 6 w 65"/>
                      <a:gd name="T5" fmla="*/ 5 h 52"/>
                      <a:gd name="T6" fmla="*/ 15 w 65"/>
                      <a:gd name="T7" fmla="*/ 31 h 52"/>
                      <a:gd name="T8" fmla="*/ 65 w 65"/>
                      <a:gd name="T9" fmla="*/ 52 h 52"/>
                    </a:gdLst>
                    <a:ahLst/>
                    <a:cxnLst>
                      <a:cxn ang="0">
                        <a:pos x="T0" y="T1"/>
                      </a:cxn>
                      <a:cxn ang="0">
                        <a:pos x="T2" y="T3"/>
                      </a:cxn>
                      <a:cxn ang="0">
                        <a:pos x="T4" y="T5"/>
                      </a:cxn>
                      <a:cxn ang="0">
                        <a:pos x="T6" y="T7"/>
                      </a:cxn>
                      <a:cxn ang="0">
                        <a:pos x="T8" y="T9"/>
                      </a:cxn>
                    </a:cxnLst>
                    <a:rect l="0" t="0" r="r" b="b"/>
                    <a:pathLst>
                      <a:path w="65" h="52">
                        <a:moveTo>
                          <a:pt x="65" y="52"/>
                        </a:moveTo>
                        <a:cubicBezTo>
                          <a:pt x="65" y="52"/>
                          <a:pt x="61" y="29"/>
                          <a:pt x="40" y="12"/>
                        </a:cubicBezTo>
                        <a:cubicBezTo>
                          <a:pt x="32" y="6"/>
                          <a:pt x="13" y="0"/>
                          <a:pt x="6" y="5"/>
                        </a:cubicBezTo>
                        <a:cubicBezTo>
                          <a:pt x="0" y="10"/>
                          <a:pt x="4" y="22"/>
                          <a:pt x="15" y="31"/>
                        </a:cubicBezTo>
                        <a:cubicBezTo>
                          <a:pt x="36" y="48"/>
                          <a:pt x="65" y="52"/>
                          <a:pt x="65"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90">
                    <a:extLst>
                      <a:ext uri="{FF2B5EF4-FFF2-40B4-BE49-F238E27FC236}">
                        <a16:creationId xmlns:a16="http://schemas.microsoft.com/office/drawing/2014/main" id="{DF9A45ED-FC81-4FD4-BE73-429C199D39E6}"/>
                      </a:ext>
                    </a:extLst>
                  </p:cNvPr>
                  <p:cNvSpPr>
                    <a:spLocks/>
                  </p:cNvSpPr>
                  <p:nvPr/>
                </p:nvSpPr>
                <p:spPr bwMode="auto">
                  <a:xfrm>
                    <a:off x="-7265987" y="10524495"/>
                    <a:ext cx="168275" cy="55562"/>
                  </a:xfrm>
                  <a:custGeom>
                    <a:avLst/>
                    <a:gdLst>
                      <a:gd name="T0" fmla="*/ 69 w 69"/>
                      <a:gd name="T1" fmla="*/ 12 h 23"/>
                      <a:gd name="T2" fmla="*/ 32 w 69"/>
                      <a:gd name="T3" fmla="*/ 1 h 23"/>
                      <a:gd name="T4" fmla="*/ 3 w 69"/>
                      <a:gd name="T5" fmla="*/ 12 h 23"/>
                      <a:gd name="T6" fmla="*/ 21 w 69"/>
                      <a:gd name="T7" fmla="*/ 23 h 23"/>
                      <a:gd name="T8" fmla="*/ 69 w 69"/>
                      <a:gd name="T9" fmla="*/ 12 h 23"/>
                    </a:gdLst>
                    <a:ahLst/>
                    <a:cxnLst>
                      <a:cxn ang="0">
                        <a:pos x="T0" y="T1"/>
                      </a:cxn>
                      <a:cxn ang="0">
                        <a:pos x="T2" y="T3"/>
                      </a:cxn>
                      <a:cxn ang="0">
                        <a:pos x="T4" y="T5"/>
                      </a:cxn>
                      <a:cxn ang="0">
                        <a:pos x="T6" y="T7"/>
                      </a:cxn>
                      <a:cxn ang="0">
                        <a:pos x="T8" y="T9"/>
                      </a:cxn>
                    </a:cxnLst>
                    <a:rect l="0" t="0" r="r" b="b"/>
                    <a:pathLst>
                      <a:path w="69" h="23">
                        <a:moveTo>
                          <a:pt x="69" y="12"/>
                        </a:moveTo>
                        <a:cubicBezTo>
                          <a:pt x="69" y="12"/>
                          <a:pt x="55" y="1"/>
                          <a:pt x="32" y="1"/>
                        </a:cubicBezTo>
                        <a:cubicBezTo>
                          <a:pt x="23" y="0"/>
                          <a:pt x="6" y="5"/>
                          <a:pt x="3" y="12"/>
                        </a:cubicBezTo>
                        <a:cubicBezTo>
                          <a:pt x="0" y="18"/>
                          <a:pt x="9" y="23"/>
                          <a:pt x="21" y="23"/>
                        </a:cubicBezTo>
                        <a:cubicBezTo>
                          <a:pt x="45" y="23"/>
                          <a:pt x="69" y="12"/>
                          <a:pt x="69" y="1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91">
                    <a:extLst>
                      <a:ext uri="{FF2B5EF4-FFF2-40B4-BE49-F238E27FC236}">
                        <a16:creationId xmlns:a16="http://schemas.microsoft.com/office/drawing/2014/main" id="{D9004D29-0924-4C4A-A353-19BC9D15DB1C}"/>
                      </a:ext>
                    </a:extLst>
                  </p:cNvPr>
                  <p:cNvSpPr>
                    <a:spLocks/>
                  </p:cNvSpPr>
                  <p:nvPr/>
                </p:nvSpPr>
                <p:spPr bwMode="auto">
                  <a:xfrm>
                    <a:off x="-7161212" y="10211758"/>
                    <a:ext cx="68263" cy="146050"/>
                  </a:xfrm>
                  <a:custGeom>
                    <a:avLst/>
                    <a:gdLst>
                      <a:gd name="T0" fmla="*/ 4 w 28"/>
                      <a:gd name="T1" fmla="*/ 60 h 60"/>
                      <a:gd name="T2" fmla="*/ 25 w 28"/>
                      <a:gd name="T3" fmla="*/ 32 h 60"/>
                      <a:gd name="T4" fmla="*/ 23 w 28"/>
                      <a:gd name="T5" fmla="*/ 5 h 60"/>
                      <a:gd name="T6" fmla="*/ 7 w 28"/>
                      <a:gd name="T7" fmla="*/ 16 h 60"/>
                      <a:gd name="T8" fmla="*/ 4 w 28"/>
                      <a:gd name="T9" fmla="*/ 60 h 60"/>
                    </a:gdLst>
                    <a:ahLst/>
                    <a:cxnLst>
                      <a:cxn ang="0">
                        <a:pos x="T0" y="T1"/>
                      </a:cxn>
                      <a:cxn ang="0">
                        <a:pos x="T2" y="T3"/>
                      </a:cxn>
                      <a:cxn ang="0">
                        <a:pos x="T4" y="T5"/>
                      </a:cxn>
                      <a:cxn ang="0">
                        <a:pos x="T6" y="T7"/>
                      </a:cxn>
                      <a:cxn ang="0">
                        <a:pos x="T8" y="T9"/>
                      </a:cxn>
                    </a:cxnLst>
                    <a:rect l="0" t="0" r="r" b="b"/>
                    <a:pathLst>
                      <a:path w="28" h="60">
                        <a:moveTo>
                          <a:pt x="4" y="60"/>
                        </a:moveTo>
                        <a:cubicBezTo>
                          <a:pt x="4" y="60"/>
                          <a:pt x="18" y="52"/>
                          <a:pt x="25" y="32"/>
                        </a:cubicBezTo>
                        <a:cubicBezTo>
                          <a:pt x="28" y="25"/>
                          <a:pt x="28" y="9"/>
                          <a:pt x="23" y="5"/>
                        </a:cubicBezTo>
                        <a:cubicBezTo>
                          <a:pt x="18" y="0"/>
                          <a:pt x="11" y="6"/>
                          <a:pt x="7" y="16"/>
                        </a:cubicBezTo>
                        <a:cubicBezTo>
                          <a:pt x="0" y="36"/>
                          <a:pt x="4" y="60"/>
                          <a:pt x="4" y="6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92">
                    <a:extLst>
                      <a:ext uri="{FF2B5EF4-FFF2-40B4-BE49-F238E27FC236}">
                        <a16:creationId xmlns:a16="http://schemas.microsoft.com/office/drawing/2014/main" id="{6744ECE4-1F62-47AF-B8CA-EA4881E11660}"/>
                      </a:ext>
                    </a:extLst>
                  </p:cNvPr>
                  <p:cNvSpPr>
                    <a:spLocks/>
                  </p:cNvSpPr>
                  <p:nvPr/>
                </p:nvSpPr>
                <p:spPr bwMode="auto">
                  <a:xfrm>
                    <a:off x="-7165974" y="10675308"/>
                    <a:ext cx="115888" cy="130175"/>
                  </a:xfrm>
                  <a:custGeom>
                    <a:avLst/>
                    <a:gdLst>
                      <a:gd name="T0" fmla="*/ 48 w 48"/>
                      <a:gd name="T1" fmla="*/ 50 h 54"/>
                      <a:gd name="T2" fmla="*/ 25 w 48"/>
                      <a:gd name="T3" fmla="*/ 7 h 54"/>
                      <a:gd name="T4" fmla="*/ 3 w 48"/>
                      <a:gd name="T5" fmla="*/ 9 h 54"/>
                      <a:gd name="T6" fmla="*/ 14 w 48"/>
                      <a:gd name="T7" fmla="*/ 40 h 54"/>
                      <a:gd name="T8" fmla="*/ 48 w 48"/>
                      <a:gd name="T9" fmla="*/ 50 h 54"/>
                    </a:gdLst>
                    <a:ahLst/>
                    <a:cxnLst>
                      <a:cxn ang="0">
                        <a:pos x="T0" y="T1"/>
                      </a:cxn>
                      <a:cxn ang="0">
                        <a:pos x="T2" y="T3"/>
                      </a:cxn>
                      <a:cxn ang="0">
                        <a:pos x="T4" y="T5"/>
                      </a:cxn>
                      <a:cxn ang="0">
                        <a:pos x="T6" y="T7"/>
                      </a:cxn>
                      <a:cxn ang="0">
                        <a:pos x="T8" y="T9"/>
                      </a:cxn>
                    </a:cxnLst>
                    <a:rect l="0" t="0" r="r" b="b"/>
                    <a:pathLst>
                      <a:path w="48" h="54">
                        <a:moveTo>
                          <a:pt x="48" y="50"/>
                        </a:moveTo>
                        <a:cubicBezTo>
                          <a:pt x="48" y="50"/>
                          <a:pt x="41" y="22"/>
                          <a:pt x="25" y="7"/>
                        </a:cubicBezTo>
                        <a:cubicBezTo>
                          <a:pt x="19" y="2"/>
                          <a:pt x="6" y="0"/>
                          <a:pt x="3" y="9"/>
                        </a:cubicBezTo>
                        <a:cubicBezTo>
                          <a:pt x="0" y="18"/>
                          <a:pt x="5" y="32"/>
                          <a:pt x="14" y="40"/>
                        </a:cubicBezTo>
                        <a:cubicBezTo>
                          <a:pt x="30" y="54"/>
                          <a:pt x="48" y="50"/>
                          <a:pt x="48" y="5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93">
                    <a:extLst>
                      <a:ext uri="{FF2B5EF4-FFF2-40B4-BE49-F238E27FC236}">
                        <a16:creationId xmlns:a16="http://schemas.microsoft.com/office/drawing/2014/main" id="{93BA3D03-84DC-4105-B707-6A5224CA777A}"/>
                      </a:ext>
                    </a:extLst>
                  </p:cNvPr>
                  <p:cNvSpPr>
                    <a:spLocks/>
                  </p:cNvSpPr>
                  <p:nvPr/>
                </p:nvSpPr>
                <p:spPr bwMode="auto">
                  <a:xfrm>
                    <a:off x="-7108824" y="10413370"/>
                    <a:ext cx="147638" cy="149225"/>
                  </a:xfrm>
                  <a:custGeom>
                    <a:avLst/>
                    <a:gdLst>
                      <a:gd name="T0" fmla="*/ 3 w 61"/>
                      <a:gd name="T1" fmla="*/ 62 h 62"/>
                      <a:gd name="T2" fmla="*/ 52 w 61"/>
                      <a:gd name="T3" fmla="*/ 28 h 62"/>
                      <a:gd name="T4" fmla="*/ 51 w 61"/>
                      <a:gd name="T5" fmla="*/ 2 h 62"/>
                      <a:gd name="T6" fmla="*/ 17 w 61"/>
                      <a:gd name="T7" fmla="*/ 19 h 62"/>
                      <a:gd name="T8" fmla="*/ 3 w 61"/>
                      <a:gd name="T9" fmla="*/ 62 h 62"/>
                    </a:gdLst>
                    <a:ahLst/>
                    <a:cxnLst>
                      <a:cxn ang="0">
                        <a:pos x="T0" y="T1"/>
                      </a:cxn>
                      <a:cxn ang="0">
                        <a:pos x="T2" y="T3"/>
                      </a:cxn>
                      <a:cxn ang="0">
                        <a:pos x="T4" y="T5"/>
                      </a:cxn>
                      <a:cxn ang="0">
                        <a:pos x="T6" y="T7"/>
                      </a:cxn>
                      <a:cxn ang="0">
                        <a:pos x="T8" y="T9"/>
                      </a:cxn>
                    </a:cxnLst>
                    <a:rect l="0" t="0" r="r" b="b"/>
                    <a:pathLst>
                      <a:path w="61" h="62">
                        <a:moveTo>
                          <a:pt x="3" y="62"/>
                        </a:moveTo>
                        <a:cubicBezTo>
                          <a:pt x="3" y="62"/>
                          <a:pt x="35" y="49"/>
                          <a:pt x="52" y="28"/>
                        </a:cubicBezTo>
                        <a:cubicBezTo>
                          <a:pt x="58" y="20"/>
                          <a:pt x="61" y="4"/>
                          <a:pt x="51" y="2"/>
                        </a:cubicBezTo>
                        <a:cubicBezTo>
                          <a:pt x="41" y="0"/>
                          <a:pt x="26" y="8"/>
                          <a:pt x="17" y="19"/>
                        </a:cubicBezTo>
                        <a:cubicBezTo>
                          <a:pt x="0" y="40"/>
                          <a:pt x="3" y="62"/>
                          <a:pt x="3" y="6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94">
                    <a:extLst>
                      <a:ext uri="{FF2B5EF4-FFF2-40B4-BE49-F238E27FC236}">
                        <a16:creationId xmlns:a16="http://schemas.microsoft.com/office/drawing/2014/main" id="{DF8DC7BC-FCB9-43D4-9349-A1194429906B}"/>
                      </a:ext>
                    </a:extLst>
                  </p:cNvPr>
                  <p:cNvSpPr>
                    <a:spLocks/>
                  </p:cNvSpPr>
                  <p:nvPr/>
                </p:nvSpPr>
                <p:spPr bwMode="auto">
                  <a:xfrm>
                    <a:off x="-7051674" y="10659433"/>
                    <a:ext cx="136525" cy="144462"/>
                  </a:xfrm>
                  <a:custGeom>
                    <a:avLst/>
                    <a:gdLst>
                      <a:gd name="T0" fmla="*/ 6 w 57"/>
                      <a:gd name="T1" fmla="*/ 59 h 59"/>
                      <a:gd name="T2" fmla="*/ 50 w 57"/>
                      <a:gd name="T3" fmla="*/ 26 h 59"/>
                      <a:gd name="T4" fmla="*/ 47 w 57"/>
                      <a:gd name="T5" fmla="*/ 3 h 59"/>
                      <a:gd name="T6" fmla="*/ 14 w 57"/>
                      <a:gd name="T7" fmla="*/ 19 h 59"/>
                      <a:gd name="T8" fmla="*/ 6 w 57"/>
                      <a:gd name="T9" fmla="*/ 59 h 59"/>
                    </a:gdLst>
                    <a:ahLst/>
                    <a:cxnLst>
                      <a:cxn ang="0">
                        <a:pos x="T0" y="T1"/>
                      </a:cxn>
                      <a:cxn ang="0">
                        <a:pos x="T2" y="T3"/>
                      </a:cxn>
                      <a:cxn ang="0">
                        <a:pos x="T4" y="T5"/>
                      </a:cxn>
                      <a:cxn ang="0">
                        <a:pos x="T6" y="T7"/>
                      </a:cxn>
                      <a:cxn ang="0">
                        <a:pos x="T8" y="T9"/>
                      </a:cxn>
                    </a:cxnLst>
                    <a:rect l="0" t="0" r="r" b="b"/>
                    <a:pathLst>
                      <a:path w="57" h="59">
                        <a:moveTo>
                          <a:pt x="6" y="59"/>
                        </a:moveTo>
                        <a:cubicBezTo>
                          <a:pt x="6" y="59"/>
                          <a:pt x="35" y="46"/>
                          <a:pt x="50" y="26"/>
                        </a:cubicBezTo>
                        <a:cubicBezTo>
                          <a:pt x="55" y="19"/>
                          <a:pt x="57" y="5"/>
                          <a:pt x="47" y="3"/>
                        </a:cubicBezTo>
                        <a:cubicBezTo>
                          <a:pt x="37" y="0"/>
                          <a:pt x="22" y="8"/>
                          <a:pt x="14" y="19"/>
                        </a:cubicBezTo>
                        <a:cubicBezTo>
                          <a:pt x="0" y="39"/>
                          <a:pt x="6" y="59"/>
                          <a:pt x="6" y="59"/>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95">
                    <a:extLst>
                      <a:ext uri="{FF2B5EF4-FFF2-40B4-BE49-F238E27FC236}">
                        <a16:creationId xmlns:a16="http://schemas.microsoft.com/office/drawing/2014/main" id="{E4EDDFA1-1BC8-49A1-BCC2-74EFEFD4745C}"/>
                      </a:ext>
                    </a:extLst>
                  </p:cNvPr>
                  <p:cNvSpPr>
                    <a:spLocks/>
                  </p:cNvSpPr>
                  <p:nvPr/>
                </p:nvSpPr>
                <p:spPr bwMode="auto">
                  <a:xfrm>
                    <a:off x="-8054974" y="9994270"/>
                    <a:ext cx="138113" cy="125412"/>
                  </a:xfrm>
                  <a:custGeom>
                    <a:avLst/>
                    <a:gdLst>
                      <a:gd name="T0" fmla="*/ 0 w 57"/>
                      <a:gd name="T1" fmla="*/ 52 h 52"/>
                      <a:gd name="T2" fmla="*/ 43 w 57"/>
                      <a:gd name="T3" fmla="*/ 33 h 52"/>
                      <a:gd name="T4" fmla="*/ 52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2"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97">
                    <a:extLst>
                      <a:ext uri="{FF2B5EF4-FFF2-40B4-BE49-F238E27FC236}">
                        <a16:creationId xmlns:a16="http://schemas.microsoft.com/office/drawing/2014/main" id="{EEA55A3B-3322-47E6-A545-E0C500E02546}"/>
                      </a:ext>
                    </a:extLst>
                  </p:cNvPr>
                  <p:cNvSpPr>
                    <a:spLocks/>
                  </p:cNvSpPr>
                  <p:nvPr/>
                </p:nvSpPr>
                <p:spPr bwMode="auto">
                  <a:xfrm>
                    <a:off x="-7146924" y="11126158"/>
                    <a:ext cx="150813" cy="92075"/>
                  </a:xfrm>
                  <a:custGeom>
                    <a:avLst/>
                    <a:gdLst>
                      <a:gd name="T0" fmla="*/ 62 w 62"/>
                      <a:gd name="T1" fmla="*/ 38 h 38"/>
                      <a:gd name="T2" fmla="*/ 36 w 62"/>
                      <a:gd name="T3" fmla="*/ 9 h 38"/>
                      <a:gd name="T4" fmla="*/ 5 w 62"/>
                      <a:gd name="T5" fmla="*/ 4 h 38"/>
                      <a:gd name="T6" fmla="*/ 15 w 62"/>
                      <a:gd name="T7" fmla="*/ 23 h 38"/>
                      <a:gd name="T8" fmla="*/ 62 w 62"/>
                      <a:gd name="T9" fmla="*/ 38 h 38"/>
                    </a:gdLst>
                    <a:ahLst/>
                    <a:cxnLst>
                      <a:cxn ang="0">
                        <a:pos x="T0" y="T1"/>
                      </a:cxn>
                      <a:cxn ang="0">
                        <a:pos x="T2" y="T3"/>
                      </a:cxn>
                      <a:cxn ang="0">
                        <a:pos x="T4" y="T5"/>
                      </a:cxn>
                      <a:cxn ang="0">
                        <a:pos x="T6" y="T7"/>
                      </a:cxn>
                      <a:cxn ang="0">
                        <a:pos x="T8" y="T9"/>
                      </a:cxn>
                    </a:cxnLst>
                    <a:rect l="0" t="0" r="r" b="b"/>
                    <a:pathLst>
                      <a:path w="62" h="38">
                        <a:moveTo>
                          <a:pt x="62" y="38"/>
                        </a:moveTo>
                        <a:cubicBezTo>
                          <a:pt x="62" y="38"/>
                          <a:pt x="56" y="21"/>
                          <a:pt x="36" y="9"/>
                        </a:cubicBezTo>
                        <a:cubicBezTo>
                          <a:pt x="28" y="4"/>
                          <a:pt x="11" y="0"/>
                          <a:pt x="5" y="4"/>
                        </a:cubicBezTo>
                        <a:cubicBezTo>
                          <a:pt x="0" y="7"/>
                          <a:pt x="4" y="16"/>
                          <a:pt x="15" y="23"/>
                        </a:cubicBezTo>
                        <a:cubicBezTo>
                          <a:pt x="35" y="35"/>
                          <a:pt x="62" y="38"/>
                          <a:pt x="62" y="3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98">
                    <a:extLst>
                      <a:ext uri="{FF2B5EF4-FFF2-40B4-BE49-F238E27FC236}">
                        <a16:creationId xmlns:a16="http://schemas.microsoft.com/office/drawing/2014/main" id="{705A3816-5750-4100-92BA-EE5D35AF6708}"/>
                      </a:ext>
                    </a:extLst>
                  </p:cNvPr>
                  <p:cNvSpPr>
                    <a:spLocks/>
                  </p:cNvSpPr>
                  <p:nvPr/>
                </p:nvSpPr>
                <p:spPr bwMode="auto">
                  <a:xfrm>
                    <a:off x="-7543799" y="10326058"/>
                    <a:ext cx="133350" cy="98425"/>
                  </a:xfrm>
                  <a:custGeom>
                    <a:avLst/>
                    <a:gdLst>
                      <a:gd name="T0" fmla="*/ 55 w 55"/>
                      <a:gd name="T1" fmla="*/ 34 h 41"/>
                      <a:gd name="T2" fmla="*/ 19 w 55"/>
                      <a:gd name="T3" fmla="*/ 3 h 41"/>
                      <a:gd name="T4" fmla="*/ 0 w 55"/>
                      <a:gd name="T5" fmla="*/ 10 h 41"/>
                      <a:gd name="T6" fmla="*/ 20 w 55"/>
                      <a:gd name="T7" fmla="*/ 33 h 41"/>
                      <a:gd name="T8" fmla="*/ 55 w 55"/>
                      <a:gd name="T9" fmla="*/ 34 h 41"/>
                    </a:gdLst>
                    <a:ahLst/>
                    <a:cxnLst>
                      <a:cxn ang="0">
                        <a:pos x="T0" y="T1"/>
                      </a:cxn>
                      <a:cxn ang="0">
                        <a:pos x="T2" y="T3"/>
                      </a:cxn>
                      <a:cxn ang="0">
                        <a:pos x="T4" y="T5"/>
                      </a:cxn>
                      <a:cxn ang="0">
                        <a:pos x="T6" y="T7"/>
                      </a:cxn>
                      <a:cxn ang="0">
                        <a:pos x="T8" y="T9"/>
                      </a:cxn>
                    </a:cxnLst>
                    <a:rect l="0" t="0" r="r" b="b"/>
                    <a:pathLst>
                      <a:path w="55" h="41">
                        <a:moveTo>
                          <a:pt x="55" y="34"/>
                        </a:moveTo>
                        <a:cubicBezTo>
                          <a:pt x="55" y="34"/>
                          <a:pt x="39" y="12"/>
                          <a:pt x="19" y="3"/>
                        </a:cubicBezTo>
                        <a:cubicBezTo>
                          <a:pt x="12" y="0"/>
                          <a:pt x="0" y="2"/>
                          <a:pt x="0" y="10"/>
                        </a:cubicBezTo>
                        <a:cubicBezTo>
                          <a:pt x="0" y="18"/>
                          <a:pt x="9" y="29"/>
                          <a:pt x="20" y="33"/>
                        </a:cubicBezTo>
                        <a:cubicBezTo>
                          <a:pt x="40" y="41"/>
                          <a:pt x="55" y="34"/>
                          <a:pt x="55"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100">
                    <a:extLst>
                      <a:ext uri="{FF2B5EF4-FFF2-40B4-BE49-F238E27FC236}">
                        <a16:creationId xmlns:a16="http://schemas.microsoft.com/office/drawing/2014/main" id="{7383146B-735E-45A1-B87F-DFE73D420F31}"/>
                      </a:ext>
                    </a:extLst>
                  </p:cNvPr>
                  <p:cNvSpPr>
                    <a:spLocks/>
                  </p:cNvSpPr>
                  <p:nvPr/>
                </p:nvSpPr>
                <p:spPr bwMode="auto">
                  <a:xfrm>
                    <a:off x="-7005637" y="11099170"/>
                    <a:ext cx="139700" cy="123825"/>
                  </a:xfrm>
                  <a:custGeom>
                    <a:avLst/>
                    <a:gdLst>
                      <a:gd name="T0" fmla="*/ 5 w 58"/>
                      <a:gd name="T1" fmla="*/ 51 h 51"/>
                      <a:gd name="T2" fmla="*/ 50 w 58"/>
                      <a:gd name="T3" fmla="*/ 25 h 51"/>
                      <a:gd name="T4" fmla="*/ 48 w 58"/>
                      <a:gd name="T5" fmla="*/ 3 h 51"/>
                      <a:gd name="T6" fmla="*/ 16 w 58"/>
                      <a:gd name="T7" fmla="*/ 14 h 51"/>
                      <a:gd name="T8" fmla="*/ 5 w 58"/>
                      <a:gd name="T9" fmla="*/ 51 h 51"/>
                    </a:gdLst>
                    <a:ahLst/>
                    <a:cxnLst>
                      <a:cxn ang="0">
                        <a:pos x="T0" y="T1"/>
                      </a:cxn>
                      <a:cxn ang="0">
                        <a:pos x="T2" y="T3"/>
                      </a:cxn>
                      <a:cxn ang="0">
                        <a:pos x="T4" y="T5"/>
                      </a:cxn>
                      <a:cxn ang="0">
                        <a:pos x="T6" y="T7"/>
                      </a:cxn>
                      <a:cxn ang="0">
                        <a:pos x="T8" y="T9"/>
                      </a:cxn>
                    </a:cxnLst>
                    <a:rect l="0" t="0" r="r" b="b"/>
                    <a:pathLst>
                      <a:path w="58" h="51">
                        <a:moveTo>
                          <a:pt x="5" y="51"/>
                        </a:moveTo>
                        <a:cubicBezTo>
                          <a:pt x="5" y="51"/>
                          <a:pt x="35" y="43"/>
                          <a:pt x="50" y="25"/>
                        </a:cubicBezTo>
                        <a:cubicBezTo>
                          <a:pt x="56" y="19"/>
                          <a:pt x="58" y="6"/>
                          <a:pt x="48" y="3"/>
                        </a:cubicBezTo>
                        <a:cubicBezTo>
                          <a:pt x="39" y="0"/>
                          <a:pt x="24" y="5"/>
                          <a:pt x="16" y="14"/>
                        </a:cubicBezTo>
                        <a:cubicBezTo>
                          <a:pt x="0" y="31"/>
                          <a:pt x="5" y="51"/>
                          <a:pt x="5" y="5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101">
                    <a:extLst>
                      <a:ext uri="{FF2B5EF4-FFF2-40B4-BE49-F238E27FC236}">
                        <a16:creationId xmlns:a16="http://schemas.microsoft.com/office/drawing/2014/main" id="{28AEE667-B6F2-4D20-8D78-114D8EBA0FBE}"/>
                      </a:ext>
                    </a:extLst>
                  </p:cNvPr>
                  <p:cNvSpPr>
                    <a:spLocks/>
                  </p:cNvSpPr>
                  <p:nvPr/>
                </p:nvSpPr>
                <p:spPr bwMode="auto">
                  <a:xfrm>
                    <a:off x="-7350124" y="10291133"/>
                    <a:ext cx="195263" cy="87312"/>
                  </a:xfrm>
                  <a:custGeom>
                    <a:avLst/>
                    <a:gdLst>
                      <a:gd name="T0" fmla="*/ 81 w 81"/>
                      <a:gd name="T1" fmla="*/ 34 h 36"/>
                      <a:gd name="T2" fmla="*/ 40 w 81"/>
                      <a:gd name="T3" fmla="*/ 5 h 36"/>
                      <a:gd name="T4" fmla="*/ 5 w 81"/>
                      <a:gd name="T5" fmla="*/ 6 h 36"/>
                      <a:gd name="T6" fmla="*/ 23 w 81"/>
                      <a:gd name="T7" fmla="*/ 26 h 36"/>
                      <a:gd name="T8" fmla="*/ 81 w 81"/>
                      <a:gd name="T9" fmla="*/ 34 h 36"/>
                    </a:gdLst>
                    <a:ahLst/>
                    <a:cxnLst>
                      <a:cxn ang="0">
                        <a:pos x="T0" y="T1"/>
                      </a:cxn>
                      <a:cxn ang="0">
                        <a:pos x="T2" y="T3"/>
                      </a:cxn>
                      <a:cxn ang="0">
                        <a:pos x="T4" y="T5"/>
                      </a:cxn>
                      <a:cxn ang="0">
                        <a:pos x="T6" y="T7"/>
                      </a:cxn>
                      <a:cxn ang="0">
                        <a:pos x="T8" y="T9"/>
                      </a:cxn>
                    </a:cxnLst>
                    <a:rect l="0" t="0" r="r" b="b"/>
                    <a:pathLst>
                      <a:path w="81" h="36">
                        <a:moveTo>
                          <a:pt x="81" y="34"/>
                        </a:moveTo>
                        <a:cubicBezTo>
                          <a:pt x="81" y="34"/>
                          <a:pt x="67" y="15"/>
                          <a:pt x="40" y="5"/>
                        </a:cubicBezTo>
                        <a:cubicBezTo>
                          <a:pt x="30" y="1"/>
                          <a:pt x="9" y="0"/>
                          <a:pt x="5" y="6"/>
                        </a:cubicBezTo>
                        <a:cubicBezTo>
                          <a:pt x="0" y="11"/>
                          <a:pt x="9" y="21"/>
                          <a:pt x="23" y="26"/>
                        </a:cubicBezTo>
                        <a:cubicBezTo>
                          <a:pt x="50" y="36"/>
                          <a:pt x="81" y="34"/>
                          <a:pt x="81"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9" name="Freeform 102">
                  <a:extLst>
                    <a:ext uri="{FF2B5EF4-FFF2-40B4-BE49-F238E27FC236}">
                      <a16:creationId xmlns:a16="http://schemas.microsoft.com/office/drawing/2014/main" id="{15EC7E52-4749-4A3E-ABB9-5ECFAB3983E8}"/>
                    </a:ext>
                  </a:extLst>
                </p:cNvPr>
                <p:cNvSpPr>
                  <a:spLocks/>
                </p:cNvSpPr>
                <p:nvPr/>
              </p:nvSpPr>
              <p:spPr bwMode="auto">
                <a:xfrm flipH="1">
                  <a:off x="2895449" y="2671126"/>
                  <a:ext cx="1366838" cy="2463800"/>
                </a:xfrm>
                <a:custGeom>
                  <a:avLst/>
                  <a:gdLst>
                    <a:gd name="T0" fmla="*/ 158 w 564"/>
                    <a:gd name="T1" fmla="*/ 626 h 1017"/>
                    <a:gd name="T2" fmla="*/ 184 w 564"/>
                    <a:gd name="T3" fmla="*/ 625 h 1017"/>
                    <a:gd name="T4" fmla="*/ 104 w 564"/>
                    <a:gd name="T5" fmla="*/ 578 h 1017"/>
                    <a:gd name="T6" fmla="*/ 66 w 564"/>
                    <a:gd name="T7" fmla="*/ 538 h 1017"/>
                    <a:gd name="T8" fmla="*/ 74 w 564"/>
                    <a:gd name="T9" fmla="*/ 524 h 1017"/>
                    <a:gd name="T10" fmla="*/ 94 w 564"/>
                    <a:gd name="T11" fmla="*/ 491 h 1017"/>
                    <a:gd name="T12" fmla="*/ 152 w 564"/>
                    <a:gd name="T13" fmla="*/ 538 h 1017"/>
                    <a:gd name="T14" fmla="*/ 104 w 564"/>
                    <a:gd name="T15" fmla="*/ 471 h 1017"/>
                    <a:gd name="T16" fmla="*/ 183 w 564"/>
                    <a:gd name="T17" fmla="*/ 307 h 1017"/>
                    <a:gd name="T18" fmla="*/ 267 w 564"/>
                    <a:gd name="T19" fmla="*/ 358 h 1017"/>
                    <a:gd name="T20" fmla="*/ 276 w 564"/>
                    <a:gd name="T21" fmla="*/ 358 h 1017"/>
                    <a:gd name="T22" fmla="*/ 196 w 564"/>
                    <a:gd name="T23" fmla="*/ 282 h 1017"/>
                    <a:gd name="T24" fmla="*/ 198 w 564"/>
                    <a:gd name="T25" fmla="*/ 279 h 1017"/>
                    <a:gd name="T26" fmla="*/ 236 w 564"/>
                    <a:gd name="T27" fmla="*/ 207 h 1017"/>
                    <a:gd name="T28" fmla="*/ 259 w 564"/>
                    <a:gd name="T29" fmla="*/ 213 h 1017"/>
                    <a:gd name="T30" fmla="*/ 239 w 564"/>
                    <a:gd name="T31" fmla="*/ 200 h 1017"/>
                    <a:gd name="T32" fmla="*/ 273 w 564"/>
                    <a:gd name="T33" fmla="*/ 136 h 1017"/>
                    <a:gd name="T34" fmla="*/ 364 w 564"/>
                    <a:gd name="T35" fmla="*/ 206 h 1017"/>
                    <a:gd name="T36" fmla="*/ 295 w 564"/>
                    <a:gd name="T37" fmla="*/ 99 h 1017"/>
                    <a:gd name="T38" fmla="*/ 312 w 564"/>
                    <a:gd name="T39" fmla="*/ 78 h 1017"/>
                    <a:gd name="T40" fmla="*/ 465 w 564"/>
                    <a:gd name="T41" fmla="*/ 9 h 1017"/>
                    <a:gd name="T42" fmla="*/ 534 w 564"/>
                    <a:gd name="T43" fmla="*/ 138 h 1017"/>
                    <a:gd name="T44" fmla="*/ 554 w 564"/>
                    <a:gd name="T45" fmla="*/ 205 h 1017"/>
                    <a:gd name="T46" fmla="*/ 454 w 564"/>
                    <a:gd name="T47" fmla="*/ 236 h 1017"/>
                    <a:gd name="T48" fmla="*/ 502 w 564"/>
                    <a:gd name="T49" fmla="*/ 247 h 1017"/>
                    <a:gd name="T50" fmla="*/ 560 w 564"/>
                    <a:gd name="T51" fmla="*/ 243 h 1017"/>
                    <a:gd name="T52" fmla="*/ 562 w 564"/>
                    <a:gd name="T53" fmla="*/ 345 h 1017"/>
                    <a:gd name="T54" fmla="*/ 492 w 564"/>
                    <a:gd name="T55" fmla="*/ 357 h 1017"/>
                    <a:gd name="T56" fmla="*/ 479 w 564"/>
                    <a:gd name="T57" fmla="*/ 356 h 1017"/>
                    <a:gd name="T58" fmla="*/ 542 w 564"/>
                    <a:gd name="T59" fmla="*/ 377 h 1017"/>
                    <a:gd name="T60" fmla="*/ 559 w 564"/>
                    <a:gd name="T61" fmla="*/ 378 h 1017"/>
                    <a:gd name="T62" fmla="*/ 548 w 564"/>
                    <a:gd name="T63" fmla="*/ 446 h 1017"/>
                    <a:gd name="T64" fmla="*/ 527 w 564"/>
                    <a:gd name="T65" fmla="*/ 515 h 1017"/>
                    <a:gd name="T66" fmla="*/ 523 w 564"/>
                    <a:gd name="T67" fmla="*/ 512 h 1017"/>
                    <a:gd name="T68" fmla="*/ 499 w 564"/>
                    <a:gd name="T69" fmla="*/ 500 h 1017"/>
                    <a:gd name="T70" fmla="*/ 522 w 564"/>
                    <a:gd name="T71" fmla="*/ 526 h 1017"/>
                    <a:gd name="T72" fmla="*/ 490 w 564"/>
                    <a:gd name="T73" fmla="*/ 594 h 1017"/>
                    <a:gd name="T74" fmla="*/ 415 w 564"/>
                    <a:gd name="T75" fmla="*/ 571 h 1017"/>
                    <a:gd name="T76" fmla="*/ 477 w 564"/>
                    <a:gd name="T77" fmla="*/ 618 h 1017"/>
                    <a:gd name="T78" fmla="*/ 429 w 564"/>
                    <a:gd name="T79" fmla="*/ 705 h 1017"/>
                    <a:gd name="T80" fmla="*/ 378 w 564"/>
                    <a:gd name="T81" fmla="*/ 664 h 1017"/>
                    <a:gd name="T82" fmla="*/ 419 w 564"/>
                    <a:gd name="T83" fmla="*/ 722 h 1017"/>
                    <a:gd name="T84" fmla="*/ 343 w 564"/>
                    <a:gd name="T85" fmla="*/ 844 h 1017"/>
                    <a:gd name="T86" fmla="*/ 294 w 564"/>
                    <a:gd name="T87" fmla="*/ 793 h 1017"/>
                    <a:gd name="T88" fmla="*/ 332 w 564"/>
                    <a:gd name="T89" fmla="*/ 861 h 1017"/>
                    <a:gd name="T90" fmla="*/ 319 w 564"/>
                    <a:gd name="T91" fmla="*/ 882 h 1017"/>
                    <a:gd name="T92" fmla="*/ 94 w 564"/>
                    <a:gd name="T93" fmla="*/ 922 h 1017"/>
                    <a:gd name="T94" fmla="*/ 4 w 564"/>
                    <a:gd name="T95" fmla="*/ 731 h 1017"/>
                    <a:gd name="T96" fmla="*/ 59 w 564"/>
                    <a:gd name="T97" fmla="*/ 551 h 1017"/>
                    <a:gd name="T98" fmla="*/ 158 w 564"/>
                    <a:gd name="T99" fmla="*/ 62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4" h="1017">
                      <a:moveTo>
                        <a:pt x="158" y="626"/>
                      </a:moveTo>
                      <a:cubicBezTo>
                        <a:pt x="167" y="627"/>
                        <a:pt x="176" y="626"/>
                        <a:pt x="184" y="625"/>
                      </a:cubicBezTo>
                      <a:cubicBezTo>
                        <a:pt x="157" y="616"/>
                        <a:pt x="130" y="600"/>
                        <a:pt x="104" y="578"/>
                      </a:cubicBezTo>
                      <a:cubicBezTo>
                        <a:pt x="90" y="566"/>
                        <a:pt x="77" y="553"/>
                        <a:pt x="66" y="538"/>
                      </a:cubicBezTo>
                      <a:cubicBezTo>
                        <a:pt x="69" y="533"/>
                        <a:pt x="72" y="529"/>
                        <a:pt x="74" y="524"/>
                      </a:cubicBezTo>
                      <a:cubicBezTo>
                        <a:pt x="80" y="516"/>
                        <a:pt x="87" y="504"/>
                        <a:pt x="94" y="491"/>
                      </a:cubicBezTo>
                      <a:cubicBezTo>
                        <a:pt x="110" y="513"/>
                        <a:pt x="130" y="529"/>
                        <a:pt x="152" y="538"/>
                      </a:cubicBezTo>
                      <a:cubicBezTo>
                        <a:pt x="132" y="522"/>
                        <a:pt x="116" y="499"/>
                        <a:pt x="104" y="471"/>
                      </a:cubicBezTo>
                      <a:cubicBezTo>
                        <a:pt x="130" y="420"/>
                        <a:pt x="160" y="352"/>
                        <a:pt x="183" y="307"/>
                      </a:cubicBezTo>
                      <a:cubicBezTo>
                        <a:pt x="205" y="336"/>
                        <a:pt x="234" y="355"/>
                        <a:pt x="267" y="358"/>
                      </a:cubicBezTo>
                      <a:cubicBezTo>
                        <a:pt x="270" y="358"/>
                        <a:pt x="273" y="358"/>
                        <a:pt x="276" y="358"/>
                      </a:cubicBezTo>
                      <a:cubicBezTo>
                        <a:pt x="242" y="347"/>
                        <a:pt x="214" y="319"/>
                        <a:pt x="196" y="282"/>
                      </a:cubicBezTo>
                      <a:cubicBezTo>
                        <a:pt x="197" y="281"/>
                        <a:pt x="197" y="280"/>
                        <a:pt x="198" y="279"/>
                      </a:cubicBezTo>
                      <a:cubicBezTo>
                        <a:pt x="209" y="260"/>
                        <a:pt x="222" y="234"/>
                        <a:pt x="236" y="207"/>
                      </a:cubicBezTo>
                      <a:cubicBezTo>
                        <a:pt x="244" y="208"/>
                        <a:pt x="252" y="210"/>
                        <a:pt x="259" y="213"/>
                      </a:cubicBezTo>
                      <a:cubicBezTo>
                        <a:pt x="253" y="208"/>
                        <a:pt x="246" y="204"/>
                        <a:pt x="239" y="200"/>
                      </a:cubicBezTo>
                      <a:cubicBezTo>
                        <a:pt x="250" y="178"/>
                        <a:pt x="262" y="156"/>
                        <a:pt x="273" y="136"/>
                      </a:cubicBezTo>
                      <a:cubicBezTo>
                        <a:pt x="294" y="174"/>
                        <a:pt x="326" y="200"/>
                        <a:pt x="364" y="206"/>
                      </a:cubicBezTo>
                      <a:cubicBezTo>
                        <a:pt x="331" y="184"/>
                        <a:pt x="306" y="145"/>
                        <a:pt x="295" y="99"/>
                      </a:cubicBezTo>
                      <a:cubicBezTo>
                        <a:pt x="301" y="91"/>
                        <a:pt x="306" y="83"/>
                        <a:pt x="312" y="78"/>
                      </a:cubicBezTo>
                      <a:cubicBezTo>
                        <a:pt x="347" y="39"/>
                        <a:pt x="464" y="0"/>
                        <a:pt x="465" y="9"/>
                      </a:cubicBezTo>
                      <a:cubicBezTo>
                        <a:pt x="469" y="31"/>
                        <a:pt x="494" y="40"/>
                        <a:pt x="534" y="138"/>
                      </a:cubicBezTo>
                      <a:cubicBezTo>
                        <a:pt x="542" y="160"/>
                        <a:pt x="549" y="182"/>
                        <a:pt x="554" y="205"/>
                      </a:cubicBezTo>
                      <a:cubicBezTo>
                        <a:pt x="528" y="225"/>
                        <a:pt x="493" y="237"/>
                        <a:pt x="454" y="236"/>
                      </a:cubicBezTo>
                      <a:cubicBezTo>
                        <a:pt x="469" y="242"/>
                        <a:pt x="485" y="246"/>
                        <a:pt x="502" y="247"/>
                      </a:cubicBezTo>
                      <a:cubicBezTo>
                        <a:pt x="522" y="249"/>
                        <a:pt x="542" y="247"/>
                        <a:pt x="560" y="243"/>
                      </a:cubicBezTo>
                      <a:cubicBezTo>
                        <a:pt x="564" y="277"/>
                        <a:pt x="564" y="311"/>
                        <a:pt x="562" y="345"/>
                      </a:cubicBezTo>
                      <a:cubicBezTo>
                        <a:pt x="542" y="355"/>
                        <a:pt x="518" y="360"/>
                        <a:pt x="492" y="357"/>
                      </a:cubicBezTo>
                      <a:cubicBezTo>
                        <a:pt x="487" y="357"/>
                        <a:pt x="483" y="356"/>
                        <a:pt x="479" y="356"/>
                      </a:cubicBezTo>
                      <a:cubicBezTo>
                        <a:pt x="497" y="367"/>
                        <a:pt x="519" y="375"/>
                        <a:pt x="542" y="377"/>
                      </a:cubicBezTo>
                      <a:cubicBezTo>
                        <a:pt x="548" y="378"/>
                        <a:pt x="553" y="378"/>
                        <a:pt x="559" y="378"/>
                      </a:cubicBezTo>
                      <a:cubicBezTo>
                        <a:pt x="556" y="401"/>
                        <a:pt x="552" y="424"/>
                        <a:pt x="548" y="446"/>
                      </a:cubicBezTo>
                      <a:cubicBezTo>
                        <a:pt x="544" y="466"/>
                        <a:pt x="537" y="489"/>
                        <a:pt x="527" y="515"/>
                      </a:cubicBezTo>
                      <a:cubicBezTo>
                        <a:pt x="525" y="514"/>
                        <a:pt x="524" y="513"/>
                        <a:pt x="523" y="512"/>
                      </a:cubicBezTo>
                      <a:cubicBezTo>
                        <a:pt x="515" y="508"/>
                        <a:pt x="507" y="504"/>
                        <a:pt x="499" y="500"/>
                      </a:cubicBezTo>
                      <a:cubicBezTo>
                        <a:pt x="508" y="509"/>
                        <a:pt x="516" y="518"/>
                        <a:pt x="522" y="526"/>
                      </a:cubicBezTo>
                      <a:cubicBezTo>
                        <a:pt x="513" y="548"/>
                        <a:pt x="502" y="570"/>
                        <a:pt x="490" y="594"/>
                      </a:cubicBezTo>
                      <a:cubicBezTo>
                        <a:pt x="469" y="592"/>
                        <a:pt x="443" y="585"/>
                        <a:pt x="415" y="571"/>
                      </a:cubicBezTo>
                      <a:cubicBezTo>
                        <a:pt x="431" y="588"/>
                        <a:pt x="453" y="604"/>
                        <a:pt x="477" y="618"/>
                      </a:cubicBezTo>
                      <a:cubicBezTo>
                        <a:pt x="462" y="647"/>
                        <a:pt x="446" y="676"/>
                        <a:pt x="429" y="705"/>
                      </a:cubicBezTo>
                      <a:cubicBezTo>
                        <a:pt x="410" y="692"/>
                        <a:pt x="392" y="678"/>
                        <a:pt x="378" y="664"/>
                      </a:cubicBezTo>
                      <a:cubicBezTo>
                        <a:pt x="384" y="681"/>
                        <a:pt x="398" y="702"/>
                        <a:pt x="419" y="722"/>
                      </a:cubicBezTo>
                      <a:cubicBezTo>
                        <a:pt x="394" y="764"/>
                        <a:pt x="368" y="806"/>
                        <a:pt x="343" y="844"/>
                      </a:cubicBezTo>
                      <a:cubicBezTo>
                        <a:pt x="322" y="827"/>
                        <a:pt x="305" y="809"/>
                        <a:pt x="294" y="793"/>
                      </a:cubicBezTo>
                      <a:cubicBezTo>
                        <a:pt x="292" y="811"/>
                        <a:pt x="307" y="836"/>
                        <a:pt x="332" y="861"/>
                      </a:cubicBezTo>
                      <a:cubicBezTo>
                        <a:pt x="328" y="868"/>
                        <a:pt x="324" y="875"/>
                        <a:pt x="319" y="882"/>
                      </a:cubicBezTo>
                      <a:cubicBezTo>
                        <a:pt x="231" y="1017"/>
                        <a:pt x="94" y="922"/>
                        <a:pt x="94" y="922"/>
                      </a:cubicBezTo>
                      <a:cubicBezTo>
                        <a:pt x="94" y="922"/>
                        <a:pt x="13" y="784"/>
                        <a:pt x="4" y="731"/>
                      </a:cubicBezTo>
                      <a:cubicBezTo>
                        <a:pt x="0" y="700"/>
                        <a:pt x="30" y="608"/>
                        <a:pt x="59" y="551"/>
                      </a:cubicBezTo>
                      <a:cubicBezTo>
                        <a:pt x="81" y="593"/>
                        <a:pt x="117" y="622"/>
                        <a:pt x="158" y="626"/>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103">
                  <a:extLst>
                    <a:ext uri="{FF2B5EF4-FFF2-40B4-BE49-F238E27FC236}">
                      <a16:creationId xmlns:a16="http://schemas.microsoft.com/office/drawing/2014/main" id="{F7347DA4-01A4-468A-AD0E-A1864BEA1306}"/>
                    </a:ext>
                  </a:extLst>
                </p:cNvPr>
                <p:cNvSpPr>
                  <a:spLocks/>
                </p:cNvSpPr>
                <p:nvPr/>
              </p:nvSpPr>
              <p:spPr bwMode="auto">
                <a:xfrm flipH="1">
                  <a:off x="3138337" y="2680651"/>
                  <a:ext cx="1123950" cy="2228850"/>
                </a:xfrm>
                <a:custGeom>
                  <a:avLst/>
                  <a:gdLst>
                    <a:gd name="T0" fmla="*/ 94 w 464"/>
                    <a:gd name="T1" fmla="*/ 918 h 920"/>
                    <a:gd name="T2" fmla="*/ 4 w 464"/>
                    <a:gd name="T3" fmla="*/ 727 h 920"/>
                    <a:gd name="T4" fmla="*/ 59 w 464"/>
                    <a:gd name="T5" fmla="*/ 547 h 920"/>
                    <a:gd name="T6" fmla="*/ 158 w 464"/>
                    <a:gd name="T7" fmla="*/ 622 h 920"/>
                    <a:gd name="T8" fmla="*/ 184 w 464"/>
                    <a:gd name="T9" fmla="*/ 621 h 920"/>
                    <a:gd name="T10" fmla="*/ 104 w 464"/>
                    <a:gd name="T11" fmla="*/ 574 h 920"/>
                    <a:gd name="T12" fmla="*/ 66 w 464"/>
                    <a:gd name="T13" fmla="*/ 534 h 920"/>
                    <a:gd name="T14" fmla="*/ 74 w 464"/>
                    <a:gd name="T15" fmla="*/ 520 h 920"/>
                    <a:gd name="T16" fmla="*/ 94 w 464"/>
                    <a:gd name="T17" fmla="*/ 487 h 920"/>
                    <a:gd name="T18" fmla="*/ 152 w 464"/>
                    <a:gd name="T19" fmla="*/ 534 h 920"/>
                    <a:gd name="T20" fmla="*/ 104 w 464"/>
                    <a:gd name="T21" fmla="*/ 467 h 920"/>
                    <a:gd name="T22" fmla="*/ 183 w 464"/>
                    <a:gd name="T23" fmla="*/ 303 h 920"/>
                    <a:gd name="T24" fmla="*/ 267 w 464"/>
                    <a:gd name="T25" fmla="*/ 354 h 920"/>
                    <a:gd name="T26" fmla="*/ 276 w 464"/>
                    <a:gd name="T27" fmla="*/ 354 h 920"/>
                    <a:gd name="T28" fmla="*/ 196 w 464"/>
                    <a:gd name="T29" fmla="*/ 278 h 920"/>
                    <a:gd name="T30" fmla="*/ 198 w 464"/>
                    <a:gd name="T31" fmla="*/ 275 h 920"/>
                    <a:gd name="T32" fmla="*/ 236 w 464"/>
                    <a:gd name="T33" fmla="*/ 203 h 920"/>
                    <a:gd name="T34" fmla="*/ 259 w 464"/>
                    <a:gd name="T35" fmla="*/ 209 h 920"/>
                    <a:gd name="T36" fmla="*/ 239 w 464"/>
                    <a:gd name="T37" fmla="*/ 196 h 920"/>
                    <a:gd name="T38" fmla="*/ 273 w 464"/>
                    <a:gd name="T39" fmla="*/ 132 h 920"/>
                    <a:gd name="T40" fmla="*/ 364 w 464"/>
                    <a:gd name="T41" fmla="*/ 202 h 920"/>
                    <a:gd name="T42" fmla="*/ 295 w 464"/>
                    <a:gd name="T43" fmla="*/ 95 h 920"/>
                    <a:gd name="T44" fmla="*/ 312 w 464"/>
                    <a:gd name="T45" fmla="*/ 74 h 920"/>
                    <a:gd name="T46" fmla="*/ 464 w 464"/>
                    <a:gd name="T47" fmla="*/ 4 h 920"/>
                    <a:gd name="T48" fmla="*/ 97 w 464"/>
                    <a:gd name="T49" fmla="*/ 920 h 920"/>
                    <a:gd name="T50" fmla="*/ 94 w 464"/>
                    <a:gd name="T51" fmla="*/ 918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4" h="920">
                      <a:moveTo>
                        <a:pt x="94" y="918"/>
                      </a:moveTo>
                      <a:cubicBezTo>
                        <a:pt x="94" y="918"/>
                        <a:pt x="13" y="780"/>
                        <a:pt x="4" y="727"/>
                      </a:cubicBezTo>
                      <a:cubicBezTo>
                        <a:pt x="0" y="696"/>
                        <a:pt x="30" y="604"/>
                        <a:pt x="59" y="547"/>
                      </a:cubicBezTo>
                      <a:cubicBezTo>
                        <a:pt x="81" y="589"/>
                        <a:pt x="117" y="618"/>
                        <a:pt x="158" y="622"/>
                      </a:cubicBezTo>
                      <a:cubicBezTo>
                        <a:pt x="167" y="623"/>
                        <a:pt x="176" y="622"/>
                        <a:pt x="184" y="621"/>
                      </a:cubicBezTo>
                      <a:cubicBezTo>
                        <a:pt x="157" y="612"/>
                        <a:pt x="130" y="596"/>
                        <a:pt x="104" y="574"/>
                      </a:cubicBezTo>
                      <a:cubicBezTo>
                        <a:pt x="90" y="562"/>
                        <a:pt x="77" y="549"/>
                        <a:pt x="66" y="534"/>
                      </a:cubicBezTo>
                      <a:cubicBezTo>
                        <a:pt x="69" y="529"/>
                        <a:pt x="72" y="525"/>
                        <a:pt x="74" y="520"/>
                      </a:cubicBezTo>
                      <a:cubicBezTo>
                        <a:pt x="80" y="512"/>
                        <a:pt x="87" y="500"/>
                        <a:pt x="94" y="487"/>
                      </a:cubicBezTo>
                      <a:cubicBezTo>
                        <a:pt x="110" y="509"/>
                        <a:pt x="130" y="525"/>
                        <a:pt x="152" y="534"/>
                      </a:cubicBezTo>
                      <a:cubicBezTo>
                        <a:pt x="132" y="518"/>
                        <a:pt x="116" y="495"/>
                        <a:pt x="104" y="467"/>
                      </a:cubicBezTo>
                      <a:cubicBezTo>
                        <a:pt x="130" y="416"/>
                        <a:pt x="160" y="348"/>
                        <a:pt x="183" y="303"/>
                      </a:cubicBezTo>
                      <a:cubicBezTo>
                        <a:pt x="205" y="332"/>
                        <a:pt x="234" y="351"/>
                        <a:pt x="267" y="354"/>
                      </a:cubicBezTo>
                      <a:cubicBezTo>
                        <a:pt x="270" y="354"/>
                        <a:pt x="273" y="354"/>
                        <a:pt x="276" y="354"/>
                      </a:cubicBezTo>
                      <a:cubicBezTo>
                        <a:pt x="242" y="343"/>
                        <a:pt x="214" y="315"/>
                        <a:pt x="196" y="278"/>
                      </a:cubicBezTo>
                      <a:cubicBezTo>
                        <a:pt x="197" y="277"/>
                        <a:pt x="197" y="276"/>
                        <a:pt x="198" y="275"/>
                      </a:cubicBezTo>
                      <a:cubicBezTo>
                        <a:pt x="209" y="256"/>
                        <a:pt x="222" y="230"/>
                        <a:pt x="236" y="203"/>
                      </a:cubicBezTo>
                      <a:cubicBezTo>
                        <a:pt x="244" y="204"/>
                        <a:pt x="252" y="206"/>
                        <a:pt x="259" y="209"/>
                      </a:cubicBezTo>
                      <a:cubicBezTo>
                        <a:pt x="253" y="204"/>
                        <a:pt x="246" y="200"/>
                        <a:pt x="239" y="196"/>
                      </a:cubicBezTo>
                      <a:cubicBezTo>
                        <a:pt x="250" y="174"/>
                        <a:pt x="262" y="152"/>
                        <a:pt x="273" y="132"/>
                      </a:cubicBezTo>
                      <a:cubicBezTo>
                        <a:pt x="294" y="170"/>
                        <a:pt x="326" y="196"/>
                        <a:pt x="364" y="202"/>
                      </a:cubicBezTo>
                      <a:cubicBezTo>
                        <a:pt x="331" y="180"/>
                        <a:pt x="306" y="141"/>
                        <a:pt x="295" y="95"/>
                      </a:cubicBezTo>
                      <a:cubicBezTo>
                        <a:pt x="301" y="87"/>
                        <a:pt x="306" y="79"/>
                        <a:pt x="312" y="74"/>
                      </a:cubicBezTo>
                      <a:cubicBezTo>
                        <a:pt x="345" y="37"/>
                        <a:pt x="452" y="0"/>
                        <a:pt x="464" y="4"/>
                      </a:cubicBezTo>
                      <a:cubicBezTo>
                        <a:pt x="394" y="386"/>
                        <a:pt x="263" y="708"/>
                        <a:pt x="97" y="920"/>
                      </a:cubicBezTo>
                      <a:cubicBezTo>
                        <a:pt x="95" y="919"/>
                        <a:pt x="94" y="918"/>
                        <a:pt x="94" y="918"/>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04">
                  <a:extLst>
                    <a:ext uri="{FF2B5EF4-FFF2-40B4-BE49-F238E27FC236}">
                      <a16:creationId xmlns:a16="http://schemas.microsoft.com/office/drawing/2014/main" id="{CBCE6002-E803-4932-9C45-6B1CCBBB227C}"/>
                    </a:ext>
                  </a:extLst>
                </p:cNvPr>
                <p:cNvSpPr>
                  <a:spLocks/>
                </p:cNvSpPr>
                <p:nvPr/>
              </p:nvSpPr>
              <p:spPr bwMode="auto">
                <a:xfrm flipH="1">
                  <a:off x="3397100" y="3291839"/>
                  <a:ext cx="1003300" cy="1758950"/>
                </a:xfrm>
                <a:custGeom>
                  <a:avLst/>
                  <a:gdLst>
                    <a:gd name="T0" fmla="*/ 41 w 414"/>
                    <a:gd name="T1" fmla="*/ 408 h 726"/>
                    <a:gd name="T2" fmla="*/ 305 w 414"/>
                    <a:gd name="T3" fmla="*/ 726 h 726"/>
                    <a:gd name="T4" fmla="*/ 374 w 414"/>
                    <a:gd name="T5" fmla="*/ 318 h 726"/>
                    <a:gd name="T6" fmla="*/ 109 w 414"/>
                    <a:gd name="T7" fmla="*/ 0 h 726"/>
                    <a:gd name="T8" fmla="*/ 41 w 414"/>
                    <a:gd name="T9" fmla="*/ 408 h 726"/>
                  </a:gdLst>
                  <a:ahLst/>
                  <a:cxnLst>
                    <a:cxn ang="0">
                      <a:pos x="T0" y="T1"/>
                    </a:cxn>
                    <a:cxn ang="0">
                      <a:pos x="T2" y="T3"/>
                    </a:cxn>
                    <a:cxn ang="0">
                      <a:pos x="T4" y="T5"/>
                    </a:cxn>
                    <a:cxn ang="0">
                      <a:pos x="T6" y="T7"/>
                    </a:cxn>
                    <a:cxn ang="0">
                      <a:pos x="T8" y="T9"/>
                    </a:cxn>
                  </a:cxnLst>
                  <a:rect l="0" t="0" r="r" b="b"/>
                  <a:pathLst>
                    <a:path w="414" h="726">
                      <a:moveTo>
                        <a:pt x="41" y="408"/>
                      </a:moveTo>
                      <a:cubicBezTo>
                        <a:pt x="82" y="558"/>
                        <a:pt x="183" y="674"/>
                        <a:pt x="305" y="726"/>
                      </a:cubicBezTo>
                      <a:cubicBezTo>
                        <a:pt x="384" y="619"/>
                        <a:pt x="414" y="469"/>
                        <a:pt x="374" y="318"/>
                      </a:cubicBezTo>
                      <a:cubicBezTo>
                        <a:pt x="333" y="168"/>
                        <a:pt x="232" y="53"/>
                        <a:pt x="109" y="0"/>
                      </a:cubicBezTo>
                      <a:cubicBezTo>
                        <a:pt x="30" y="107"/>
                        <a:pt x="0" y="257"/>
                        <a:pt x="41" y="408"/>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Line 105">
                  <a:extLst>
                    <a:ext uri="{FF2B5EF4-FFF2-40B4-BE49-F238E27FC236}">
                      <a16:creationId xmlns:a16="http://schemas.microsoft.com/office/drawing/2014/main" id="{E9D74E5B-D13B-40D3-88B2-450A6AB7B705}"/>
                    </a:ext>
                  </a:extLst>
                </p:cNvPr>
                <p:cNvSpPr>
                  <a:spLocks noChangeShapeType="1"/>
                </p:cNvSpPr>
                <p:nvPr/>
              </p:nvSpPr>
              <p:spPr bwMode="auto">
                <a:xfrm flipH="1">
                  <a:off x="3682850" y="3429951"/>
                  <a:ext cx="419100" cy="15541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106">
                  <a:extLst>
                    <a:ext uri="{FF2B5EF4-FFF2-40B4-BE49-F238E27FC236}">
                      <a16:creationId xmlns:a16="http://schemas.microsoft.com/office/drawing/2014/main" id="{0199DC93-2E37-4196-AFC9-8A021A845876}"/>
                    </a:ext>
                  </a:extLst>
                </p:cNvPr>
                <p:cNvSpPr>
                  <a:spLocks noChangeShapeType="1"/>
                </p:cNvSpPr>
                <p:nvPr/>
              </p:nvSpPr>
              <p:spPr bwMode="auto">
                <a:xfrm flipH="1" flipV="1">
                  <a:off x="3889224" y="3531551"/>
                  <a:ext cx="125413" cy="2206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107">
                  <a:extLst>
                    <a:ext uri="{FF2B5EF4-FFF2-40B4-BE49-F238E27FC236}">
                      <a16:creationId xmlns:a16="http://schemas.microsoft.com/office/drawing/2014/main" id="{509DA88B-3C7B-4EB3-9B49-958E9BFCB16E}"/>
                    </a:ext>
                  </a:extLst>
                </p:cNvPr>
                <p:cNvSpPr>
                  <a:spLocks noChangeShapeType="1"/>
                </p:cNvSpPr>
                <p:nvPr/>
              </p:nvSpPr>
              <p:spPr bwMode="auto">
                <a:xfrm flipH="1" flipV="1">
                  <a:off x="3787624" y="3745864"/>
                  <a:ext cx="153988" cy="269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108">
                  <a:extLst>
                    <a:ext uri="{FF2B5EF4-FFF2-40B4-BE49-F238E27FC236}">
                      <a16:creationId xmlns:a16="http://schemas.microsoft.com/office/drawing/2014/main" id="{949B25F5-B579-49A7-A6CB-A466DB116860}"/>
                    </a:ext>
                  </a:extLst>
                </p:cNvPr>
                <p:cNvSpPr>
                  <a:spLocks noChangeShapeType="1"/>
                </p:cNvSpPr>
                <p:nvPr/>
              </p:nvSpPr>
              <p:spPr bwMode="auto">
                <a:xfrm flipH="1" flipV="1">
                  <a:off x="3609824" y="3828414"/>
                  <a:ext cx="261938" cy="454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109">
                  <a:extLst>
                    <a:ext uri="{FF2B5EF4-FFF2-40B4-BE49-F238E27FC236}">
                      <a16:creationId xmlns:a16="http://schemas.microsoft.com/office/drawing/2014/main" id="{24602693-7464-4776-A593-2A53D5217B56}"/>
                    </a:ext>
                  </a:extLst>
                </p:cNvPr>
                <p:cNvSpPr>
                  <a:spLocks noChangeShapeType="1"/>
                </p:cNvSpPr>
                <p:nvPr/>
              </p:nvSpPr>
              <p:spPr bwMode="auto">
                <a:xfrm flipH="1" flipV="1">
                  <a:off x="3547912" y="4107814"/>
                  <a:ext cx="250825" cy="4381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110">
                  <a:extLst>
                    <a:ext uri="{FF2B5EF4-FFF2-40B4-BE49-F238E27FC236}">
                      <a16:creationId xmlns:a16="http://schemas.microsoft.com/office/drawing/2014/main" id="{C13C829F-0C6C-4219-BC1B-6205BC3A09D8}"/>
                    </a:ext>
                  </a:extLst>
                </p:cNvPr>
                <p:cNvSpPr>
                  <a:spLocks noChangeShapeType="1"/>
                </p:cNvSpPr>
                <p:nvPr/>
              </p:nvSpPr>
              <p:spPr bwMode="auto">
                <a:xfrm flipH="1" flipV="1">
                  <a:off x="3587599" y="4565014"/>
                  <a:ext cx="141288"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111">
                  <a:extLst>
                    <a:ext uri="{FF2B5EF4-FFF2-40B4-BE49-F238E27FC236}">
                      <a16:creationId xmlns:a16="http://schemas.microsoft.com/office/drawing/2014/main" id="{9D407E86-02D2-42E5-BD7D-72F7A7CB6DAC}"/>
                    </a:ext>
                  </a:extLst>
                </p:cNvPr>
                <p:cNvSpPr>
                  <a:spLocks noChangeShapeType="1"/>
                </p:cNvSpPr>
                <p:nvPr/>
              </p:nvSpPr>
              <p:spPr bwMode="auto">
                <a:xfrm flipV="1">
                  <a:off x="4027337" y="3593464"/>
                  <a:ext cx="219075" cy="1270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12">
                  <a:extLst>
                    <a:ext uri="{FF2B5EF4-FFF2-40B4-BE49-F238E27FC236}">
                      <a16:creationId xmlns:a16="http://schemas.microsoft.com/office/drawing/2014/main" id="{F5A47669-D972-428B-99B3-2B31A56D5599}"/>
                    </a:ext>
                  </a:extLst>
                </p:cNvPr>
                <p:cNvSpPr>
                  <a:spLocks noChangeShapeType="1"/>
                </p:cNvSpPr>
                <p:nvPr/>
              </p:nvSpPr>
              <p:spPr bwMode="auto">
                <a:xfrm flipV="1">
                  <a:off x="3954312" y="3787139"/>
                  <a:ext cx="342900" cy="1968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13">
                  <a:extLst>
                    <a:ext uri="{FF2B5EF4-FFF2-40B4-BE49-F238E27FC236}">
                      <a16:creationId xmlns:a16="http://schemas.microsoft.com/office/drawing/2014/main" id="{FD2C52A8-228F-4C46-9522-D1D833231D35}"/>
                    </a:ext>
                  </a:extLst>
                </p:cNvPr>
                <p:cNvSpPr>
                  <a:spLocks noChangeShapeType="1"/>
                </p:cNvSpPr>
                <p:nvPr/>
              </p:nvSpPr>
              <p:spPr bwMode="auto">
                <a:xfrm flipV="1">
                  <a:off x="3884462" y="4003039"/>
                  <a:ext cx="428625"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14">
                  <a:extLst>
                    <a:ext uri="{FF2B5EF4-FFF2-40B4-BE49-F238E27FC236}">
                      <a16:creationId xmlns:a16="http://schemas.microsoft.com/office/drawing/2014/main" id="{F3A935DF-84E2-4DCC-B811-BA27B88F2F29}"/>
                    </a:ext>
                  </a:extLst>
                </p:cNvPr>
                <p:cNvSpPr>
                  <a:spLocks noChangeShapeType="1"/>
                </p:cNvSpPr>
                <p:nvPr/>
              </p:nvSpPr>
              <p:spPr bwMode="auto">
                <a:xfrm flipV="1">
                  <a:off x="3811437" y="4263389"/>
                  <a:ext cx="439738" cy="2508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a:extLst>
                    <a:ext uri="{FF2B5EF4-FFF2-40B4-BE49-F238E27FC236}">
                      <a16:creationId xmlns:a16="http://schemas.microsoft.com/office/drawing/2014/main" id="{23916BF8-6B20-402A-A85F-F67A6FD8956E}"/>
                    </a:ext>
                  </a:extLst>
                </p:cNvPr>
                <p:cNvGrpSpPr/>
                <p:nvPr/>
              </p:nvGrpSpPr>
              <p:grpSpPr>
                <a:xfrm rot="1646448" flipH="1">
                  <a:off x="1179752" y="3915976"/>
                  <a:ext cx="1206118" cy="1464669"/>
                  <a:chOff x="8070448" y="4177743"/>
                  <a:chExt cx="1392238" cy="1690687"/>
                </a:xfrm>
              </p:grpSpPr>
              <p:sp>
                <p:nvSpPr>
                  <p:cNvPr id="213" name="Freeform 79">
                    <a:extLst>
                      <a:ext uri="{FF2B5EF4-FFF2-40B4-BE49-F238E27FC236}">
                        <a16:creationId xmlns:a16="http://schemas.microsoft.com/office/drawing/2014/main" id="{B7B94D04-8890-42F3-93C2-CFE5CC4FAF97}"/>
                      </a:ext>
                    </a:extLst>
                  </p:cNvPr>
                  <p:cNvSpPr>
                    <a:spLocks/>
                  </p:cNvSpPr>
                  <p:nvPr/>
                </p:nvSpPr>
                <p:spPr bwMode="auto">
                  <a:xfrm flipH="1">
                    <a:off x="8291111" y="5204855"/>
                    <a:ext cx="704850" cy="120650"/>
                  </a:xfrm>
                  <a:custGeom>
                    <a:avLst/>
                    <a:gdLst>
                      <a:gd name="T0" fmla="*/ 0 w 291"/>
                      <a:gd name="T1" fmla="*/ 40 h 50"/>
                      <a:gd name="T2" fmla="*/ 291 w 291"/>
                      <a:gd name="T3" fmla="*/ 50 h 50"/>
                    </a:gdLst>
                    <a:ahLst/>
                    <a:cxnLst>
                      <a:cxn ang="0">
                        <a:pos x="T0" y="T1"/>
                      </a:cxn>
                      <a:cxn ang="0">
                        <a:pos x="T2" y="T3"/>
                      </a:cxn>
                    </a:cxnLst>
                    <a:rect l="0" t="0" r="r" b="b"/>
                    <a:pathLst>
                      <a:path w="291" h="50">
                        <a:moveTo>
                          <a:pt x="0" y="40"/>
                        </a:moveTo>
                        <a:cubicBezTo>
                          <a:pt x="0" y="40"/>
                          <a:pt x="183" y="0"/>
                          <a:pt x="291" y="50"/>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Freeform 116">
                    <a:extLst>
                      <a:ext uri="{FF2B5EF4-FFF2-40B4-BE49-F238E27FC236}">
                        <a16:creationId xmlns:a16="http://schemas.microsoft.com/office/drawing/2014/main" id="{7DDC86F4-028E-40E8-B595-7E3F3E0B22D6}"/>
                      </a:ext>
                    </a:extLst>
                  </p:cNvPr>
                  <p:cNvSpPr>
                    <a:spLocks/>
                  </p:cNvSpPr>
                  <p:nvPr/>
                </p:nvSpPr>
                <p:spPr bwMode="auto">
                  <a:xfrm flipH="1">
                    <a:off x="8070448" y="4177743"/>
                    <a:ext cx="1392238" cy="1330325"/>
                  </a:xfrm>
                  <a:custGeom>
                    <a:avLst/>
                    <a:gdLst>
                      <a:gd name="T0" fmla="*/ 172 w 575"/>
                      <a:gd name="T1" fmla="*/ 402 h 549"/>
                      <a:gd name="T2" fmla="*/ 566 w 575"/>
                      <a:gd name="T3" fmla="*/ 527 h 549"/>
                      <a:gd name="T4" fmla="*/ 403 w 575"/>
                      <a:gd name="T5" fmla="*/ 147 h 549"/>
                      <a:gd name="T6" fmla="*/ 8 w 575"/>
                      <a:gd name="T7" fmla="*/ 22 h 549"/>
                      <a:gd name="T8" fmla="*/ 172 w 575"/>
                      <a:gd name="T9" fmla="*/ 402 h 549"/>
                    </a:gdLst>
                    <a:ahLst/>
                    <a:cxnLst>
                      <a:cxn ang="0">
                        <a:pos x="T0" y="T1"/>
                      </a:cxn>
                      <a:cxn ang="0">
                        <a:pos x="T2" y="T3"/>
                      </a:cxn>
                      <a:cxn ang="0">
                        <a:pos x="T4" y="T5"/>
                      </a:cxn>
                      <a:cxn ang="0">
                        <a:pos x="T6" y="T7"/>
                      </a:cxn>
                      <a:cxn ang="0">
                        <a:pos x="T8" y="T9"/>
                      </a:cxn>
                    </a:cxnLst>
                    <a:rect l="0" t="0" r="r" b="b"/>
                    <a:pathLst>
                      <a:path w="575" h="549">
                        <a:moveTo>
                          <a:pt x="172" y="402"/>
                        </a:moveTo>
                        <a:cubicBezTo>
                          <a:pt x="287" y="507"/>
                          <a:pt x="435" y="549"/>
                          <a:pt x="566" y="527"/>
                        </a:cubicBezTo>
                        <a:cubicBezTo>
                          <a:pt x="575" y="394"/>
                          <a:pt x="519" y="251"/>
                          <a:pt x="403" y="147"/>
                        </a:cubicBezTo>
                        <a:cubicBezTo>
                          <a:pt x="287" y="42"/>
                          <a:pt x="140" y="0"/>
                          <a:pt x="8" y="22"/>
                        </a:cubicBezTo>
                        <a:cubicBezTo>
                          <a:pt x="0" y="155"/>
                          <a:pt x="56" y="298"/>
                          <a:pt x="172" y="40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Line 117">
                    <a:extLst>
                      <a:ext uri="{FF2B5EF4-FFF2-40B4-BE49-F238E27FC236}">
                        <a16:creationId xmlns:a16="http://schemas.microsoft.com/office/drawing/2014/main" id="{ABB6B22E-D28F-408C-B48B-BF63CAD95574}"/>
                      </a:ext>
                    </a:extLst>
                  </p:cNvPr>
                  <p:cNvSpPr>
                    <a:spLocks noChangeShapeType="1"/>
                  </p:cNvSpPr>
                  <p:nvPr/>
                </p:nvSpPr>
                <p:spPr bwMode="auto">
                  <a:xfrm flipH="1">
                    <a:off x="8145061" y="4330143"/>
                    <a:ext cx="1193800" cy="10826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118">
                    <a:extLst>
                      <a:ext uri="{FF2B5EF4-FFF2-40B4-BE49-F238E27FC236}">
                        <a16:creationId xmlns:a16="http://schemas.microsoft.com/office/drawing/2014/main" id="{97649DE1-F7D6-41F1-B771-0D5C226752E8}"/>
                      </a:ext>
                    </a:extLst>
                  </p:cNvPr>
                  <p:cNvSpPr>
                    <a:spLocks noChangeShapeType="1"/>
                  </p:cNvSpPr>
                  <p:nvPr/>
                </p:nvSpPr>
                <p:spPr bwMode="auto">
                  <a:xfrm flipV="1">
                    <a:off x="9092798" y="4299980"/>
                    <a:ext cx="11113" cy="252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119">
                    <a:extLst>
                      <a:ext uri="{FF2B5EF4-FFF2-40B4-BE49-F238E27FC236}">
                        <a16:creationId xmlns:a16="http://schemas.microsoft.com/office/drawing/2014/main" id="{A68E9AF9-75C1-4CE1-B576-53575A03AD64}"/>
                      </a:ext>
                    </a:extLst>
                  </p:cNvPr>
                  <p:cNvSpPr>
                    <a:spLocks noChangeShapeType="1"/>
                  </p:cNvSpPr>
                  <p:nvPr/>
                </p:nvSpPr>
                <p:spPr bwMode="auto">
                  <a:xfrm flipV="1">
                    <a:off x="8889598" y="4423805"/>
                    <a:ext cx="14288" cy="3127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Line 120">
                    <a:extLst>
                      <a:ext uri="{FF2B5EF4-FFF2-40B4-BE49-F238E27FC236}">
                        <a16:creationId xmlns:a16="http://schemas.microsoft.com/office/drawing/2014/main" id="{CDB1AAE8-510B-47E6-AEA7-F87D4EF2E551}"/>
                      </a:ext>
                    </a:extLst>
                  </p:cNvPr>
                  <p:cNvSpPr>
                    <a:spLocks noChangeShapeType="1"/>
                  </p:cNvSpPr>
                  <p:nvPr/>
                </p:nvSpPr>
                <p:spPr bwMode="auto">
                  <a:xfrm flipV="1">
                    <a:off x="8684811" y="4399993"/>
                    <a:ext cx="26988" cy="520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Line 121">
                    <a:extLst>
                      <a:ext uri="{FF2B5EF4-FFF2-40B4-BE49-F238E27FC236}">
                        <a16:creationId xmlns:a16="http://schemas.microsoft.com/office/drawing/2014/main" id="{E8F7AB9F-BB35-496D-AC38-83673579D6D1}"/>
                      </a:ext>
                    </a:extLst>
                  </p:cNvPr>
                  <p:cNvSpPr>
                    <a:spLocks noChangeShapeType="1"/>
                  </p:cNvSpPr>
                  <p:nvPr/>
                </p:nvSpPr>
                <p:spPr bwMode="auto">
                  <a:xfrm flipV="1">
                    <a:off x="8481611" y="4598430"/>
                    <a:ext cx="25400" cy="506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122">
                    <a:extLst>
                      <a:ext uri="{FF2B5EF4-FFF2-40B4-BE49-F238E27FC236}">
                        <a16:creationId xmlns:a16="http://schemas.microsoft.com/office/drawing/2014/main" id="{F3A0E317-967B-4D17-B224-50A084996249}"/>
                      </a:ext>
                    </a:extLst>
                  </p:cNvPr>
                  <p:cNvSpPr>
                    <a:spLocks noChangeShapeType="1"/>
                  </p:cNvSpPr>
                  <p:nvPr/>
                </p:nvSpPr>
                <p:spPr bwMode="auto">
                  <a:xfrm flipV="1">
                    <a:off x="8278411" y="5008005"/>
                    <a:ext cx="14288" cy="2809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Line 123">
                    <a:extLst>
                      <a:ext uri="{FF2B5EF4-FFF2-40B4-BE49-F238E27FC236}">
                        <a16:creationId xmlns:a16="http://schemas.microsoft.com/office/drawing/2014/main" id="{2254DE26-213B-47D0-9345-580A4415841F}"/>
                      </a:ext>
                    </a:extLst>
                  </p:cNvPr>
                  <p:cNvSpPr>
                    <a:spLocks noChangeShapeType="1"/>
                  </p:cNvSpPr>
                  <p:nvPr/>
                </p:nvSpPr>
                <p:spPr bwMode="auto">
                  <a:xfrm>
                    <a:off x="9119786" y="4533343"/>
                    <a:ext cx="254000" cy="12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Line 124">
                    <a:extLst>
                      <a:ext uri="{FF2B5EF4-FFF2-40B4-BE49-F238E27FC236}">
                        <a16:creationId xmlns:a16="http://schemas.microsoft.com/office/drawing/2014/main" id="{5BE6D1FF-9848-45C6-9F22-FCF7FE194C4B}"/>
                      </a:ext>
                    </a:extLst>
                  </p:cNvPr>
                  <p:cNvSpPr>
                    <a:spLocks noChangeShapeType="1"/>
                  </p:cNvSpPr>
                  <p:nvPr/>
                </p:nvSpPr>
                <p:spPr bwMode="auto">
                  <a:xfrm>
                    <a:off x="8914998" y="4717493"/>
                    <a:ext cx="395288" cy="190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125">
                    <a:extLst>
                      <a:ext uri="{FF2B5EF4-FFF2-40B4-BE49-F238E27FC236}">
                        <a16:creationId xmlns:a16="http://schemas.microsoft.com/office/drawing/2014/main" id="{51DB2EB2-FD7E-4A84-A79D-2517D9296B54}"/>
                      </a:ext>
                    </a:extLst>
                  </p:cNvPr>
                  <p:cNvSpPr>
                    <a:spLocks noChangeShapeType="1"/>
                  </p:cNvSpPr>
                  <p:nvPr/>
                </p:nvSpPr>
                <p:spPr bwMode="auto">
                  <a:xfrm>
                    <a:off x="8711798" y="4901643"/>
                    <a:ext cx="493713" cy="238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126">
                    <a:extLst>
                      <a:ext uri="{FF2B5EF4-FFF2-40B4-BE49-F238E27FC236}">
                        <a16:creationId xmlns:a16="http://schemas.microsoft.com/office/drawing/2014/main" id="{D6F92BC3-F70F-401B-B4D9-6201C7C287A1}"/>
                      </a:ext>
                    </a:extLst>
                  </p:cNvPr>
                  <p:cNvSpPr>
                    <a:spLocks noChangeShapeType="1"/>
                  </p:cNvSpPr>
                  <p:nvPr/>
                </p:nvSpPr>
                <p:spPr bwMode="auto">
                  <a:xfrm>
                    <a:off x="8508598" y="5085793"/>
                    <a:ext cx="506413" cy="26987"/>
                  </a:xfrm>
                  <a:prstGeom prst="line">
                    <a:avLst/>
                  </a:prstGeom>
                  <a:noFill/>
                  <a:ln w="14288" cap="flat">
                    <a:solidFill>
                      <a:srgbClr val="0C115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27">
                    <a:extLst>
                      <a:ext uri="{FF2B5EF4-FFF2-40B4-BE49-F238E27FC236}">
                        <a16:creationId xmlns:a16="http://schemas.microsoft.com/office/drawing/2014/main" id="{1BC0AFC9-294A-447D-A9BF-1A02A6CF240A}"/>
                      </a:ext>
                    </a:extLst>
                  </p:cNvPr>
                  <p:cNvSpPr>
                    <a:spLocks noChangeShapeType="1"/>
                  </p:cNvSpPr>
                  <p:nvPr/>
                </p:nvSpPr>
                <p:spPr bwMode="auto">
                  <a:xfrm>
                    <a:off x="8305398" y="5269943"/>
                    <a:ext cx="436563" cy="222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Freeform 128">
                    <a:extLst>
                      <a:ext uri="{FF2B5EF4-FFF2-40B4-BE49-F238E27FC236}">
                        <a16:creationId xmlns:a16="http://schemas.microsoft.com/office/drawing/2014/main" id="{E15B48F6-F943-4F25-B9A0-D3066D85097A}"/>
                      </a:ext>
                    </a:extLst>
                  </p:cNvPr>
                  <p:cNvSpPr>
                    <a:spLocks/>
                  </p:cNvSpPr>
                  <p:nvPr/>
                </p:nvSpPr>
                <p:spPr bwMode="auto">
                  <a:xfrm flipH="1">
                    <a:off x="8416523" y="4846080"/>
                    <a:ext cx="1014413" cy="1022350"/>
                  </a:xfrm>
                  <a:custGeom>
                    <a:avLst/>
                    <a:gdLst>
                      <a:gd name="T0" fmla="*/ 150 w 419"/>
                      <a:gd name="T1" fmla="*/ 339 h 422"/>
                      <a:gd name="T2" fmla="*/ 154 w 419"/>
                      <a:gd name="T3" fmla="*/ 387 h 422"/>
                      <a:gd name="T4" fmla="*/ 50 w 419"/>
                      <a:gd name="T5" fmla="*/ 422 h 422"/>
                      <a:gd name="T6" fmla="*/ 23 w 419"/>
                      <a:gd name="T7" fmla="*/ 323 h 422"/>
                      <a:gd name="T8" fmla="*/ 419 w 419"/>
                      <a:gd name="T9" fmla="*/ 111 h 422"/>
                      <a:gd name="T10" fmla="*/ 255 w 419"/>
                      <a:gd name="T11" fmla="*/ 328 h 422"/>
                      <a:gd name="T12" fmla="*/ 183 w 419"/>
                      <a:gd name="T13" fmla="*/ 373 h 422"/>
                      <a:gd name="T14" fmla="*/ 150 w 419"/>
                      <a:gd name="T15" fmla="*/ 339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22">
                        <a:moveTo>
                          <a:pt x="150" y="339"/>
                        </a:moveTo>
                        <a:cubicBezTo>
                          <a:pt x="154" y="387"/>
                          <a:pt x="154" y="387"/>
                          <a:pt x="154" y="387"/>
                        </a:cubicBezTo>
                        <a:cubicBezTo>
                          <a:pt x="119" y="403"/>
                          <a:pt x="84" y="415"/>
                          <a:pt x="50" y="422"/>
                        </a:cubicBezTo>
                        <a:cubicBezTo>
                          <a:pt x="37" y="391"/>
                          <a:pt x="28" y="358"/>
                          <a:pt x="23" y="323"/>
                        </a:cubicBezTo>
                        <a:cubicBezTo>
                          <a:pt x="0" y="153"/>
                          <a:pt x="224" y="0"/>
                          <a:pt x="419" y="111"/>
                        </a:cubicBezTo>
                        <a:cubicBezTo>
                          <a:pt x="402" y="182"/>
                          <a:pt x="344" y="263"/>
                          <a:pt x="255" y="328"/>
                        </a:cubicBezTo>
                        <a:cubicBezTo>
                          <a:pt x="231" y="345"/>
                          <a:pt x="208" y="360"/>
                          <a:pt x="183" y="373"/>
                        </a:cubicBezTo>
                        <a:lnTo>
                          <a:pt x="150" y="339"/>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29">
                    <a:extLst>
                      <a:ext uri="{FF2B5EF4-FFF2-40B4-BE49-F238E27FC236}">
                        <a16:creationId xmlns:a16="http://schemas.microsoft.com/office/drawing/2014/main" id="{703AD4D4-104D-4450-AAD2-4EA02E8E960B}"/>
                      </a:ext>
                    </a:extLst>
                  </p:cNvPr>
                  <p:cNvSpPr>
                    <a:spLocks/>
                  </p:cNvSpPr>
                  <p:nvPr/>
                </p:nvSpPr>
                <p:spPr bwMode="auto">
                  <a:xfrm flipH="1">
                    <a:off x="8416523" y="5114368"/>
                    <a:ext cx="893763" cy="754062"/>
                  </a:xfrm>
                  <a:custGeom>
                    <a:avLst/>
                    <a:gdLst>
                      <a:gd name="T0" fmla="*/ 0 w 369"/>
                      <a:gd name="T1" fmla="*/ 311 h 311"/>
                      <a:gd name="T2" fmla="*/ 369 w 369"/>
                      <a:gd name="T3" fmla="*/ 0 h 311"/>
                    </a:gdLst>
                    <a:ahLst/>
                    <a:cxnLst>
                      <a:cxn ang="0">
                        <a:pos x="T0" y="T1"/>
                      </a:cxn>
                      <a:cxn ang="0">
                        <a:pos x="T2" y="T3"/>
                      </a:cxn>
                    </a:cxnLst>
                    <a:rect l="0" t="0" r="r" b="b"/>
                    <a:pathLst>
                      <a:path w="369" h="311">
                        <a:moveTo>
                          <a:pt x="0" y="311"/>
                        </a:moveTo>
                        <a:cubicBezTo>
                          <a:pt x="0" y="311"/>
                          <a:pt x="62" y="16"/>
                          <a:pt x="369" y="0"/>
                        </a:cubicBezTo>
                      </a:path>
                    </a:pathLst>
                  </a:custGeom>
                  <a:noFill/>
                  <a:ln w="14288"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30">
                    <a:extLst>
                      <a:ext uri="{FF2B5EF4-FFF2-40B4-BE49-F238E27FC236}">
                        <a16:creationId xmlns:a16="http://schemas.microsoft.com/office/drawing/2014/main" id="{29DE1A51-59A3-4CCB-A2AB-D25FA5DB2FB7}"/>
                      </a:ext>
                    </a:extLst>
                  </p:cNvPr>
                  <p:cNvSpPr>
                    <a:spLocks noChangeShapeType="1"/>
                  </p:cNvSpPr>
                  <p:nvPr/>
                </p:nvSpPr>
                <p:spPr bwMode="auto">
                  <a:xfrm flipH="1" flipV="1">
                    <a:off x="9230911" y="5657293"/>
                    <a:ext cx="134938" cy="317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Line 131">
                    <a:extLst>
                      <a:ext uri="{FF2B5EF4-FFF2-40B4-BE49-F238E27FC236}">
                        <a16:creationId xmlns:a16="http://schemas.microsoft.com/office/drawing/2014/main" id="{B0B14F55-A2EB-403C-878A-AF4C9B2FA063}"/>
                      </a:ext>
                    </a:extLst>
                  </p:cNvPr>
                  <p:cNvSpPr>
                    <a:spLocks noChangeShapeType="1"/>
                  </p:cNvSpPr>
                  <p:nvPr/>
                </p:nvSpPr>
                <p:spPr bwMode="auto">
                  <a:xfrm flipH="1" flipV="1">
                    <a:off x="9153124" y="5522355"/>
                    <a:ext cx="222250" cy="285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Line 132">
                    <a:extLst>
                      <a:ext uri="{FF2B5EF4-FFF2-40B4-BE49-F238E27FC236}">
                        <a16:creationId xmlns:a16="http://schemas.microsoft.com/office/drawing/2014/main" id="{75072259-135B-4624-AB98-18493C88E48C}"/>
                      </a:ext>
                    </a:extLst>
                  </p:cNvPr>
                  <p:cNvSpPr>
                    <a:spLocks noChangeShapeType="1"/>
                  </p:cNvSpPr>
                  <p:nvPr/>
                </p:nvSpPr>
                <p:spPr bwMode="auto">
                  <a:xfrm flipH="1" flipV="1">
                    <a:off x="9057873" y="5400118"/>
                    <a:ext cx="290513" cy="15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Line 133">
                    <a:extLst>
                      <a:ext uri="{FF2B5EF4-FFF2-40B4-BE49-F238E27FC236}">
                        <a16:creationId xmlns:a16="http://schemas.microsoft.com/office/drawing/2014/main" id="{BDF10F00-876A-41E5-976E-4D22B1FBEB07}"/>
                      </a:ext>
                    </a:extLst>
                  </p:cNvPr>
                  <p:cNvSpPr>
                    <a:spLocks noChangeShapeType="1"/>
                  </p:cNvSpPr>
                  <p:nvPr/>
                </p:nvSpPr>
                <p:spPr bwMode="auto">
                  <a:xfrm flipH="1">
                    <a:off x="8949923" y="5269943"/>
                    <a:ext cx="319088" cy="333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134">
                    <a:extLst>
                      <a:ext uri="{FF2B5EF4-FFF2-40B4-BE49-F238E27FC236}">
                        <a16:creationId xmlns:a16="http://schemas.microsoft.com/office/drawing/2014/main" id="{71FA7973-A390-499E-9FB5-A4D7B3CE5AAF}"/>
                      </a:ext>
                    </a:extLst>
                  </p:cNvPr>
                  <p:cNvSpPr>
                    <a:spLocks noChangeShapeType="1"/>
                  </p:cNvSpPr>
                  <p:nvPr/>
                </p:nvSpPr>
                <p:spPr bwMode="auto">
                  <a:xfrm flipH="1">
                    <a:off x="8848323" y="5163580"/>
                    <a:ext cx="309563" cy="73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Line 135">
                    <a:extLst>
                      <a:ext uri="{FF2B5EF4-FFF2-40B4-BE49-F238E27FC236}">
                        <a16:creationId xmlns:a16="http://schemas.microsoft.com/office/drawing/2014/main" id="{18033ABE-8183-4C91-9333-1970970D0863}"/>
                      </a:ext>
                    </a:extLst>
                  </p:cNvPr>
                  <p:cNvSpPr>
                    <a:spLocks noChangeShapeType="1"/>
                  </p:cNvSpPr>
                  <p:nvPr/>
                </p:nvSpPr>
                <p:spPr bwMode="auto">
                  <a:xfrm flipH="1">
                    <a:off x="8700686" y="5071505"/>
                    <a:ext cx="296863" cy="968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Line 136">
                    <a:extLst>
                      <a:ext uri="{FF2B5EF4-FFF2-40B4-BE49-F238E27FC236}">
                        <a16:creationId xmlns:a16="http://schemas.microsoft.com/office/drawing/2014/main" id="{6D23E1C1-50D0-4771-AC15-FCC31DA9BFA1}"/>
                      </a:ext>
                    </a:extLst>
                  </p:cNvPr>
                  <p:cNvSpPr>
                    <a:spLocks noChangeShapeType="1"/>
                  </p:cNvSpPr>
                  <p:nvPr/>
                </p:nvSpPr>
                <p:spPr bwMode="auto">
                  <a:xfrm flipH="1">
                    <a:off x="8553049" y="5025468"/>
                    <a:ext cx="260350" cy="1031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Line 137">
                    <a:extLst>
                      <a:ext uri="{FF2B5EF4-FFF2-40B4-BE49-F238E27FC236}">
                        <a16:creationId xmlns:a16="http://schemas.microsoft.com/office/drawing/2014/main" id="{439B14D1-A838-4EF4-829D-A110AD767F8A}"/>
                      </a:ext>
                    </a:extLst>
                  </p:cNvPr>
                  <p:cNvSpPr>
                    <a:spLocks noChangeShapeType="1"/>
                  </p:cNvSpPr>
                  <p:nvPr/>
                </p:nvSpPr>
                <p:spPr bwMode="auto">
                  <a:xfrm flipV="1">
                    <a:off x="9170586" y="5660468"/>
                    <a:ext cx="65088" cy="1666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Line 138">
                    <a:extLst>
                      <a:ext uri="{FF2B5EF4-FFF2-40B4-BE49-F238E27FC236}">
                        <a16:creationId xmlns:a16="http://schemas.microsoft.com/office/drawing/2014/main" id="{3FCB38A2-29AD-47F8-B26C-497B85AD5A12}"/>
                      </a:ext>
                    </a:extLst>
                  </p:cNvPr>
                  <p:cNvSpPr>
                    <a:spLocks noChangeShapeType="1"/>
                  </p:cNvSpPr>
                  <p:nvPr/>
                </p:nvSpPr>
                <p:spPr bwMode="auto">
                  <a:xfrm flipH="1">
                    <a:off x="9070574" y="5522355"/>
                    <a:ext cx="82550" cy="266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Line 139">
                    <a:extLst>
                      <a:ext uri="{FF2B5EF4-FFF2-40B4-BE49-F238E27FC236}">
                        <a16:creationId xmlns:a16="http://schemas.microsoft.com/office/drawing/2014/main" id="{830DAC3A-BD0F-40F5-A160-FBF800EA6378}"/>
                      </a:ext>
                    </a:extLst>
                  </p:cNvPr>
                  <p:cNvSpPr>
                    <a:spLocks noChangeShapeType="1"/>
                  </p:cNvSpPr>
                  <p:nvPr/>
                </p:nvSpPr>
                <p:spPr bwMode="auto">
                  <a:xfrm flipH="1">
                    <a:off x="8932461" y="5400118"/>
                    <a:ext cx="125413" cy="3175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Line 140">
                    <a:extLst>
                      <a:ext uri="{FF2B5EF4-FFF2-40B4-BE49-F238E27FC236}">
                        <a16:creationId xmlns:a16="http://schemas.microsoft.com/office/drawing/2014/main" id="{2DBC0C06-380C-48FE-9D01-4F8F796C40CF}"/>
                      </a:ext>
                    </a:extLst>
                  </p:cNvPr>
                  <p:cNvSpPr>
                    <a:spLocks noChangeShapeType="1"/>
                  </p:cNvSpPr>
                  <p:nvPr/>
                </p:nvSpPr>
                <p:spPr bwMode="auto">
                  <a:xfrm flipH="1">
                    <a:off x="8802286" y="5303280"/>
                    <a:ext cx="147638" cy="327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Line 141">
                    <a:extLst>
                      <a:ext uri="{FF2B5EF4-FFF2-40B4-BE49-F238E27FC236}">
                        <a16:creationId xmlns:a16="http://schemas.microsoft.com/office/drawing/2014/main" id="{F008D4FB-686D-451B-A9BD-A6194BCC33D0}"/>
                      </a:ext>
                    </a:extLst>
                  </p:cNvPr>
                  <p:cNvSpPr>
                    <a:spLocks noChangeShapeType="1"/>
                  </p:cNvSpPr>
                  <p:nvPr/>
                </p:nvSpPr>
                <p:spPr bwMode="auto">
                  <a:xfrm flipH="1">
                    <a:off x="8695924" y="5236605"/>
                    <a:ext cx="152400" cy="3048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Line 142">
                    <a:extLst>
                      <a:ext uri="{FF2B5EF4-FFF2-40B4-BE49-F238E27FC236}">
                        <a16:creationId xmlns:a16="http://schemas.microsoft.com/office/drawing/2014/main" id="{4A402253-9105-4411-96AA-A238BE20ED6D}"/>
                      </a:ext>
                    </a:extLst>
                  </p:cNvPr>
                  <p:cNvSpPr>
                    <a:spLocks noChangeShapeType="1"/>
                  </p:cNvSpPr>
                  <p:nvPr/>
                </p:nvSpPr>
                <p:spPr bwMode="auto">
                  <a:xfrm flipH="1">
                    <a:off x="8583211" y="5168343"/>
                    <a:ext cx="117475" cy="2587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Line 143">
                    <a:extLst>
                      <a:ext uri="{FF2B5EF4-FFF2-40B4-BE49-F238E27FC236}">
                        <a16:creationId xmlns:a16="http://schemas.microsoft.com/office/drawing/2014/main" id="{1241C4FF-6703-4222-8270-31AB75137F32}"/>
                      </a:ext>
                    </a:extLst>
                  </p:cNvPr>
                  <p:cNvSpPr>
                    <a:spLocks noChangeShapeType="1"/>
                  </p:cNvSpPr>
                  <p:nvPr/>
                </p:nvSpPr>
                <p:spPr bwMode="auto">
                  <a:xfrm flipH="1">
                    <a:off x="8494311" y="5128655"/>
                    <a:ext cx="58738" cy="1682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48A44C17-9C87-4A9F-8C30-10B007138818}"/>
                    </a:ext>
                  </a:extLst>
                </p:cNvPr>
                <p:cNvGrpSpPr/>
                <p:nvPr/>
              </p:nvGrpSpPr>
              <p:grpSpPr>
                <a:xfrm>
                  <a:off x="1739771" y="1081904"/>
                  <a:ext cx="2785268" cy="4564909"/>
                  <a:chOff x="2094668" y="1289400"/>
                  <a:chExt cx="2532062" cy="4149917"/>
                </a:xfrm>
              </p:grpSpPr>
              <p:sp>
                <p:nvSpPr>
                  <p:cNvPr id="20" name="Freeform 5">
                    <a:extLst>
                      <a:ext uri="{FF2B5EF4-FFF2-40B4-BE49-F238E27FC236}">
                        <a16:creationId xmlns:a16="http://schemas.microsoft.com/office/drawing/2014/main" id="{5140DE7E-7C13-4C88-A9D7-8564C59F67A6}"/>
                      </a:ext>
                    </a:extLst>
                  </p:cNvPr>
                  <p:cNvSpPr>
                    <a:spLocks/>
                  </p:cNvSpPr>
                  <p:nvPr/>
                </p:nvSpPr>
                <p:spPr bwMode="auto">
                  <a:xfrm>
                    <a:off x="2704136" y="3260010"/>
                    <a:ext cx="530053" cy="890192"/>
                  </a:xfrm>
                  <a:custGeom>
                    <a:avLst/>
                    <a:gdLst>
                      <a:gd name="T0" fmla="*/ 60 w 61"/>
                      <a:gd name="T1" fmla="*/ 0 h 103"/>
                      <a:gd name="T2" fmla="*/ 0 w 61"/>
                      <a:gd name="T3" fmla="*/ 95 h 103"/>
                      <a:gd name="T4" fmla="*/ 40 w 61"/>
                      <a:gd name="T5" fmla="*/ 103 h 103"/>
                      <a:gd name="T6" fmla="*/ 61 w 61"/>
                      <a:gd name="T7" fmla="*/ 25 h 103"/>
                      <a:gd name="T8" fmla="*/ 60 w 61"/>
                      <a:gd name="T9" fmla="*/ 0 h 103"/>
                    </a:gdLst>
                    <a:ahLst/>
                    <a:cxnLst>
                      <a:cxn ang="0">
                        <a:pos x="T0" y="T1"/>
                      </a:cxn>
                      <a:cxn ang="0">
                        <a:pos x="T2" y="T3"/>
                      </a:cxn>
                      <a:cxn ang="0">
                        <a:pos x="T4" y="T5"/>
                      </a:cxn>
                      <a:cxn ang="0">
                        <a:pos x="T6" y="T7"/>
                      </a:cxn>
                      <a:cxn ang="0">
                        <a:pos x="T8" y="T9"/>
                      </a:cxn>
                    </a:cxnLst>
                    <a:rect l="0" t="0" r="r" b="b"/>
                    <a:pathLst>
                      <a:path w="61" h="103">
                        <a:moveTo>
                          <a:pt x="60" y="0"/>
                        </a:moveTo>
                        <a:cubicBezTo>
                          <a:pt x="24" y="14"/>
                          <a:pt x="7" y="58"/>
                          <a:pt x="0" y="95"/>
                        </a:cubicBezTo>
                        <a:cubicBezTo>
                          <a:pt x="13" y="96"/>
                          <a:pt x="27" y="99"/>
                          <a:pt x="40" y="103"/>
                        </a:cubicBezTo>
                        <a:cubicBezTo>
                          <a:pt x="47" y="77"/>
                          <a:pt x="54" y="51"/>
                          <a:pt x="61" y="25"/>
                        </a:cubicBezTo>
                        <a:cubicBezTo>
                          <a:pt x="60" y="0"/>
                          <a:pt x="60" y="0"/>
                          <a:pt x="60" y="0"/>
                        </a:cubicBezTo>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a:extLst>
                      <a:ext uri="{FF2B5EF4-FFF2-40B4-BE49-F238E27FC236}">
                        <a16:creationId xmlns:a16="http://schemas.microsoft.com/office/drawing/2014/main" id="{F790678E-9757-4736-ADF1-074237241204}"/>
                      </a:ext>
                    </a:extLst>
                  </p:cNvPr>
                  <p:cNvSpPr>
                    <a:spLocks/>
                  </p:cNvSpPr>
                  <p:nvPr/>
                </p:nvSpPr>
                <p:spPr bwMode="auto">
                  <a:xfrm>
                    <a:off x="3599869" y="2827842"/>
                    <a:ext cx="253022" cy="450636"/>
                  </a:xfrm>
                  <a:custGeom>
                    <a:avLst/>
                    <a:gdLst>
                      <a:gd name="T0" fmla="*/ 14 w 29"/>
                      <a:gd name="T1" fmla="*/ 52 h 52"/>
                      <a:gd name="T2" fmla="*/ 0 w 29"/>
                      <a:gd name="T3" fmla="*/ 37 h 52"/>
                      <a:gd name="T4" fmla="*/ 0 w 29"/>
                      <a:gd name="T5" fmla="*/ 0 h 52"/>
                      <a:gd name="T6" fmla="*/ 29 w 29"/>
                      <a:gd name="T7" fmla="*/ 0 h 52"/>
                      <a:gd name="T8" fmla="*/ 29 w 29"/>
                      <a:gd name="T9" fmla="*/ 37 h 52"/>
                      <a:gd name="T10" fmla="*/ 14 w 29"/>
                      <a:gd name="T11" fmla="*/ 52 h 52"/>
                    </a:gdLst>
                    <a:ahLst/>
                    <a:cxnLst>
                      <a:cxn ang="0">
                        <a:pos x="T0" y="T1"/>
                      </a:cxn>
                      <a:cxn ang="0">
                        <a:pos x="T2" y="T3"/>
                      </a:cxn>
                      <a:cxn ang="0">
                        <a:pos x="T4" y="T5"/>
                      </a:cxn>
                      <a:cxn ang="0">
                        <a:pos x="T6" y="T7"/>
                      </a:cxn>
                      <a:cxn ang="0">
                        <a:pos x="T8" y="T9"/>
                      </a:cxn>
                      <a:cxn ang="0">
                        <a:pos x="T10" y="T11"/>
                      </a:cxn>
                    </a:cxnLst>
                    <a:rect l="0" t="0" r="r" b="b"/>
                    <a:pathLst>
                      <a:path w="29" h="52">
                        <a:moveTo>
                          <a:pt x="14" y="52"/>
                        </a:moveTo>
                        <a:cubicBezTo>
                          <a:pt x="6" y="52"/>
                          <a:pt x="0" y="45"/>
                          <a:pt x="0" y="37"/>
                        </a:cubicBezTo>
                        <a:cubicBezTo>
                          <a:pt x="0" y="0"/>
                          <a:pt x="0" y="0"/>
                          <a:pt x="0" y="0"/>
                        </a:cubicBezTo>
                        <a:cubicBezTo>
                          <a:pt x="29" y="0"/>
                          <a:pt x="29" y="0"/>
                          <a:pt x="29" y="0"/>
                        </a:cubicBezTo>
                        <a:cubicBezTo>
                          <a:pt x="29" y="37"/>
                          <a:pt x="29" y="37"/>
                          <a:pt x="29" y="37"/>
                        </a:cubicBezTo>
                        <a:cubicBezTo>
                          <a:pt x="29" y="45"/>
                          <a:pt x="22" y="52"/>
                          <a:pt x="14" y="52"/>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a:extLst>
                      <a:ext uri="{FF2B5EF4-FFF2-40B4-BE49-F238E27FC236}">
                        <a16:creationId xmlns:a16="http://schemas.microsoft.com/office/drawing/2014/main" id="{9548470A-A79F-47E9-B12B-371656EA1DF0}"/>
                      </a:ext>
                    </a:extLst>
                  </p:cNvPr>
                  <p:cNvSpPr>
                    <a:spLocks/>
                  </p:cNvSpPr>
                  <p:nvPr/>
                </p:nvSpPr>
                <p:spPr bwMode="auto">
                  <a:xfrm>
                    <a:off x="3346847" y="3156585"/>
                    <a:ext cx="792309" cy="260408"/>
                  </a:xfrm>
                  <a:custGeom>
                    <a:avLst/>
                    <a:gdLst>
                      <a:gd name="T0" fmla="*/ 42 w 91"/>
                      <a:gd name="T1" fmla="*/ 29 h 30"/>
                      <a:gd name="T2" fmla="*/ 91 w 91"/>
                      <a:gd name="T3" fmla="*/ 10 h 30"/>
                      <a:gd name="T4" fmla="*/ 58 w 91"/>
                      <a:gd name="T5" fmla="*/ 0 h 30"/>
                      <a:gd name="T6" fmla="*/ 29 w 91"/>
                      <a:gd name="T7" fmla="*/ 0 h 30"/>
                      <a:gd name="T8" fmla="*/ 0 w 91"/>
                      <a:gd name="T9" fmla="*/ 5 h 30"/>
                      <a:gd name="T10" fmla="*/ 42 w 91"/>
                      <a:gd name="T11" fmla="*/ 29 h 30"/>
                    </a:gdLst>
                    <a:ahLst/>
                    <a:cxnLst>
                      <a:cxn ang="0">
                        <a:pos x="T0" y="T1"/>
                      </a:cxn>
                      <a:cxn ang="0">
                        <a:pos x="T2" y="T3"/>
                      </a:cxn>
                      <a:cxn ang="0">
                        <a:pos x="T4" y="T5"/>
                      </a:cxn>
                      <a:cxn ang="0">
                        <a:pos x="T6" y="T7"/>
                      </a:cxn>
                      <a:cxn ang="0">
                        <a:pos x="T8" y="T9"/>
                      </a:cxn>
                      <a:cxn ang="0">
                        <a:pos x="T10" y="T11"/>
                      </a:cxn>
                    </a:cxnLst>
                    <a:rect l="0" t="0" r="r" b="b"/>
                    <a:pathLst>
                      <a:path w="91" h="30">
                        <a:moveTo>
                          <a:pt x="42" y="29"/>
                        </a:moveTo>
                        <a:cubicBezTo>
                          <a:pt x="58" y="30"/>
                          <a:pt x="77" y="21"/>
                          <a:pt x="91" y="10"/>
                        </a:cubicBezTo>
                        <a:cubicBezTo>
                          <a:pt x="67" y="2"/>
                          <a:pt x="58" y="0"/>
                          <a:pt x="58" y="0"/>
                        </a:cubicBezTo>
                        <a:cubicBezTo>
                          <a:pt x="29" y="0"/>
                          <a:pt x="29" y="0"/>
                          <a:pt x="29" y="0"/>
                        </a:cubicBezTo>
                        <a:cubicBezTo>
                          <a:pt x="29" y="0"/>
                          <a:pt x="18" y="0"/>
                          <a:pt x="0" y="5"/>
                        </a:cubicBezTo>
                        <a:cubicBezTo>
                          <a:pt x="11" y="20"/>
                          <a:pt x="27" y="27"/>
                          <a:pt x="42" y="29"/>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Shape 121">
                    <a:extLst>
                      <a:ext uri="{FF2B5EF4-FFF2-40B4-BE49-F238E27FC236}">
                        <a16:creationId xmlns:a16="http://schemas.microsoft.com/office/drawing/2014/main" id="{8217BAE4-8D3C-4FFC-811D-54D06CC723A0}"/>
                      </a:ext>
                    </a:extLst>
                  </p:cNvPr>
                  <p:cNvSpPr>
                    <a:spLocks/>
                  </p:cNvSpPr>
                  <p:nvPr/>
                </p:nvSpPr>
                <p:spPr bwMode="auto">
                  <a:xfrm>
                    <a:off x="2887045" y="3165821"/>
                    <a:ext cx="1625461" cy="2083791"/>
                  </a:xfrm>
                  <a:custGeom>
                    <a:avLst/>
                    <a:gdLst>
                      <a:gd name="connsiteX0" fmla="*/ 651834 w 1625461"/>
                      <a:gd name="connsiteY0" fmla="*/ 0 h 2083791"/>
                      <a:gd name="connsiteX1" fmla="*/ 799782 w 1625461"/>
                      <a:gd name="connsiteY1" fmla="*/ 69145 h 2083791"/>
                      <a:gd name="connsiteX2" fmla="*/ 1026055 w 1625461"/>
                      <a:gd name="connsiteY2" fmla="*/ 8643 h 2083791"/>
                      <a:gd name="connsiteX3" fmla="*/ 1139192 w 1625461"/>
                      <a:gd name="connsiteY3" fmla="*/ 43216 h 2083791"/>
                      <a:gd name="connsiteX4" fmla="*/ 1565630 w 1625461"/>
                      <a:gd name="connsiteY4" fmla="*/ 250650 h 2083791"/>
                      <a:gd name="connsiteX5" fmla="*/ 1489480 w 1625461"/>
                      <a:gd name="connsiteY5" fmla="*/ 1571168 h 2083791"/>
                      <a:gd name="connsiteX6" fmla="*/ 1484022 w 1625461"/>
                      <a:gd name="connsiteY6" fmla="*/ 1598307 h 2083791"/>
                      <a:gd name="connsiteX7" fmla="*/ 1406773 w 1625461"/>
                      <a:gd name="connsiteY7" fmla="*/ 1668326 h 2083791"/>
                      <a:gd name="connsiteX8" fmla="*/ 246883 w 1625461"/>
                      <a:gd name="connsiteY8" fmla="*/ 2083791 h 2083791"/>
                      <a:gd name="connsiteX9" fmla="*/ 107075 w 1625461"/>
                      <a:gd name="connsiteY9" fmla="*/ 2078497 h 2083791"/>
                      <a:gd name="connsiteX10" fmla="*/ 5851 w 1625461"/>
                      <a:gd name="connsiteY10" fmla="*/ 2066948 h 2083791"/>
                      <a:gd name="connsiteX11" fmla="*/ 4096 w 1625461"/>
                      <a:gd name="connsiteY11" fmla="*/ 2002111 h 2083791"/>
                      <a:gd name="connsiteX12" fmla="*/ 120962 w 1625461"/>
                      <a:gd name="connsiteY12" fmla="*/ 380296 h 2083791"/>
                      <a:gd name="connsiteX13" fmla="*/ 260207 w 1625461"/>
                      <a:gd name="connsiteY13" fmla="*/ 172862 h 2083791"/>
                      <a:gd name="connsiteX14" fmla="*/ 460372 w 1625461"/>
                      <a:gd name="connsiteY14" fmla="*/ 34572 h 2083791"/>
                      <a:gd name="connsiteX15" fmla="*/ 651834 w 1625461"/>
                      <a:gd name="connsiteY15" fmla="*/ 0 h 208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461" h="2083791">
                        <a:moveTo>
                          <a:pt x="651834" y="0"/>
                        </a:moveTo>
                        <a:cubicBezTo>
                          <a:pt x="651834" y="0"/>
                          <a:pt x="651834" y="0"/>
                          <a:pt x="799782" y="69145"/>
                        </a:cubicBezTo>
                        <a:cubicBezTo>
                          <a:pt x="799782" y="69145"/>
                          <a:pt x="799782" y="69145"/>
                          <a:pt x="1026055" y="8643"/>
                        </a:cubicBezTo>
                        <a:cubicBezTo>
                          <a:pt x="1078272" y="8643"/>
                          <a:pt x="1086975" y="25929"/>
                          <a:pt x="1139192" y="43216"/>
                        </a:cubicBezTo>
                        <a:cubicBezTo>
                          <a:pt x="1287140" y="86431"/>
                          <a:pt x="1487304" y="155576"/>
                          <a:pt x="1565630" y="250650"/>
                        </a:cubicBezTo>
                        <a:cubicBezTo>
                          <a:pt x="1717929" y="364090"/>
                          <a:pt x="1537074" y="1331170"/>
                          <a:pt x="1489480" y="1571168"/>
                        </a:cubicBezTo>
                        <a:lnTo>
                          <a:pt x="1484022" y="1598307"/>
                        </a:lnTo>
                        <a:lnTo>
                          <a:pt x="1406773" y="1668326"/>
                        </a:lnTo>
                        <a:cubicBezTo>
                          <a:pt x="1091414" y="1927889"/>
                          <a:pt x="687243" y="2083791"/>
                          <a:pt x="246883" y="2083791"/>
                        </a:cubicBezTo>
                        <a:cubicBezTo>
                          <a:pt x="199846" y="2083791"/>
                          <a:pt x="153222" y="2082005"/>
                          <a:pt x="107075" y="2078497"/>
                        </a:cubicBezTo>
                        <a:lnTo>
                          <a:pt x="5851" y="2066948"/>
                        </a:lnTo>
                        <a:lnTo>
                          <a:pt x="4096" y="2002111"/>
                        </a:lnTo>
                        <a:cubicBezTo>
                          <a:pt x="-4107" y="1664537"/>
                          <a:pt x="-13388" y="731421"/>
                          <a:pt x="120962" y="380296"/>
                        </a:cubicBezTo>
                        <a:cubicBezTo>
                          <a:pt x="147070" y="319794"/>
                          <a:pt x="216693" y="224720"/>
                          <a:pt x="260207" y="172862"/>
                        </a:cubicBezTo>
                        <a:cubicBezTo>
                          <a:pt x="312424" y="103717"/>
                          <a:pt x="390749" y="60502"/>
                          <a:pt x="460372" y="34572"/>
                        </a:cubicBezTo>
                        <a:cubicBezTo>
                          <a:pt x="521291" y="17286"/>
                          <a:pt x="608320" y="0"/>
                          <a:pt x="651834" y="0"/>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4" name="Freeform 9">
                    <a:extLst>
                      <a:ext uri="{FF2B5EF4-FFF2-40B4-BE49-F238E27FC236}">
                        <a16:creationId xmlns:a16="http://schemas.microsoft.com/office/drawing/2014/main" id="{30DAF666-61DE-498B-A2A2-DEE11FB39AB5}"/>
                      </a:ext>
                    </a:extLst>
                  </p:cNvPr>
                  <p:cNvSpPr>
                    <a:spLocks/>
                  </p:cNvSpPr>
                  <p:nvPr/>
                </p:nvSpPr>
                <p:spPr bwMode="auto">
                  <a:xfrm>
                    <a:off x="3243422" y="3537041"/>
                    <a:ext cx="494962" cy="1660336"/>
                  </a:xfrm>
                  <a:custGeom>
                    <a:avLst/>
                    <a:gdLst>
                      <a:gd name="T0" fmla="*/ 193 w 268"/>
                      <a:gd name="T1" fmla="*/ 0 h 899"/>
                      <a:gd name="T2" fmla="*/ 0 w 268"/>
                      <a:gd name="T3" fmla="*/ 716 h 899"/>
                      <a:gd name="T4" fmla="*/ 104 w 268"/>
                      <a:gd name="T5" fmla="*/ 899 h 899"/>
                      <a:gd name="T6" fmla="*/ 268 w 268"/>
                      <a:gd name="T7" fmla="*/ 754 h 899"/>
                      <a:gd name="T8" fmla="*/ 235 w 268"/>
                      <a:gd name="T9" fmla="*/ 5 h 899"/>
                      <a:gd name="T10" fmla="*/ 193 w 268"/>
                      <a:gd name="T11" fmla="*/ 0 h 899"/>
                    </a:gdLst>
                    <a:ahLst/>
                    <a:cxnLst>
                      <a:cxn ang="0">
                        <a:pos x="T0" y="T1"/>
                      </a:cxn>
                      <a:cxn ang="0">
                        <a:pos x="T2" y="T3"/>
                      </a:cxn>
                      <a:cxn ang="0">
                        <a:pos x="T4" y="T5"/>
                      </a:cxn>
                      <a:cxn ang="0">
                        <a:pos x="T6" y="T7"/>
                      </a:cxn>
                      <a:cxn ang="0">
                        <a:pos x="T8" y="T9"/>
                      </a:cxn>
                      <a:cxn ang="0">
                        <a:pos x="T10" y="T11"/>
                      </a:cxn>
                    </a:cxnLst>
                    <a:rect l="0" t="0" r="r" b="b"/>
                    <a:pathLst>
                      <a:path w="268" h="899">
                        <a:moveTo>
                          <a:pt x="193" y="0"/>
                        </a:moveTo>
                        <a:lnTo>
                          <a:pt x="0" y="716"/>
                        </a:lnTo>
                        <a:lnTo>
                          <a:pt x="104" y="899"/>
                        </a:lnTo>
                        <a:lnTo>
                          <a:pt x="268" y="754"/>
                        </a:lnTo>
                        <a:lnTo>
                          <a:pt x="235" y="5"/>
                        </a:lnTo>
                        <a:lnTo>
                          <a:pt x="193"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0">
                    <a:extLst>
                      <a:ext uri="{FF2B5EF4-FFF2-40B4-BE49-F238E27FC236}">
                        <a16:creationId xmlns:a16="http://schemas.microsoft.com/office/drawing/2014/main" id="{A363C1B9-7933-4598-A76E-46666145C535}"/>
                      </a:ext>
                    </a:extLst>
                  </p:cNvPr>
                  <p:cNvSpPr>
                    <a:spLocks/>
                  </p:cNvSpPr>
                  <p:nvPr/>
                </p:nvSpPr>
                <p:spPr bwMode="auto">
                  <a:xfrm>
                    <a:off x="3243422" y="3537041"/>
                    <a:ext cx="494962" cy="1660336"/>
                  </a:xfrm>
                  <a:custGeom>
                    <a:avLst/>
                    <a:gdLst>
                      <a:gd name="T0" fmla="*/ 193 w 268"/>
                      <a:gd name="T1" fmla="*/ 0 h 899"/>
                      <a:gd name="T2" fmla="*/ 0 w 268"/>
                      <a:gd name="T3" fmla="*/ 716 h 899"/>
                      <a:gd name="T4" fmla="*/ 104 w 268"/>
                      <a:gd name="T5" fmla="*/ 899 h 899"/>
                      <a:gd name="T6" fmla="*/ 268 w 268"/>
                      <a:gd name="T7" fmla="*/ 754 h 899"/>
                      <a:gd name="T8" fmla="*/ 235 w 268"/>
                      <a:gd name="T9" fmla="*/ 5 h 899"/>
                      <a:gd name="T10" fmla="*/ 193 w 268"/>
                      <a:gd name="T11" fmla="*/ 0 h 899"/>
                    </a:gdLst>
                    <a:ahLst/>
                    <a:cxnLst>
                      <a:cxn ang="0">
                        <a:pos x="T0" y="T1"/>
                      </a:cxn>
                      <a:cxn ang="0">
                        <a:pos x="T2" y="T3"/>
                      </a:cxn>
                      <a:cxn ang="0">
                        <a:pos x="T4" y="T5"/>
                      </a:cxn>
                      <a:cxn ang="0">
                        <a:pos x="T6" y="T7"/>
                      </a:cxn>
                      <a:cxn ang="0">
                        <a:pos x="T8" y="T9"/>
                      </a:cxn>
                      <a:cxn ang="0">
                        <a:pos x="T10" y="T11"/>
                      </a:cxn>
                    </a:cxnLst>
                    <a:rect l="0" t="0" r="r" b="b"/>
                    <a:pathLst>
                      <a:path w="268" h="899">
                        <a:moveTo>
                          <a:pt x="193" y="0"/>
                        </a:moveTo>
                        <a:lnTo>
                          <a:pt x="0" y="716"/>
                        </a:lnTo>
                        <a:lnTo>
                          <a:pt x="104" y="899"/>
                        </a:lnTo>
                        <a:lnTo>
                          <a:pt x="268" y="754"/>
                        </a:lnTo>
                        <a:lnTo>
                          <a:pt x="235" y="5"/>
                        </a:lnTo>
                        <a:lnTo>
                          <a:pt x="1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1">
                    <a:extLst>
                      <a:ext uri="{FF2B5EF4-FFF2-40B4-BE49-F238E27FC236}">
                        <a16:creationId xmlns:a16="http://schemas.microsoft.com/office/drawing/2014/main" id="{CB4EC111-5D4D-41CE-9A9B-91B7BD1844D1}"/>
                      </a:ext>
                    </a:extLst>
                  </p:cNvPr>
                  <p:cNvSpPr>
                    <a:spLocks/>
                  </p:cNvSpPr>
                  <p:nvPr/>
                </p:nvSpPr>
                <p:spPr bwMode="auto">
                  <a:xfrm>
                    <a:off x="3529688" y="3356047"/>
                    <a:ext cx="253022" cy="251174"/>
                  </a:xfrm>
                  <a:custGeom>
                    <a:avLst/>
                    <a:gdLst>
                      <a:gd name="T0" fmla="*/ 25 w 29"/>
                      <a:gd name="T1" fmla="*/ 2 h 29"/>
                      <a:gd name="T2" fmla="*/ 9 w 29"/>
                      <a:gd name="T3" fmla="*/ 0 h 29"/>
                      <a:gd name="T4" fmla="*/ 0 w 29"/>
                      <a:gd name="T5" fmla="*/ 14 h 29"/>
                      <a:gd name="T6" fmla="*/ 8 w 29"/>
                      <a:gd name="T7" fmla="*/ 27 h 29"/>
                      <a:gd name="T8" fmla="*/ 12 w 29"/>
                      <a:gd name="T9" fmla="*/ 29 h 29"/>
                      <a:gd name="T10" fmla="*/ 17 w 29"/>
                      <a:gd name="T11" fmla="*/ 28 h 29"/>
                      <a:gd name="T12" fmla="*/ 29 w 29"/>
                      <a:gd name="T13" fmla="*/ 16 h 29"/>
                      <a:gd name="T14" fmla="*/ 25 w 29"/>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25" y="2"/>
                        </a:moveTo>
                        <a:cubicBezTo>
                          <a:pt x="20" y="0"/>
                          <a:pt x="15" y="0"/>
                          <a:pt x="9" y="0"/>
                        </a:cubicBezTo>
                        <a:cubicBezTo>
                          <a:pt x="6" y="4"/>
                          <a:pt x="3" y="9"/>
                          <a:pt x="0" y="14"/>
                        </a:cubicBezTo>
                        <a:cubicBezTo>
                          <a:pt x="2" y="19"/>
                          <a:pt x="5" y="23"/>
                          <a:pt x="8" y="27"/>
                        </a:cubicBezTo>
                        <a:cubicBezTo>
                          <a:pt x="9" y="28"/>
                          <a:pt x="10" y="28"/>
                          <a:pt x="12" y="29"/>
                        </a:cubicBezTo>
                        <a:cubicBezTo>
                          <a:pt x="14" y="29"/>
                          <a:pt x="16" y="29"/>
                          <a:pt x="17" y="28"/>
                        </a:cubicBezTo>
                        <a:cubicBezTo>
                          <a:pt x="22" y="25"/>
                          <a:pt x="26" y="21"/>
                          <a:pt x="29" y="16"/>
                        </a:cubicBezTo>
                        <a:cubicBezTo>
                          <a:pt x="27" y="11"/>
                          <a:pt x="26" y="7"/>
                          <a:pt x="25" y="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2">
                    <a:extLst>
                      <a:ext uri="{FF2B5EF4-FFF2-40B4-BE49-F238E27FC236}">
                        <a16:creationId xmlns:a16="http://schemas.microsoft.com/office/drawing/2014/main" id="{E4936123-2B6B-4B52-B135-BA0D1F479391}"/>
                      </a:ext>
                    </a:extLst>
                  </p:cNvPr>
                  <p:cNvSpPr>
                    <a:spLocks/>
                  </p:cNvSpPr>
                  <p:nvPr/>
                </p:nvSpPr>
                <p:spPr bwMode="auto">
                  <a:xfrm>
                    <a:off x="3252657" y="3234154"/>
                    <a:ext cx="947446" cy="398924"/>
                  </a:xfrm>
                  <a:custGeom>
                    <a:avLst/>
                    <a:gdLst>
                      <a:gd name="T0" fmla="*/ 25 w 109"/>
                      <a:gd name="T1" fmla="*/ 41 h 46"/>
                      <a:gd name="T2" fmla="*/ 50 w 109"/>
                      <a:gd name="T3" fmla="*/ 3 h 46"/>
                      <a:gd name="T4" fmla="*/ 67 w 109"/>
                      <a:gd name="T5" fmla="*/ 45 h 46"/>
                      <a:gd name="T6" fmla="*/ 68 w 109"/>
                      <a:gd name="T7" fmla="*/ 46 h 46"/>
                      <a:gd name="T8" fmla="*/ 68 w 109"/>
                      <a:gd name="T9" fmla="*/ 46 h 46"/>
                      <a:gd name="T10" fmla="*/ 69 w 109"/>
                      <a:gd name="T11" fmla="*/ 46 h 46"/>
                      <a:gd name="T12" fmla="*/ 109 w 109"/>
                      <a:gd name="T13" fmla="*/ 3 h 46"/>
                      <a:gd name="T14" fmla="*/ 107 w 109"/>
                      <a:gd name="T15" fmla="*/ 2 h 46"/>
                      <a:gd name="T16" fmla="*/ 69 w 109"/>
                      <a:gd name="T17" fmla="*/ 43 h 46"/>
                      <a:gd name="T18" fmla="*/ 52 w 109"/>
                      <a:gd name="T19" fmla="*/ 0 h 46"/>
                      <a:gd name="T20" fmla="*/ 50 w 109"/>
                      <a:gd name="T21" fmla="*/ 0 h 46"/>
                      <a:gd name="T22" fmla="*/ 49 w 109"/>
                      <a:gd name="T23" fmla="*/ 0 h 46"/>
                      <a:gd name="T24" fmla="*/ 24 w 109"/>
                      <a:gd name="T25" fmla="*/ 38 h 46"/>
                      <a:gd name="T26" fmla="*/ 2 w 109"/>
                      <a:gd name="T27" fmla="*/ 0 h 46"/>
                      <a:gd name="T28" fmla="*/ 0 w 109"/>
                      <a:gd name="T29" fmla="*/ 1 h 46"/>
                      <a:gd name="T30" fmla="*/ 23 w 109"/>
                      <a:gd name="T31" fmla="*/ 41 h 46"/>
                      <a:gd name="T32" fmla="*/ 24 w 109"/>
                      <a:gd name="T33" fmla="*/ 42 h 46"/>
                      <a:gd name="T34" fmla="*/ 25 w 109"/>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46">
                        <a:moveTo>
                          <a:pt x="25" y="41"/>
                        </a:moveTo>
                        <a:cubicBezTo>
                          <a:pt x="50" y="3"/>
                          <a:pt x="50" y="3"/>
                          <a:pt x="50" y="3"/>
                        </a:cubicBezTo>
                        <a:cubicBezTo>
                          <a:pt x="67" y="45"/>
                          <a:pt x="67" y="45"/>
                          <a:pt x="67" y="45"/>
                        </a:cubicBezTo>
                        <a:cubicBezTo>
                          <a:pt x="67" y="46"/>
                          <a:pt x="68" y="46"/>
                          <a:pt x="68" y="46"/>
                        </a:cubicBezTo>
                        <a:cubicBezTo>
                          <a:pt x="68" y="46"/>
                          <a:pt x="68" y="46"/>
                          <a:pt x="68" y="46"/>
                        </a:cubicBezTo>
                        <a:cubicBezTo>
                          <a:pt x="69" y="46"/>
                          <a:pt x="69" y="46"/>
                          <a:pt x="69" y="46"/>
                        </a:cubicBezTo>
                        <a:cubicBezTo>
                          <a:pt x="109" y="3"/>
                          <a:pt x="109" y="3"/>
                          <a:pt x="109" y="3"/>
                        </a:cubicBezTo>
                        <a:cubicBezTo>
                          <a:pt x="108" y="3"/>
                          <a:pt x="107" y="3"/>
                          <a:pt x="107" y="2"/>
                        </a:cubicBezTo>
                        <a:cubicBezTo>
                          <a:pt x="69" y="43"/>
                          <a:pt x="69" y="43"/>
                          <a:pt x="69" y="43"/>
                        </a:cubicBezTo>
                        <a:cubicBezTo>
                          <a:pt x="52" y="0"/>
                          <a:pt x="52" y="0"/>
                          <a:pt x="52" y="0"/>
                        </a:cubicBezTo>
                        <a:cubicBezTo>
                          <a:pt x="50" y="0"/>
                          <a:pt x="50" y="0"/>
                          <a:pt x="50" y="0"/>
                        </a:cubicBezTo>
                        <a:cubicBezTo>
                          <a:pt x="49" y="0"/>
                          <a:pt x="49" y="0"/>
                          <a:pt x="49" y="0"/>
                        </a:cubicBezTo>
                        <a:cubicBezTo>
                          <a:pt x="24" y="38"/>
                          <a:pt x="24" y="38"/>
                          <a:pt x="24" y="38"/>
                        </a:cubicBezTo>
                        <a:cubicBezTo>
                          <a:pt x="2" y="0"/>
                          <a:pt x="2" y="0"/>
                          <a:pt x="2" y="0"/>
                        </a:cubicBezTo>
                        <a:cubicBezTo>
                          <a:pt x="2" y="0"/>
                          <a:pt x="1" y="1"/>
                          <a:pt x="0" y="1"/>
                        </a:cubicBezTo>
                        <a:cubicBezTo>
                          <a:pt x="23" y="41"/>
                          <a:pt x="23" y="41"/>
                          <a:pt x="23" y="41"/>
                        </a:cubicBezTo>
                        <a:cubicBezTo>
                          <a:pt x="23" y="42"/>
                          <a:pt x="24" y="42"/>
                          <a:pt x="24" y="42"/>
                        </a:cubicBezTo>
                        <a:cubicBezTo>
                          <a:pt x="25" y="42"/>
                          <a:pt x="25" y="42"/>
                          <a:pt x="25" y="41"/>
                        </a:cubicBez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
                    <a:extLst>
                      <a:ext uri="{FF2B5EF4-FFF2-40B4-BE49-F238E27FC236}">
                        <a16:creationId xmlns:a16="http://schemas.microsoft.com/office/drawing/2014/main" id="{6C124FDB-0B74-45EC-AC39-51BE25BF79DF}"/>
                      </a:ext>
                    </a:extLst>
                  </p:cNvPr>
                  <p:cNvSpPr>
                    <a:spLocks/>
                  </p:cNvSpPr>
                  <p:nvPr/>
                </p:nvSpPr>
                <p:spPr bwMode="auto">
                  <a:xfrm>
                    <a:off x="3599869" y="2827842"/>
                    <a:ext cx="253022" cy="225318"/>
                  </a:xfrm>
                  <a:custGeom>
                    <a:avLst/>
                    <a:gdLst>
                      <a:gd name="T0" fmla="*/ 29 w 29"/>
                      <a:gd name="T1" fmla="*/ 0 h 26"/>
                      <a:gd name="T2" fmla="*/ 6 w 29"/>
                      <a:gd name="T3" fmla="*/ 1 h 26"/>
                      <a:gd name="T4" fmla="*/ 0 w 29"/>
                      <a:gd name="T5" fmla="*/ 1 h 26"/>
                      <a:gd name="T6" fmla="*/ 0 w 29"/>
                      <a:gd name="T7" fmla="*/ 25 h 26"/>
                      <a:gd name="T8" fmla="*/ 15 w 29"/>
                      <a:gd name="T9" fmla="*/ 26 h 26"/>
                      <a:gd name="T10" fmla="*/ 29 w 29"/>
                      <a:gd name="T11" fmla="*/ 25 h 26"/>
                      <a:gd name="T12" fmla="*/ 29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29" y="0"/>
                        </a:moveTo>
                        <a:cubicBezTo>
                          <a:pt x="21" y="1"/>
                          <a:pt x="14" y="1"/>
                          <a:pt x="6" y="1"/>
                        </a:cubicBezTo>
                        <a:cubicBezTo>
                          <a:pt x="4" y="1"/>
                          <a:pt x="2" y="1"/>
                          <a:pt x="0" y="1"/>
                        </a:cubicBezTo>
                        <a:cubicBezTo>
                          <a:pt x="0" y="25"/>
                          <a:pt x="0" y="25"/>
                          <a:pt x="0" y="25"/>
                        </a:cubicBezTo>
                        <a:cubicBezTo>
                          <a:pt x="5" y="26"/>
                          <a:pt x="10" y="26"/>
                          <a:pt x="15" y="26"/>
                        </a:cubicBezTo>
                        <a:cubicBezTo>
                          <a:pt x="20" y="26"/>
                          <a:pt x="24" y="26"/>
                          <a:pt x="29" y="25"/>
                        </a:cubicBezTo>
                        <a:cubicBezTo>
                          <a:pt x="29" y="0"/>
                          <a:pt x="29" y="0"/>
                          <a:pt x="29" y="0"/>
                        </a:cubicBezTo>
                      </a:path>
                    </a:pathLst>
                  </a:custGeom>
                  <a:solidFill>
                    <a:srgbClr val="FFB9C5"/>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5">
                    <a:extLst>
                      <a:ext uri="{FF2B5EF4-FFF2-40B4-BE49-F238E27FC236}">
                        <a16:creationId xmlns:a16="http://schemas.microsoft.com/office/drawing/2014/main" id="{CE460FD1-A805-451E-836F-615E54CDBF06}"/>
                      </a:ext>
                    </a:extLst>
                  </p:cNvPr>
                  <p:cNvSpPr>
                    <a:spLocks/>
                  </p:cNvSpPr>
                  <p:nvPr/>
                </p:nvSpPr>
                <p:spPr bwMode="auto">
                  <a:xfrm>
                    <a:off x="2148228" y="3537041"/>
                    <a:ext cx="1252179" cy="1599390"/>
                  </a:xfrm>
                  <a:custGeom>
                    <a:avLst/>
                    <a:gdLst>
                      <a:gd name="T0" fmla="*/ 8 w 144"/>
                      <a:gd name="T1" fmla="*/ 0 h 185"/>
                      <a:gd name="T2" fmla="*/ 138 w 144"/>
                      <a:gd name="T3" fmla="*/ 0 h 185"/>
                      <a:gd name="T4" fmla="*/ 144 w 144"/>
                      <a:gd name="T5" fmla="*/ 185 h 185"/>
                      <a:gd name="T6" fmla="*/ 17 w 144"/>
                      <a:gd name="T7" fmla="*/ 184 h 185"/>
                      <a:gd name="T8" fmla="*/ 0 w 144"/>
                      <a:gd name="T9" fmla="*/ 167 h 185"/>
                      <a:gd name="T10" fmla="*/ 8 w 144"/>
                      <a:gd name="T11" fmla="*/ 0 h 185"/>
                    </a:gdLst>
                    <a:ahLst/>
                    <a:cxnLst>
                      <a:cxn ang="0">
                        <a:pos x="T0" y="T1"/>
                      </a:cxn>
                      <a:cxn ang="0">
                        <a:pos x="T2" y="T3"/>
                      </a:cxn>
                      <a:cxn ang="0">
                        <a:pos x="T4" y="T5"/>
                      </a:cxn>
                      <a:cxn ang="0">
                        <a:pos x="T6" y="T7"/>
                      </a:cxn>
                      <a:cxn ang="0">
                        <a:pos x="T8" y="T9"/>
                      </a:cxn>
                      <a:cxn ang="0">
                        <a:pos x="T10" y="T11"/>
                      </a:cxn>
                    </a:cxnLst>
                    <a:rect l="0" t="0" r="r" b="b"/>
                    <a:pathLst>
                      <a:path w="144" h="185">
                        <a:moveTo>
                          <a:pt x="8" y="0"/>
                        </a:moveTo>
                        <a:cubicBezTo>
                          <a:pt x="138" y="0"/>
                          <a:pt x="138" y="0"/>
                          <a:pt x="138" y="0"/>
                        </a:cubicBezTo>
                        <a:cubicBezTo>
                          <a:pt x="144" y="185"/>
                          <a:pt x="144" y="185"/>
                          <a:pt x="144" y="185"/>
                        </a:cubicBezTo>
                        <a:cubicBezTo>
                          <a:pt x="17" y="184"/>
                          <a:pt x="17" y="184"/>
                          <a:pt x="17" y="184"/>
                        </a:cubicBezTo>
                        <a:cubicBezTo>
                          <a:pt x="7" y="184"/>
                          <a:pt x="0" y="176"/>
                          <a:pt x="0" y="167"/>
                        </a:cubicBezTo>
                        <a:cubicBezTo>
                          <a:pt x="8" y="0"/>
                          <a:pt x="8" y="0"/>
                          <a:pt x="8" y="0"/>
                        </a:cubicBezTo>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a:extLst>
                      <a:ext uri="{FF2B5EF4-FFF2-40B4-BE49-F238E27FC236}">
                        <a16:creationId xmlns:a16="http://schemas.microsoft.com/office/drawing/2014/main" id="{8FFE6AFB-60E9-4FF8-8FF7-38D2209A2FE0}"/>
                      </a:ext>
                    </a:extLst>
                  </p:cNvPr>
                  <p:cNvSpPr>
                    <a:spLocks/>
                  </p:cNvSpPr>
                  <p:nvPr/>
                </p:nvSpPr>
                <p:spPr bwMode="auto">
                  <a:xfrm>
                    <a:off x="3346847" y="3537041"/>
                    <a:ext cx="166218" cy="1599390"/>
                  </a:xfrm>
                  <a:custGeom>
                    <a:avLst/>
                    <a:gdLst>
                      <a:gd name="T0" fmla="*/ 29 w 90"/>
                      <a:gd name="T1" fmla="*/ 866 h 866"/>
                      <a:gd name="T2" fmla="*/ 90 w 90"/>
                      <a:gd name="T3" fmla="*/ 805 h 866"/>
                      <a:gd name="T4" fmla="*/ 62 w 90"/>
                      <a:gd name="T5" fmla="*/ 28 h 866"/>
                      <a:gd name="T6" fmla="*/ 0 w 90"/>
                      <a:gd name="T7" fmla="*/ 0 h 866"/>
                      <a:gd name="T8" fmla="*/ 29 w 90"/>
                      <a:gd name="T9" fmla="*/ 866 h 866"/>
                    </a:gdLst>
                    <a:ahLst/>
                    <a:cxnLst>
                      <a:cxn ang="0">
                        <a:pos x="T0" y="T1"/>
                      </a:cxn>
                      <a:cxn ang="0">
                        <a:pos x="T2" y="T3"/>
                      </a:cxn>
                      <a:cxn ang="0">
                        <a:pos x="T4" y="T5"/>
                      </a:cxn>
                      <a:cxn ang="0">
                        <a:pos x="T6" y="T7"/>
                      </a:cxn>
                      <a:cxn ang="0">
                        <a:pos x="T8" y="T9"/>
                      </a:cxn>
                    </a:cxnLst>
                    <a:rect l="0" t="0" r="r" b="b"/>
                    <a:pathLst>
                      <a:path w="90" h="866">
                        <a:moveTo>
                          <a:pt x="29" y="866"/>
                        </a:moveTo>
                        <a:lnTo>
                          <a:pt x="90" y="805"/>
                        </a:lnTo>
                        <a:lnTo>
                          <a:pt x="62" y="28"/>
                        </a:lnTo>
                        <a:lnTo>
                          <a:pt x="0" y="0"/>
                        </a:lnTo>
                        <a:lnTo>
                          <a:pt x="29" y="866"/>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7">
                    <a:extLst>
                      <a:ext uri="{FF2B5EF4-FFF2-40B4-BE49-F238E27FC236}">
                        <a16:creationId xmlns:a16="http://schemas.microsoft.com/office/drawing/2014/main" id="{0A1E682F-5770-4B4C-A52D-F71438619613}"/>
                      </a:ext>
                    </a:extLst>
                  </p:cNvPr>
                  <p:cNvSpPr>
                    <a:spLocks/>
                  </p:cNvSpPr>
                  <p:nvPr/>
                </p:nvSpPr>
                <p:spPr bwMode="auto">
                  <a:xfrm>
                    <a:off x="2094668" y="4333042"/>
                    <a:ext cx="452484" cy="526357"/>
                  </a:xfrm>
                  <a:custGeom>
                    <a:avLst/>
                    <a:gdLst>
                      <a:gd name="T0" fmla="*/ 19 w 52"/>
                      <a:gd name="T1" fmla="*/ 28 h 61"/>
                      <a:gd name="T2" fmla="*/ 18 w 52"/>
                      <a:gd name="T3" fmla="*/ 27 h 61"/>
                      <a:gd name="T4" fmla="*/ 38 w 52"/>
                      <a:gd name="T5" fmla="*/ 48 h 61"/>
                      <a:gd name="T6" fmla="*/ 39 w 52"/>
                      <a:gd name="T7" fmla="*/ 51 h 61"/>
                      <a:gd name="T8" fmla="*/ 37 w 52"/>
                      <a:gd name="T9" fmla="*/ 53 h 61"/>
                      <a:gd name="T10" fmla="*/ 34 w 52"/>
                      <a:gd name="T11" fmla="*/ 52 h 61"/>
                      <a:gd name="T12" fmla="*/ 14 w 52"/>
                      <a:gd name="T13" fmla="*/ 35 h 61"/>
                      <a:gd name="T14" fmla="*/ 25 w 52"/>
                      <a:gd name="T15" fmla="*/ 55 h 61"/>
                      <a:gd name="T16" fmla="*/ 25 w 52"/>
                      <a:gd name="T17" fmla="*/ 61 h 61"/>
                      <a:gd name="T18" fmla="*/ 21 w 52"/>
                      <a:gd name="T19" fmla="*/ 58 h 61"/>
                      <a:gd name="T20" fmla="*/ 6 w 52"/>
                      <a:gd name="T21" fmla="*/ 39 h 61"/>
                      <a:gd name="T22" fmla="*/ 2 w 52"/>
                      <a:gd name="T23" fmla="*/ 31 h 61"/>
                      <a:gd name="T24" fmla="*/ 7 w 52"/>
                      <a:gd name="T25" fmla="*/ 12 h 61"/>
                      <a:gd name="T26" fmla="*/ 23 w 52"/>
                      <a:gd name="T27" fmla="*/ 3 h 61"/>
                      <a:gd name="T28" fmla="*/ 45 w 52"/>
                      <a:gd name="T29" fmla="*/ 2 h 61"/>
                      <a:gd name="T30" fmla="*/ 46 w 52"/>
                      <a:gd name="T31" fmla="*/ 3 h 61"/>
                      <a:gd name="T32" fmla="*/ 46 w 52"/>
                      <a:gd name="T33" fmla="*/ 4 h 61"/>
                      <a:gd name="T34" fmla="*/ 18 w 52"/>
                      <a:gd name="T35" fmla="*/ 12 h 61"/>
                      <a:gd name="T36" fmla="*/ 48 w 52"/>
                      <a:gd name="T37" fmla="*/ 17 h 61"/>
                      <a:gd name="T38" fmla="*/ 52 w 52"/>
                      <a:gd name="T39" fmla="*/ 20 h 61"/>
                      <a:gd name="T40" fmla="*/ 44 w 52"/>
                      <a:gd name="T41" fmla="*/ 21 h 61"/>
                      <a:gd name="T42" fmla="*/ 33 w 52"/>
                      <a:gd name="T43" fmla="*/ 20 h 61"/>
                      <a:gd name="T44" fmla="*/ 19 w 52"/>
                      <a:gd name="T45" fmla="*/ 18 h 61"/>
                      <a:gd name="T46" fmla="*/ 37 w 52"/>
                      <a:gd name="T47" fmla="*/ 25 h 61"/>
                      <a:gd name="T48" fmla="*/ 45 w 52"/>
                      <a:gd name="T49" fmla="*/ 30 h 61"/>
                      <a:gd name="T50" fmla="*/ 51 w 52"/>
                      <a:gd name="T51" fmla="*/ 35 h 61"/>
                      <a:gd name="T52" fmla="*/ 51 w 52"/>
                      <a:gd name="T53" fmla="*/ 37 h 61"/>
                      <a:gd name="T54" fmla="*/ 49 w 52"/>
                      <a:gd name="T55" fmla="*/ 38 h 61"/>
                      <a:gd name="T56" fmla="*/ 19 w 52"/>
                      <a:gd name="T5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61">
                        <a:moveTo>
                          <a:pt x="19" y="28"/>
                        </a:moveTo>
                        <a:cubicBezTo>
                          <a:pt x="18" y="27"/>
                          <a:pt x="18" y="27"/>
                          <a:pt x="18" y="27"/>
                        </a:cubicBezTo>
                        <a:cubicBezTo>
                          <a:pt x="26" y="33"/>
                          <a:pt x="33" y="39"/>
                          <a:pt x="38" y="48"/>
                        </a:cubicBezTo>
                        <a:cubicBezTo>
                          <a:pt x="38" y="49"/>
                          <a:pt x="39" y="50"/>
                          <a:pt x="39" y="51"/>
                        </a:cubicBezTo>
                        <a:cubicBezTo>
                          <a:pt x="39" y="52"/>
                          <a:pt x="38" y="53"/>
                          <a:pt x="37" y="53"/>
                        </a:cubicBezTo>
                        <a:cubicBezTo>
                          <a:pt x="36" y="54"/>
                          <a:pt x="35" y="53"/>
                          <a:pt x="34" y="52"/>
                        </a:cubicBezTo>
                        <a:cubicBezTo>
                          <a:pt x="27" y="47"/>
                          <a:pt x="20" y="41"/>
                          <a:pt x="14" y="35"/>
                        </a:cubicBezTo>
                        <a:cubicBezTo>
                          <a:pt x="18" y="41"/>
                          <a:pt x="21" y="48"/>
                          <a:pt x="25" y="55"/>
                        </a:cubicBezTo>
                        <a:cubicBezTo>
                          <a:pt x="25" y="57"/>
                          <a:pt x="26" y="59"/>
                          <a:pt x="25" y="61"/>
                        </a:cubicBezTo>
                        <a:cubicBezTo>
                          <a:pt x="23" y="61"/>
                          <a:pt x="22" y="60"/>
                          <a:pt x="21" y="58"/>
                        </a:cubicBezTo>
                        <a:cubicBezTo>
                          <a:pt x="15" y="53"/>
                          <a:pt x="10" y="46"/>
                          <a:pt x="6" y="39"/>
                        </a:cubicBezTo>
                        <a:cubicBezTo>
                          <a:pt x="4" y="36"/>
                          <a:pt x="3" y="34"/>
                          <a:pt x="2" y="31"/>
                        </a:cubicBezTo>
                        <a:cubicBezTo>
                          <a:pt x="0" y="25"/>
                          <a:pt x="4" y="16"/>
                          <a:pt x="7" y="12"/>
                        </a:cubicBezTo>
                        <a:cubicBezTo>
                          <a:pt x="11" y="6"/>
                          <a:pt x="17" y="4"/>
                          <a:pt x="23" y="3"/>
                        </a:cubicBezTo>
                        <a:cubicBezTo>
                          <a:pt x="31" y="1"/>
                          <a:pt x="38" y="0"/>
                          <a:pt x="45" y="2"/>
                        </a:cubicBezTo>
                        <a:cubicBezTo>
                          <a:pt x="46" y="2"/>
                          <a:pt x="47" y="3"/>
                          <a:pt x="46" y="3"/>
                        </a:cubicBezTo>
                        <a:cubicBezTo>
                          <a:pt x="46" y="4"/>
                          <a:pt x="46" y="4"/>
                          <a:pt x="46" y="4"/>
                        </a:cubicBezTo>
                        <a:cubicBezTo>
                          <a:pt x="37" y="9"/>
                          <a:pt x="27" y="7"/>
                          <a:pt x="18" y="12"/>
                        </a:cubicBezTo>
                        <a:cubicBezTo>
                          <a:pt x="28" y="12"/>
                          <a:pt x="40" y="12"/>
                          <a:pt x="48" y="17"/>
                        </a:cubicBezTo>
                        <a:cubicBezTo>
                          <a:pt x="50" y="18"/>
                          <a:pt x="51" y="19"/>
                          <a:pt x="52" y="20"/>
                        </a:cubicBezTo>
                        <a:cubicBezTo>
                          <a:pt x="50" y="22"/>
                          <a:pt x="46" y="21"/>
                          <a:pt x="44" y="21"/>
                        </a:cubicBezTo>
                        <a:cubicBezTo>
                          <a:pt x="40" y="20"/>
                          <a:pt x="37" y="21"/>
                          <a:pt x="33" y="20"/>
                        </a:cubicBezTo>
                        <a:cubicBezTo>
                          <a:pt x="28" y="19"/>
                          <a:pt x="24" y="19"/>
                          <a:pt x="19" y="18"/>
                        </a:cubicBezTo>
                        <a:cubicBezTo>
                          <a:pt x="25" y="19"/>
                          <a:pt x="31" y="22"/>
                          <a:pt x="37" y="25"/>
                        </a:cubicBezTo>
                        <a:cubicBezTo>
                          <a:pt x="40" y="27"/>
                          <a:pt x="43" y="28"/>
                          <a:pt x="45" y="30"/>
                        </a:cubicBezTo>
                        <a:cubicBezTo>
                          <a:pt x="48" y="32"/>
                          <a:pt x="50" y="32"/>
                          <a:pt x="51" y="35"/>
                        </a:cubicBezTo>
                        <a:cubicBezTo>
                          <a:pt x="51" y="36"/>
                          <a:pt x="52" y="37"/>
                          <a:pt x="51" y="37"/>
                        </a:cubicBezTo>
                        <a:cubicBezTo>
                          <a:pt x="51" y="38"/>
                          <a:pt x="50" y="38"/>
                          <a:pt x="49" y="38"/>
                        </a:cubicBezTo>
                        <a:cubicBezTo>
                          <a:pt x="39" y="38"/>
                          <a:pt x="27" y="33"/>
                          <a:pt x="19" y="28"/>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8">
                    <a:extLst>
                      <a:ext uri="{FF2B5EF4-FFF2-40B4-BE49-F238E27FC236}">
                        <a16:creationId xmlns:a16="http://schemas.microsoft.com/office/drawing/2014/main" id="{AC1897C2-8D05-48B8-96F8-345FE3099C68}"/>
                      </a:ext>
                    </a:extLst>
                  </p:cNvPr>
                  <p:cNvSpPr>
                    <a:spLocks/>
                  </p:cNvSpPr>
                  <p:nvPr/>
                </p:nvSpPr>
                <p:spPr bwMode="auto">
                  <a:xfrm>
                    <a:off x="2260886" y="3762359"/>
                    <a:ext cx="982536" cy="1148753"/>
                  </a:xfrm>
                  <a:custGeom>
                    <a:avLst/>
                    <a:gdLst>
                      <a:gd name="T0" fmla="*/ 98 w 113"/>
                      <a:gd name="T1" fmla="*/ 0 h 133"/>
                      <a:gd name="T2" fmla="*/ 17 w 113"/>
                      <a:gd name="T3" fmla="*/ 0 h 133"/>
                      <a:gd name="T4" fmla="*/ 5 w 113"/>
                      <a:gd name="T5" fmla="*/ 11 h 133"/>
                      <a:gd name="T6" fmla="*/ 2 w 113"/>
                      <a:gd name="T7" fmla="*/ 69 h 133"/>
                      <a:gd name="T8" fmla="*/ 4 w 113"/>
                      <a:gd name="T9" fmla="*/ 69 h 133"/>
                      <a:gd name="T10" fmla="*/ 18 w 113"/>
                      <a:gd name="T11" fmla="*/ 67 h 133"/>
                      <a:gd name="T12" fmla="*/ 26 w 113"/>
                      <a:gd name="T13" fmla="*/ 68 h 133"/>
                      <a:gd name="T14" fmla="*/ 27 w 113"/>
                      <a:gd name="T15" fmla="*/ 69 h 133"/>
                      <a:gd name="T16" fmla="*/ 27 w 113"/>
                      <a:gd name="T17" fmla="*/ 70 h 133"/>
                      <a:gd name="T18" fmla="*/ 2 w 113"/>
                      <a:gd name="T19" fmla="*/ 77 h 133"/>
                      <a:gd name="T20" fmla="*/ 2 w 113"/>
                      <a:gd name="T21" fmla="*/ 78 h 133"/>
                      <a:gd name="T22" fmla="*/ 29 w 113"/>
                      <a:gd name="T23" fmla="*/ 83 h 133"/>
                      <a:gd name="T24" fmla="*/ 33 w 113"/>
                      <a:gd name="T25" fmla="*/ 86 h 133"/>
                      <a:gd name="T26" fmla="*/ 30 w 113"/>
                      <a:gd name="T27" fmla="*/ 87 h 133"/>
                      <a:gd name="T28" fmla="*/ 25 w 113"/>
                      <a:gd name="T29" fmla="*/ 87 h 133"/>
                      <a:gd name="T30" fmla="*/ 14 w 113"/>
                      <a:gd name="T31" fmla="*/ 86 h 133"/>
                      <a:gd name="T32" fmla="*/ 1 w 113"/>
                      <a:gd name="T33" fmla="*/ 84 h 133"/>
                      <a:gd name="T34" fmla="*/ 1 w 113"/>
                      <a:gd name="T35" fmla="*/ 84 h 133"/>
                      <a:gd name="T36" fmla="*/ 18 w 113"/>
                      <a:gd name="T37" fmla="*/ 91 h 133"/>
                      <a:gd name="T38" fmla="*/ 26 w 113"/>
                      <a:gd name="T39" fmla="*/ 96 h 133"/>
                      <a:gd name="T40" fmla="*/ 32 w 113"/>
                      <a:gd name="T41" fmla="*/ 101 h 133"/>
                      <a:gd name="T42" fmla="*/ 32 w 113"/>
                      <a:gd name="T43" fmla="*/ 103 h 133"/>
                      <a:gd name="T44" fmla="*/ 30 w 113"/>
                      <a:gd name="T45" fmla="*/ 104 h 133"/>
                      <a:gd name="T46" fmla="*/ 30 w 113"/>
                      <a:gd name="T47" fmla="*/ 104 h 133"/>
                      <a:gd name="T48" fmla="*/ 1 w 113"/>
                      <a:gd name="T49" fmla="*/ 94 h 133"/>
                      <a:gd name="T50" fmla="*/ 1 w 113"/>
                      <a:gd name="T51" fmla="*/ 95 h 133"/>
                      <a:gd name="T52" fmla="*/ 19 w 113"/>
                      <a:gd name="T53" fmla="*/ 114 h 133"/>
                      <a:gd name="T54" fmla="*/ 20 w 113"/>
                      <a:gd name="T55" fmla="*/ 117 h 133"/>
                      <a:gd name="T56" fmla="*/ 18 w 113"/>
                      <a:gd name="T57" fmla="*/ 119 h 133"/>
                      <a:gd name="T58" fmla="*/ 18 w 113"/>
                      <a:gd name="T59" fmla="*/ 119 h 133"/>
                      <a:gd name="T60" fmla="*/ 15 w 113"/>
                      <a:gd name="T61" fmla="*/ 118 h 133"/>
                      <a:gd name="T62" fmla="*/ 0 w 113"/>
                      <a:gd name="T63" fmla="*/ 106 h 133"/>
                      <a:gd name="T64" fmla="*/ 0 w 113"/>
                      <a:gd name="T65" fmla="*/ 109 h 133"/>
                      <a:gd name="T66" fmla="*/ 6 w 113"/>
                      <a:gd name="T67" fmla="*/ 121 h 133"/>
                      <a:gd name="T68" fmla="*/ 6 w 113"/>
                      <a:gd name="T69" fmla="*/ 127 h 133"/>
                      <a:gd name="T70" fmla="*/ 6 w 113"/>
                      <a:gd name="T71" fmla="*/ 127 h 133"/>
                      <a:gd name="T72" fmla="*/ 3 w 113"/>
                      <a:gd name="T73" fmla="*/ 126 h 133"/>
                      <a:gd name="T74" fmla="*/ 11 w 113"/>
                      <a:gd name="T75" fmla="*/ 129 h 133"/>
                      <a:gd name="T76" fmla="*/ 100 w 113"/>
                      <a:gd name="T77" fmla="*/ 133 h 133"/>
                      <a:gd name="T78" fmla="*/ 101 w 113"/>
                      <a:gd name="T79" fmla="*/ 133 h 133"/>
                      <a:gd name="T80" fmla="*/ 113 w 113"/>
                      <a:gd name="T81" fmla="*/ 120 h 133"/>
                      <a:gd name="T82" fmla="*/ 110 w 113"/>
                      <a:gd name="T83" fmla="*/ 12 h 133"/>
                      <a:gd name="T84" fmla="*/ 98 w 113"/>
                      <a:gd name="T8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 h="133">
                        <a:moveTo>
                          <a:pt x="98" y="0"/>
                        </a:moveTo>
                        <a:cubicBezTo>
                          <a:pt x="17" y="0"/>
                          <a:pt x="17" y="0"/>
                          <a:pt x="17" y="0"/>
                        </a:cubicBezTo>
                        <a:cubicBezTo>
                          <a:pt x="11" y="0"/>
                          <a:pt x="5" y="5"/>
                          <a:pt x="5" y="11"/>
                        </a:cubicBezTo>
                        <a:cubicBezTo>
                          <a:pt x="2" y="69"/>
                          <a:pt x="2" y="69"/>
                          <a:pt x="2" y="69"/>
                        </a:cubicBezTo>
                        <a:cubicBezTo>
                          <a:pt x="3" y="69"/>
                          <a:pt x="4" y="69"/>
                          <a:pt x="4" y="69"/>
                        </a:cubicBezTo>
                        <a:cubicBezTo>
                          <a:pt x="9" y="68"/>
                          <a:pt x="13" y="67"/>
                          <a:pt x="18" y="67"/>
                        </a:cubicBezTo>
                        <a:cubicBezTo>
                          <a:pt x="21" y="67"/>
                          <a:pt x="23" y="67"/>
                          <a:pt x="26" y="68"/>
                        </a:cubicBezTo>
                        <a:cubicBezTo>
                          <a:pt x="27" y="68"/>
                          <a:pt x="28" y="69"/>
                          <a:pt x="27" y="69"/>
                        </a:cubicBezTo>
                        <a:cubicBezTo>
                          <a:pt x="27" y="70"/>
                          <a:pt x="27" y="70"/>
                          <a:pt x="27" y="70"/>
                        </a:cubicBezTo>
                        <a:cubicBezTo>
                          <a:pt x="19" y="75"/>
                          <a:pt x="10" y="74"/>
                          <a:pt x="2" y="77"/>
                        </a:cubicBezTo>
                        <a:cubicBezTo>
                          <a:pt x="2" y="78"/>
                          <a:pt x="2" y="78"/>
                          <a:pt x="2" y="78"/>
                        </a:cubicBezTo>
                        <a:cubicBezTo>
                          <a:pt x="11" y="78"/>
                          <a:pt x="21" y="78"/>
                          <a:pt x="29" y="83"/>
                        </a:cubicBezTo>
                        <a:cubicBezTo>
                          <a:pt x="31" y="84"/>
                          <a:pt x="32" y="85"/>
                          <a:pt x="33" y="86"/>
                        </a:cubicBezTo>
                        <a:cubicBezTo>
                          <a:pt x="32" y="87"/>
                          <a:pt x="31" y="87"/>
                          <a:pt x="30" y="87"/>
                        </a:cubicBezTo>
                        <a:cubicBezTo>
                          <a:pt x="28" y="87"/>
                          <a:pt x="26" y="87"/>
                          <a:pt x="25" y="87"/>
                        </a:cubicBezTo>
                        <a:cubicBezTo>
                          <a:pt x="21" y="86"/>
                          <a:pt x="18" y="87"/>
                          <a:pt x="14" y="86"/>
                        </a:cubicBezTo>
                        <a:cubicBezTo>
                          <a:pt x="10" y="85"/>
                          <a:pt x="6" y="85"/>
                          <a:pt x="1" y="84"/>
                        </a:cubicBezTo>
                        <a:cubicBezTo>
                          <a:pt x="1" y="84"/>
                          <a:pt x="1" y="84"/>
                          <a:pt x="1" y="84"/>
                        </a:cubicBezTo>
                        <a:cubicBezTo>
                          <a:pt x="7" y="85"/>
                          <a:pt x="13" y="88"/>
                          <a:pt x="18" y="91"/>
                        </a:cubicBezTo>
                        <a:cubicBezTo>
                          <a:pt x="21" y="93"/>
                          <a:pt x="24" y="94"/>
                          <a:pt x="26" y="96"/>
                        </a:cubicBezTo>
                        <a:cubicBezTo>
                          <a:pt x="29" y="98"/>
                          <a:pt x="31" y="98"/>
                          <a:pt x="32" y="101"/>
                        </a:cubicBezTo>
                        <a:cubicBezTo>
                          <a:pt x="32" y="102"/>
                          <a:pt x="33" y="103"/>
                          <a:pt x="32" y="103"/>
                        </a:cubicBezTo>
                        <a:cubicBezTo>
                          <a:pt x="32" y="104"/>
                          <a:pt x="31" y="104"/>
                          <a:pt x="30" y="104"/>
                        </a:cubicBezTo>
                        <a:cubicBezTo>
                          <a:pt x="30" y="104"/>
                          <a:pt x="30" y="104"/>
                          <a:pt x="30" y="104"/>
                        </a:cubicBezTo>
                        <a:cubicBezTo>
                          <a:pt x="20" y="104"/>
                          <a:pt x="9" y="100"/>
                          <a:pt x="1" y="94"/>
                        </a:cubicBezTo>
                        <a:cubicBezTo>
                          <a:pt x="1" y="95"/>
                          <a:pt x="1" y="95"/>
                          <a:pt x="1" y="95"/>
                        </a:cubicBezTo>
                        <a:cubicBezTo>
                          <a:pt x="8" y="100"/>
                          <a:pt x="14" y="106"/>
                          <a:pt x="19" y="114"/>
                        </a:cubicBezTo>
                        <a:cubicBezTo>
                          <a:pt x="19" y="115"/>
                          <a:pt x="20" y="116"/>
                          <a:pt x="20" y="117"/>
                        </a:cubicBezTo>
                        <a:cubicBezTo>
                          <a:pt x="20" y="118"/>
                          <a:pt x="19" y="119"/>
                          <a:pt x="18" y="119"/>
                        </a:cubicBezTo>
                        <a:cubicBezTo>
                          <a:pt x="18" y="119"/>
                          <a:pt x="18" y="119"/>
                          <a:pt x="18" y="119"/>
                        </a:cubicBezTo>
                        <a:cubicBezTo>
                          <a:pt x="17" y="119"/>
                          <a:pt x="16" y="119"/>
                          <a:pt x="15" y="118"/>
                        </a:cubicBezTo>
                        <a:cubicBezTo>
                          <a:pt x="10" y="115"/>
                          <a:pt x="5" y="110"/>
                          <a:pt x="0" y="106"/>
                        </a:cubicBezTo>
                        <a:cubicBezTo>
                          <a:pt x="0" y="109"/>
                          <a:pt x="0" y="109"/>
                          <a:pt x="0" y="109"/>
                        </a:cubicBezTo>
                        <a:cubicBezTo>
                          <a:pt x="2" y="113"/>
                          <a:pt x="4" y="117"/>
                          <a:pt x="6" y="121"/>
                        </a:cubicBezTo>
                        <a:cubicBezTo>
                          <a:pt x="6" y="123"/>
                          <a:pt x="7" y="125"/>
                          <a:pt x="6" y="127"/>
                        </a:cubicBezTo>
                        <a:cubicBezTo>
                          <a:pt x="6" y="127"/>
                          <a:pt x="6" y="127"/>
                          <a:pt x="6" y="127"/>
                        </a:cubicBezTo>
                        <a:cubicBezTo>
                          <a:pt x="5" y="127"/>
                          <a:pt x="4" y="126"/>
                          <a:pt x="3" y="126"/>
                        </a:cubicBezTo>
                        <a:cubicBezTo>
                          <a:pt x="5" y="128"/>
                          <a:pt x="8" y="129"/>
                          <a:pt x="11" y="129"/>
                        </a:cubicBezTo>
                        <a:cubicBezTo>
                          <a:pt x="100" y="133"/>
                          <a:pt x="100" y="133"/>
                          <a:pt x="100" y="133"/>
                        </a:cubicBezTo>
                        <a:cubicBezTo>
                          <a:pt x="100" y="133"/>
                          <a:pt x="100" y="133"/>
                          <a:pt x="101" y="133"/>
                        </a:cubicBezTo>
                        <a:cubicBezTo>
                          <a:pt x="107" y="133"/>
                          <a:pt x="113" y="127"/>
                          <a:pt x="113" y="120"/>
                        </a:cubicBezTo>
                        <a:cubicBezTo>
                          <a:pt x="110" y="12"/>
                          <a:pt x="110" y="12"/>
                          <a:pt x="110" y="12"/>
                        </a:cubicBezTo>
                        <a:cubicBezTo>
                          <a:pt x="110" y="5"/>
                          <a:pt x="104" y="0"/>
                          <a:pt x="98" y="0"/>
                        </a:cubicBezTo>
                      </a:path>
                    </a:pathLst>
                  </a:custGeom>
                  <a:solidFill>
                    <a:srgbClr val="F5645D"/>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9">
                    <a:extLst>
                      <a:ext uri="{FF2B5EF4-FFF2-40B4-BE49-F238E27FC236}">
                        <a16:creationId xmlns:a16="http://schemas.microsoft.com/office/drawing/2014/main" id="{44DEC41E-6900-4DF1-A29E-708BB1C816AD}"/>
                      </a:ext>
                    </a:extLst>
                  </p:cNvPr>
                  <p:cNvSpPr>
                    <a:spLocks noEditPoints="1"/>
                  </p:cNvSpPr>
                  <p:nvPr/>
                </p:nvSpPr>
                <p:spPr bwMode="auto">
                  <a:xfrm>
                    <a:off x="2251653" y="4340430"/>
                    <a:ext cx="295500" cy="518970"/>
                  </a:xfrm>
                  <a:custGeom>
                    <a:avLst/>
                    <a:gdLst>
                      <a:gd name="T0" fmla="*/ 1 w 34"/>
                      <a:gd name="T1" fmla="*/ 42 h 60"/>
                      <a:gd name="T2" fmla="*/ 1 w 34"/>
                      <a:gd name="T3" fmla="*/ 49 h 60"/>
                      <a:gd name="T4" fmla="*/ 4 w 34"/>
                      <a:gd name="T5" fmla="*/ 59 h 60"/>
                      <a:gd name="T6" fmla="*/ 7 w 34"/>
                      <a:gd name="T7" fmla="*/ 60 h 60"/>
                      <a:gd name="T8" fmla="*/ 7 w 34"/>
                      <a:gd name="T9" fmla="*/ 60 h 60"/>
                      <a:gd name="T10" fmla="*/ 7 w 34"/>
                      <a:gd name="T11" fmla="*/ 54 h 60"/>
                      <a:gd name="T12" fmla="*/ 1 w 34"/>
                      <a:gd name="T13" fmla="*/ 42 h 60"/>
                      <a:gd name="T14" fmla="*/ 2 w 34"/>
                      <a:gd name="T15" fmla="*/ 28 h 60"/>
                      <a:gd name="T16" fmla="*/ 1 w 34"/>
                      <a:gd name="T17" fmla="*/ 39 h 60"/>
                      <a:gd name="T18" fmla="*/ 16 w 34"/>
                      <a:gd name="T19" fmla="*/ 51 h 60"/>
                      <a:gd name="T20" fmla="*/ 19 w 34"/>
                      <a:gd name="T21" fmla="*/ 52 h 60"/>
                      <a:gd name="T22" fmla="*/ 19 w 34"/>
                      <a:gd name="T23" fmla="*/ 52 h 60"/>
                      <a:gd name="T24" fmla="*/ 21 w 34"/>
                      <a:gd name="T25" fmla="*/ 50 h 60"/>
                      <a:gd name="T26" fmla="*/ 20 w 34"/>
                      <a:gd name="T27" fmla="*/ 47 h 60"/>
                      <a:gd name="T28" fmla="*/ 2 w 34"/>
                      <a:gd name="T29" fmla="*/ 28 h 60"/>
                      <a:gd name="T30" fmla="*/ 2 w 34"/>
                      <a:gd name="T31" fmla="*/ 17 h 60"/>
                      <a:gd name="T32" fmla="*/ 2 w 34"/>
                      <a:gd name="T33" fmla="*/ 27 h 60"/>
                      <a:gd name="T34" fmla="*/ 31 w 34"/>
                      <a:gd name="T35" fmla="*/ 37 h 60"/>
                      <a:gd name="T36" fmla="*/ 31 w 34"/>
                      <a:gd name="T37" fmla="*/ 37 h 60"/>
                      <a:gd name="T38" fmla="*/ 33 w 34"/>
                      <a:gd name="T39" fmla="*/ 36 h 60"/>
                      <a:gd name="T40" fmla="*/ 33 w 34"/>
                      <a:gd name="T41" fmla="*/ 34 h 60"/>
                      <a:gd name="T42" fmla="*/ 27 w 34"/>
                      <a:gd name="T43" fmla="*/ 29 h 60"/>
                      <a:gd name="T44" fmla="*/ 19 w 34"/>
                      <a:gd name="T45" fmla="*/ 24 h 60"/>
                      <a:gd name="T46" fmla="*/ 2 w 34"/>
                      <a:gd name="T47" fmla="*/ 17 h 60"/>
                      <a:gd name="T48" fmla="*/ 3 w 34"/>
                      <a:gd name="T49" fmla="*/ 11 h 60"/>
                      <a:gd name="T50" fmla="*/ 2 w 34"/>
                      <a:gd name="T51" fmla="*/ 17 h 60"/>
                      <a:gd name="T52" fmla="*/ 15 w 34"/>
                      <a:gd name="T53" fmla="*/ 19 h 60"/>
                      <a:gd name="T54" fmla="*/ 26 w 34"/>
                      <a:gd name="T55" fmla="*/ 20 h 60"/>
                      <a:gd name="T56" fmla="*/ 31 w 34"/>
                      <a:gd name="T57" fmla="*/ 20 h 60"/>
                      <a:gd name="T58" fmla="*/ 34 w 34"/>
                      <a:gd name="T59" fmla="*/ 19 h 60"/>
                      <a:gd name="T60" fmla="*/ 30 w 34"/>
                      <a:gd name="T61" fmla="*/ 16 h 60"/>
                      <a:gd name="T62" fmla="*/ 3 w 34"/>
                      <a:gd name="T63" fmla="*/ 11 h 60"/>
                      <a:gd name="T64" fmla="*/ 19 w 34"/>
                      <a:gd name="T65" fmla="*/ 0 h 60"/>
                      <a:gd name="T66" fmla="*/ 5 w 34"/>
                      <a:gd name="T67" fmla="*/ 2 h 60"/>
                      <a:gd name="T68" fmla="*/ 3 w 34"/>
                      <a:gd name="T69" fmla="*/ 2 h 60"/>
                      <a:gd name="T70" fmla="*/ 3 w 34"/>
                      <a:gd name="T71" fmla="*/ 10 h 60"/>
                      <a:gd name="T72" fmla="*/ 28 w 34"/>
                      <a:gd name="T73" fmla="*/ 3 h 60"/>
                      <a:gd name="T74" fmla="*/ 28 w 34"/>
                      <a:gd name="T75" fmla="*/ 2 h 60"/>
                      <a:gd name="T76" fmla="*/ 27 w 34"/>
                      <a:gd name="T77" fmla="*/ 1 h 60"/>
                      <a:gd name="T78" fmla="*/ 19 w 3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60">
                        <a:moveTo>
                          <a:pt x="1" y="42"/>
                        </a:moveTo>
                        <a:cubicBezTo>
                          <a:pt x="1" y="49"/>
                          <a:pt x="1" y="49"/>
                          <a:pt x="1" y="49"/>
                        </a:cubicBezTo>
                        <a:cubicBezTo>
                          <a:pt x="0" y="53"/>
                          <a:pt x="2" y="56"/>
                          <a:pt x="4" y="59"/>
                        </a:cubicBezTo>
                        <a:cubicBezTo>
                          <a:pt x="5" y="59"/>
                          <a:pt x="6" y="60"/>
                          <a:pt x="7" y="60"/>
                        </a:cubicBezTo>
                        <a:cubicBezTo>
                          <a:pt x="7" y="60"/>
                          <a:pt x="7" y="60"/>
                          <a:pt x="7" y="60"/>
                        </a:cubicBezTo>
                        <a:cubicBezTo>
                          <a:pt x="8" y="58"/>
                          <a:pt x="7" y="56"/>
                          <a:pt x="7" y="54"/>
                        </a:cubicBezTo>
                        <a:cubicBezTo>
                          <a:pt x="5" y="50"/>
                          <a:pt x="3" y="46"/>
                          <a:pt x="1" y="42"/>
                        </a:cubicBezTo>
                        <a:moveTo>
                          <a:pt x="2" y="28"/>
                        </a:moveTo>
                        <a:cubicBezTo>
                          <a:pt x="1" y="39"/>
                          <a:pt x="1" y="39"/>
                          <a:pt x="1" y="39"/>
                        </a:cubicBezTo>
                        <a:cubicBezTo>
                          <a:pt x="6" y="43"/>
                          <a:pt x="11" y="48"/>
                          <a:pt x="16" y="51"/>
                        </a:cubicBezTo>
                        <a:cubicBezTo>
                          <a:pt x="17" y="52"/>
                          <a:pt x="18" y="52"/>
                          <a:pt x="19" y="52"/>
                        </a:cubicBezTo>
                        <a:cubicBezTo>
                          <a:pt x="19" y="52"/>
                          <a:pt x="19" y="52"/>
                          <a:pt x="19" y="52"/>
                        </a:cubicBezTo>
                        <a:cubicBezTo>
                          <a:pt x="20" y="52"/>
                          <a:pt x="21" y="51"/>
                          <a:pt x="21" y="50"/>
                        </a:cubicBezTo>
                        <a:cubicBezTo>
                          <a:pt x="21" y="49"/>
                          <a:pt x="20" y="48"/>
                          <a:pt x="20" y="47"/>
                        </a:cubicBezTo>
                        <a:cubicBezTo>
                          <a:pt x="15" y="39"/>
                          <a:pt x="9" y="33"/>
                          <a:pt x="2" y="28"/>
                        </a:cubicBezTo>
                        <a:moveTo>
                          <a:pt x="2" y="17"/>
                        </a:moveTo>
                        <a:cubicBezTo>
                          <a:pt x="2" y="27"/>
                          <a:pt x="2" y="27"/>
                          <a:pt x="2" y="27"/>
                        </a:cubicBezTo>
                        <a:cubicBezTo>
                          <a:pt x="10" y="33"/>
                          <a:pt x="21" y="37"/>
                          <a:pt x="31" y="37"/>
                        </a:cubicBezTo>
                        <a:cubicBezTo>
                          <a:pt x="31" y="37"/>
                          <a:pt x="31" y="37"/>
                          <a:pt x="31" y="37"/>
                        </a:cubicBezTo>
                        <a:cubicBezTo>
                          <a:pt x="32" y="37"/>
                          <a:pt x="33" y="37"/>
                          <a:pt x="33" y="36"/>
                        </a:cubicBezTo>
                        <a:cubicBezTo>
                          <a:pt x="34" y="36"/>
                          <a:pt x="33" y="35"/>
                          <a:pt x="33" y="34"/>
                        </a:cubicBezTo>
                        <a:cubicBezTo>
                          <a:pt x="32" y="31"/>
                          <a:pt x="30" y="31"/>
                          <a:pt x="27" y="29"/>
                        </a:cubicBezTo>
                        <a:cubicBezTo>
                          <a:pt x="25" y="27"/>
                          <a:pt x="22" y="26"/>
                          <a:pt x="19" y="24"/>
                        </a:cubicBezTo>
                        <a:cubicBezTo>
                          <a:pt x="14" y="21"/>
                          <a:pt x="8" y="18"/>
                          <a:pt x="2" y="17"/>
                        </a:cubicBezTo>
                        <a:moveTo>
                          <a:pt x="3" y="11"/>
                        </a:moveTo>
                        <a:cubicBezTo>
                          <a:pt x="2" y="17"/>
                          <a:pt x="2" y="17"/>
                          <a:pt x="2" y="17"/>
                        </a:cubicBezTo>
                        <a:cubicBezTo>
                          <a:pt x="7" y="18"/>
                          <a:pt x="11" y="18"/>
                          <a:pt x="15" y="19"/>
                        </a:cubicBezTo>
                        <a:cubicBezTo>
                          <a:pt x="19" y="20"/>
                          <a:pt x="22" y="19"/>
                          <a:pt x="26" y="20"/>
                        </a:cubicBezTo>
                        <a:cubicBezTo>
                          <a:pt x="27" y="20"/>
                          <a:pt x="29" y="20"/>
                          <a:pt x="31" y="20"/>
                        </a:cubicBezTo>
                        <a:cubicBezTo>
                          <a:pt x="32" y="20"/>
                          <a:pt x="33" y="20"/>
                          <a:pt x="34" y="19"/>
                        </a:cubicBezTo>
                        <a:cubicBezTo>
                          <a:pt x="33" y="18"/>
                          <a:pt x="32" y="17"/>
                          <a:pt x="30" y="16"/>
                        </a:cubicBezTo>
                        <a:cubicBezTo>
                          <a:pt x="22" y="11"/>
                          <a:pt x="12" y="11"/>
                          <a:pt x="3" y="11"/>
                        </a:cubicBezTo>
                        <a:moveTo>
                          <a:pt x="19" y="0"/>
                        </a:moveTo>
                        <a:cubicBezTo>
                          <a:pt x="14" y="0"/>
                          <a:pt x="10" y="1"/>
                          <a:pt x="5" y="2"/>
                        </a:cubicBezTo>
                        <a:cubicBezTo>
                          <a:pt x="5" y="2"/>
                          <a:pt x="4" y="2"/>
                          <a:pt x="3" y="2"/>
                        </a:cubicBezTo>
                        <a:cubicBezTo>
                          <a:pt x="3" y="10"/>
                          <a:pt x="3" y="10"/>
                          <a:pt x="3" y="10"/>
                        </a:cubicBezTo>
                        <a:cubicBezTo>
                          <a:pt x="11" y="7"/>
                          <a:pt x="20" y="8"/>
                          <a:pt x="28" y="3"/>
                        </a:cubicBezTo>
                        <a:cubicBezTo>
                          <a:pt x="28" y="2"/>
                          <a:pt x="28" y="2"/>
                          <a:pt x="28" y="2"/>
                        </a:cubicBezTo>
                        <a:cubicBezTo>
                          <a:pt x="29" y="2"/>
                          <a:pt x="28" y="1"/>
                          <a:pt x="27" y="1"/>
                        </a:cubicBezTo>
                        <a:cubicBezTo>
                          <a:pt x="24" y="0"/>
                          <a:pt x="22" y="0"/>
                          <a:pt x="19" y="0"/>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2">
                    <a:extLst>
                      <a:ext uri="{FF2B5EF4-FFF2-40B4-BE49-F238E27FC236}">
                        <a16:creationId xmlns:a16="http://schemas.microsoft.com/office/drawing/2014/main" id="{D910A18E-A811-4844-BDBE-6169F196F640}"/>
                      </a:ext>
                    </a:extLst>
                  </p:cNvPr>
                  <p:cNvSpPr>
                    <a:spLocks/>
                  </p:cNvSpPr>
                  <p:nvPr/>
                </p:nvSpPr>
                <p:spPr bwMode="auto">
                  <a:xfrm>
                    <a:off x="3199097" y="1488862"/>
                    <a:ext cx="1026861" cy="336130"/>
                  </a:xfrm>
                  <a:custGeom>
                    <a:avLst/>
                    <a:gdLst>
                      <a:gd name="T0" fmla="*/ 0 w 118"/>
                      <a:gd name="T1" fmla="*/ 17 h 39"/>
                      <a:gd name="T2" fmla="*/ 21 w 118"/>
                      <a:gd name="T3" fmla="*/ 28 h 39"/>
                      <a:gd name="T4" fmla="*/ 109 w 118"/>
                      <a:gd name="T5" fmla="*/ 35 h 39"/>
                      <a:gd name="T6" fmla="*/ 118 w 118"/>
                      <a:gd name="T7" fmla="*/ 31 h 39"/>
                      <a:gd name="T8" fmla="*/ 89 w 118"/>
                      <a:gd name="T9" fmla="*/ 6 h 39"/>
                      <a:gd name="T10" fmla="*/ 50 w 118"/>
                      <a:gd name="T11" fmla="*/ 0 h 39"/>
                      <a:gd name="T12" fmla="*/ 2 w 118"/>
                      <a:gd name="T13" fmla="*/ 17 h 39"/>
                    </a:gdLst>
                    <a:ahLst/>
                    <a:cxnLst>
                      <a:cxn ang="0">
                        <a:pos x="T0" y="T1"/>
                      </a:cxn>
                      <a:cxn ang="0">
                        <a:pos x="T2" y="T3"/>
                      </a:cxn>
                      <a:cxn ang="0">
                        <a:pos x="T4" y="T5"/>
                      </a:cxn>
                      <a:cxn ang="0">
                        <a:pos x="T6" y="T7"/>
                      </a:cxn>
                      <a:cxn ang="0">
                        <a:pos x="T8" y="T9"/>
                      </a:cxn>
                      <a:cxn ang="0">
                        <a:pos x="T10" y="T11"/>
                      </a:cxn>
                      <a:cxn ang="0">
                        <a:pos x="T12" y="T13"/>
                      </a:cxn>
                    </a:cxnLst>
                    <a:rect l="0" t="0" r="r" b="b"/>
                    <a:pathLst>
                      <a:path w="118" h="39">
                        <a:moveTo>
                          <a:pt x="0" y="17"/>
                        </a:moveTo>
                        <a:cubicBezTo>
                          <a:pt x="6" y="23"/>
                          <a:pt x="13" y="25"/>
                          <a:pt x="21" y="28"/>
                        </a:cubicBezTo>
                        <a:cubicBezTo>
                          <a:pt x="49" y="36"/>
                          <a:pt x="80" y="39"/>
                          <a:pt x="109" y="35"/>
                        </a:cubicBezTo>
                        <a:cubicBezTo>
                          <a:pt x="112" y="34"/>
                          <a:pt x="115" y="33"/>
                          <a:pt x="118" y="31"/>
                        </a:cubicBezTo>
                        <a:cubicBezTo>
                          <a:pt x="113" y="19"/>
                          <a:pt x="102" y="10"/>
                          <a:pt x="89" y="6"/>
                        </a:cubicBezTo>
                        <a:cubicBezTo>
                          <a:pt x="77" y="1"/>
                          <a:pt x="63" y="0"/>
                          <a:pt x="50" y="0"/>
                        </a:cubicBezTo>
                        <a:cubicBezTo>
                          <a:pt x="33" y="1"/>
                          <a:pt x="14" y="5"/>
                          <a:pt x="2" y="17"/>
                        </a:cubicBezTo>
                      </a:path>
                    </a:pathLst>
                  </a:custGeom>
                  <a:solidFill>
                    <a:srgbClr val="FC62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a:extLst>
                      <a:ext uri="{FF2B5EF4-FFF2-40B4-BE49-F238E27FC236}">
                        <a16:creationId xmlns:a16="http://schemas.microsoft.com/office/drawing/2014/main" id="{C10FCD5E-CBDC-46F0-97B7-DC576FE16C0B}"/>
                      </a:ext>
                    </a:extLst>
                  </p:cNvPr>
                  <p:cNvSpPr>
                    <a:spLocks/>
                  </p:cNvSpPr>
                  <p:nvPr/>
                </p:nvSpPr>
                <p:spPr bwMode="auto">
                  <a:xfrm>
                    <a:off x="4078208" y="1686477"/>
                    <a:ext cx="295500" cy="615007"/>
                  </a:xfrm>
                  <a:custGeom>
                    <a:avLst/>
                    <a:gdLst>
                      <a:gd name="T0" fmla="*/ 4 w 34"/>
                      <a:gd name="T1" fmla="*/ 0 h 71"/>
                      <a:gd name="T2" fmla="*/ 4 w 34"/>
                      <a:gd name="T3" fmla="*/ 37 h 71"/>
                      <a:gd name="T4" fmla="*/ 17 w 34"/>
                      <a:gd name="T5" fmla="*/ 71 h 71"/>
                      <a:gd name="T6" fmla="*/ 30 w 34"/>
                      <a:gd name="T7" fmla="*/ 65 h 71"/>
                      <a:gd name="T8" fmla="*/ 33 w 34"/>
                      <a:gd name="T9" fmla="*/ 63 h 71"/>
                      <a:gd name="T10" fmla="*/ 34 w 34"/>
                      <a:gd name="T11" fmla="*/ 58 h 71"/>
                      <a:gd name="T12" fmla="*/ 29 w 34"/>
                      <a:gd name="T13" fmla="*/ 32 h 71"/>
                      <a:gd name="T14" fmla="*/ 23 w 34"/>
                      <a:gd name="T15" fmla="*/ 16 h 71"/>
                      <a:gd name="T16" fmla="*/ 6 w 34"/>
                      <a:gd name="T17" fmla="*/ 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1">
                        <a:moveTo>
                          <a:pt x="4" y="0"/>
                        </a:moveTo>
                        <a:cubicBezTo>
                          <a:pt x="0" y="12"/>
                          <a:pt x="1" y="25"/>
                          <a:pt x="4" y="37"/>
                        </a:cubicBezTo>
                        <a:cubicBezTo>
                          <a:pt x="7" y="49"/>
                          <a:pt x="12" y="60"/>
                          <a:pt x="17" y="71"/>
                        </a:cubicBezTo>
                        <a:cubicBezTo>
                          <a:pt x="21" y="69"/>
                          <a:pt x="26" y="67"/>
                          <a:pt x="30" y="65"/>
                        </a:cubicBezTo>
                        <a:cubicBezTo>
                          <a:pt x="31" y="64"/>
                          <a:pt x="32" y="64"/>
                          <a:pt x="33" y="63"/>
                        </a:cubicBezTo>
                        <a:cubicBezTo>
                          <a:pt x="33" y="61"/>
                          <a:pt x="34" y="60"/>
                          <a:pt x="34" y="58"/>
                        </a:cubicBezTo>
                        <a:cubicBezTo>
                          <a:pt x="33" y="49"/>
                          <a:pt x="31" y="41"/>
                          <a:pt x="29" y="32"/>
                        </a:cubicBezTo>
                        <a:cubicBezTo>
                          <a:pt x="28" y="27"/>
                          <a:pt x="26" y="21"/>
                          <a:pt x="23" y="16"/>
                        </a:cubicBezTo>
                        <a:cubicBezTo>
                          <a:pt x="19" y="9"/>
                          <a:pt x="13" y="5"/>
                          <a:pt x="6" y="2"/>
                        </a:cubicBezTo>
                      </a:path>
                    </a:pathLst>
                  </a:custGeom>
                  <a:solidFill>
                    <a:srgbClr val="FC62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a:extLst>
                      <a:ext uri="{FF2B5EF4-FFF2-40B4-BE49-F238E27FC236}">
                        <a16:creationId xmlns:a16="http://schemas.microsoft.com/office/drawing/2014/main" id="{FAAFC29F-EBAB-405D-91AF-4FC354A4EE32}"/>
                      </a:ext>
                    </a:extLst>
                  </p:cNvPr>
                  <p:cNvSpPr>
                    <a:spLocks/>
                  </p:cNvSpPr>
                  <p:nvPr/>
                </p:nvSpPr>
                <p:spPr bwMode="auto">
                  <a:xfrm>
                    <a:off x="3522301" y="2066932"/>
                    <a:ext cx="129281" cy="458024"/>
                  </a:xfrm>
                  <a:custGeom>
                    <a:avLst/>
                    <a:gdLst>
                      <a:gd name="T0" fmla="*/ 13 w 15"/>
                      <a:gd name="T1" fmla="*/ 53 h 53"/>
                      <a:gd name="T2" fmla="*/ 9 w 15"/>
                      <a:gd name="T3" fmla="*/ 53 h 53"/>
                      <a:gd name="T4" fmla="*/ 3 w 15"/>
                      <a:gd name="T5" fmla="*/ 51 h 53"/>
                      <a:gd name="T6" fmla="*/ 0 w 15"/>
                      <a:gd name="T7" fmla="*/ 44 h 53"/>
                      <a:gd name="T8" fmla="*/ 0 w 15"/>
                      <a:gd name="T9" fmla="*/ 1 h 53"/>
                      <a:gd name="T10" fmla="*/ 1 w 15"/>
                      <a:gd name="T11" fmla="*/ 0 h 53"/>
                      <a:gd name="T12" fmla="*/ 3 w 15"/>
                      <a:gd name="T13" fmla="*/ 1 h 53"/>
                      <a:gd name="T14" fmla="*/ 3 w 15"/>
                      <a:gd name="T15" fmla="*/ 44 h 53"/>
                      <a:gd name="T16" fmla="*/ 5 w 15"/>
                      <a:gd name="T17" fmla="*/ 49 h 53"/>
                      <a:gd name="T18" fmla="*/ 9 w 15"/>
                      <a:gd name="T19" fmla="*/ 50 h 53"/>
                      <a:gd name="T20" fmla="*/ 13 w 15"/>
                      <a:gd name="T21" fmla="*/ 50 h 53"/>
                      <a:gd name="T22" fmla="*/ 15 w 15"/>
                      <a:gd name="T23" fmla="*/ 51 h 53"/>
                      <a:gd name="T24" fmla="*/ 13 w 15"/>
                      <a:gd name="T2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53">
                        <a:moveTo>
                          <a:pt x="13" y="53"/>
                        </a:moveTo>
                        <a:cubicBezTo>
                          <a:pt x="9" y="53"/>
                          <a:pt x="9" y="53"/>
                          <a:pt x="9" y="53"/>
                        </a:cubicBezTo>
                        <a:cubicBezTo>
                          <a:pt x="7" y="53"/>
                          <a:pt x="4" y="53"/>
                          <a:pt x="3" y="51"/>
                        </a:cubicBezTo>
                        <a:cubicBezTo>
                          <a:pt x="1" y="49"/>
                          <a:pt x="0" y="47"/>
                          <a:pt x="0" y="44"/>
                        </a:cubicBezTo>
                        <a:cubicBezTo>
                          <a:pt x="0" y="1"/>
                          <a:pt x="0" y="1"/>
                          <a:pt x="0" y="1"/>
                        </a:cubicBezTo>
                        <a:cubicBezTo>
                          <a:pt x="0" y="1"/>
                          <a:pt x="1" y="0"/>
                          <a:pt x="1" y="0"/>
                        </a:cubicBezTo>
                        <a:cubicBezTo>
                          <a:pt x="2" y="0"/>
                          <a:pt x="3" y="1"/>
                          <a:pt x="3" y="1"/>
                        </a:cubicBezTo>
                        <a:cubicBezTo>
                          <a:pt x="3" y="44"/>
                          <a:pt x="3" y="44"/>
                          <a:pt x="3" y="44"/>
                        </a:cubicBezTo>
                        <a:cubicBezTo>
                          <a:pt x="3" y="46"/>
                          <a:pt x="3" y="48"/>
                          <a:pt x="5" y="49"/>
                        </a:cubicBezTo>
                        <a:cubicBezTo>
                          <a:pt x="6" y="50"/>
                          <a:pt x="7" y="51"/>
                          <a:pt x="9" y="50"/>
                        </a:cubicBezTo>
                        <a:cubicBezTo>
                          <a:pt x="13" y="50"/>
                          <a:pt x="13" y="50"/>
                          <a:pt x="13" y="50"/>
                        </a:cubicBezTo>
                        <a:cubicBezTo>
                          <a:pt x="14" y="50"/>
                          <a:pt x="15" y="51"/>
                          <a:pt x="15" y="51"/>
                        </a:cubicBezTo>
                        <a:cubicBezTo>
                          <a:pt x="15" y="52"/>
                          <a:pt x="14" y="53"/>
                          <a:pt x="13" y="53"/>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a:extLst>
                      <a:ext uri="{FF2B5EF4-FFF2-40B4-BE49-F238E27FC236}">
                        <a16:creationId xmlns:a16="http://schemas.microsoft.com/office/drawing/2014/main" id="{11A1EC5E-7FD1-4D70-8EBB-537C70863111}"/>
                      </a:ext>
                    </a:extLst>
                  </p:cNvPr>
                  <p:cNvSpPr>
                    <a:spLocks/>
                  </p:cNvSpPr>
                  <p:nvPr/>
                </p:nvSpPr>
                <p:spPr bwMode="auto">
                  <a:xfrm>
                    <a:off x="3313603" y="2223916"/>
                    <a:ext cx="94191" cy="145902"/>
                  </a:xfrm>
                  <a:custGeom>
                    <a:avLst/>
                    <a:gdLst>
                      <a:gd name="T0" fmla="*/ 11 w 11"/>
                      <a:gd name="T1" fmla="*/ 9 h 17"/>
                      <a:gd name="T2" fmla="*/ 6 w 11"/>
                      <a:gd name="T3" fmla="*/ 17 h 17"/>
                      <a:gd name="T4" fmla="*/ 1 w 11"/>
                      <a:gd name="T5" fmla="*/ 9 h 17"/>
                      <a:gd name="T6" fmla="*/ 5 w 11"/>
                      <a:gd name="T7" fmla="*/ 1 h 17"/>
                      <a:gd name="T8" fmla="*/ 11 w 11"/>
                      <a:gd name="T9" fmla="*/ 9 h 17"/>
                    </a:gdLst>
                    <a:ahLst/>
                    <a:cxnLst>
                      <a:cxn ang="0">
                        <a:pos x="T0" y="T1"/>
                      </a:cxn>
                      <a:cxn ang="0">
                        <a:pos x="T2" y="T3"/>
                      </a:cxn>
                      <a:cxn ang="0">
                        <a:pos x="T4" y="T5"/>
                      </a:cxn>
                      <a:cxn ang="0">
                        <a:pos x="T6" y="T7"/>
                      </a:cxn>
                      <a:cxn ang="0">
                        <a:pos x="T8" y="T9"/>
                      </a:cxn>
                    </a:cxnLst>
                    <a:rect l="0" t="0" r="r" b="b"/>
                    <a:pathLst>
                      <a:path w="11" h="17">
                        <a:moveTo>
                          <a:pt x="11" y="9"/>
                        </a:moveTo>
                        <a:cubicBezTo>
                          <a:pt x="11" y="13"/>
                          <a:pt x="9" y="17"/>
                          <a:pt x="6" y="17"/>
                        </a:cubicBezTo>
                        <a:cubicBezTo>
                          <a:pt x="4" y="17"/>
                          <a:pt x="1" y="14"/>
                          <a:pt x="1" y="9"/>
                        </a:cubicBezTo>
                        <a:cubicBezTo>
                          <a:pt x="0" y="5"/>
                          <a:pt x="2" y="1"/>
                          <a:pt x="5" y="1"/>
                        </a:cubicBezTo>
                        <a:cubicBezTo>
                          <a:pt x="8" y="0"/>
                          <a:pt x="11" y="4"/>
                          <a:pt x="11" y="9"/>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a:extLst>
                      <a:ext uri="{FF2B5EF4-FFF2-40B4-BE49-F238E27FC236}">
                        <a16:creationId xmlns:a16="http://schemas.microsoft.com/office/drawing/2014/main" id="{BB7AFCF0-0A4D-4B04-9E0B-D8D142A9C436}"/>
                      </a:ext>
                    </a:extLst>
                  </p:cNvPr>
                  <p:cNvSpPr>
                    <a:spLocks/>
                  </p:cNvSpPr>
                  <p:nvPr/>
                </p:nvSpPr>
                <p:spPr bwMode="auto">
                  <a:xfrm>
                    <a:off x="3712528" y="2188825"/>
                    <a:ext cx="86804" cy="145902"/>
                  </a:xfrm>
                  <a:custGeom>
                    <a:avLst/>
                    <a:gdLst>
                      <a:gd name="T0" fmla="*/ 10 w 10"/>
                      <a:gd name="T1" fmla="*/ 8 h 17"/>
                      <a:gd name="T2" fmla="*/ 6 w 10"/>
                      <a:gd name="T3" fmla="*/ 17 h 17"/>
                      <a:gd name="T4" fmla="*/ 0 w 10"/>
                      <a:gd name="T5" fmla="*/ 9 h 17"/>
                      <a:gd name="T6" fmla="*/ 4 w 10"/>
                      <a:gd name="T7" fmla="*/ 0 h 17"/>
                      <a:gd name="T8" fmla="*/ 10 w 10"/>
                      <a:gd name="T9" fmla="*/ 8 h 17"/>
                    </a:gdLst>
                    <a:ahLst/>
                    <a:cxnLst>
                      <a:cxn ang="0">
                        <a:pos x="T0" y="T1"/>
                      </a:cxn>
                      <a:cxn ang="0">
                        <a:pos x="T2" y="T3"/>
                      </a:cxn>
                      <a:cxn ang="0">
                        <a:pos x="T4" y="T5"/>
                      </a:cxn>
                      <a:cxn ang="0">
                        <a:pos x="T6" y="T7"/>
                      </a:cxn>
                      <a:cxn ang="0">
                        <a:pos x="T8" y="T9"/>
                      </a:cxn>
                    </a:cxnLst>
                    <a:rect l="0" t="0" r="r" b="b"/>
                    <a:pathLst>
                      <a:path w="10" h="17">
                        <a:moveTo>
                          <a:pt x="10" y="8"/>
                        </a:moveTo>
                        <a:cubicBezTo>
                          <a:pt x="10" y="13"/>
                          <a:pt x="8" y="17"/>
                          <a:pt x="6" y="17"/>
                        </a:cubicBezTo>
                        <a:cubicBezTo>
                          <a:pt x="3" y="17"/>
                          <a:pt x="0" y="13"/>
                          <a:pt x="0" y="9"/>
                        </a:cubicBezTo>
                        <a:cubicBezTo>
                          <a:pt x="0" y="4"/>
                          <a:pt x="2" y="0"/>
                          <a:pt x="4" y="0"/>
                        </a:cubicBezTo>
                        <a:cubicBezTo>
                          <a:pt x="7" y="0"/>
                          <a:pt x="10" y="4"/>
                          <a:pt x="10" y="8"/>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8">
                    <a:extLst>
                      <a:ext uri="{FF2B5EF4-FFF2-40B4-BE49-F238E27FC236}">
                        <a16:creationId xmlns:a16="http://schemas.microsoft.com/office/drawing/2014/main" id="{B80BABF6-AF67-414B-8D9F-458CE711999F}"/>
                      </a:ext>
                    </a:extLst>
                  </p:cNvPr>
                  <p:cNvSpPr>
                    <a:spLocks/>
                  </p:cNvSpPr>
                  <p:nvPr/>
                </p:nvSpPr>
                <p:spPr bwMode="auto">
                  <a:xfrm>
                    <a:off x="3548157" y="2491712"/>
                    <a:ext cx="208697" cy="138515"/>
                  </a:xfrm>
                  <a:custGeom>
                    <a:avLst/>
                    <a:gdLst>
                      <a:gd name="T0" fmla="*/ 2 w 24"/>
                      <a:gd name="T1" fmla="*/ 12 h 16"/>
                      <a:gd name="T2" fmla="*/ 23 w 24"/>
                      <a:gd name="T3" fmla="*/ 3 h 16"/>
                      <a:gd name="T4" fmla="*/ 20 w 24"/>
                      <a:gd name="T5" fmla="*/ 2 h 16"/>
                      <a:gd name="T6" fmla="*/ 3 w 24"/>
                      <a:gd name="T7" fmla="*/ 10 h 16"/>
                      <a:gd name="T8" fmla="*/ 2 w 24"/>
                      <a:gd name="T9" fmla="*/ 12 h 16"/>
                    </a:gdLst>
                    <a:ahLst/>
                    <a:cxnLst>
                      <a:cxn ang="0">
                        <a:pos x="T0" y="T1"/>
                      </a:cxn>
                      <a:cxn ang="0">
                        <a:pos x="T2" y="T3"/>
                      </a:cxn>
                      <a:cxn ang="0">
                        <a:pos x="T4" y="T5"/>
                      </a:cxn>
                      <a:cxn ang="0">
                        <a:pos x="T6" y="T7"/>
                      </a:cxn>
                      <a:cxn ang="0">
                        <a:pos x="T8" y="T9"/>
                      </a:cxn>
                    </a:cxnLst>
                    <a:rect l="0" t="0" r="r" b="b"/>
                    <a:pathLst>
                      <a:path w="24" h="16">
                        <a:moveTo>
                          <a:pt x="2" y="12"/>
                        </a:moveTo>
                        <a:cubicBezTo>
                          <a:pt x="11" y="16"/>
                          <a:pt x="20" y="12"/>
                          <a:pt x="23" y="3"/>
                        </a:cubicBezTo>
                        <a:cubicBezTo>
                          <a:pt x="24" y="1"/>
                          <a:pt x="21" y="0"/>
                          <a:pt x="20" y="2"/>
                        </a:cubicBezTo>
                        <a:cubicBezTo>
                          <a:pt x="18" y="10"/>
                          <a:pt x="10" y="13"/>
                          <a:pt x="3" y="10"/>
                        </a:cubicBezTo>
                        <a:cubicBezTo>
                          <a:pt x="1" y="9"/>
                          <a:pt x="0" y="11"/>
                          <a:pt x="2" y="12"/>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
                    <a:extLst>
                      <a:ext uri="{FF2B5EF4-FFF2-40B4-BE49-F238E27FC236}">
                        <a16:creationId xmlns:a16="http://schemas.microsoft.com/office/drawing/2014/main" id="{DEF5C950-30CD-4096-A9EB-413BD3271FA8}"/>
                      </a:ext>
                    </a:extLst>
                  </p:cNvPr>
                  <p:cNvSpPr>
                    <a:spLocks/>
                  </p:cNvSpPr>
                  <p:nvPr/>
                </p:nvSpPr>
                <p:spPr bwMode="auto">
                  <a:xfrm>
                    <a:off x="3660815" y="1972742"/>
                    <a:ext cx="243787" cy="103425"/>
                  </a:xfrm>
                  <a:custGeom>
                    <a:avLst/>
                    <a:gdLst>
                      <a:gd name="T0" fmla="*/ 4 w 28"/>
                      <a:gd name="T1" fmla="*/ 7 h 12"/>
                      <a:gd name="T2" fmla="*/ 23 w 28"/>
                      <a:gd name="T3" fmla="*/ 10 h 12"/>
                      <a:gd name="T4" fmla="*/ 25 w 28"/>
                      <a:gd name="T5" fmla="*/ 5 h 12"/>
                      <a:gd name="T6" fmla="*/ 4 w 28"/>
                      <a:gd name="T7" fmla="*/ 2 h 12"/>
                      <a:gd name="T8" fmla="*/ 4 w 28"/>
                      <a:gd name="T9" fmla="*/ 7 h 12"/>
                    </a:gdLst>
                    <a:ahLst/>
                    <a:cxnLst>
                      <a:cxn ang="0">
                        <a:pos x="T0" y="T1"/>
                      </a:cxn>
                      <a:cxn ang="0">
                        <a:pos x="T2" y="T3"/>
                      </a:cxn>
                      <a:cxn ang="0">
                        <a:pos x="T4" y="T5"/>
                      </a:cxn>
                      <a:cxn ang="0">
                        <a:pos x="T6" y="T7"/>
                      </a:cxn>
                      <a:cxn ang="0">
                        <a:pos x="T8" y="T9"/>
                      </a:cxn>
                    </a:cxnLst>
                    <a:rect l="0" t="0" r="r" b="b"/>
                    <a:pathLst>
                      <a:path w="28" h="12">
                        <a:moveTo>
                          <a:pt x="4" y="7"/>
                        </a:moveTo>
                        <a:cubicBezTo>
                          <a:pt x="11" y="6"/>
                          <a:pt x="17" y="7"/>
                          <a:pt x="23" y="10"/>
                        </a:cubicBezTo>
                        <a:cubicBezTo>
                          <a:pt x="26" y="12"/>
                          <a:pt x="28" y="7"/>
                          <a:pt x="25" y="5"/>
                        </a:cubicBezTo>
                        <a:cubicBezTo>
                          <a:pt x="19" y="2"/>
                          <a:pt x="11" y="0"/>
                          <a:pt x="4" y="2"/>
                        </a:cubicBezTo>
                        <a:cubicBezTo>
                          <a:pt x="0" y="3"/>
                          <a:pt x="1" y="8"/>
                          <a:pt x="4" y="7"/>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
                    <a:extLst>
                      <a:ext uri="{FF2B5EF4-FFF2-40B4-BE49-F238E27FC236}">
                        <a16:creationId xmlns:a16="http://schemas.microsoft.com/office/drawing/2014/main" id="{EA2E06FE-5A2C-4ED1-AE24-30E2F36219F6}"/>
                      </a:ext>
                    </a:extLst>
                  </p:cNvPr>
                  <p:cNvSpPr>
                    <a:spLocks/>
                  </p:cNvSpPr>
                  <p:nvPr/>
                </p:nvSpPr>
                <p:spPr bwMode="auto">
                  <a:xfrm>
                    <a:off x="3191710" y="2015219"/>
                    <a:ext cx="216085" cy="147750"/>
                  </a:xfrm>
                  <a:custGeom>
                    <a:avLst/>
                    <a:gdLst>
                      <a:gd name="T0" fmla="*/ 6 w 25"/>
                      <a:gd name="T1" fmla="*/ 14 h 17"/>
                      <a:gd name="T2" fmla="*/ 22 w 25"/>
                      <a:gd name="T3" fmla="*/ 6 h 17"/>
                      <a:gd name="T4" fmla="*/ 21 w 25"/>
                      <a:gd name="T5" fmla="*/ 1 h 17"/>
                      <a:gd name="T6" fmla="*/ 2 w 25"/>
                      <a:gd name="T7" fmla="*/ 10 h 17"/>
                      <a:gd name="T8" fmla="*/ 6 w 25"/>
                      <a:gd name="T9" fmla="*/ 14 h 17"/>
                    </a:gdLst>
                    <a:ahLst/>
                    <a:cxnLst>
                      <a:cxn ang="0">
                        <a:pos x="T0" y="T1"/>
                      </a:cxn>
                      <a:cxn ang="0">
                        <a:pos x="T2" y="T3"/>
                      </a:cxn>
                      <a:cxn ang="0">
                        <a:pos x="T4" y="T5"/>
                      </a:cxn>
                      <a:cxn ang="0">
                        <a:pos x="T6" y="T7"/>
                      </a:cxn>
                      <a:cxn ang="0">
                        <a:pos x="T8" y="T9"/>
                      </a:cxn>
                    </a:cxnLst>
                    <a:rect l="0" t="0" r="r" b="b"/>
                    <a:pathLst>
                      <a:path w="25" h="17">
                        <a:moveTo>
                          <a:pt x="6" y="14"/>
                        </a:moveTo>
                        <a:cubicBezTo>
                          <a:pt x="10" y="9"/>
                          <a:pt x="15" y="7"/>
                          <a:pt x="22" y="6"/>
                        </a:cubicBezTo>
                        <a:cubicBezTo>
                          <a:pt x="25" y="6"/>
                          <a:pt x="25" y="0"/>
                          <a:pt x="21" y="1"/>
                        </a:cubicBezTo>
                        <a:cubicBezTo>
                          <a:pt x="14" y="1"/>
                          <a:pt x="7" y="5"/>
                          <a:pt x="2" y="10"/>
                        </a:cubicBezTo>
                        <a:cubicBezTo>
                          <a:pt x="0" y="13"/>
                          <a:pt x="4" y="17"/>
                          <a:pt x="6" y="14"/>
                        </a:cubicBezTo>
                        <a:close/>
                      </a:path>
                    </a:pathLst>
                  </a:custGeom>
                  <a:solidFill>
                    <a:srgbClr val="C65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a:extLst>
                      <a:ext uri="{FF2B5EF4-FFF2-40B4-BE49-F238E27FC236}">
                        <a16:creationId xmlns:a16="http://schemas.microsoft.com/office/drawing/2014/main" id="{3356BBB5-D746-4ECC-8AC2-53697C6D9B3F}"/>
                      </a:ext>
                    </a:extLst>
                  </p:cNvPr>
                  <p:cNvSpPr>
                    <a:spLocks noEditPoints="1"/>
                  </p:cNvSpPr>
                  <p:nvPr/>
                </p:nvSpPr>
                <p:spPr bwMode="auto">
                  <a:xfrm>
                    <a:off x="3008870" y="1972742"/>
                    <a:ext cx="1338983" cy="596539"/>
                  </a:xfrm>
                  <a:custGeom>
                    <a:avLst/>
                    <a:gdLst>
                      <a:gd name="T0" fmla="*/ 152 w 154"/>
                      <a:gd name="T1" fmla="*/ 32 h 69"/>
                      <a:gd name="T2" fmla="*/ 128 w 154"/>
                      <a:gd name="T3" fmla="*/ 24 h 69"/>
                      <a:gd name="T4" fmla="*/ 97 w 154"/>
                      <a:gd name="T5" fmla="*/ 1 h 69"/>
                      <a:gd name="T6" fmla="*/ 70 w 154"/>
                      <a:gd name="T7" fmla="*/ 28 h 69"/>
                      <a:gd name="T8" fmla="*/ 63 w 154"/>
                      <a:gd name="T9" fmla="*/ 26 h 69"/>
                      <a:gd name="T10" fmla="*/ 57 w 154"/>
                      <a:gd name="T11" fmla="*/ 29 h 69"/>
                      <a:gd name="T12" fmla="*/ 27 w 154"/>
                      <a:gd name="T13" fmla="*/ 6 h 69"/>
                      <a:gd name="T14" fmla="*/ 1 w 154"/>
                      <a:gd name="T15" fmla="*/ 39 h 69"/>
                      <a:gd name="T16" fmla="*/ 32 w 154"/>
                      <a:gd name="T17" fmla="*/ 67 h 69"/>
                      <a:gd name="T18" fmla="*/ 58 w 154"/>
                      <a:gd name="T19" fmla="*/ 35 h 69"/>
                      <a:gd name="T20" fmla="*/ 57 w 154"/>
                      <a:gd name="T21" fmla="*/ 34 h 69"/>
                      <a:gd name="T22" fmla="*/ 58 w 154"/>
                      <a:gd name="T23" fmla="*/ 33 h 69"/>
                      <a:gd name="T24" fmla="*/ 64 w 154"/>
                      <a:gd name="T25" fmla="*/ 30 h 69"/>
                      <a:gd name="T26" fmla="*/ 64 w 154"/>
                      <a:gd name="T27" fmla="*/ 30 h 69"/>
                      <a:gd name="T28" fmla="*/ 70 w 154"/>
                      <a:gd name="T29" fmla="*/ 33 h 69"/>
                      <a:gd name="T30" fmla="*/ 70 w 154"/>
                      <a:gd name="T31" fmla="*/ 34 h 69"/>
                      <a:gd name="T32" fmla="*/ 102 w 154"/>
                      <a:gd name="T33" fmla="*/ 62 h 69"/>
                      <a:gd name="T34" fmla="*/ 129 w 154"/>
                      <a:gd name="T35" fmla="*/ 29 h 69"/>
                      <a:gd name="T36" fmla="*/ 129 w 154"/>
                      <a:gd name="T37" fmla="*/ 28 h 69"/>
                      <a:gd name="T38" fmla="*/ 151 w 154"/>
                      <a:gd name="T39" fmla="*/ 35 h 69"/>
                      <a:gd name="T40" fmla="*/ 152 w 154"/>
                      <a:gd name="T41" fmla="*/ 35 h 69"/>
                      <a:gd name="T42" fmla="*/ 153 w 154"/>
                      <a:gd name="T43" fmla="*/ 34 h 69"/>
                      <a:gd name="T44" fmla="*/ 152 w 154"/>
                      <a:gd name="T45" fmla="*/ 32 h 69"/>
                      <a:gd name="T46" fmla="*/ 31 w 154"/>
                      <a:gd name="T47" fmla="*/ 64 h 69"/>
                      <a:gd name="T48" fmla="*/ 5 w 154"/>
                      <a:gd name="T49" fmla="*/ 39 h 69"/>
                      <a:gd name="T50" fmla="*/ 27 w 154"/>
                      <a:gd name="T51" fmla="*/ 10 h 69"/>
                      <a:gd name="T52" fmla="*/ 54 w 154"/>
                      <a:gd name="T53" fmla="*/ 35 h 69"/>
                      <a:gd name="T54" fmla="*/ 31 w 154"/>
                      <a:gd name="T55" fmla="*/ 64 h 69"/>
                      <a:gd name="T56" fmla="*/ 102 w 154"/>
                      <a:gd name="T57" fmla="*/ 58 h 69"/>
                      <a:gd name="T58" fmla="*/ 74 w 154"/>
                      <a:gd name="T59" fmla="*/ 34 h 69"/>
                      <a:gd name="T60" fmla="*/ 98 w 154"/>
                      <a:gd name="T61" fmla="*/ 5 h 69"/>
                      <a:gd name="T62" fmla="*/ 125 w 154"/>
                      <a:gd name="T63" fmla="*/ 30 h 69"/>
                      <a:gd name="T64" fmla="*/ 102 w 154"/>
                      <a:gd name="T65"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69">
                        <a:moveTo>
                          <a:pt x="152" y="32"/>
                        </a:moveTo>
                        <a:cubicBezTo>
                          <a:pt x="128" y="24"/>
                          <a:pt x="128" y="24"/>
                          <a:pt x="128" y="24"/>
                        </a:cubicBezTo>
                        <a:cubicBezTo>
                          <a:pt x="125" y="10"/>
                          <a:pt x="112" y="0"/>
                          <a:pt x="97" y="1"/>
                        </a:cubicBezTo>
                        <a:cubicBezTo>
                          <a:pt x="83" y="2"/>
                          <a:pt x="72" y="14"/>
                          <a:pt x="70" y="28"/>
                        </a:cubicBezTo>
                        <a:cubicBezTo>
                          <a:pt x="68" y="27"/>
                          <a:pt x="66" y="26"/>
                          <a:pt x="63" y="26"/>
                        </a:cubicBezTo>
                        <a:cubicBezTo>
                          <a:pt x="60" y="26"/>
                          <a:pt x="58" y="28"/>
                          <a:pt x="57" y="29"/>
                        </a:cubicBezTo>
                        <a:cubicBezTo>
                          <a:pt x="53" y="15"/>
                          <a:pt x="41" y="5"/>
                          <a:pt x="27" y="6"/>
                        </a:cubicBezTo>
                        <a:cubicBezTo>
                          <a:pt x="12" y="8"/>
                          <a:pt x="0" y="22"/>
                          <a:pt x="1" y="39"/>
                        </a:cubicBezTo>
                        <a:cubicBezTo>
                          <a:pt x="3" y="56"/>
                          <a:pt x="16" y="69"/>
                          <a:pt x="32" y="67"/>
                        </a:cubicBezTo>
                        <a:cubicBezTo>
                          <a:pt x="47" y="66"/>
                          <a:pt x="59" y="52"/>
                          <a:pt x="58" y="35"/>
                        </a:cubicBezTo>
                        <a:cubicBezTo>
                          <a:pt x="58" y="34"/>
                          <a:pt x="58" y="34"/>
                          <a:pt x="57" y="34"/>
                        </a:cubicBezTo>
                        <a:cubicBezTo>
                          <a:pt x="58" y="33"/>
                          <a:pt x="58" y="33"/>
                          <a:pt x="58" y="33"/>
                        </a:cubicBezTo>
                        <a:cubicBezTo>
                          <a:pt x="58" y="33"/>
                          <a:pt x="60" y="30"/>
                          <a:pt x="64" y="30"/>
                        </a:cubicBezTo>
                        <a:cubicBezTo>
                          <a:pt x="64" y="30"/>
                          <a:pt x="64" y="30"/>
                          <a:pt x="64" y="30"/>
                        </a:cubicBezTo>
                        <a:cubicBezTo>
                          <a:pt x="66" y="30"/>
                          <a:pt x="68" y="31"/>
                          <a:pt x="70" y="33"/>
                        </a:cubicBezTo>
                        <a:cubicBezTo>
                          <a:pt x="70" y="34"/>
                          <a:pt x="70" y="34"/>
                          <a:pt x="70" y="34"/>
                        </a:cubicBezTo>
                        <a:cubicBezTo>
                          <a:pt x="72" y="51"/>
                          <a:pt x="86" y="63"/>
                          <a:pt x="102" y="62"/>
                        </a:cubicBezTo>
                        <a:cubicBezTo>
                          <a:pt x="118" y="61"/>
                          <a:pt x="130" y="46"/>
                          <a:pt x="129" y="29"/>
                        </a:cubicBezTo>
                        <a:cubicBezTo>
                          <a:pt x="129" y="29"/>
                          <a:pt x="129" y="29"/>
                          <a:pt x="129" y="28"/>
                        </a:cubicBezTo>
                        <a:cubicBezTo>
                          <a:pt x="151" y="35"/>
                          <a:pt x="151" y="35"/>
                          <a:pt x="151" y="35"/>
                        </a:cubicBezTo>
                        <a:cubicBezTo>
                          <a:pt x="152" y="35"/>
                          <a:pt x="152" y="35"/>
                          <a:pt x="152" y="35"/>
                        </a:cubicBezTo>
                        <a:cubicBezTo>
                          <a:pt x="152" y="35"/>
                          <a:pt x="153" y="35"/>
                          <a:pt x="153" y="34"/>
                        </a:cubicBezTo>
                        <a:cubicBezTo>
                          <a:pt x="154" y="33"/>
                          <a:pt x="153" y="32"/>
                          <a:pt x="152" y="32"/>
                        </a:cubicBezTo>
                        <a:close/>
                        <a:moveTo>
                          <a:pt x="31" y="64"/>
                        </a:moveTo>
                        <a:cubicBezTo>
                          <a:pt x="18" y="65"/>
                          <a:pt x="6" y="54"/>
                          <a:pt x="5" y="39"/>
                        </a:cubicBezTo>
                        <a:cubicBezTo>
                          <a:pt x="4" y="24"/>
                          <a:pt x="14" y="11"/>
                          <a:pt x="27" y="10"/>
                        </a:cubicBezTo>
                        <a:cubicBezTo>
                          <a:pt x="41" y="9"/>
                          <a:pt x="53" y="20"/>
                          <a:pt x="54" y="35"/>
                        </a:cubicBezTo>
                        <a:cubicBezTo>
                          <a:pt x="55" y="50"/>
                          <a:pt x="45" y="63"/>
                          <a:pt x="31" y="64"/>
                        </a:cubicBezTo>
                        <a:close/>
                        <a:moveTo>
                          <a:pt x="102" y="58"/>
                        </a:moveTo>
                        <a:cubicBezTo>
                          <a:pt x="88" y="60"/>
                          <a:pt x="75" y="48"/>
                          <a:pt x="74" y="34"/>
                        </a:cubicBezTo>
                        <a:cubicBezTo>
                          <a:pt x="73" y="19"/>
                          <a:pt x="84" y="6"/>
                          <a:pt x="98" y="5"/>
                        </a:cubicBezTo>
                        <a:cubicBezTo>
                          <a:pt x="112" y="4"/>
                          <a:pt x="124" y="15"/>
                          <a:pt x="125" y="30"/>
                        </a:cubicBezTo>
                        <a:cubicBezTo>
                          <a:pt x="126" y="45"/>
                          <a:pt x="116" y="57"/>
                          <a:pt x="102" y="58"/>
                        </a:cubicBezTo>
                        <a:close/>
                      </a:path>
                    </a:pathLst>
                  </a:custGeom>
                  <a:solidFill>
                    <a:srgbClr val="FFC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
                    <a:extLst>
                      <a:ext uri="{FF2B5EF4-FFF2-40B4-BE49-F238E27FC236}">
                        <a16:creationId xmlns:a16="http://schemas.microsoft.com/office/drawing/2014/main" id="{4D620AE2-42FC-4CB8-BC72-1BB659DBCD81}"/>
                      </a:ext>
                    </a:extLst>
                  </p:cNvPr>
                  <p:cNvSpPr>
                    <a:spLocks/>
                  </p:cNvSpPr>
                  <p:nvPr/>
                </p:nvSpPr>
                <p:spPr bwMode="auto">
                  <a:xfrm>
                    <a:off x="2922067" y="1289400"/>
                    <a:ext cx="1521822" cy="1063797"/>
                  </a:xfrm>
                  <a:custGeom>
                    <a:avLst/>
                    <a:gdLst>
                      <a:gd name="T0" fmla="*/ 138 w 175"/>
                      <a:gd name="T1" fmla="*/ 57 h 123"/>
                      <a:gd name="T2" fmla="*/ 149 w 175"/>
                      <a:gd name="T3" fmla="*/ 121 h 123"/>
                      <a:gd name="T4" fmla="*/ 150 w 175"/>
                      <a:gd name="T5" fmla="*/ 122 h 123"/>
                      <a:gd name="T6" fmla="*/ 153 w 175"/>
                      <a:gd name="T7" fmla="*/ 123 h 123"/>
                      <a:gd name="T8" fmla="*/ 164 w 175"/>
                      <a:gd name="T9" fmla="*/ 120 h 123"/>
                      <a:gd name="T10" fmla="*/ 167 w 175"/>
                      <a:gd name="T11" fmla="*/ 119 h 123"/>
                      <a:gd name="T12" fmla="*/ 169 w 175"/>
                      <a:gd name="T13" fmla="*/ 115 h 123"/>
                      <a:gd name="T14" fmla="*/ 169 w 175"/>
                      <a:gd name="T15" fmla="*/ 63 h 123"/>
                      <a:gd name="T16" fmla="*/ 163 w 175"/>
                      <a:gd name="T17" fmla="*/ 52 h 123"/>
                      <a:gd name="T18" fmla="*/ 161 w 175"/>
                      <a:gd name="T19" fmla="*/ 34 h 123"/>
                      <a:gd name="T20" fmla="*/ 123 w 175"/>
                      <a:gd name="T21" fmla="*/ 10 h 123"/>
                      <a:gd name="T22" fmla="*/ 85 w 175"/>
                      <a:gd name="T23" fmla="*/ 2 h 123"/>
                      <a:gd name="T24" fmla="*/ 54 w 175"/>
                      <a:gd name="T25" fmla="*/ 0 h 123"/>
                      <a:gd name="T26" fmla="*/ 14 w 175"/>
                      <a:gd name="T27" fmla="*/ 19 h 123"/>
                      <a:gd name="T28" fmla="*/ 19 w 175"/>
                      <a:gd name="T29" fmla="*/ 34 h 123"/>
                      <a:gd name="T30" fmla="*/ 2 w 175"/>
                      <a:gd name="T31" fmla="*/ 47 h 123"/>
                      <a:gd name="T32" fmla="*/ 10 w 175"/>
                      <a:gd name="T33" fmla="*/ 66 h 123"/>
                      <a:gd name="T34" fmla="*/ 11 w 175"/>
                      <a:gd name="T35" fmla="*/ 93 h 123"/>
                      <a:gd name="T36" fmla="*/ 12 w 175"/>
                      <a:gd name="T37" fmla="*/ 109 h 123"/>
                      <a:gd name="T38" fmla="*/ 28 w 175"/>
                      <a:gd name="T39"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123">
                        <a:moveTo>
                          <a:pt x="138" y="57"/>
                        </a:moveTo>
                        <a:cubicBezTo>
                          <a:pt x="132" y="79"/>
                          <a:pt x="136" y="102"/>
                          <a:pt x="149" y="121"/>
                        </a:cubicBezTo>
                        <a:cubicBezTo>
                          <a:pt x="149" y="121"/>
                          <a:pt x="150" y="122"/>
                          <a:pt x="150" y="122"/>
                        </a:cubicBezTo>
                        <a:cubicBezTo>
                          <a:pt x="151" y="123"/>
                          <a:pt x="152" y="123"/>
                          <a:pt x="153" y="123"/>
                        </a:cubicBezTo>
                        <a:cubicBezTo>
                          <a:pt x="157" y="122"/>
                          <a:pt x="161" y="121"/>
                          <a:pt x="164" y="120"/>
                        </a:cubicBezTo>
                        <a:cubicBezTo>
                          <a:pt x="165" y="120"/>
                          <a:pt x="166" y="120"/>
                          <a:pt x="167" y="119"/>
                        </a:cubicBezTo>
                        <a:cubicBezTo>
                          <a:pt x="168" y="118"/>
                          <a:pt x="169" y="117"/>
                          <a:pt x="169" y="115"/>
                        </a:cubicBezTo>
                        <a:cubicBezTo>
                          <a:pt x="175" y="99"/>
                          <a:pt x="172" y="80"/>
                          <a:pt x="169" y="63"/>
                        </a:cubicBezTo>
                        <a:cubicBezTo>
                          <a:pt x="168" y="59"/>
                          <a:pt x="167" y="54"/>
                          <a:pt x="163" y="52"/>
                        </a:cubicBezTo>
                        <a:cubicBezTo>
                          <a:pt x="167" y="45"/>
                          <a:pt x="165" y="40"/>
                          <a:pt x="161" y="34"/>
                        </a:cubicBezTo>
                        <a:cubicBezTo>
                          <a:pt x="153" y="20"/>
                          <a:pt x="137" y="15"/>
                          <a:pt x="123" y="10"/>
                        </a:cubicBezTo>
                        <a:cubicBezTo>
                          <a:pt x="111" y="6"/>
                          <a:pt x="98" y="3"/>
                          <a:pt x="85" y="2"/>
                        </a:cubicBezTo>
                        <a:cubicBezTo>
                          <a:pt x="75" y="1"/>
                          <a:pt x="64" y="0"/>
                          <a:pt x="54" y="0"/>
                        </a:cubicBezTo>
                        <a:cubicBezTo>
                          <a:pt x="40" y="0"/>
                          <a:pt x="16" y="0"/>
                          <a:pt x="14" y="19"/>
                        </a:cubicBezTo>
                        <a:cubicBezTo>
                          <a:pt x="13" y="25"/>
                          <a:pt x="15" y="31"/>
                          <a:pt x="19" y="34"/>
                        </a:cubicBezTo>
                        <a:cubicBezTo>
                          <a:pt x="13" y="36"/>
                          <a:pt x="4" y="40"/>
                          <a:pt x="2" y="47"/>
                        </a:cubicBezTo>
                        <a:cubicBezTo>
                          <a:pt x="0" y="54"/>
                          <a:pt x="3" y="63"/>
                          <a:pt x="10" y="66"/>
                        </a:cubicBezTo>
                        <a:cubicBezTo>
                          <a:pt x="3" y="73"/>
                          <a:pt x="3" y="86"/>
                          <a:pt x="11" y="93"/>
                        </a:cubicBezTo>
                        <a:cubicBezTo>
                          <a:pt x="7" y="98"/>
                          <a:pt x="8" y="105"/>
                          <a:pt x="12" y="109"/>
                        </a:cubicBezTo>
                        <a:cubicBezTo>
                          <a:pt x="16" y="114"/>
                          <a:pt x="23" y="115"/>
                          <a:pt x="28" y="113"/>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33">
                    <a:extLst>
                      <a:ext uri="{FF2B5EF4-FFF2-40B4-BE49-F238E27FC236}">
                        <a16:creationId xmlns:a16="http://schemas.microsoft.com/office/drawing/2014/main" id="{4B904CF1-C826-4909-BA09-F38CE5C7C21D}"/>
                      </a:ext>
                    </a:extLst>
                  </p:cNvPr>
                  <p:cNvSpPr>
                    <a:spLocks/>
                  </p:cNvSpPr>
                  <p:nvPr/>
                </p:nvSpPr>
                <p:spPr bwMode="auto">
                  <a:xfrm>
                    <a:off x="3095673" y="1514718"/>
                    <a:ext cx="1235558" cy="1435018"/>
                  </a:xfrm>
                  <a:custGeom>
                    <a:avLst/>
                    <a:gdLst>
                      <a:gd name="T0" fmla="*/ 139 w 142"/>
                      <a:gd name="T1" fmla="*/ 91 h 166"/>
                      <a:gd name="T2" fmla="*/ 137 w 142"/>
                      <a:gd name="T3" fmla="*/ 65 h 166"/>
                      <a:gd name="T4" fmla="*/ 65 w 142"/>
                      <a:gd name="T5" fmla="*/ 3 h 166"/>
                      <a:gd name="T6" fmla="*/ 3 w 142"/>
                      <a:gd name="T7" fmla="*/ 75 h 166"/>
                      <a:gd name="T8" fmla="*/ 6 w 142"/>
                      <a:gd name="T9" fmla="*/ 113 h 166"/>
                      <a:gd name="T10" fmla="*/ 65 w 142"/>
                      <a:gd name="T11" fmla="*/ 164 h 166"/>
                      <a:gd name="T12" fmla="*/ 77 w 142"/>
                      <a:gd name="T13" fmla="*/ 163 h 166"/>
                      <a:gd name="T14" fmla="*/ 139 w 142"/>
                      <a:gd name="T15" fmla="*/ 91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166">
                        <a:moveTo>
                          <a:pt x="139" y="91"/>
                        </a:moveTo>
                        <a:cubicBezTo>
                          <a:pt x="137" y="65"/>
                          <a:pt x="137" y="65"/>
                          <a:pt x="137" y="65"/>
                        </a:cubicBezTo>
                        <a:cubicBezTo>
                          <a:pt x="134" y="28"/>
                          <a:pt x="102" y="0"/>
                          <a:pt x="65" y="3"/>
                        </a:cubicBezTo>
                        <a:cubicBezTo>
                          <a:pt x="28" y="6"/>
                          <a:pt x="0" y="38"/>
                          <a:pt x="3" y="75"/>
                        </a:cubicBezTo>
                        <a:cubicBezTo>
                          <a:pt x="6" y="113"/>
                          <a:pt x="6" y="113"/>
                          <a:pt x="6" y="113"/>
                        </a:cubicBezTo>
                        <a:cubicBezTo>
                          <a:pt x="8" y="143"/>
                          <a:pt x="35" y="166"/>
                          <a:pt x="65" y="164"/>
                        </a:cubicBezTo>
                        <a:cubicBezTo>
                          <a:pt x="77" y="163"/>
                          <a:pt x="77" y="163"/>
                          <a:pt x="77" y="163"/>
                        </a:cubicBezTo>
                        <a:cubicBezTo>
                          <a:pt x="114" y="160"/>
                          <a:pt x="142" y="128"/>
                          <a:pt x="139" y="91"/>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34">
                    <a:extLst>
                      <a:ext uri="{FF2B5EF4-FFF2-40B4-BE49-F238E27FC236}">
                        <a16:creationId xmlns:a16="http://schemas.microsoft.com/office/drawing/2014/main" id="{821FF008-5734-4DF4-B97D-8497D68C57FF}"/>
                      </a:ext>
                    </a:extLst>
                  </p:cNvPr>
                  <p:cNvSpPr>
                    <a:spLocks/>
                  </p:cNvSpPr>
                  <p:nvPr/>
                </p:nvSpPr>
                <p:spPr bwMode="auto">
                  <a:xfrm>
                    <a:off x="3208332" y="1479627"/>
                    <a:ext cx="1017627" cy="337977"/>
                  </a:xfrm>
                  <a:custGeom>
                    <a:avLst/>
                    <a:gdLst>
                      <a:gd name="T0" fmla="*/ 0 w 117"/>
                      <a:gd name="T1" fmla="*/ 17 h 39"/>
                      <a:gd name="T2" fmla="*/ 20 w 117"/>
                      <a:gd name="T3" fmla="*/ 27 h 39"/>
                      <a:gd name="T4" fmla="*/ 108 w 117"/>
                      <a:gd name="T5" fmla="*/ 34 h 39"/>
                      <a:gd name="T6" fmla="*/ 117 w 117"/>
                      <a:gd name="T7" fmla="*/ 31 h 39"/>
                      <a:gd name="T8" fmla="*/ 89 w 117"/>
                      <a:gd name="T9" fmla="*/ 5 h 39"/>
                      <a:gd name="T10" fmla="*/ 49 w 117"/>
                      <a:gd name="T11" fmla="*/ 0 h 39"/>
                      <a:gd name="T12" fmla="*/ 1 w 117"/>
                      <a:gd name="T13" fmla="*/ 16 h 39"/>
                    </a:gdLst>
                    <a:ahLst/>
                    <a:cxnLst>
                      <a:cxn ang="0">
                        <a:pos x="T0" y="T1"/>
                      </a:cxn>
                      <a:cxn ang="0">
                        <a:pos x="T2" y="T3"/>
                      </a:cxn>
                      <a:cxn ang="0">
                        <a:pos x="T4" y="T5"/>
                      </a:cxn>
                      <a:cxn ang="0">
                        <a:pos x="T6" y="T7"/>
                      </a:cxn>
                      <a:cxn ang="0">
                        <a:pos x="T8" y="T9"/>
                      </a:cxn>
                      <a:cxn ang="0">
                        <a:pos x="T10" y="T11"/>
                      </a:cxn>
                      <a:cxn ang="0">
                        <a:pos x="T12" y="T13"/>
                      </a:cxn>
                    </a:cxnLst>
                    <a:rect l="0" t="0" r="r" b="b"/>
                    <a:pathLst>
                      <a:path w="117" h="39">
                        <a:moveTo>
                          <a:pt x="0" y="17"/>
                        </a:moveTo>
                        <a:cubicBezTo>
                          <a:pt x="5" y="22"/>
                          <a:pt x="13" y="25"/>
                          <a:pt x="20" y="27"/>
                        </a:cubicBezTo>
                        <a:cubicBezTo>
                          <a:pt x="49" y="35"/>
                          <a:pt x="79" y="39"/>
                          <a:pt x="108" y="34"/>
                        </a:cubicBezTo>
                        <a:cubicBezTo>
                          <a:pt x="112" y="34"/>
                          <a:pt x="115" y="33"/>
                          <a:pt x="117" y="31"/>
                        </a:cubicBezTo>
                        <a:cubicBezTo>
                          <a:pt x="112" y="19"/>
                          <a:pt x="101" y="10"/>
                          <a:pt x="89" y="5"/>
                        </a:cubicBezTo>
                        <a:cubicBezTo>
                          <a:pt x="76" y="0"/>
                          <a:pt x="63" y="0"/>
                          <a:pt x="49" y="0"/>
                        </a:cubicBezTo>
                        <a:cubicBezTo>
                          <a:pt x="32" y="1"/>
                          <a:pt x="14" y="4"/>
                          <a:pt x="1" y="16"/>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35">
                    <a:extLst>
                      <a:ext uri="{FF2B5EF4-FFF2-40B4-BE49-F238E27FC236}">
                        <a16:creationId xmlns:a16="http://schemas.microsoft.com/office/drawing/2014/main" id="{B7134D8B-D440-46F4-924F-EEEFFF4A4046}"/>
                      </a:ext>
                    </a:extLst>
                  </p:cNvPr>
                  <p:cNvSpPr>
                    <a:spLocks/>
                  </p:cNvSpPr>
                  <p:nvPr/>
                </p:nvSpPr>
                <p:spPr bwMode="auto">
                  <a:xfrm>
                    <a:off x="4087443" y="1679089"/>
                    <a:ext cx="286266" cy="603926"/>
                  </a:xfrm>
                  <a:custGeom>
                    <a:avLst/>
                    <a:gdLst>
                      <a:gd name="T0" fmla="*/ 3 w 33"/>
                      <a:gd name="T1" fmla="*/ 0 h 70"/>
                      <a:gd name="T2" fmla="*/ 3 w 33"/>
                      <a:gd name="T3" fmla="*/ 36 h 70"/>
                      <a:gd name="T4" fmla="*/ 17 w 33"/>
                      <a:gd name="T5" fmla="*/ 70 h 70"/>
                      <a:gd name="T6" fmla="*/ 29 w 33"/>
                      <a:gd name="T7" fmla="*/ 64 h 70"/>
                      <a:gd name="T8" fmla="*/ 32 w 33"/>
                      <a:gd name="T9" fmla="*/ 62 h 70"/>
                      <a:gd name="T10" fmla="*/ 33 w 33"/>
                      <a:gd name="T11" fmla="*/ 58 h 70"/>
                      <a:gd name="T12" fmla="*/ 29 w 33"/>
                      <a:gd name="T13" fmla="*/ 32 h 70"/>
                      <a:gd name="T14" fmla="*/ 23 w 33"/>
                      <a:gd name="T15" fmla="*/ 15 h 70"/>
                      <a:gd name="T16" fmla="*/ 5 w 33"/>
                      <a:gd name="T1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0">
                        <a:moveTo>
                          <a:pt x="3" y="0"/>
                        </a:moveTo>
                        <a:cubicBezTo>
                          <a:pt x="0" y="12"/>
                          <a:pt x="0" y="24"/>
                          <a:pt x="3" y="36"/>
                        </a:cubicBezTo>
                        <a:cubicBezTo>
                          <a:pt x="6" y="48"/>
                          <a:pt x="12" y="59"/>
                          <a:pt x="17" y="70"/>
                        </a:cubicBezTo>
                        <a:cubicBezTo>
                          <a:pt x="21" y="68"/>
                          <a:pt x="25" y="66"/>
                          <a:pt x="29" y="64"/>
                        </a:cubicBezTo>
                        <a:cubicBezTo>
                          <a:pt x="30" y="64"/>
                          <a:pt x="31" y="63"/>
                          <a:pt x="32" y="62"/>
                        </a:cubicBezTo>
                        <a:cubicBezTo>
                          <a:pt x="33" y="61"/>
                          <a:pt x="33" y="59"/>
                          <a:pt x="33" y="58"/>
                        </a:cubicBezTo>
                        <a:cubicBezTo>
                          <a:pt x="33" y="49"/>
                          <a:pt x="31" y="40"/>
                          <a:pt x="29" y="32"/>
                        </a:cubicBezTo>
                        <a:cubicBezTo>
                          <a:pt x="27" y="26"/>
                          <a:pt x="26" y="20"/>
                          <a:pt x="23" y="15"/>
                        </a:cubicBezTo>
                        <a:cubicBezTo>
                          <a:pt x="19" y="9"/>
                          <a:pt x="12" y="4"/>
                          <a:pt x="5" y="2"/>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36">
                    <a:extLst>
                      <a:ext uri="{FF2B5EF4-FFF2-40B4-BE49-F238E27FC236}">
                        <a16:creationId xmlns:a16="http://schemas.microsoft.com/office/drawing/2014/main" id="{2EFCC257-A359-4133-B4FF-9446D63B297C}"/>
                      </a:ext>
                    </a:extLst>
                  </p:cNvPr>
                  <p:cNvSpPr>
                    <a:spLocks/>
                  </p:cNvSpPr>
                  <p:nvPr/>
                </p:nvSpPr>
                <p:spPr bwMode="auto">
                  <a:xfrm>
                    <a:off x="4155777" y="2153735"/>
                    <a:ext cx="391537" cy="415545"/>
                  </a:xfrm>
                  <a:custGeom>
                    <a:avLst/>
                    <a:gdLst>
                      <a:gd name="T0" fmla="*/ 35 w 45"/>
                      <a:gd name="T1" fmla="*/ 35 h 48"/>
                      <a:gd name="T2" fmla="*/ 6 w 45"/>
                      <a:gd name="T3" fmla="*/ 42 h 48"/>
                      <a:gd name="T4" fmla="*/ 10 w 45"/>
                      <a:gd name="T5" fmla="*/ 13 h 48"/>
                      <a:gd name="T6" fmla="*/ 38 w 45"/>
                      <a:gd name="T7" fmla="*/ 6 h 48"/>
                      <a:gd name="T8" fmla="*/ 35 w 45"/>
                      <a:gd name="T9" fmla="*/ 35 h 48"/>
                    </a:gdLst>
                    <a:ahLst/>
                    <a:cxnLst>
                      <a:cxn ang="0">
                        <a:pos x="T0" y="T1"/>
                      </a:cxn>
                      <a:cxn ang="0">
                        <a:pos x="T2" y="T3"/>
                      </a:cxn>
                      <a:cxn ang="0">
                        <a:pos x="T4" y="T5"/>
                      </a:cxn>
                      <a:cxn ang="0">
                        <a:pos x="T6" y="T7"/>
                      </a:cxn>
                      <a:cxn ang="0">
                        <a:pos x="T8" y="T9"/>
                      </a:cxn>
                    </a:cxnLst>
                    <a:rect l="0" t="0" r="r" b="b"/>
                    <a:pathLst>
                      <a:path w="45" h="48">
                        <a:moveTo>
                          <a:pt x="35" y="35"/>
                        </a:moveTo>
                        <a:cubicBezTo>
                          <a:pt x="26" y="45"/>
                          <a:pt x="13" y="48"/>
                          <a:pt x="6" y="42"/>
                        </a:cubicBezTo>
                        <a:cubicBezTo>
                          <a:pt x="0" y="36"/>
                          <a:pt x="1" y="23"/>
                          <a:pt x="10" y="13"/>
                        </a:cubicBezTo>
                        <a:cubicBezTo>
                          <a:pt x="19" y="3"/>
                          <a:pt x="32" y="0"/>
                          <a:pt x="38" y="6"/>
                        </a:cubicBezTo>
                        <a:cubicBezTo>
                          <a:pt x="45" y="12"/>
                          <a:pt x="44" y="25"/>
                          <a:pt x="35" y="35"/>
                        </a:cubicBezTo>
                        <a:close/>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37">
                    <a:extLst>
                      <a:ext uri="{FF2B5EF4-FFF2-40B4-BE49-F238E27FC236}">
                        <a16:creationId xmlns:a16="http://schemas.microsoft.com/office/drawing/2014/main" id="{EEC937B8-8D33-404E-9718-E37B9D22076B}"/>
                      </a:ext>
                    </a:extLst>
                  </p:cNvPr>
                  <p:cNvSpPr>
                    <a:spLocks/>
                  </p:cNvSpPr>
                  <p:nvPr/>
                </p:nvSpPr>
                <p:spPr bwMode="auto">
                  <a:xfrm>
                    <a:off x="3522301" y="2050311"/>
                    <a:ext cx="129281" cy="467258"/>
                  </a:xfrm>
                  <a:custGeom>
                    <a:avLst/>
                    <a:gdLst>
                      <a:gd name="T0" fmla="*/ 14 w 15"/>
                      <a:gd name="T1" fmla="*/ 54 h 54"/>
                      <a:gd name="T2" fmla="*/ 10 w 15"/>
                      <a:gd name="T3" fmla="*/ 54 h 54"/>
                      <a:gd name="T4" fmla="*/ 3 w 15"/>
                      <a:gd name="T5" fmla="*/ 51 h 54"/>
                      <a:gd name="T6" fmla="*/ 0 w 15"/>
                      <a:gd name="T7" fmla="*/ 45 h 54"/>
                      <a:gd name="T8" fmla="*/ 0 w 15"/>
                      <a:gd name="T9" fmla="*/ 2 h 54"/>
                      <a:gd name="T10" fmla="*/ 2 w 15"/>
                      <a:gd name="T11" fmla="*/ 0 h 54"/>
                      <a:gd name="T12" fmla="*/ 3 w 15"/>
                      <a:gd name="T13" fmla="*/ 2 h 54"/>
                      <a:gd name="T14" fmla="*/ 3 w 15"/>
                      <a:gd name="T15" fmla="*/ 45 h 54"/>
                      <a:gd name="T16" fmla="*/ 5 w 15"/>
                      <a:gd name="T17" fmla="*/ 49 h 54"/>
                      <a:gd name="T18" fmla="*/ 10 w 15"/>
                      <a:gd name="T19" fmla="*/ 51 h 54"/>
                      <a:gd name="T20" fmla="*/ 14 w 15"/>
                      <a:gd name="T21" fmla="*/ 51 h 54"/>
                      <a:gd name="T22" fmla="*/ 15 w 15"/>
                      <a:gd name="T23" fmla="*/ 52 h 54"/>
                      <a:gd name="T24" fmla="*/ 14 w 15"/>
                      <a:gd name="T2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54">
                        <a:moveTo>
                          <a:pt x="14" y="54"/>
                        </a:moveTo>
                        <a:cubicBezTo>
                          <a:pt x="10" y="54"/>
                          <a:pt x="10" y="54"/>
                          <a:pt x="10" y="54"/>
                        </a:cubicBezTo>
                        <a:cubicBezTo>
                          <a:pt x="7" y="54"/>
                          <a:pt x="5" y="53"/>
                          <a:pt x="3" y="51"/>
                        </a:cubicBezTo>
                        <a:cubicBezTo>
                          <a:pt x="1" y="50"/>
                          <a:pt x="0" y="47"/>
                          <a:pt x="0" y="45"/>
                        </a:cubicBezTo>
                        <a:cubicBezTo>
                          <a:pt x="0" y="2"/>
                          <a:pt x="0" y="2"/>
                          <a:pt x="0" y="2"/>
                        </a:cubicBezTo>
                        <a:cubicBezTo>
                          <a:pt x="0" y="1"/>
                          <a:pt x="1" y="0"/>
                          <a:pt x="2" y="0"/>
                        </a:cubicBezTo>
                        <a:cubicBezTo>
                          <a:pt x="3" y="0"/>
                          <a:pt x="3" y="1"/>
                          <a:pt x="3" y="2"/>
                        </a:cubicBezTo>
                        <a:cubicBezTo>
                          <a:pt x="3" y="45"/>
                          <a:pt x="3" y="45"/>
                          <a:pt x="3" y="45"/>
                        </a:cubicBezTo>
                        <a:cubicBezTo>
                          <a:pt x="3" y="47"/>
                          <a:pt x="4" y="48"/>
                          <a:pt x="5" y="49"/>
                        </a:cubicBezTo>
                        <a:cubicBezTo>
                          <a:pt x="6" y="51"/>
                          <a:pt x="8" y="51"/>
                          <a:pt x="10" y="51"/>
                        </a:cubicBezTo>
                        <a:cubicBezTo>
                          <a:pt x="14" y="51"/>
                          <a:pt x="14" y="51"/>
                          <a:pt x="14" y="51"/>
                        </a:cubicBezTo>
                        <a:cubicBezTo>
                          <a:pt x="14" y="51"/>
                          <a:pt x="15" y="51"/>
                          <a:pt x="15" y="52"/>
                        </a:cubicBezTo>
                        <a:cubicBezTo>
                          <a:pt x="15" y="53"/>
                          <a:pt x="15" y="53"/>
                          <a:pt x="14" y="54"/>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38">
                    <a:extLst>
                      <a:ext uri="{FF2B5EF4-FFF2-40B4-BE49-F238E27FC236}">
                        <a16:creationId xmlns:a16="http://schemas.microsoft.com/office/drawing/2014/main" id="{3DA82BD1-5B37-4F33-BF65-A30373764EA5}"/>
                      </a:ext>
                    </a:extLst>
                  </p:cNvPr>
                  <p:cNvSpPr>
                    <a:spLocks/>
                  </p:cNvSpPr>
                  <p:nvPr/>
                </p:nvSpPr>
                <p:spPr bwMode="auto">
                  <a:xfrm>
                    <a:off x="3320991" y="2214681"/>
                    <a:ext cx="96037" cy="145902"/>
                  </a:xfrm>
                  <a:custGeom>
                    <a:avLst/>
                    <a:gdLst>
                      <a:gd name="T0" fmla="*/ 10 w 11"/>
                      <a:gd name="T1" fmla="*/ 8 h 17"/>
                      <a:gd name="T2" fmla="*/ 6 w 11"/>
                      <a:gd name="T3" fmla="*/ 17 h 17"/>
                      <a:gd name="T4" fmla="*/ 0 w 11"/>
                      <a:gd name="T5" fmla="*/ 9 h 17"/>
                      <a:gd name="T6" fmla="*/ 5 w 11"/>
                      <a:gd name="T7" fmla="*/ 0 h 17"/>
                      <a:gd name="T8" fmla="*/ 10 w 11"/>
                      <a:gd name="T9" fmla="*/ 8 h 17"/>
                    </a:gdLst>
                    <a:ahLst/>
                    <a:cxnLst>
                      <a:cxn ang="0">
                        <a:pos x="T0" y="T1"/>
                      </a:cxn>
                      <a:cxn ang="0">
                        <a:pos x="T2" y="T3"/>
                      </a:cxn>
                      <a:cxn ang="0">
                        <a:pos x="T4" y="T5"/>
                      </a:cxn>
                      <a:cxn ang="0">
                        <a:pos x="T6" y="T7"/>
                      </a:cxn>
                      <a:cxn ang="0">
                        <a:pos x="T8" y="T9"/>
                      </a:cxn>
                    </a:cxnLst>
                    <a:rect l="0" t="0" r="r" b="b"/>
                    <a:pathLst>
                      <a:path w="11" h="17">
                        <a:moveTo>
                          <a:pt x="10" y="8"/>
                        </a:moveTo>
                        <a:cubicBezTo>
                          <a:pt x="11" y="13"/>
                          <a:pt x="9" y="17"/>
                          <a:pt x="6" y="17"/>
                        </a:cubicBezTo>
                        <a:cubicBezTo>
                          <a:pt x="3" y="17"/>
                          <a:pt x="1" y="13"/>
                          <a:pt x="0" y="9"/>
                        </a:cubicBezTo>
                        <a:cubicBezTo>
                          <a:pt x="0" y="4"/>
                          <a:pt x="2" y="0"/>
                          <a:pt x="5" y="0"/>
                        </a:cubicBezTo>
                        <a:cubicBezTo>
                          <a:pt x="7" y="0"/>
                          <a:pt x="10" y="4"/>
                          <a:pt x="10" y="8"/>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39">
                    <a:extLst>
                      <a:ext uri="{FF2B5EF4-FFF2-40B4-BE49-F238E27FC236}">
                        <a16:creationId xmlns:a16="http://schemas.microsoft.com/office/drawing/2014/main" id="{0AD95304-C952-4B6E-B7C2-B3897F31C473}"/>
                      </a:ext>
                    </a:extLst>
                  </p:cNvPr>
                  <p:cNvSpPr>
                    <a:spLocks/>
                  </p:cNvSpPr>
                  <p:nvPr/>
                </p:nvSpPr>
                <p:spPr bwMode="auto">
                  <a:xfrm>
                    <a:off x="3712528" y="2179592"/>
                    <a:ext cx="96037" cy="147750"/>
                  </a:xfrm>
                  <a:custGeom>
                    <a:avLst/>
                    <a:gdLst>
                      <a:gd name="T0" fmla="*/ 11 w 11"/>
                      <a:gd name="T1" fmla="*/ 8 h 17"/>
                      <a:gd name="T2" fmla="*/ 6 w 11"/>
                      <a:gd name="T3" fmla="*/ 16 h 17"/>
                      <a:gd name="T4" fmla="*/ 0 w 11"/>
                      <a:gd name="T5" fmla="*/ 8 h 17"/>
                      <a:gd name="T6" fmla="*/ 5 w 11"/>
                      <a:gd name="T7" fmla="*/ 0 h 17"/>
                      <a:gd name="T8" fmla="*/ 11 w 11"/>
                      <a:gd name="T9" fmla="*/ 8 h 17"/>
                    </a:gdLst>
                    <a:ahLst/>
                    <a:cxnLst>
                      <a:cxn ang="0">
                        <a:pos x="T0" y="T1"/>
                      </a:cxn>
                      <a:cxn ang="0">
                        <a:pos x="T2" y="T3"/>
                      </a:cxn>
                      <a:cxn ang="0">
                        <a:pos x="T4" y="T5"/>
                      </a:cxn>
                      <a:cxn ang="0">
                        <a:pos x="T6" y="T7"/>
                      </a:cxn>
                      <a:cxn ang="0">
                        <a:pos x="T8" y="T9"/>
                      </a:cxn>
                    </a:cxnLst>
                    <a:rect l="0" t="0" r="r" b="b"/>
                    <a:pathLst>
                      <a:path w="11" h="17">
                        <a:moveTo>
                          <a:pt x="11" y="8"/>
                        </a:moveTo>
                        <a:cubicBezTo>
                          <a:pt x="11" y="12"/>
                          <a:pt x="9" y="16"/>
                          <a:pt x="6" y="16"/>
                        </a:cubicBezTo>
                        <a:cubicBezTo>
                          <a:pt x="3" y="17"/>
                          <a:pt x="1" y="13"/>
                          <a:pt x="0" y="8"/>
                        </a:cubicBezTo>
                        <a:cubicBezTo>
                          <a:pt x="0" y="4"/>
                          <a:pt x="2" y="0"/>
                          <a:pt x="5" y="0"/>
                        </a:cubicBezTo>
                        <a:cubicBezTo>
                          <a:pt x="8" y="0"/>
                          <a:pt x="10" y="3"/>
                          <a:pt x="11" y="8"/>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40">
                    <a:extLst>
                      <a:ext uri="{FF2B5EF4-FFF2-40B4-BE49-F238E27FC236}">
                        <a16:creationId xmlns:a16="http://schemas.microsoft.com/office/drawing/2014/main" id="{9DA8A0A9-71ED-417D-9D94-34B25892484C}"/>
                      </a:ext>
                    </a:extLst>
                  </p:cNvPr>
                  <p:cNvSpPr>
                    <a:spLocks/>
                  </p:cNvSpPr>
                  <p:nvPr/>
                </p:nvSpPr>
                <p:spPr bwMode="auto">
                  <a:xfrm>
                    <a:off x="3555544" y="2482478"/>
                    <a:ext cx="201310" cy="138515"/>
                  </a:xfrm>
                  <a:custGeom>
                    <a:avLst/>
                    <a:gdLst>
                      <a:gd name="T0" fmla="*/ 1 w 23"/>
                      <a:gd name="T1" fmla="*/ 12 h 16"/>
                      <a:gd name="T2" fmla="*/ 23 w 23"/>
                      <a:gd name="T3" fmla="*/ 2 h 16"/>
                      <a:gd name="T4" fmla="*/ 20 w 23"/>
                      <a:gd name="T5" fmla="*/ 2 h 16"/>
                      <a:gd name="T6" fmla="*/ 2 w 23"/>
                      <a:gd name="T7" fmla="*/ 9 h 16"/>
                      <a:gd name="T8" fmla="*/ 1 w 23"/>
                      <a:gd name="T9" fmla="*/ 12 h 16"/>
                    </a:gdLst>
                    <a:ahLst/>
                    <a:cxnLst>
                      <a:cxn ang="0">
                        <a:pos x="T0" y="T1"/>
                      </a:cxn>
                      <a:cxn ang="0">
                        <a:pos x="T2" y="T3"/>
                      </a:cxn>
                      <a:cxn ang="0">
                        <a:pos x="T4" y="T5"/>
                      </a:cxn>
                      <a:cxn ang="0">
                        <a:pos x="T6" y="T7"/>
                      </a:cxn>
                      <a:cxn ang="0">
                        <a:pos x="T8" y="T9"/>
                      </a:cxn>
                    </a:cxnLst>
                    <a:rect l="0" t="0" r="r" b="b"/>
                    <a:pathLst>
                      <a:path w="23" h="16">
                        <a:moveTo>
                          <a:pt x="1" y="12"/>
                        </a:moveTo>
                        <a:cubicBezTo>
                          <a:pt x="10" y="16"/>
                          <a:pt x="20" y="11"/>
                          <a:pt x="23" y="2"/>
                        </a:cubicBezTo>
                        <a:cubicBezTo>
                          <a:pt x="23" y="1"/>
                          <a:pt x="20" y="0"/>
                          <a:pt x="20" y="2"/>
                        </a:cubicBezTo>
                        <a:cubicBezTo>
                          <a:pt x="17" y="9"/>
                          <a:pt x="10" y="12"/>
                          <a:pt x="2" y="9"/>
                        </a:cubicBezTo>
                        <a:cubicBezTo>
                          <a:pt x="1" y="8"/>
                          <a:pt x="0" y="11"/>
                          <a:pt x="1" y="12"/>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41">
                    <a:extLst>
                      <a:ext uri="{FF2B5EF4-FFF2-40B4-BE49-F238E27FC236}">
                        <a16:creationId xmlns:a16="http://schemas.microsoft.com/office/drawing/2014/main" id="{1E345A0D-00A1-4B6B-B437-64E65B509001}"/>
                      </a:ext>
                    </a:extLst>
                  </p:cNvPr>
                  <p:cNvSpPr>
                    <a:spLocks/>
                  </p:cNvSpPr>
                  <p:nvPr/>
                </p:nvSpPr>
                <p:spPr bwMode="auto">
                  <a:xfrm>
                    <a:off x="3670050" y="1963507"/>
                    <a:ext cx="243787" cy="103425"/>
                  </a:xfrm>
                  <a:custGeom>
                    <a:avLst/>
                    <a:gdLst>
                      <a:gd name="T0" fmla="*/ 4 w 28"/>
                      <a:gd name="T1" fmla="*/ 7 h 12"/>
                      <a:gd name="T2" fmla="*/ 22 w 28"/>
                      <a:gd name="T3" fmla="*/ 10 h 12"/>
                      <a:gd name="T4" fmla="*/ 25 w 28"/>
                      <a:gd name="T5" fmla="*/ 5 h 12"/>
                      <a:gd name="T6" fmla="*/ 3 w 28"/>
                      <a:gd name="T7" fmla="*/ 1 h 12"/>
                      <a:gd name="T8" fmla="*/ 4 w 28"/>
                      <a:gd name="T9" fmla="*/ 7 h 12"/>
                    </a:gdLst>
                    <a:ahLst/>
                    <a:cxnLst>
                      <a:cxn ang="0">
                        <a:pos x="T0" y="T1"/>
                      </a:cxn>
                      <a:cxn ang="0">
                        <a:pos x="T2" y="T3"/>
                      </a:cxn>
                      <a:cxn ang="0">
                        <a:pos x="T4" y="T5"/>
                      </a:cxn>
                      <a:cxn ang="0">
                        <a:pos x="T6" y="T7"/>
                      </a:cxn>
                      <a:cxn ang="0">
                        <a:pos x="T8" y="T9"/>
                      </a:cxn>
                    </a:cxnLst>
                    <a:rect l="0" t="0" r="r" b="b"/>
                    <a:pathLst>
                      <a:path w="28" h="12">
                        <a:moveTo>
                          <a:pt x="4" y="7"/>
                        </a:moveTo>
                        <a:cubicBezTo>
                          <a:pt x="10" y="6"/>
                          <a:pt x="17" y="7"/>
                          <a:pt x="22" y="10"/>
                        </a:cubicBezTo>
                        <a:cubicBezTo>
                          <a:pt x="25" y="12"/>
                          <a:pt x="28" y="7"/>
                          <a:pt x="25" y="5"/>
                        </a:cubicBezTo>
                        <a:cubicBezTo>
                          <a:pt x="18" y="1"/>
                          <a:pt x="11" y="0"/>
                          <a:pt x="3" y="1"/>
                        </a:cubicBezTo>
                        <a:cubicBezTo>
                          <a:pt x="0" y="2"/>
                          <a:pt x="0" y="8"/>
                          <a:pt x="4" y="7"/>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42">
                    <a:extLst>
                      <a:ext uri="{FF2B5EF4-FFF2-40B4-BE49-F238E27FC236}">
                        <a16:creationId xmlns:a16="http://schemas.microsoft.com/office/drawing/2014/main" id="{5B5ECA6D-2088-41B9-961D-D06F8F11B71F}"/>
                      </a:ext>
                    </a:extLst>
                  </p:cNvPr>
                  <p:cNvSpPr>
                    <a:spLocks/>
                  </p:cNvSpPr>
                  <p:nvPr/>
                </p:nvSpPr>
                <p:spPr bwMode="auto">
                  <a:xfrm>
                    <a:off x="3191710" y="2007832"/>
                    <a:ext cx="225318" cy="145902"/>
                  </a:xfrm>
                  <a:custGeom>
                    <a:avLst/>
                    <a:gdLst>
                      <a:gd name="T0" fmla="*/ 7 w 26"/>
                      <a:gd name="T1" fmla="*/ 14 h 17"/>
                      <a:gd name="T2" fmla="*/ 22 w 26"/>
                      <a:gd name="T3" fmla="*/ 6 h 17"/>
                      <a:gd name="T4" fmla="*/ 22 w 26"/>
                      <a:gd name="T5" fmla="*/ 0 h 17"/>
                      <a:gd name="T6" fmla="*/ 3 w 26"/>
                      <a:gd name="T7" fmla="*/ 10 h 17"/>
                      <a:gd name="T8" fmla="*/ 7 w 26"/>
                      <a:gd name="T9" fmla="*/ 14 h 17"/>
                    </a:gdLst>
                    <a:ahLst/>
                    <a:cxnLst>
                      <a:cxn ang="0">
                        <a:pos x="T0" y="T1"/>
                      </a:cxn>
                      <a:cxn ang="0">
                        <a:pos x="T2" y="T3"/>
                      </a:cxn>
                      <a:cxn ang="0">
                        <a:pos x="T4" y="T5"/>
                      </a:cxn>
                      <a:cxn ang="0">
                        <a:pos x="T6" y="T7"/>
                      </a:cxn>
                      <a:cxn ang="0">
                        <a:pos x="T8" y="T9"/>
                      </a:cxn>
                    </a:cxnLst>
                    <a:rect l="0" t="0" r="r" b="b"/>
                    <a:pathLst>
                      <a:path w="26" h="17">
                        <a:moveTo>
                          <a:pt x="7" y="14"/>
                        </a:moveTo>
                        <a:cubicBezTo>
                          <a:pt x="11" y="9"/>
                          <a:pt x="16" y="6"/>
                          <a:pt x="22" y="6"/>
                        </a:cubicBezTo>
                        <a:cubicBezTo>
                          <a:pt x="26" y="6"/>
                          <a:pt x="25" y="0"/>
                          <a:pt x="22" y="0"/>
                        </a:cubicBezTo>
                        <a:cubicBezTo>
                          <a:pt x="14" y="1"/>
                          <a:pt x="7" y="4"/>
                          <a:pt x="3" y="10"/>
                        </a:cubicBezTo>
                        <a:cubicBezTo>
                          <a:pt x="0" y="13"/>
                          <a:pt x="5" y="17"/>
                          <a:pt x="7" y="14"/>
                        </a:cubicBezTo>
                        <a:close/>
                      </a:path>
                    </a:pathLst>
                  </a:custGeom>
                  <a:solidFill>
                    <a:srgbClr val="1D2052"/>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3">
                    <a:extLst>
                      <a:ext uri="{FF2B5EF4-FFF2-40B4-BE49-F238E27FC236}">
                        <a16:creationId xmlns:a16="http://schemas.microsoft.com/office/drawing/2014/main" id="{254F418E-5E52-45EB-992B-2C7C3AD93E09}"/>
                      </a:ext>
                    </a:extLst>
                  </p:cNvPr>
                  <p:cNvSpPr>
                    <a:spLocks noEditPoints="1"/>
                  </p:cNvSpPr>
                  <p:nvPr/>
                </p:nvSpPr>
                <p:spPr bwMode="auto">
                  <a:xfrm>
                    <a:off x="3018104" y="1963507"/>
                    <a:ext cx="1329748" cy="587305"/>
                  </a:xfrm>
                  <a:custGeom>
                    <a:avLst/>
                    <a:gdLst>
                      <a:gd name="T0" fmla="*/ 152 w 153"/>
                      <a:gd name="T1" fmla="*/ 31 h 68"/>
                      <a:gd name="T2" fmla="*/ 128 w 153"/>
                      <a:gd name="T3" fmla="*/ 24 h 68"/>
                      <a:gd name="T4" fmla="*/ 97 w 153"/>
                      <a:gd name="T5" fmla="*/ 1 h 68"/>
                      <a:gd name="T6" fmla="*/ 70 w 153"/>
                      <a:gd name="T7" fmla="*/ 28 h 68"/>
                      <a:gd name="T8" fmla="*/ 63 w 153"/>
                      <a:gd name="T9" fmla="*/ 26 h 68"/>
                      <a:gd name="T10" fmla="*/ 56 w 153"/>
                      <a:gd name="T11" fmla="*/ 29 h 68"/>
                      <a:gd name="T12" fmla="*/ 27 w 153"/>
                      <a:gd name="T13" fmla="*/ 6 h 68"/>
                      <a:gd name="T14" fmla="*/ 1 w 153"/>
                      <a:gd name="T15" fmla="*/ 39 h 68"/>
                      <a:gd name="T16" fmla="*/ 31 w 153"/>
                      <a:gd name="T17" fmla="*/ 67 h 68"/>
                      <a:gd name="T18" fmla="*/ 57 w 153"/>
                      <a:gd name="T19" fmla="*/ 34 h 68"/>
                      <a:gd name="T20" fmla="*/ 57 w 153"/>
                      <a:gd name="T21" fmla="*/ 33 h 68"/>
                      <a:gd name="T22" fmla="*/ 57 w 153"/>
                      <a:gd name="T23" fmla="*/ 33 h 68"/>
                      <a:gd name="T24" fmla="*/ 63 w 153"/>
                      <a:gd name="T25" fmla="*/ 29 h 68"/>
                      <a:gd name="T26" fmla="*/ 63 w 153"/>
                      <a:gd name="T27" fmla="*/ 29 h 68"/>
                      <a:gd name="T28" fmla="*/ 70 w 153"/>
                      <a:gd name="T29" fmla="*/ 32 h 68"/>
                      <a:gd name="T30" fmla="*/ 70 w 153"/>
                      <a:gd name="T31" fmla="*/ 33 h 68"/>
                      <a:gd name="T32" fmla="*/ 101 w 153"/>
                      <a:gd name="T33" fmla="*/ 62 h 68"/>
                      <a:gd name="T34" fmla="*/ 128 w 153"/>
                      <a:gd name="T35" fmla="*/ 29 h 68"/>
                      <a:gd name="T36" fmla="*/ 128 w 153"/>
                      <a:gd name="T37" fmla="*/ 28 h 68"/>
                      <a:gd name="T38" fmla="*/ 150 w 153"/>
                      <a:gd name="T39" fmla="*/ 35 h 68"/>
                      <a:gd name="T40" fmla="*/ 151 w 153"/>
                      <a:gd name="T41" fmla="*/ 35 h 68"/>
                      <a:gd name="T42" fmla="*/ 153 w 153"/>
                      <a:gd name="T43" fmla="*/ 34 h 68"/>
                      <a:gd name="T44" fmla="*/ 152 w 153"/>
                      <a:gd name="T45" fmla="*/ 31 h 68"/>
                      <a:gd name="T46" fmla="*/ 31 w 153"/>
                      <a:gd name="T47" fmla="*/ 63 h 68"/>
                      <a:gd name="T48" fmla="*/ 4 w 153"/>
                      <a:gd name="T49" fmla="*/ 38 h 68"/>
                      <a:gd name="T50" fmla="*/ 27 w 153"/>
                      <a:gd name="T51" fmla="*/ 10 h 68"/>
                      <a:gd name="T52" fmla="*/ 53 w 153"/>
                      <a:gd name="T53" fmla="*/ 35 h 68"/>
                      <a:gd name="T54" fmla="*/ 31 w 153"/>
                      <a:gd name="T55" fmla="*/ 63 h 68"/>
                      <a:gd name="T56" fmla="*/ 101 w 153"/>
                      <a:gd name="T57" fmla="*/ 58 h 68"/>
                      <a:gd name="T58" fmla="*/ 73 w 153"/>
                      <a:gd name="T59" fmla="*/ 33 h 68"/>
                      <a:gd name="T60" fmla="*/ 97 w 153"/>
                      <a:gd name="T61" fmla="*/ 4 h 68"/>
                      <a:gd name="T62" fmla="*/ 125 w 153"/>
                      <a:gd name="T63" fmla="*/ 29 h 68"/>
                      <a:gd name="T64" fmla="*/ 101 w 153"/>
                      <a:gd name="T65"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68">
                        <a:moveTo>
                          <a:pt x="152" y="31"/>
                        </a:moveTo>
                        <a:cubicBezTo>
                          <a:pt x="128" y="24"/>
                          <a:pt x="128" y="24"/>
                          <a:pt x="128" y="24"/>
                        </a:cubicBezTo>
                        <a:cubicBezTo>
                          <a:pt x="124" y="10"/>
                          <a:pt x="111" y="0"/>
                          <a:pt x="97" y="1"/>
                        </a:cubicBezTo>
                        <a:cubicBezTo>
                          <a:pt x="83" y="2"/>
                          <a:pt x="71" y="14"/>
                          <a:pt x="70" y="28"/>
                        </a:cubicBezTo>
                        <a:cubicBezTo>
                          <a:pt x="68" y="26"/>
                          <a:pt x="65" y="26"/>
                          <a:pt x="63" y="26"/>
                        </a:cubicBezTo>
                        <a:cubicBezTo>
                          <a:pt x="60" y="26"/>
                          <a:pt x="58" y="28"/>
                          <a:pt x="56" y="29"/>
                        </a:cubicBezTo>
                        <a:cubicBezTo>
                          <a:pt x="53" y="15"/>
                          <a:pt x="40" y="5"/>
                          <a:pt x="27" y="6"/>
                        </a:cubicBezTo>
                        <a:cubicBezTo>
                          <a:pt x="11" y="7"/>
                          <a:pt x="0" y="22"/>
                          <a:pt x="1" y="39"/>
                        </a:cubicBezTo>
                        <a:cubicBezTo>
                          <a:pt x="2" y="55"/>
                          <a:pt x="16" y="68"/>
                          <a:pt x="31" y="67"/>
                        </a:cubicBezTo>
                        <a:cubicBezTo>
                          <a:pt x="47" y="66"/>
                          <a:pt x="58" y="51"/>
                          <a:pt x="57" y="34"/>
                        </a:cubicBezTo>
                        <a:cubicBezTo>
                          <a:pt x="57" y="34"/>
                          <a:pt x="57" y="34"/>
                          <a:pt x="57" y="33"/>
                        </a:cubicBezTo>
                        <a:cubicBezTo>
                          <a:pt x="57" y="33"/>
                          <a:pt x="57" y="33"/>
                          <a:pt x="57" y="33"/>
                        </a:cubicBezTo>
                        <a:cubicBezTo>
                          <a:pt x="57" y="33"/>
                          <a:pt x="60" y="30"/>
                          <a:pt x="63" y="29"/>
                        </a:cubicBezTo>
                        <a:cubicBezTo>
                          <a:pt x="63" y="29"/>
                          <a:pt x="63" y="29"/>
                          <a:pt x="63" y="29"/>
                        </a:cubicBezTo>
                        <a:cubicBezTo>
                          <a:pt x="65" y="29"/>
                          <a:pt x="67" y="30"/>
                          <a:pt x="70" y="32"/>
                        </a:cubicBezTo>
                        <a:cubicBezTo>
                          <a:pt x="70" y="33"/>
                          <a:pt x="70" y="33"/>
                          <a:pt x="70" y="33"/>
                        </a:cubicBezTo>
                        <a:cubicBezTo>
                          <a:pt x="71" y="50"/>
                          <a:pt x="85" y="63"/>
                          <a:pt x="101" y="62"/>
                        </a:cubicBezTo>
                        <a:cubicBezTo>
                          <a:pt x="118" y="60"/>
                          <a:pt x="130" y="46"/>
                          <a:pt x="128" y="29"/>
                        </a:cubicBezTo>
                        <a:cubicBezTo>
                          <a:pt x="128" y="29"/>
                          <a:pt x="128" y="28"/>
                          <a:pt x="128" y="28"/>
                        </a:cubicBezTo>
                        <a:cubicBezTo>
                          <a:pt x="150" y="35"/>
                          <a:pt x="150" y="35"/>
                          <a:pt x="150" y="35"/>
                        </a:cubicBezTo>
                        <a:cubicBezTo>
                          <a:pt x="151" y="35"/>
                          <a:pt x="151" y="35"/>
                          <a:pt x="151" y="35"/>
                        </a:cubicBezTo>
                        <a:cubicBezTo>
                          <a:pt x="152" y="35"/>
                          <a:pt x="153" y="34"/>
                          <a:pt x="153" y="34"/>
                        </a:cubicBezTo>
                        <a:cubicBezTo>
                          <a:pt x="153" y="33"/>
                          <a:pt x="153" y="32"/>
                          <a:pt x="152" y="31"/>
                        </a:cubicBezTo>
                        <a:close/>
                        <a:moveTo>
                          <a:pt x="31" y="63"/>
                        </a:moveTo>
                        <a:cubicBezTo>
                          <a:pt x="17" y="64"/>
                          <a:pt x="6" y="53"/>
                          <a:pt x="4" y="38"/>
                        </a:cubicBezTo>
                        <a:cubicBezTo>
                          <a:pt x="3" y="24"/>
                          <a:pt x="13" y="11"/>
                          <a:pt x="27" y="10"/>
                        </a:cubicBezTo>
                        <a:cubicBezTo>
                          <a:pt x="40" y="9"/>
                          <a:pt x="52" y="20"/>
                          <a:pt x="53" y="35"/>
                        </a:cubicBezTo>
                        <a:cubicBezTo>
                          <a:pt x="55" y="49"/>
                          <a:pt x="44" y="62"/>
                          <a:pt x="31" y="63"/>
                        </a:cubicBezTo>
                        <a:close/>
                        <a:moveTo>
                          <a:pt x="101" y="58"/>
                        </a:moveTo>
                        <a:cubicBezTo>
                          <a:pt x="87" y="59"/>
                          <a:pt x="75" y="48"/>
                          <a:pt x="73" y="33"/>
                        </a:cubicBezTo>
                        <a:cubicBezTo>
                          <a:pt x="72" y="18"/>
                          <a:pt x="83" y="6"/>
                          <a:pt x="97" y="4"/>
                        </a:cubicBezTo>
                        <a:cubicBezTo>
                          <a:pt x="111" y="3"/>
                          <a:pt x="124" y="15"/>
                          <a:pt x="125" y="29"/>
                        </a:cubicBezTo>
                        <a:cubicBezTo>
                          <a:pt x="126" y="44"/>
                          <a:pt x="115" y="57"/>
                          <a:pt x="101" y="58"/>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4">
                    <a:extLst>
                      <a:ext uri="{FF2B5EF4-FFF2-40B4-BE49-F238E27FC236}">
                        <a16:creationId xmlns:a16="http://schemas.microsoft.com/office/drawing/2014/main" id="{E68B6FFE-F0B9-4091-8AA0-6AA5B802D1F2}"/>
                      </a:ext>
                    </a:extLst>
                  </p:cNvPr>
                  <p:cNvSpPr>
                    <a:spLocks/>
                  </p:cNvSpPr>
                  <p:nvPr/>
                </p:nvSpPr>
                <p:spPr bwMode="auto">
                  <a:xfrm>
                    <a:off x="2765083" y="4972059"/>
                    <a:ext cx="478340" cy="467258"/>
                  </a:xfrm>
                  <a:custGeom>
                    <a:avLst/>
                    <a:gdLst>
                      <a:gd name="T0" fmla="*/ 44 w 55"/>
                      <a:gd name="T1" fmla="*/ 1 h 54"/>
                      <a:gd name="T2" fmla="*/ 10 w 55"/>
                      <a:gd name="T3" fmla="*/ 0 h 54"/>
                      <a:gd name="T4" fmla="*/ 6 w 55"/>
                      <a:gd name="T5" fmla="*/ 1 h 54"/>
                      <a:gd name="T6" fmla="*/ 8 w 55"/>
                      <a:gd name="T7" fmla="*/ 4 h 54"/>
                      <a:gd name="T8" fmla="*/ 21 w 55"/>
                      <a:gd name="T9" fmla="*/ 10 h 54"/>
                      <a:gd name="T10" fmla="*/ 2 w 55"/>
                      <a:gd name="T11" fmla="*/ 20 h 54"/>
                      <a:gd name="T12" fmla="*/ 0 w 55"/>
                      <a:gd name="T13" fmla="*/ 23 h 54"/>
                      <a:gd name="T14" fmla="*/ 4 w 55"/>
                      <a:gd name="T15" fmla="*/ 25 h 54"/>
                      <a:gd name="T16" fmla="*/ 20 w 55"/>
                      <a:gd name="T17" fmla="*/ 19 h 54"/>
                      <a:gd name="T18" fmla="*/ 9 w 55"/>
                      <a:gd name="T19" fmla="*/ 29 h 54"/>
                      <a:gd name="T20" fmla="*/ 4 w 55"/>
                      <a:gd name="T21" fmla="*/ 38 h 54"/>
                      <a:gd name="T22" fmla="*/ 4 w 55"/>
                      <a:gd name="T23" fmla="*/ 39 h 54"/>
                      <a:gd name="T24" fmla="*/ 5 w 55"/>
                      <a:gd name="T25" fmla="*/ 40 h 54"/>
                      <a:gd name="T26" fmla="*/ 11 w 55"/>
                      <a:gd name="T27" fmla="*/ 38 h 54"/>
                      <a:gd name="T28" fmla="*/ 25 w 55"/>
                      <a:gd name="T29" fmla="*/ 27 h 54"/>
                      <a:gd name="T30" fmla="*/ 16 w 55"/>
                      <a:gd name="T31" fmla="*/ 48 h 54"/>
                      <a:gd name="T32" fmla="*/ 17 w 55"/>
                      <a:gd name="T33" fmla="*/ 51 h 54"/>
                      <a:gd name="T34" fmla="*/ 20 w 55"/>
                      <a:gd name="T35" fmla="*/ 49 h 54"/>
                      <a:gd name="T36" fmla="*/ 32 w 55"/>
                      <a:gd name="T37" fmla="*/ 31 h 54"/>
                      <a:gd name="T38" fmla="*/ 30 w 55"/>
                      <a:gd name="T39" fmla="*/ 40 h 54"/>
                      <a:gd name="T40" fmla="*/ 31 w 55"/>
                      <a:gd name="T41" fmla="*/ 51 h 54"/>
                      <a:gd name="T42" fmla="*/ 33 w 55"/>
                      <a:gd name="T43" fmla="*/ 53 h 54"/>
                      <a:gd name="T44" fmla="*/ 36 w 55"/>
                      <a:gd name="T45" fmla="*/ 52 h 54"/>
                      <a:gd name="T46" fmla="*/ 37 w 55"/>
                      <a:gd name="T47" fmla="*/ 49 h 54"/>
                      <a:gd name="T48" fmla="*/ 40 w 55"/>
                      <a:gd name="T49" fmla="*/ 32 h 54"/>
                      <a:gd name="T50" fmla="*/ 41 w 55"/>
                      <a:gd name="T51" fmla="*/ 29 h 54"/>
                      <a:gd name="T52" fmla="*/ 43 w 55"/>
                      <a:gd name="T53" fmla="*/ 27 h 54"/>
                      <a:gd name="T54" fmla="*/ 55 w 55"/>
                      <a:gd name="T55"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54">
                        <a:moveTo>
                          <a:pt x="44" y="1"/>
                        </a:moveTo>
                        <a:cubicBezTo>
                          <a:pt x="33" y="4"/>
                          <a:pt x="21" y="2"/>
                          <a:pt x="10" y="0"/>
                        </a:cubicBezTo>
                        <a:cubicBezTo>
                          <a:pt x="8" y="0"/>
                          <a:pt x="6" y="0"/>
                          <a:pt x="6" y="1"/>
                        </a:cubicBezTo>
                        <a:cubicBezTo>
                          <a:pt x="6" y="3"/>
                          <a:pt x="7" y="4"/>
                          <a:pt x="8" y="4"/>
                        </a:cubicBezTo>
                        <a:cubicBezTo>
                          <a:pt x="12" y="6"/>
                          <a:pt x="16" y="8"/>
                          <a:pt x="21" y="10"/>
                        </a:cubicBezTo>
                        <a:cubicBezTo>
                          <a:pt x="14" y="13"/>
                          <a:pt x="8" y="16"/>
                          <a:pt x="2" y="20"/>
                        </a:cubicBezTo>
                        <a:cubicBezTo>
                          <a:pt x="1" y="21"/>
                          <a:pt x="0" y="22"/>
                          <a:pt x="0" y="23"/>
                        </a:cubicBezTo>
                        <a:cubicBezTo>
                          <a:pt x="0" y="25"/>
                          <a:pt x="2" y="25"/>
                          <a:pt x="4" y="25"/>
                        </a:cubicBezTo>
                        <a:cubicBezTo>
                          <a:pt x="10" y="24"/>
                          <a:pt x="15" y="22"/>
                          <a:pt x="20" y="19"/>
                        </a:cubicBezTo>
                        <a:cubicBezTo>
                          <a:pt x="16" y="22"/>
                          <a:pt x="13" y="25"/>
                          <a:pt x="9" y="29"/>
                        </a:cubicBezTo>
                        <a:cubicBezTo>
                          <a:pt x="7" y="32"/>
                          <a:pt x="4" y="34"/>
                          <a:pt x="4" y="38"/>
                        </a:cubicBezTo>
                        <a:cubicBezTo>
                          <a:pt x="4" y="38"/>
                          <a:pt x="4" y="39"/>
                          <a:pt x="4" y="39"/>
                        </a:cubicBezTo>
                        <a:cubicBezTo>
                          <a:pt x="5" y="40"/>
                          <a:pt x="5" y="40"/>
                          <a:pt x="5" y="40"/>
                        </a:cubicBezTo>
                        <a:cubicBezTo>
                          <a:pt x="7" y="40"/>
                          <a:pt x="9" y="39"/>
                          <a:pt x="11" y="38"/>
                        </a:cubicBezTo>
                        <a:cubicBezTo>
                          <a:pt x="16" y="35"/>
                          <a:pt x="21" y="31"/>
                          <a:pt x="25" y="27"/>
                        </a:cubicBezTo>
                        <a:cubicBezTo>
                          <a:pt x="21" y="33"/>
                          <a:pt x="16" y="40"/>
                          <a:pt x="16" y="48"/>
                        </a:cubicBezTo>
                        <a:cubicBezTo>
                          <a:pt x="16" y="49"/>
                          <a:pt x="16" y="50"/>
                          <a:pt x="17" y="51"/>
                        </a:cubicBezTo>
                        <a:cubicBezTo>
                          <a:pt x="18" y="51"/>
                          <a:pt x="19" y="50"/>
                          <a:pt x="20" y="49"/>
                        </a:cubicBezTo>
                        <a:cubicBezTo>
                          <a:pt x="24" y="44"/>
                          <a:pt x="28" y="37"/>
                          <a:pt x="32" y="31"/>
                        </a:cubicBezTo>
                        <a:cubicBezTo>
                          <a:pt x="31" y="34"/>
                          <a:pt x="31" y="37"/>
                          <a:pt x="30" y="40"/>
                        </a:cubicBezTo>
                        <a:cubicBezTo>
                          <a:pt x="30" y="44"/>
                          <a:pt x="29" y="48"/>
                          <a:pt x="31" y="51"/>
                        </a:cubicBezTo>
                        <a:cubicBezTo>
                          <a:pt x="32" y="52"/>
                          <a:pt x="32" y="53"/>
                          <a:pt x="33" y="53"/>
                        </a:cubicBezTo>
                        <a:cubicBezTo>
                          <a:pt x="34" y="54"/>
                          <a:pt x="35" y="53"/>
                          <a:pt x="36" y="52"/>
                        </a:cubicBezTo>
                        <a:cubicBezTo>
                          <a:pt x="37" y="51"/>
                          <a:pt x="37" y="50"/>
                          <a:pt x="37" y="49"/>
                        </a:cubicBezTo>
                        <a:cubicBezTo>
                          <a:pt x="38" y="43"/>
                          <a:pt x="39" y="38"/>
                          <a:pt x="40" y="32"/>
                        </a:cubicBezTo>
                        <a:cubicBezTo>
                          <a:pt x="40" y="31"/>
                          <a:pt x="40" y="30"/>
                          <a:pt x="41" y="29"/>
                        </a:cubicBezTo>
                        <a:cubicBezTo>
                          <a:pt x="41" y="28"/>
                          <a:pt x="42" y="28"/>
                          <a:pt x="43" y="27"/>
                        </a:cubicBezTo>
                        <a:cubicBezTo>
                          <a:pt x="47" y="25"/>
                          <a:pt x="51" y="22"/>
                          <a:pt x="55" y="20"/>
                        </a:cubicBezTo>
                      </a:path>
                    </a:pathLst>
                  </a:custGeom>
                  <a:solidFill>
                    <a:srgbClr val="FFCDD5"/>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45">
                    <a:extLst>
                      <a:ext uri="{FF2B5EF4-FFF2-40B4-BE49-F238E27FC236}">
                        <a16:creationId xmlns:a16="http://schemas.microsoft.com/office/drawing/2014/main" id="{905D3EF4-A1A4-4695-8FB5-A4C665B19FC8}"/>
                      </a:ext>
                    </a:extLst>
                  </p:cNvPr>
                  <p:cNvSpPr>
                    <a:spLocks/>
                  </p:cNvSpPr>
                  <p:nvPr/>
                </p:nvSpPr>
                <p:spPr bwMode="auto">
                  <a:xfrm>
                    <a:off x="3130764" y="3337579"/>
                    <a:ext cx="1495966" cy="1902276"/>
                  </a:xfrm>
                  <a:custGeom>
                    <a:avLst/>
                    <a:gdLst>
                      <a:gd name="T0" fmla="*/ 166 w 172"/>
                      <a:gd name="T1" fmla="*/ 69 h 220"/>
                      <a:gd name="T2" fmla="*/ 142 w 172"/>
                      <a:gd name="T3" fmla="*/ 0 h 220"/>
                      <a:gd name="T4" fmla="*/ 125 w 172"/>
                      <a:gd name="T5" fmla="*/ 10 h 220"/>
                      <a:gd name="T6" fmla="*/ 114 w 172"/>
                      <a:gd name="T7" fmla="*/ 41 h 220"/>
                      <a:gd name="T8" fmla="*/ 114 w 172"/>
                      <a:gd name="T9" fmla="*/ 41 h 220"/>
                      <a:gd name="T10" fmla="*/ 1 w 172"/>
                      <a:gd name="T11" fmla="*/ 189 h 220"/>
                      <a:gd name="T12" fmla="*/ 0 w 172"/>
                      <a:gd name="T13" fmla="*/ 210 h 220"/>
                      <a:gd name="T14" fmla="*/ 0 w 172"/>
                      <a:gd name="T15" fmla="*/ 217 h 220"/>
                      <a:gd name="T16" fmla="*/ 166 w 172"/>
                      <a:gd name="T17"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20">
                        <a:moveTo>
                          <a:pt x="166" y="69"/>
                        </a:moveTo>
                        <a:cubicBezTo>
                          <a:pt x="166" y="69"/>
                          <a:pt x="172" y="18"/>
                          <a:pt x="142" y="0"/>
                        </a:cubicBezTo>
                        <a:cubicBezTo>
                          <a:pt x="136" y="1"/>
                          <a:pt x="129" y="6"/>
                          <a:pt x="125" y="10"/>
                        </a:cubicBezTo>
                        <a:cubicBezTo>
                          <a:pt x="118" y="19"/>
                          <a:pt x="116" y="30"/>
                          <a:pt x="114" y="41"/>
                        </a:cubicBezTo>
                        <a:cubicBezTo>
                          <a:pt x="114" y="41"/>
                          <a:pt x="114" y="41"/>
                          <a:pt x="114" y="41"/>
                        </a:cubicBezTo>
                        <a:cubicBezTo>
                          <a:pt x="114" y="41"/>
                          <a:pt x="105" y="176"/>
                          <a:pt x="1" y="189"/>
                        </a:cubicBezTo>
                        <a:cubicBezTo>
                          <a:pt x="0" y="196"/>
                          <a:pt x="0" y="203"/>
                          <a:pt x="0" y="210"/>
                        </a:cubicBezTo>
                        <a:cubicBezTo>
                          <a:pt x="0" y="213"/>
                          <a:pt x="0" y="215"/>
                          <a:pt x="0" y="217"/>
                        </a:cubicBezTo>
                        <a:cubicBezTo>
                          <a:pt x="29" y="220"/>
                          <a:pt x="135" y="219"/>
                          <a:pt x="166" y="69"/>
                        </a:cubicBez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a:extLst>
                    <a:ext uri="{FF2B5EF4-FFF2-40B4-BE49-F238E27FC236}">
                      <a16:creationId xmlns:a16="http://schemas.microsoft.com/office/drawing/2014/main" id="{C49D1868-0FCE-4A68-A185-47B8084CE226}"/>
                    </a:ext>
                  </a:extLst>
                </p:cNvPr>
                <p:cNvGrpSpPr/>
                <p:nvPr/>
              </p:nvGrpSpPr>
              <p:grpSpPr>
                <a:xfrm>
                  <a:off x="3774924" y="3853814"/>
                  <a:ext cx="1441451" cy="1690687"/>
                  <a:chOff x="8070448" y="4177743"/>
                  <a:chExt cx="1441451" cy="1690687"/>
                </a:xfrm>
              </p:grpSpPr>
              <p:sp>
                <p:nvSpPr>
                  <p:cNvPr id="134" name="Freeform 78">
                    <a:extLst>
                      <a:ext uri="{FF2B5EF4-FFF2-40B4-BE49-F238E27FC236}">
                        <a16:creationId xmlns:a16="http://schemas.microsoft.com/office/drawing/2014/main" id="{17B54CE6-89CD-4BFB-90E6-302C6219CE53}"/>
                      </a:ext>
                    </a:extLst>
                  </p:cNvPr>
                  <p:cNvSpPr>
                    <a:spLocks/>
                  </p:cNvSpPr>
                  <p:nvPr/>
                </p:nvSpPr>
                <p:spPr bwMode="auto">
                  <a:xfrm flipH="1">
                    <a:off x="8830861" y="4873068"/>
                    <a:ext cx="681038" cy="52387"/>
                  </a:xfrm>
                  <a:custGeom>
                    <a:avLst/>
                    <a:gdLst>
                      <a:gd name="T0" fmla="*/ 0 w 281"/>
                      <a:gd name="T1" fmla="*/ 22 h 22"/>
                      <a:gd name="T2" fmla="*/ 281 w 281"/>
                      <a:gd name="T3" fmla="*/ 15 h 22"/>
                    </a:gdLst>
                    <a:ahLst/>
                    <a:cxnLst>
                      <a:cxn ang="0">
                        <a:pos x="T0" y="T1"/>
                      </a:cxn>
                      <a:cxn ang="0">
                        <a:pos x="T2" y="T3"/>
                      </a:cxn>
                    </a:cxnLst>
                    <a:rect l="0" t="0" r="r" b="b"/>
                    <a:pathLst>
                      <a:path w="281" h="22">
                        <a:moveTo>
                          <a:pt x="0" y="22"/>
                        </a:moveTo>
                        <a:cubicBezTo>
                          <a:pt x="0" y="22"/>
                          <a:pt x="227" y="0"/>
                          <a:pt x="281" y="1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Freeform 79">
                    <a:extLst>
                      <a:ext uri="{FF2B5EF4-FFF2-40B4-BE49-F238E27FC236}">
                        <a16:creationId xmlns:a16="http://schemas.microsoft.com/office/drawing/2014/main" id="{00590058-8529-42E8-9791-45E361DC6425}"/>
                      </a:ext>
                    </a:extLst>
                  </p:cNvPr>
                  <p:cNvSpPr>
                    <a:spLocks/>
                  </p:cNvSpPr>
                  <p:nvPr/>
                </p:nvSpPr>
                <p:spPr bwMode="auto">
                  <a:xfrm flipH="1">
                    <a:off x="8291111" y="5204855"/>
                    <a:ext cx="704850" cy="120650"/>
                  </a:xfrm>
                  <a:custGeom>
                    <a:avLst/>
                    <a:gdLst>
                      <a:gd name="T0" fmla="*/ 0 w 291"/>
                      <a:gd name="T1" fmla="*/ 40 h 50"/>
                      <a:gd name="T2" fmla="*/ 291 w 291"/>
                      <a:gd name="T3" fmla="*/ 50 h 50"/>
                    </a:gdLst>
                    <a:ahLst/>
                    <a:cxnLst>
                      <a:cxn ang="0">
                        <a:pos x="T0" y="T1"/>
                      </a:cxn>
                      <a:cxn ang="0">
                        <a:pos x="T2" y="T3"/>
                      </a:cxn>
                    </a:cxnLst>
                    <a:rect l="0" t="0" r="r" b="b"/>
                    <a:pathLst>
                      <a:path w="291" h="50">
                        <a:moveTo>
                          <a:pt x="0" y="40"/>
                        </a:moveTo>
                        <a:cubicBezTo>
                          <a:pt x="0" y="40"/>
                          <a:pt x="183" y="0"/>
                          <a:pt x="291" y="50"/>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6">
                    <a:extLst>
                      <a:ext uri="{FF2B5EF4-FFF2-40B4-BE49-F238E27FC236}">
                        <a16:creationId xmlns:a16="http://schemas.microsoft.com/office/drawing/2014/main" id="{0DF9E9ED-3307-4BC3-B112-AF67BD5974D4}"/>
                      </a:ext>
                    </a:extLst>
                  </p:cNvPr>
                  <p:cNvSpPr>
                    <a:spLocks/>
                  </p:cNvSpPr>
                  <p:nvPr/>
                </p:nvSpPr>
                <p:spPr bwMode="auto">
                  <a:xfrm flipH="1">
                    <a:off x="8070448" y="4177743"/>
                    <a:ext cx="1392238" cy="1330325"/>
                  </a:xfrm>
                  <a:custGeom>
                    <a:avLst/>
                    <a:gdLst>
                      <a:gd name="T0" fmla="*/ 172 w 575"/>
                      <a:gd name="T1" fmla="*/ 402 h 549"/>
                      <a:gd name="T2" fmla="*/ 566 w 575"/>
                      <a:gd name="T3" fmla="*/ 527 h 549"/>
                      <a:gd name="T4" fmla="*/ 403 w 575"/>
                      <a:gd name="T5" fmla="*/ 147 h 549"/>
                      <a:gd name="T6" fmla="*/ 8 w 575"/>
                      <a:gd name="T7" fmla="*/ 22 h 549"/>
                      <a:gd name="T8" fmla="*/ 172 w 575"/>
                      <a:gd name="T9" fmla="*/ 402 h 549"/>
                    </a:gdLst>
                    <a:ahLst/>
                    <a:cxnLst>
                      <a:cxn ang="0">
                        <a:pos x="T0" y="T1"/>
                      </a:cxn>
                      <a:cxn ang="0">
                        <a:pos x="T2" y="T3"/>
                      </a:cxn>
                      <a:cxn ang="0">
                        <a:pos x="T4" y="T5"/>
                      </a:cxn>
                      <a:cxn ang="0">
                        <a:pos x="T6" y="T7"/>
                      </a:cxn>
                      <a:cxn ang="0">
                        <a:pos x="T8" y="T9"/>
                      </a:cxn>
                    </a:cxnLst>
                    <a:rect l="0" t="0" r="r" b="b"/>
                    <a:pathLst>
                      <a:path w="575" h="549">
                        <a:moveTo>
                          <a:pt x="172" y="402"/>
                        </a:moveTo>
                        <a:cubicBezTo>
                          <a:pt x="287" y="507"/>
                          <a:pt x="435" y="549"/>
                          <a:pt x="566" y="527"/>
                        </a:cubicBezTo>
                        <a:cubicBezTo>
                          <a:pt x="575" y="394"/>
                          <a:pt x="519" y="251"/>
                          <a:pt x="403" y="147"/>
                        </a:cubicBezTo>
                        <a:cubicBezTo>
                          <a:pt x="287" y="42"/>
                          <a:pt x="140" y="0"/>
                          <a:pt x="8" y="22"/>
                        </a:cubicBezTo>
                        <a:cubicBezTo>
                          <a:pt x="0" y="155"/>
                          <a:pt x="56" y="298"/>
                          <a:pt x="172" y="40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Line 117">
                    <a:extLst>
                      <a:ext uri="{FF2B5EF4-FFF2-40B4-BE49-F238E27FC236}">
                        <a16:creationId xmlns:a16="http://schemas.microsoft.com/office/drawing/2014/main" id="{9D5CB00F-42D3-4104-9A37-3B8A5D817382}"/>
                      </a:ext>
                    </a:extLst>
                  </p:cNvPr>
                  <p:cNvSpPr>
                    <a:spLocks noChangeShapeType="1"/>
                  </p:cNvSpPr>
                  <p:nvPr/>
                </p:nvSpPr>
                <p:spPr bwMode="auto">
                  <a:xfrm flipH="1">
                    <a:off x="8145061" y="4330143"/>
                    <a:ext cx="1193800" cy="10826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18">
                    <a:extLst>
                      <a:ext uri="{FF2B5EF4-FFF2-40B4-BE49-F238E27FC236}">
                        <a16:creationId xmlns:a16="http://schemas.microsoft.com/office/drawing/2014/main" id="{7BD2DFE2-A7D3-4027-8916-5718A25E4B74}"/>
                      </a:ext>
                    </a:extLst>
                  </p:cNvPr>
                  <p:cNvSpPr>
                    <a:spLocks noChangeShapeType="1"/>
                  </p:cNvSpPr>
                  <p:nvPr/>
                </p:nvSpPr>
                <p:spPr bwMode="auto">
                  <a:xfrm flipV="1">
                    <a:off x="9092798" y="4299980"/>
                    <a:ext cx="11113" cy="252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19">
                    <a:extLst>
                      <a:ext uri="{FF2B5EF4-FFF2-40B4-BE49-F238E27FC236}">
                        <a16:creationId xmlns:a16="http://schemas.microsoft.com/office/drawing/2014/main" id="{A897558C-7D27-40A7-8BB6-F642578D9353}"/>
                      </a:ext>
                    </a:extLst>
                  </p:cNvPr>
                  <p:cNvSpPr>
                    <a:spLocks noChangeShapeType="1"/>
                  </p:cNvSpPr>
                  <p:nvPr/>
                </p:nvSpPr>
                <p:spPr bwMode="auto">
                  <a:xfrm flipV="1">
                    <a:off x="8889598" y="4423805"/>
                    <a:ext cx="14288" cy="3127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20">
                    <a:extLst>
                      <a:ext uri="{FF2B5EF4-FFF2-40B4-BE49-F238E27FC236}">
                        <a16:creationId xmlns:a16="http://schemas.microsoft.com/office/drawing/2014/main" id="{91985A53-747F-47A7-89F9-87B363329FD3}"/>
                      </a:ext>
                    </a:extLst>
                  </p:cNvPr>
                  <p:cNvSpPr>
                    <a:spLocks noChangeShapeType="1"/>
                  </p:cNvSpPr>
                  <p:nvPr/>
                </p:nvSpPr>
                <p:spPr bwMode="auto">
                  <a:xfrm flipV="1">
                    <a:off x="8684811" y="4399993"/>
                    <a:ext cx="26988" cy="520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121">
                    <a:extLst>
                      <a:ext uri="{FF2B5EF4-FFF2-40B4-BE49-F238E27FC236}">
                        <a16:creationId xmlns:a16="http://schemas.microsoft.com/office/drawing/2014/main" id="{5CC6B321-50E9-4F0C-A925-E1225364BE4B}"/>
                      </a:ext>
                    </a:extLst>
                  </p:cNvPr>
                  <p:cNvSpPr>
                    <a:spLocks noChangeShapeType="1"/>
                  </p:cNvSpPr>
                  <p:nvPr/>
                </p:nvSpPr>
                <p:spPr bwMode="auto">
                  <a:xfrm flipV="1">
                    <a:off x="8481611" y="4598430"/>
                    <a:ext cx="25400" cy="506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122">
                    <a:extLst>
                      <a:ext uri="{FF2B5EF4-FFF2-40B4-BE49-F238E27FC236}">
                        <a16:creationId xmlns:a16="http://schemas.microsoft.com/office/drawing/2014/main" id="{CFA9D35A-A52A-4675-A93F-E8AFC2E30647}"/>
                      </a:ext>
                    </a:extLst>
                  </p:cNvPr>
                  <p:cNvSpPr>
                    <a:spLocks noChangeShapeType="1"/>
                  </p:cNvSpPr>
                  <p:nvPr/>
                </p:nvSpPr>
                <p:spPr bwMode="auto">
                  <a:xfrm flipV="1">
                    <a:off x="8278411" y="5008005"/>
                    <a:ext cx="14288" cy="2809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23">
                    <a:extLst>
                      <a:ext uri="{FF2B5EF4-FFF2-40B4-BE49-F238E27FC236}">
                        <a16:creationId xmlns:a16="http://schemas.microsoft.com/office/drawing/2014/main" id="{DFB8047B-3DEC-4BEB-B04A-CAE440B2B825}"/>
                      </a:ext>
                    </a:extLst>
                  </p:cNvPr>
                  <p:cNvSpPr>
                    <a:spLocks noChangeShapeType="1"/>
                  </p:cNvSpPr>
                  <p:nvPr/>
                </p:nvSpPr>
                <p:spPr bwMode="auto">
                  <a:xfrm>
                    <a:off x="9119786" y="4533343"/>
                    <a:ext cx="254000" cy="12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24">
                    <a:extLst>
                      <a:ext uri="{FF2B5EF4-FFF2-40B4-BE49-F238E27FC236}">
                        <a16:creationId xmlns:a16="http://schemas.microsoft.com/office/drawing/2014/main" id="{B4632D79-47F8-4244-AA2B-8EDE011E899C}"/>
                      </a:ext>
                    </a:extLst>
                  </p:cNvPr>
                  <p:cNvSpPr>
                    <a:spLocks noChangeShapeType="1"/>
                  </p:cNvSpPr>
                  <p:nvPr/>
                </p:nvSpPr>
                <p:spPr bwMode="auto">
                  <a:xfrm>
                    <a:off x="8914998" y="4717493"/>
                    <a:ext cx="395288" cy="190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25">
                    <a:extLst>
                      <a:ext uri="{FF2B5EF4-FFF2-40B4-BE49-F238E27FC236}">
                        <a16:creationId xmlns:a16="http://schemas.microsoft.com/office/drawing/2014/main" id="{858EED15-D148-4C47-9A16-DBF8C7A8C43B}"/>
                      </a:ext>
                    </a:extLst>
                  </p:cNvPr>
                  <p:cNvSpPr>
                    <a:spLocks noChangeShapeType="1"/>
                  </p:cNvSpPr>
                  <p:nvPr/>
                </p:nvSpPr>
                <p:spPr bwMode="auto">
                  <a:xfrm>
                    <a:off x="8711798" y="4901643"/>
                    <a:ext cx="493713" cy="238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126">
                    <a:extLst>
                      <a:ext uri="{FF2B5EF4-FFF2-40B4-BE49-F238E27FC236}">
                        <a16:creationId xmlns:a16="http://schemas.microsoft.com/office/drawing/2014/main" id="{38FDE536-D301-45A9-9CC6-F4470B10AFE8}"/>
                      </a:ext>
                    </a:extLst>
                  </p:cNvPr>
                  <p:cNvSpPr>
                    <a:spLocks noChangeShapeType="1"/>
                  </p:cNvSpPr>
                  <p:nvPr/>
                </p:nvSpPr>
                <p:spPr bwMode="auto">
                  <a:xfrm>
                    <a:off x="8508598" y="5085793"/>
                    <a:ext cx="506413" cy="26987"/>
                  </a:xfrm>
                  <a:prstGeom prst="line">
                    <a:avLst/>
                  </a:prstGeom>
                  <a:noFill/>
                  <a:ln w="14288" cap="flat">
                    <a:solidFill>
                      <a:srgbClr val="0C115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127">
                    <a:extLst>
                      <a:ext uri="{FF2B5EF4-FFF2-40B4-BE49-F238E27FC236}">
                        <a16:creationId xmlns:a16="http://schemas.microsoft.com/office/drawing/2014/main" id="{1346CF25-C980-4C8A-BADC-109776827596}"/>
                      </a:ext>
                    </a:extLst>
                  </p:cNvPr>
                  <p:cNvSpPr>
                    <a:spLocks noChangeShapeType="1"/>
                  </p:cNvSpPr>
                  <p:nvPr/>
                </p:nvSpPr>
                <p:spPr bwMode="auto">
                  <a:xfrm>
                    <a:off x="8305398" y="5269943"/>
                    <a:ext cx="436563" cy="222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8">
                    <a:extLst>
                      <a:ext uri="{FF2B5EF4-FFF2-40B4-BE49-F238E27FC236}">
                        <a16:creationId xmlns:a16="http://schemas.microsoft.com/office/drawing/2014/main" id="{8FFF11E8-679E-4F4F-A10E-51A00EDB8910}"/>
                      </a:ext>
                    </a:extLst>
                  </p:cNvPr>
                  <p:cNvSpPr>
                    <a:spLocks/>
                  </p:cNvSpPr>
                  <p:nvPr/>
                </p:nvSpPr>
                <p:spPr bwMode="auto">
                  <a:xfrm flipH="1">
                    <a:off x="8416523" y="4846080"/>
                    <a:ext cx="1014413" cy="1022350"/>
                  </a:xfrm>
                  <a:custGeom>
                    <a:avLst/>
                    <a:gdLst>
                      <a:gd name="T0" fmla="*/ 150 w 419"/>
                      <a:gd name="T1" fmla="*/ 339 h 422"/>
                      <a:gd name="T2" fmla="*/ 154 w 419"/>
                      <a:gd name="T3" fmla="*/ 387 h 422"/>
                      <a:gd name="T4" fmla="*/ 50 w 419"/>
                      <a:gd name="T5" fmla="*/ 422 h 422"/>
                      <a:gd name="T6" fmla="*/ 23 w 419"/>
                      <a:gd name="T7" fmla="*/ 323 h 422"/>
                      <a:gd name="T8" fmla="*/ 419 w 419"/>
                      <a:gd name="T9" fmla="*/ 111 h 422"/>
                      <a:gd name="T10" fmla="*/ 255 w 419"/>
                      <a:gd name="T11" fmla="*/ 328 h 422"/>
                      <a:gd name="T12" fmla="*/ 183 w 419"/>
                      <a:gd name="T13" fmla="*/ 373 h 422"/>
                      <a:gd name="T14" fmla="*/ 150 w 419"/>
                      <a:gd name="T15" fmla="*/ 339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22">
                        <a:moveTo>
                          <a:pt x="150" y="339"/>
                        </a:moveTo>
                        <a:cubicBezTo>
                          <a:pt x="154" y="387"/>
                          <a:pt x="154" y="387"/>
                          <a:pt x="154" y="387"/>
                        </a:cubicBezTo>
                        <a:cubicBezTo>
                          <a:pt x="119" y="403"/>
                          <a:pt x="84" y="415"/>
                          <a:pt x="50" y="422"/>
                        </a:cubicBezTo>
                        <a:cubicBezTo>
                          <a:pt x="37" y="391"/>
                          <a:pt x="28" y="358"/>
                          <a:pt x="23" y="323"/>
                        </a:cubicBezTo>
                        <a:cubicBezTo>
                          <a:pt x="0" y="153"/>
                          <a:pt x="224" y="0"/>
                          <a:pt x="419" y="111"/>
                        </a:cubicBezTo>
                        <a:cubicBezTo>
                          <a:pt x="402" y="182"/>
                          <a:pt x="344" y="263"/>
                          <a:pt x="255" y="328"/>
                        </a:cubicBezTo>
                        <a:cubicBezTo>
                          <a:pt x="231" y="345"/>
                          <a:pt x="208" y="360"/>
                          <a:pt x="183" y="373"/>
                        </a:cubicBezTo>
                        <a:lnTo>
                          <a:pt x="150" y="339"/>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9">
                    <a:extLst>
                      <a:ext uri="{FF2B5EF4-FFF2-40B4-BE49-F238E27FC236}">
                        <a16:creationId xmlns:a16="http://schemas.microsoft.com/office/drawing/2014/main" id="{A22CBA83-99C0-410B-876B-653B87AF5FCD}"/>
                      </a:ext>
                    </a:extLst>
                  </p:cNvPr>
                  <p:cNvSpPr>
                    <a:spLocks/>
                  </p:cNvSpPr>
                  <p:nvPr/>
                </p:nvSpPr>
                <p:spPr bwMode="auto">
                  <a:xfrm flipH="1">
                    <a:off x="8416523" y="5114368"/>
                    <a:ext cx="893763" cy="754062"/>
                  </a:xfrm>
                  <a:custGeom>
                    <a:avLst/>
                    <a:gdLst>
                      <a:gd name="T0" fmla="*/ 0 w 369"/>
                      <a:gd name="T1" fmla="*/ 311 h 311"/>
                      <a:gd name="T2" fmla="*/ 369 w 369"/>
                      <a:gd name="T3" fmla="*/ 0 h 311"/>
                    </a:gdLst>
                    <a:ahLst/>
                    <a:cxnLst>
                      <a:cxn ang="0">
                        <a:pos x="T0" y="T1"/>
                      </a:cxn>
                      <a:cxn ang="0">
                        <a:pos x="T2" y="T3"/>
                      </a:cxn>
                    </a:cxnLst>
                    <a:rect l="0" t="0" r="r" b="b"/>
                    <a:pathLst>
                      <a:path w="369" h="311">
                        <a:moveTo>
                          <a:pt x="0" y="311"/>
                        </a:moveTo>
                        <a:cubicBezTo>
                          <a:pt x="0" y="311"/>
                          <a:pt x="62" y="16"/>
                          <a:pt x="369" y="0"/>
                        </a:cubicBezTo>
                      </a:path>
                    </a:pathLst>
                  </a:custGeom>
                  <a:noFill/>
                  <a:ln w="14288"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30">
                    <a:extLst>
                      <a:ext uri="{FF2B5EF4-FFF2-40B4-BE49-F238E27FC236}">
                        <a16:creationId xmlns:a16="http://schemas.microsoft.com/office/drawing/2014/main" id="{84322478-CADF-4FCF-AAE1-9B6EE08AFBAC}"/>
                      </a:ext>
                    </a:extLst>
                  </p:cNvPr>
                  <p:cNvSpPr>
                    <a:spLocks noChangeShapeType="1"/>
                  </p:cNvSpPr>
                  <p:nvPr/>
                </p:nvSpPr>
                <p:spPr bwMode="auto">
                  <a:xfrm flipH="1" flipV="1">
                    <a:off x="9230911" y="5657293"/>
                    <a:ext cx="134938" cy="317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Line 131">
                    <a:extLst>
                      <a:ext uri="{FF2B5EF4-FFF2-40B4-BE49-F238E27FC236}">
                        <a16:creationId xmlns:a16="http://schemas.microsoft.com/office/drawing/2014/main" id="{839EAF29-741C-40C2-8A12-9858A6C2F942}"/>
                      </a:ext>
                    </a:extLst>
                  </p:cNvPr>
                  <p:cNvSpPr>
                    <a:spLocks noChangeShapeType="1"/>
                  </p:cNvSpPr>
                  <p:nvPr/>
                </p:nvSpPr>
                <p:spPr bwMode="auto">
                  <a:xfrm flipH="1" flipV="1">
                    <a:off x="9153124" y="5522355"/>
                    <a:ext cx="222250" cy="285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Line 132">
                    <a:extLst>
                      <a:ext uri="{FF2B5EF4-FFF2-40B4-BE49-F238E27FC236}">
                        <a16:creationId xmlns:a16="http://schemas.microsoft.com/office/drawing/2014/main" id="{6DAE0E47-FC0F-4FFC-BC2D-D31A36745226}"/>
                      </a:ext>
                    </a:extLst>
                  </p:cNvPr>
                  <p:cNvSpPr>
                    <a:spLocks noChangeShapeType="1"/>
                  </p:cNvSpPr>
                  <p:nvPr/>
                </p:nvSpPr>
                <p:spPr bwMode="auto">
                  <a:xfrm flipH="1" flipV="1">
                    <a:off x="9057873" y="5400118"/>
                    <a:ext cx="290513" cy="15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33">
                    <a:extLst>
                      <a:ext uri="{FF2B5EF4-FFF2-40B4-BE49-F238E27FC236}">
                        <a16:creationId xmlns:a16="http://schemas.microsoft.com/office/drawing/2014/main" id="{1417495B-97DB-46D3-9BB2-BE73A3B3AF2C}"/>
                      </a:ext>
                    </a:extLst>
                  </p:cNvPr>
                  <p:cNvSpPr>
                    <a:spLocks noChangeShapeType="1"/>
                  </p:cNvSpPr>
                  <p:nvPr/>
                </p:nvSpPr>
                <p:spPr bwMode="auto">
                  <a:xfrm flipH="1">
                    <a:off x="8949923" y="5269943"/>
                    <a:ext cx="319088" cy="333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34">
                    <a:extLst>
                      <a:ext uri="{FF2B5EF4-FFF2-40B4-BE49-F238E27FC236}">
                        <a16:creationId xmlns:a16="http://schemas.microsoft.com/office/drawing/2014/main" id="{50A58DB2-2D5A-423D-AA5D-B13E41AF735D}"/>
                      </a:ext>
                    </a:extLst>
                  </p:cNvPr>
                  <p:cNvSpPr>
                    <a:spLocks noChangeShapeType="1"/>
                  </p:cNvSpPr>
                  <p:nvPr/>
                </p:nvSpPr>
                <p:spPr bwMode="auto">
                  <a:xfrm flipH="1">
                    <a:off x="8848323" y="5163580"/>
                    <a:ext cx="309563" cy="73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35">
                    <a:extLst>
                      <a:ext uri="{FF2B5EF4-FFF2-40B4-BE49-F238E27FC236}">
                        <a16:creationId xmlns:a16="http://schemas.microsoft.com/office/drawing/2014/main" id="{9F1516FE-44B2-48BE-BD0C-6EE90B149EAA}"/>
                      </a:ext>
                    </a:extLst>
                  </p:cNvPr>
                  <p:cNvSpPr>
                    <a:spLocks noChangeShapeType="1"/>
                  </p:cNvSpPr>
                  <p:nvPr/>
                </p:nvSpPr>
                <p:spPr bwMode="auto">
                  <a:xfrm flipH="1">
                    <a:off x="8700686" y="5071505"/>
                    <a:ext cx="296863" cy="968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136">
                    <a:extLst>
                      <a:ext uri="{FF2B5EF4-FFF2-40B4-BE49-F238E27FC236}">
                        <a16:creationId xmlns:a16="http://schemas.microsoft.com/office/drawing/2014/main" id="{AC6B830C-0FDE-4812-A5EC-B29BAF4589D3}"/>
                      </a:ext>
                    </a:extLst>
                  </p:cNvPr>
                  <p:cNvSpPr>
                    <a:spLocks noChangeShapeType="1"/>
                  </p:cNvSpPr>
                  <p:nvPr/>
                </p:nvSpPr>
                <p:spPr bwMode="auto">
                  <a:xfrm flipH="1">
                    <a:off x="8553049" y="5025468"/>
                    <a:ext cx="260350" cy="1031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137">
                    <a:extLst>
                      <a:ext uri="{FF2B5EF4-FFF2-40B4-BE49-F238E27FC236}">
                        <a16:creationId xmlns:a16="http://schemas.microsoft.com/office/drawing/2014/main" id="{C1C45724-5F76-46C6-99DB-3AB087126B39}"/>
                      </a:ext>
                    </a:extLst>
                  </p:cNvPr>
                  <p:cNvSpPr>
                    <a:spLocks noChangeShapeType="1"/>
                  </p:cNvSpPr>
                  <p:nvPr/>
                </p:nvSpPr>
                <p:spPr bwMode="auto">
                  <a:xfrm flipV="1">
                    <a:off x="9170586" y="5660468"/>
                    <a:ext cx="65088" cy="1666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38">
                    <a:extLst>
                      <a:ext uri="{FF2B5EF4-FFF2-40B4-BE49-F238E27FC236}">
                        <a16:creationId xmlns:a16="http://schemas.microsoft.com/office/drawing/2014/main" id="{201FA60B-2879-46EF-8375-2AFB75511901}"/>
                      </a:ext>
                    </a:extLst>
                  </p:cNvPr>
                  <p:cNvSpPr>
                    <a:spLocks noChangeShapeType="1"/>
                  </p:cNvSpPr>
                  <p:nvPr/>
                </p:nvSpPr>
                <p:spPr bwMode="auto">
                  <a:xfrm flipH="1">
                    <a:off x="9070574" y="5522355"/>
                    <a:ext cx="82550" cy="266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39">
                    <a:extLst>
                      <a:ext uri="{FF2B5EF4-FFF2-40B4-BE49-F238E27FC236}">
                        <a16:creationId xmlns:a16="http://schemas.microsoft.com/office/drawing/2014/main" id="{ED4D3B14-B399-4568-8724-BFFF07CE1A87}"/>
                      </a:ext>
                    </a:extLst>
                  </p:cNvPr>
                  <p:cNvSpPr>
                    <a:spLocks noChangeShapeType="1"/>
                  </p:cNvSpPr>
                  <p:nvPr/>
                </p:nvSpPr>
                <p:spPr bwMode="auto">
                  <a:xfrm flipH="1">
                    <a:off x="8932461" y="5400118"/>
                    <a:ext cx="125413" cy="3175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40">
                    <a:extLst>
                      <a:ext uri="{FF2B5EF4-FFF2-40B4-BE49-F238E27FC236}">
                        <a16:creationId xmlns:a16="http://schemas.microsoft.com/office/drawing/2014/main" id="{342E0923-6105-4090-8C0F-AC12B5E33536}"/>
                      </a:ext>
                    </a:extLst>
                  </p:cNvPr>
                  <p:cNvSpPr>
                    <a:spLocks noChangeShapeType="1"/>
                  </p:cNvSpPr>
                  <p:nvPr/>
                </p:nvSpPr>
                <p:spPr bwMode="auto">
                  <a:xfrm flipH="1">
                    <a:off x="8802286" y="5303280"/>
                    <a:ext cx="147638" cy="327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141">
                    <a:extLst>
                      <a:ext uri="{FF2B5EF4-FFF2-40B4-BE49-F238E27FC236}">
                        <a16:creationId xmlns:a16="http://schemas.microsoft.com/office/drawing/2014/main" id="{A19FDDF1-740D-4251-823C-0CE732FABEF8}"/>
                      </a:ext>
                    </a:extLst>
                  </p:cNvPr>
                  <p:cNvSpPr>
                    <a:spLocks noChangeShapeType="1"/>
                  </p:cNvSpPr>
                  <p:nvPr/>
                </p:nvSpPr>
                <p:spPr bwMode="auto">
                  <a:xfrm flipH="1">
                    <a:off x="8695924" y="5236605"/>
                    <a:ext cx="152400" cy="3048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Line 142">
                    <a:extLst>
                      <a:ext uri="{FF2B5EF4-FFF2-40B4-BE49-F238E27FC236}">
                        <a16:creationId xmlns:a16="http://schemas.microsoft.com/office/drawing/2014/main" id="{53DD6270-E693-4106-9742-BF767A86C232}"/>
                      </a:ext>
                    </a:extLst>
                  </p:cNvPr>
                  <p:cNvSpPr>
                    <a:spLocks noChangeShapeType="1"/>
                  </p:cNvSpPr>
                  <p:nvPr/>
                </p:nvSpPr>
                <p:spPr bwMode="auto">
                  <a:xfrm flipH="1">
                    <a:off x="8583211" y="5168343"/>
                    <a:ext cx="117475" cy="2587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43">
                    <a:extLst>
                      <a:ext uri="{FF2B5EF4-FFF2-40B4-BE49-F238E27FC236}">
                        <a16:creationId xmlns:a16="http://schemas.microsoft.com/office/drawing/2014/main" id="{0950D95C-488E-4C35-ACEA-80E4F7CBC4A5}"/>
                      </a:ext>
                    </a:extLst>
                  </p:cNvPr>
                  <p:cNvSpPr>
                    <a:spLocks noChangeShapeType="1"/>
                  </p:cNvSpPr>
                  <p:nvPr/>
                </p:nvSpPr>
                <p:spPr bwMode="auto">
                  <a:xfrm flipH="1">
                    <a:off x="8494311" y="5128655"/>
                    <a:ext cx="58738" cy="1682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50" name="Group 249">
              <a:extLst>
                <a:ext uri="{FF2B5EF4-FFF2-40B4-BE49-F238E27FC236}">
                  <a16:creationId xmlns:a16="http://schemas.microsoft.com/office/drawing/2014/main" id="{FDE8DEC0-6D34-4B34-A472-1523D1A43D16}"/>
                </a:ext>
              </a:extLst>
            </p:cNvPr>
            <p:cNvGrpSpPr/>
            <p:nvPr/>
          </p:nvGrpSpPr>
          <p:grpSpPr>
            <a:xfrm>
              <a:off x="5839473" y="2536430"/>
              <a:ext cx="735874" cy="495300"/>
              <a:chOff x="5930900" y="3317875"/>
              <a:chExt cx="330200" cy="222250"/>
            </a:xfrm>
            <a:gradFill>
              <a:gsLst>
                <a:gs pos="21000">
                  <a:srgbClr val="3B40A3"/>
                </a:gs>
                <a:gs pos="100000">
                  <a:srgbClr val="531B96"/>
                </a:gs>
              </a:gsLst>
              <a:lin ang="2700000" scaled="0"/>
            </a:gradFill>
          </p:grpSpPr>
          <p:sp>
            <p:nvSpPr>
              <p:cNvPr id="248" name="Freeform 49">
                <a:extLst>
                  <a:ext uri="{FF2B5EF4-FFF2-40B4-BE49-F238E27FC236}">
                    <a16:creationId xmlns:a16="http://schemas.microsoft.com/office/drawing/2014/main" id="{797B3404-5DCE-4050-AAB5-4C44B5430169}"/>
                  </a:ext>
                </a:extLst>
              </p:cNvPr>
              <p:cNvSpPr>
                <a:spLocks noEditPoints="1"/>
              </p:cNvSpPr>
              <p:nvPr/>
            </p:nvSpPr>
            <p:spPr bwMode="auto">
              <a:xfrm>
                <a:off x="5930900" y="3317875"/>
                <a:ext cx="158750" cy="222250"/>
              </a:xfrm>
              <a:custGeom>
                <a:avLst/>
                <a:gdLst>
                  <a:gd name="T0" fmla="*/ 50 w 52"/>
                  <a:gd name="T1" fmla="*/ 72 h 72"/>
                  <a:gd name="T2" fmla="*/ 26 w 52"/>
                  <a:gd name="T3" fmla="*/ 72 h 72"/>
                  <a:gd name="T4" fmla="*/ 24 w 52"/>
                  <a:gd name="T5" fmla="*/ 70 h 72"/>
                  <a:gd name="T6" fmla="*/ 24 w 52"/>
                  <a:gd name="T7" fmla="*/ 50 h 72"/>
                  <a:gd name="T8" fmla="*/ 2 w 52"/>
                  <a:gd name="T9" fmla="*/ 50 h 72"/>
                  <a:gd name="T10" fmla="*/ 0 w 52"/>
                  <a:gd name="T11" fmla="*/ 48 h 72"/>
                  <a:gd name="T12" fmla="*/ 0 w 52"/>
                  <a:gd name="T13" fmla="*/ 2 h 72"/>
                  <a:gd name="T14" fmla="*/ 2 w 52"/>
                  <a:gd name="T15" fmla="*/ 0 h 72"/>
                  <a:gd name="T16" fmla="*/ 50 w 52"/>
                  <a:gd name="T17" fmla="*/ 0 h 72"/>
                  <a:gd name="T18" fmla="*/ 52 w 52"/>
                  <a:gd name="T19" fmla="*/ 2 h 72"/>
                  <a:gd name="T20" fmla="*/ 52 w 52"/>
                  <a:gd name="T21" fmla="*/ 70 h 72"/>
                  <a:gd name="T22" fmla="*/ 50 w 52"/>
                  <a:gd name="T23" fmla="*/ 72 h 72"/>
                  <a:gd name="T24" fmla="*/ 28 w 52"/>
                  <a:gd name="T25" fmla="*/ 68 h 72"/>
                  <a:gd name="T26" fmla="*/ 48 w 52"/>
                  <a:gd name="T27" fmla="*/ 68 h 72"/>
                  <a:gd name="T28" fmla="*/ 48 w 52"/>
                  <a:gd name="T29" fmla="*/ 4 h 72"/>
                  <a:gd name="T30" fmla="*/ 4 w 52"/>
                  <a:gd name="T31" fmla="*/ 4 h 72"/>
                  <a:gd name="T32" fmla="*/ 4 w 52"/>
                  <a:gd name="T33" fmla="*/ 46 h 72"/>
                  <a:gd name="T34" fmla="*/ 26 w 52"/>
                  <a:gd name="T35" fmla="*/ 46 h 72"/>
                  <a:gd name="T36" fmla="*/ 28 w 52"/>
                  <a:gd name="T37" fmla="*/ 48 h 72"/>
                  <a:gd name="T38" fmla="*/ 28 w 52"/>
                  <a:gd name="T3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72">
                    <a:moveTo>
                      <a:pt x="50" y="72"/>
                    </a:moveTo>
                    <a:cubicBezTo>
                      <a:pt x="26" y="72"/>
                      <a:pt x="26" y="72"/>
                      <a:pt x="26" y="72"/>
                    </a:cubicBezTo>
                    <a:cubicBezTo>
                      <a:pt x="25" y="72"/>
                      <a:pt x="24" y="71"/>
                      <a:pt x="24" y="70"/>
                    </a:cubicBezTo>
                    <a:cubicBezTo>
                      <a:pt x="24" y="50"/>
                      <a:pt x="24" y="50"/>
                      <a:pt x="24" y="50"/>
                    </a:cubicBezTo>
                    <a:cubicBezTo>
                      <a:pt x="2" y="50"/>
                      <a:pt x="2" y="50"/>
                      <a:pt x="2" y="50"/>
                    </a:cubicBezTo>
                    <a:cubicBezTo>
                      <a:pt x="1" y="50"/>
                      <a:pt x="0" y="49"/>
                      <a:pt x="0" y="48"/>
                    </a:cubicBezTo>
                    <a:cubicBezTo>
                      <a:pt x="0" y="2"/>
                      <a:pt x="0" y="2"/>
                      <a:pt x="0" y="2"/>
                    </a:cubicBezTo>
                    <a:cubicBezTo>
                      <a:pt x="0" y="1"/>
                      <a:pt x="1" y="0"/>
                      <a:pt x="2" y="0"/>
                    </a:cubicBezTo>
                    <a:cubicBezTo>
                      <a:pt x="50" y="0"/>
                      <a:pt x="50" y="0"/>
                      <a:pt x="50" y="0"/>
                    </a:cubicBezTo>
                    <a:cubicBezTo>
                      <a:pt x="51" y="0"/>
                      <a:pt x="52" y="1"/>
                      <a:pt x="52" y="2"/>
                    </a:cubicBezTo>
                    <a:cubicBezTo>
                      <a:pt x="52" y="70"/>
                      <a:pt x="52" y="70"/>
                      <a:pt x="52" y="70"/>
                    </a:cubicBezTo>
                    <a:cubicBezTo>
                      <a:pt x="52" y="71"/>
                      <a:pt x="51" y="72"/>
                      <a:pt x="50" y="72"/>
                    </a:cubicBezTo>
                    <a:close/>
                    <a:moveTo>
                      <a:pt x="28" y="68"/>
                    </a:moveTo>
                    <a:cubicBezTo>
                      <a:pt x="48" y="68"/>
                      <a:pt x="48" y="68"/>
                      <a:pt x="48" y="68"/>
                    </a:cubicBezTo>
                    <a:cubicBezTo>
                      <a:pt x="48" y="4"/>
                      <a:pt x="48" y="4"/>
                      <a:pt x="48" y="4"/>
                    </a:cubicBezTo>
                    <a:cubicBezTo>
                      <a:pt x="4" y="4"/>
                      <a:pt x="4" y="4"/>
                      <a:pt x="4" y="4"/>
                    </a:cubicBezTo>
                    <a:cubicBezTo>
                      <a:pt x="4" y="46"/>
                      <a:pt x="4" y="46"/>
                      <a:pt x="4" y="46"/>
                    </a:cubicBezTo>
                    <a:cubicBezTo>
                      <a:pt x="26" y="46"/>
                      <a:pt x="26" y="46"/>
                      <a:pt x="26" y="46"/>
                    </a:cubicBezTo>
                    <a:cubicBezTo>
                      <a:pt x="27" y="46"/>
                      <a:pt x="28" y="47"/>
                      <a:pt x="28" y="48"/>
                    </a:cubicBezTo>
                    <a:lnTo>
                      <a:pt x="28" y="68"/>
                    </a:lnTo>
                    <a:close/>
                  </a:path>
                </a:pathLst>
              </a:cu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49" name="Freeform 50">
                <a:extLst>
                  <a:ext uri="{FF2B5EF4-FFF2-40B4-BE49-F238E27FC236}">
                    <a16:creationId xmlns:a16="http://schemas.microsoft.com/office/drawing/2014/main" id="{73C333F4-DE8D-4B81-8841-89453BBD41A8}"/>
                  </a:ext>
                </a:extLst>
              </p:cNvPr>
              <p:cNvSpPr>
                <a:spLocks noEditPoints="1"/>
              </p:cNvSpPr>
              <p:nvPr/>
            </p:nvSpPr>
            <p:spPr bwMode="auto">
              <a:xfrm>
                <a:off x="6111875" y="3317875"/>
                <a:ext cx="149225" cy="222250"/>
              </a:xfrm>
              <a:custGeom>
                <a:avLst/>
                <a:gdLst>
                  <a:gd name="T0" fmla="*/ 47 w 49"/>
                  <a:gd name="T1" fmla="*/ 72 h 72"/>
                  <a:gd name="T2" fmla="*/ 24 w 49"/>
                  <a:gd name="T3" fmla="*/ 72 h 72"/>
                  <a:gd name="T4" fmla="*/ 22 w 49"/>
                  <a:gd name="T5" fmla="*/ 70 h 72"/>
                  <a:gd name="T6" fmla="*/ 22 w 49"/>
                  <a:gd name="T7" fmla="*/ 50 h 72"/>
                  <a:gd name="T8" fmla="*/ 2 w 49"/>
                  <a:gd name="T9" fmla="*/ 50 h 72"/>
                  <a:gd name="T10" fmla="*/ 0 w 49"/>
                  <a:gd name="T11" fmla="*/ 48 h 72"/>
                  <a:gd name="T12" fmla="*/ 0 w 49"/>
                  <a:gd name="T13" fmla="*/ 2 h 72"/>
                  <a:gd name="T14" fmla="*/ 2 w 49"/>
                  <a:gd name="T15" fmla="*/ 0 h 72"/>
                  <a:gd name="T16" fmla="*/ 47 w 49"/>
                  <a:gd name="T17" fmla="*/ 0 h 72"/>
                  <a:gd name="T18" fmla="*/ 49 w 49"/>
                  <a:gd name="T19" fmla="*/ 2 h 72"/>
                  <a:gd name="T20" fmla="*/ 49 w 49"/>
                  <a:gd name="T21" fmla="*/ 70 h 72"/>
                  <a:gd name="T22" fmla="*/ 47 w 49"/>
                  <a:gd name="T23" fmla="*/ 72 h 72"/>
                  <a:gd name="T24" fmla="*/ 26 w 49"/>
                  <a:gd name="T25" fmla="*/ 68 h 72"/>
                  <a:gd name="T26" fmla="*/ 45 w 49"/>
                  <a:gd name="T27" fmla="*/ 68 h 72"/>
                  <a:gd name="T28" fmla="*/ 45 w 49"/>
                  <a:gd name="T29" fmla="*/ 4 h 72"/>
                  <a:gd name="T30" fmla="*/ 4 w 49"/>
                  <a:gd name="T31" fmla="*/ 4 h 72"/>
                  <a:gd name="T32" fmla="*/ 4 w 49"/>
                  <a:gd name="T33" fmla="*/ 46 h 72"/>
                  <a:gd name="T34" fmla="*/ 24 w 49"/>
                  <a:gd name="T35" fmla="*/ 46 h 72"/>
                  <a:gd name="T36" fmla="*/ 26 w 49"/>
                  <a:gd name="T37" fmla="*/ 48 h 72"/>
                  <a:gd name="T38" fmla="*/ 26 w 49"/>
                  <a:gd name="T3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72">
                    <a:moveTo>
                      <a:pt x="47" y="72"/>
                    </a:moveTo>
                    <a:cubicBezTo>
                      <a:pt x="24" y="72"/>
                      <a:pt x="24" y="72"/>
                      <a:pt x="24" y="72"/>
                    </a:cubicBezTo>
                    <a:cubicBezTo>
                      <a:pt x="23" y="72"/>
                      <a:pt x="22" y="71"/>
                      <a:pt x="22" y="70"/>
                    </a:cubicBezTo>
                    <a:cubicBezTo>
                      <a:pt x="22" y="50"/>
                      <a:pt x="22" y="50"/>
                      <a:pt x="22" y="50"/>
                    </a:cubicBezTo>
                    <a:cubicBezTo>
                      <a:pt x="2" y="50"/>
                      <a:pt x="2" y="50"/>
                      <a:pt x="2" y="50"/>
                    </a:cubicBezTo>
                    <a:cubicBezTo>
                      <a:pt x="1" y="50"/>
                      <a:pt x="0" y="49"/>
                      <a:pt x="0" y="48"/>
                    </a:cubicBezTo>
                    <a:cubicBezTo>
                      <a:pt x="0" y="2"/>
                      <a:pt x="0" y="2"/>
                      <a:pt x="0" y="2"/>
                    </a:cubicBezTo>
                    <a:cubicBezTo>
                      <a:pt x="0" y="1"/>
                      <a:pt x="1" y="0"/>
                      <a:pt x="2" y="0"/>
                    </a:cubicBezTo>
                    <a:cubicBezTo>
                      <a:pt x="47" y="0"/>
                      <a:pt x="47" y="0"/>
                      <a:pt x="47" y="0"/>
                    </a:cubicBezTo>
                    <a:cubicBezTo>
                      <a:pt x="48" y="0"/>
                      <a:pt x="49" y="1"/>
                      <a:pt x="49" y="2"/>
                    </a:cubicBezTo>
                    <a:cubicBezTo>
                      <a:pt x="49" y="70"/>
                      <a:pt x="49" y="70"/>
                      <a:pt x="49" y="70"/>
                    </a:cubicBezTo>
                    <a:cubicBezTo>
                      <a:pt x="49" y="71"/>
                      <a:pt x="48" y="72"/>
                      <a:pt x="47" y="72"/>
                    </a:cubicBezTo>
                    <a:close/>
                    <a:moveTo>
                      <a:pt x="26" y="68"/>
                    </a:moveTo>
                    <a:cubicBezTo>
                      <a:pt x="45" y="68"/>
                      <a:pt x="45" y="68"/>
                      <a:pt x="45" y="68"/>
                    </a:cubicBezTo>
                    <a:cubicBezTo>
                      <a:pt x="45" y="4"/>
                      <a:pt x="45" y="4"/>
                      <a:pt x="45" y="4"/>
                    </a:cubicBezTo>
                    <a:cubicBezTo>
                      <a:pt x="4" y="4"/>
                      <a:pt x="4" y="4"/>
                      <a:pt x="4" y="4"/>
                    </a:cubicBezTo>
                    <a:cubicBezTo>
                      <a:pt x="4" y="46"/>
                      <a:pt x="4" y="46"/>
                      <a:pt x="4" y="46"/>
                    </a:cubicBezTo>
                    <a:cubicBezTo>
                      <a:pt x="24" y="46"/>
                      <a:pt x="24" y="46"/>
                      <a:pt x="24" y="46"/>
                    </a:cubicBezTo>
                    <a:cubicBezTo>
                      <a:pt x="26" y="46"/>
                      <a:pt x="26" y="47"/>
                      <a:pt x="26" y="48"/>
                    </a:cubicBezTo>
                    <a:lnTo>
                      <a:pt x="26" y="68"/>
                    </a:lnTo>
                    <a:close/>
                  </a:path>
                </a:pathLst>
              </a:cu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sp>
          <p:nvSpPr>
            <p:cNvPr id="251" name="Rectangle 250">
              <a:extLst>
                <a:ext uri="{FF2B5EF4-FFF2-40B4-BE49-F238E27FC236}">
                  <a16:creationId xmlns:a16="http://schemas.microsoft.com/office/drawing/2014/main" id="{67BCBB5B-C7B9-4380-B740-C54C1134FD72}"/>
                </a:ext>
              </a:extLst>
            </p:cNvPr>
            <p:cNvSpPr/>
            <p:nvPr/>
          </p:nvSpPr>
          <p:spPr>
            <a:xfrm>
              <a:off x="6487324" y="3260855"/>
              <a:ext cx="4538014" cy="1661993"/>
            </a:xfrm>
            <a:prstGeom prst="rect">
              <a:avLst/>
            </a:prstGeom>
          </p:spPr>
          <p:txBody>
            <a:bodyPr wrap="square" lIns="0" tIns="0" rIns="0" bIns="0">
              <a:spAutoFit/>
            </a:bodyPr>
            <a:lstStyle/>
            <a:p>
              <a:r>
                <a:rPr lang="en-US" dirty="0">
                  <a:solidFill>
                    <a:schemeClr val="tx1">
                      <a:lumMod val="75000"/>
                      <a:lumOff val="25000"/>
                    </a:schemeClr>
                  </a:solidFill>
                </a:rPr>
                <a:t>Lorem ipsum dolor sit </a:t>
              </a:r>
              <a:r>
                <a:rPr lang="en-US" dirty="0" err="1">
                  <a:solidFill>
                    <a:schemeClr val="tx1">
                      <a:lumMod val="75000"/>
                      <a:lumOff val="25000"/>
                    </a:schemeClr>
                  </a:solidFill>
                </a:rPr>
                <a:t>amet</a:t>
              </a:r>
              <a:r>
                <a:rPr lang="en-US" dirty="0">
                  <a:solidFill>
                    <a:schemeClr val="tx1">
                      <a:lumMod val="75000"/>
                      <a:lumOff val="25000"/>
                    </a:schemeClr>
                  </a:solidFill>
                </a:rPr>
                <a:t>, </a:t>
              </a:r>
              <a:r>
                <a:rPr lang="en-US" dirty="0" err="1">
                  <a:solidFill>
                    <a:schemeClr val="tx1">
                      <a:lumMod val="75000"/>
                      <a:lumOff val="25000"/>
                    </a:schemeClr>
                  </a:solidFill>
                </a:rPr>
                <a:t>consectetur</a:t>
              </a:r>
              <a:r>
                <a:rPr lang="en-US" dirty="0">
                  <a:solidFill>
                    <a:schemeClr val="tx1">
                      <a:lumMod val="75000"/>
                      <a:lumOff val="25000"/>
                    </a:schemeClr>
                  </a:solidFill>
                </a:rPr>
                <a:t> </a:t>
              </a:r>
              <a:r>
                <a:rPr lang="en-US" dirty="0" err="1">
                  <a:solidFill>
                    <a:schemeClr val="tx1">
                      <a:lumMod val="75000"/>
                      <a:lumOff val="25000"/>
                    </a:schemeClr>
                  </a:solidFill>
                </a:rPr>
                <a:t>adipiscing</a:t>
              </a:r>
              <a:r>
                <a:rPr lang="en-US" dirty="0">
                  <a:solidFill>
                    <a:schemeClr val="tx1">
                      <a:lumMod val="75000"/>
                      <a:lumOff val="25000"/>
                    </a:schemeClr>
                  </a:solidFill>
                </a:rPr>
                <a:t> </a:t>
              </a:r>
              <a:r>
                <a:rPr lang="en-US" dirty="0" err="1">
                  <a:solidFill>
                    <a:schemeClr val="tx1">
                      <a:lumMod val="75000"/>
                      <a:lumOff val="25000"/>
                    </a:schemeClr>
                  </a:solidFill>
                </a:rPr>
                <a:t>elit</a:t>
              </a:r>
              <a:r>
                <a:rPr lang="en-US" dirty="0">
                  <a:solidFill>
                    <a:schemeClr val="tx1">
                      <a:lumMod val="75000"/>
                      <a:lumOff val="25000"/>
                    </a:schemeClr>
                  </a:solidFill>
                </a:rPr>
                <a:t>. Nunc in </a:t>
              </a:r>
              <a:r>
                <a:rPr lang="en-US" dirty="0" err="1">
                  <a:solidFill>
                    <a:schemeClr val="tx1">
                      <a:lumMod val="75000"/>
                      <a:lumOff val="25000"/>
                    </a:schemeClr>
                  </a:solidFill>
                </a:rPr>
                <a:t>aliquet</a:t>
              </a:r>
              <a:r>
                <a:rPr lang="en-US" dirty="0">
                  <a:solidFill>
                    <a:schemeClr val="tx1">
                      <a:lumMod val="75000"/>
                      <a:lumOff val="25000"/>
                    </a:schemeClr>
                  </a:solidFill>
                </a:rPr>
                <a:t> </a:t>
              </a:r>
              <a:r>
                <a:rPr lang="en-US" dirty="0" err="1">
                  <a:solidFill>
                    <a:schemeClr val="tx1">
                      <a:lumMod val="75000"/>
                      <a:lumOff val="25000"/>
                    </a:schemeClr>
                  </a:solidFill>
                </a:rPr>
                <a:t>nunc</a:t>
              </a:r>
              <a:r>
                <a:rPr lang="en-US" dirty="0">
                  <a:solidFill>
                    <a:schemeClr val="tx1">
                      <a:lumMod val="75000"/>
                      <a:lumOff val="25000"/>
                    </a:schemeClr>
                  </a:solidFill>
                </a:rPr>
                <a:t>. Morbi </a:t>
              </a:r>
              <a:r>
                <a:rPr lang="en-US" dirty="0" err="1">
                  <a:solidFill>
                    <a:schemeClr val="tx1">
                      <a:lumMod val="75000"/>
                      <a:lumOff val="25000"/>
                    </a:schemeClr>
                  </a:solidFill>
                </a:rPr>
                <a:t>efficitur</a:t>
              </a:r>
              <a:r>
                <a:rPr lang="en-US" dirty="0">
                  <a:solidFill>
                    <a:schemeClr val="tx1">
                      <a:lumMod val="75000"/>
                      <a:lumOff val="25000"/>
                    </a:schemeClr>
                  </a:solidFill>
                </a:rPr>
                <a:t> libero at </a:t>
              </a:r>
              <a:r>
                <a:rPr lang="en-US" dirty="0" err="1">
                  <a:solidFill>
                    <a:schemeClr val="tx1">
                      <a:lumMod val="75000"/>
                      <a:lumOff val="25000"/>
                    </a:schemeClr>
                  </a:solidFill>
                </a:rPr>
                <a:t>lectus</a:t>
              </a:r>
              <a:r>
                <a:rPr lang="en-US" dirty="0">
                  <a:solidFill>
                    <a:schemeClr val="tx1">
                      <a:lumMod val="75000"/>
                      <a:lumOff val="25000"/>
                    </a:schemeClr>
                  </a:solidFill>
                </a:rPr>
                <a:t> </a:t>
              </a:r>
              <a:r>
                <a:rPr lang="en-US" dirty="0" err="1">
                  <a:solidFill>
                    <a:schemeClr val="tx1">
                      <a:lumMod val="75000"/>
                      <a:lumOff val="25000"/>
                    </a:schemeClr>
                  </a:solidFill>
                </a:rPr>
                <a:t>laoreet</a:t>
              </a:r>
              <a:r>
                <a:rPr lang="en-US" dirty="0">
                  <a:solidFill>
                    <a:schemeClr val="tx1">
                      <a:lumMod val="75000"/>
                      <a:lumOff val="25000"/>
                    </a:schemeClr>
                  </a:solidFill>
                </a:rPr>
                <a:t>, et </a:t>
              </a:r>
              <a:r>
                <a:rPr lang="en-US" dirty="0" err="1">
                  <a:solidFill>
                    <a:schemeClr val="tx1">
                      <a:lumMod val="75000"/>
                      <a:lumOff val="25000"/>
                    </a:schemeClr>
                  </a:solidFill>
                </a:rPr>
                <a:t>malesuada</a:t>
              </a:r>
              <a:r>
                <a:rPr lang="en-US" dirty="0">
                  <a:solidFill>
                    <a:schemeClr val="tx1">
                      <a:lumMod val="75000"/>
                      <a:lumOff val="25000"/>
                    </a:schemeClr>
                  </a:solidFill>
                </a:rPr>
                <a:t> </a:t>
              </a:r>
              <a:r>
                <a:rPr lang="en-US" dirty="0" err="1">
                  <a:solidFill>
                    <a:schemeClr val="tx1">
                      <a:lumMod val="75000"/>
                      <a:lumOff val="25000"/>
                    </a:schemeClr>
                  </a:solidFill>
                </a:rPr>
                <a:t>tortor</a:t>
              </a:r>
              <a:r>
                <a:rPr lang="en-US" dirty="0">
                  <a:solidFill>
                    <a:schemeClr val="tx1">
                      <a:lumMod val="75000"/>
                      <a:lumOff val="25000"/>
                    </a:schemeClr>
                  </a:solidFill>
                </a:rPr>
                <a:t> </a:t>
              </a:r>
              <a:r>
                <a:rPr lang="en-US" dirty="0" err="1">
                  <a:solidFill>
                    <a:schemeClr val="tx1">
                      <a:lumMod val="75000"/>
                      <a:lumOff val="25000"/>
                    </a:schemeClr>
                  </a:solidFill>
                </a:rPr>
                <a:t>sodales</a:t>
              </a:r>
              <a:r>
                <a:rPr lang="en-US" dirty="0">
                  <a:solidFill>
                    <a:schemeClr val="tx1">
                      <a:lumMod val="75000"/>
                      <a:lumOff val="25000"/>
                    </a:schemeClr>
                  </a:solidFill>
                </a:rPr>
                <a:t>. </a:t>
              </a:r>
            </a:p>
            <a:p>
              <a:endParaRPr lang="en-US" dirty="0">
                <a:solidFill>
                  <a:schemeClr val="tx1">
                    <a:lumMod val="75000"/>
                    <a:lumOff val="25000"/>
                  </a:schemeClr>
                </a:solidFill>
              </a:endParaRPr>
            </a:p>
            <a:p>
              <a:r>
                <a:rPr lang="en-US" sz="1400" b="1" i="1" dirty="0">
                  <a:solidFill>
                    <a:schemeClr val="accent1">
                      <a:lumMod val="75000"/>
                    </a:schemeClr>
                  </a:solidFill>
                </a:rPr>
                <a:t>- Lorem ipsum </a:t>
              </a:r>
            </a:p>
          </p:txBody>
        </p:sp>
        <p:grpSp>
          <p:nvGrpSpPr>
            <p:cNvPr id="252" name="Group 251">
              <a:extLst>
                <a:ext uri="{FF2B5EF4-FFF2-40B4-BE49-F238E27FC236}">
                  <a16:creationId xmlns:a16="http://schemas.microsoft.com/office/drawing/2014/main" id="{D7DE0AE8-BBFC-43E3-BCEF-5B17B2FD32D9}"/>
                </a:ext>
              </a:extLst>
            </p:cNvPr>
            <p:cNvGrpSpPr/>
            <p:nvPr/>
          </p:nvGrpSpPr>
          <p:grpSpPr>
            <a:xfrm flipH="1" flipV="1">
              <a:off x="10385149" y="4904324"/>
              <a:ext cx="735874" cy="495300"/>
              <a:chOff x="5930900" y="3317875"/>
              <a:chExt cx="330200" cy="222250"/>
            </a:xfrm>
            <a:gradFill>
              <a:gsLst>
                <a:gs pos="21000">
                  <a:srgbClr val="3B40A3"/>
                </a:gs>
                <a:gs pos="100000">
                  <a:srgbClr val="531B96"/>
                </a:gs>
              </a:gsLst>
              <a:lin ang="2700000" scaled="0"/>
            </a:gradFill>
          </p:grpSpPr>
          <p:sp>
            <p:nvSpPr>
              <p:cNvPr id="253" name="Freeform 49">
                <a:extLst>
                  <a:ext uri="{FF2B5EF4-FFF2-40B4-BE49-F238E27FC236}">
                    <a16:creationId xmlns:a16="http://schemas.microsoft.com/office/drawing/2014/main" id="{3884AF93-2765-4A70-AB2E-CEEB539B5641}"/>
                  </a:ext>
                </a:extLst>
              </p:cNvPr>
              <p:cNvSpPr>
                <a:spLocks noEditPoints="1"/>
              </p:cNvSpPr>
              <p:nvPr/>
            </p:nvSpPr>
            <p:spPr bwMode="auto">
              <a:xfrm>
                <a:off x="5930900" y="3317875"/>
                <a:ext cx="158750" cy="222250"/>
              </a:xfrm>
              <a:custGeom>
                <a:avLst/>
                <a:gdLst>
                  <a:gd name="T0" fmla="*/ 50 w 52"/>
                  <a:gd name="T1" fmla="*/ 72 h 72"/>
                  <a:gd name="T2" fmla="*/ 26 w 52"/>
                  <a:gd name="T3" fmla="*/ 72 h 72"/>
                  <a:gd name="T4" fmla="*/ 24 w 52"/>
                  <a:gd name="T5" fmla="*/ 70 h 72"/>
                  <a:gd name="T6" fmla="*/ 24 w 52"/>
                  <a:gd name="T7" fmla="*/ 50 h 72"/>
                  <a:gd name="T8" fmla="*/ 2 w 52"/>
                  <a:gd name="T9" fmla="*/ 50 h 72"/>
                  <a:gd name="T10" fmla="*/ 0 w 52"/>
                  <a:gd name="T11" fmla="*/ 48 h 72"/>
                  <a:gd name="T12" fmla="*/ 0 w 52"/>
                  <a:gd name="T13" fmla="*/ 2 h 72"/>
                  <a:gd name="T14" fmla="*/ 2 w 52"/>
                  <a:gd name="T15" fmla="*/ 0 h 72"/>
                  <a:gd name="T16" fmla="*/ 50 w 52"/>
                  <a:gd name="T17" fmla="*/ 0 h 72"/>
                  <a:gd name="T18" fmla="*/ 52 w 52"/>
                  <a:gd name="T19" fmla="*/ 2 h 72"/>
                  <a:gd name="T20" fmla="*/ 52 w 52"/>
                  <a:gd name="T21" fmla="*/ 70 h 72"/>
                  <a:gd name="T22" fmla="*/ 50 w 52"/>
                  <a:gd name="T23" fmla="*/ 72 h 72"/>
                  <a:gd name="T24" fmla="*/ 28 w 52"/>
                  <a:gd name="T25" fmla="*/ 68 h 72"/>
                  <a:gd name="T26" fmla="*/ 48 w 52"/>
                  <a:gd name="T27" fmla="*/ 68 h 72"/>
                  <a:gd name="T28" fmla="*/ 48 w 52"/>
                  <a:gd name="T29" fmla="*/ 4 h 72"/>
                  <a:gd name="T30" fmla="*/ 4 w 52"/>
                  <a:gd name="T31" fmla="*/ 4 h 72"/>
                  <a:gd name="T32" fmla="*/ 4 w 52"/>
                  <a:gd name="T33" fmla="*/ 46 h 72"/>
                  <a:gd name="T34" fmla="*/ 26 w 52"/>
                  <a:gd name="T35" fmla="*/ 46 h 72"/>
                  <a:gd name="T36" fmla="*/ 28 w 52"/>
                  <a:gd name="T37" fmla="*/ 48 h 72"/>
                  <a:gd name="T38" fmla="*/ 28 w 52"/>
                  <a:gd name="T3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72">
                    <a:moveTo>
                      <a:pt x="50" y="72"/>
                    </a:moveTo>
                    <a:cubicBezTo>
                      <a:pt x="26" y="72"/>
                      <a:pt x="26" y="72"/>
                      <a:pt x="26" y="72"/>
                    </a:cubicBezTo>
                    <a:cubicBezTo>
                      <a:pt x="25" y="72"/>
                      <a:pt x="24" y="71"/>
                      <a:pt x="24" y="70"/>
                    </a:cubicBezTo>
                    <a:cubicBezTo>
                      <a:pt x="24" y="50"/>
                      <a:pt x="24" y="50"/>
                      <a:pt x="24" y="50"/>
                    </a:cubicBezTo>
                    <a:cubicBezTo>
                      <a:pt x="2" y="50"/>
                      <a:pt x="2" y="50"/>
                      <a:pt x="2" y="50"/>
                    </a:cubicBezTo>
                    <a:cubicBezTo>
                      <a:pt x="1" y="50"/>
                      <a:pt x="0" y="49"/>
                      <a:pt x="0" y="48"/>
                    </a:cubicBezTo>
                    <a:cubicBezTo>
                      <a:pt x="0" y="2"/>
                      <a:pt x="0" y="2"/>
                      <a:pt x="0" y="2"/>
                    </a:cubicBezTo>
                    <a:cubicBezTo>
                      <a:pt x="0" y="1"/>
                      <a:pt x="1" y="0"/>
                      <a:pt x="2" y="0"/>
                    </a:cubicBezTo>
                    <a:cubicBezTo>
                      <a:pt x="50" y="0"/>
                      <a:pt x="50" y="0"/>
                      <a:pt x="50" y="0"/>
                    </a:cubicBezTo>
                    <a:cubicBezTo>
                      <a:pt x="51" y="0"/>
                      <a:pt x="52" y="1"/>
                      <a:pt x="52" y="2"/>
                    </a:cubicBezTo>
                    <a:cubicBezTo>
                      <a:pt x="52" y="70"/>
                      <a:pt x="52" y="70"/>
                      <a:pt x="52" y="70"/>
                    </a:cubicBezTo>
                    <a:cubicBezTo>
                      <a:pt x="52" y="71"/>
                      <a:pt x="51" y="72"/>
                      <a:pt x="50" y="72"/>
                    </a:cubicBezTo>
                    <a:close/>
                    <a:moveTo>
                      <a:pt x="28" y="68"/>
                    </a:moveTo>
                    <a:cubicBezTo>
                      <a:pt x="48" y="68"/>
                      <a:pt x="48" y="68"/>
                      <a:pt x="48" y="68"/>
                    </a:cubicBezTo>
                    <a:cubicBezTo>
                      <a:pt x="48" y="4"/>
                      <a:pt x="48" y="4"/>
                      <a:pt x="48" y="4"/>
                    </a:cubicBezTo>
                    <a:cubicBezTo>
                      <a:pt x="4" y="4"/>
                      <a:pt x="4" y="4"/>
                      <a:pt x="4" y="4"/>
                    </a:cubicBezTo>
                    <a:cubicBezTo>
                      <a:pt x="4" y="46"/>
                      <a:pt x="4" y="46"/>
                      <a:pt x="4" y="46"/>
                    </a:cubicBezTo>
                    <a:cubicBezTo>
                      <a:pt x="26" y="46"/>
                      <a:pt x="26" y="46"/>
                      <a:pt x="26" y="46"/>
                    </a:cubicBezTo>
                    <a:cubicBezTo>
                      <a:pt x="27" y="46"/>
                      <a:pt x="28" y="47"/>
                      <a:pt x="28" y="48"/>
                    </a:cubicBezTo>
                    <a:lnTo>
                      <a:pt x="28" y="68"/>
                    </a:lnTo>
                    <a:close/>
                  </a:path>
                </a:pathLst>
              </a:cu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254" name="Freeform 50">
                <a:extLst>
                  <a:ext uri="{FF2B5EF4-FFF2-40B4-BE49-F238E27FC236}">
                    <a16:creationId xmlns:a16="http://schemas.microsoft.com/office/drawing/2014/main" id="{166A4E46-C703-447C-8C60-ED67D21B4968}"/>
                  </a:ext>
                </a:extLst>
              </p:cNvPr>
              <p:cNvSpPr>
                <a:spLocks noEditPoints="1"/>
              </p:cNvSpPr>
              <p:nvPr/>
            </p:nvSpPr>
            <p:spPr bwMode="auto">
              <a:xfrm>
                <a:off x="6111875" y="3317875"/>
                <a:ext cx="149225" cy="222250"/>
              </a:xfrm>
              <a:custGeom>
                <a:avLst/>
                <a:gdLst>
                  <a:gd name="T0" fmla="*/ 47 w 49"/>
                  <a:gd name="T1" fmla="*/ 72 h 72"/>
                  <a:gd name="T2" fmla="*/ 24 w 49"/>
                  <a:gd name="T3" fmla="*/ 72 h 72"/>
                  <a:gd name="T4" fmla="*/ 22 w 49"/>
                  <a:gd name="T5" fmla="*/ 70 h 72"/>
                  <a:gd name="T6" fmla="*/ 22 w 49"/>
                  <a:gd name="T7" fmla="*/ 50 h 72"/>
                  <a:gd name="T8" fmla="*/ 2 w 49"/>
                  <a:gd name="T9" fmla="*/ 50 h 72"/>
                  <a:gd name="T10" fmla="*/ 0 w 49"/>
                  <a:gd name="T11" fmla="*/ 48 h 72"/>
                  <a:gd name="T12" fmla="*/ 0 w 49"/>
                  <a:gd name="T13" fmla="*/ 2 h 72"/>
                  <a:gd name="T14" fmla="*/ 2 w 49"/>
                  <a:gd name="T15" fmla="*/ 0 h 72"/>
                  <a:gd name="T16" fmla="*/ 47 w 49"/>
                  <a:gd name="T17" fmla="*/ 0 h 72"/>
                  <a:gd name="T18" fmla="*/ 49 w 49"/>
                  <a:gd name="T19" fmla="*/ 2 h 72"/>
                  <a:gd name="T20" fmla="*/ 49 w 49"/>
                  <a:gd name="T21" fmla="*/ 70 h 72"/>
                  <a:gd name="T22" fmla="*/ 47 w 49"/>
                  <a:gd name="T23" fmla="*/ 72 h 72"/>
                  <a:gd name="T24" fmla="*/ 26 w 49"/>
                  <a:gd name="T25" fmla="*/ 68 h 72"/>
                  <a:gd name="T26" fmla="*/ 45 w 49"/>
                  <a:gd name="T27" fmla="*/ 68 h 72"/>
                  <a:gd name="T28" fmla="*/ 45 w 49"/>
                  <a:gd name="T29" fmla="*/ 4 h 72"/>
                  <a:gd name="T30" fmla="*/ 4 w 49"/>
                  <a:gd name="T31" fmla="*/ 4 h 72"/>
                  <a:gd name="T32" fmla="*/ 4 w 49"/>
                  <a:gd name="T33" fmla="*/ 46 h 72"/>
                  <a:gd name="T34" fmla="*/ 24 w 49"/>
                  <a:gd name="T35" fmla="*/ 46 h 72"/>
                  <a:gd name="T36" fmla="*/ 26 w 49"/>
                  <a:gd name="T37" fmla="*/ 48 h 72"/>
                  <a:gd name="T38" fmla="*/ 26 w 49"/>
                  <a:gd name="T3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72">
                    <a:moveTo>
                      <a:pt x="47" y="72"/>
                    </a:moveTo>
                    <a:cubicBezTo>
                      <a:pt x="24" y="72"/>
                      <a:pt x="24" y="72"/>
                      <a:pt x="24" y="72"/>
                    </a:cubicBezTo>
                    <a:cubicBezTo>
                      <a:pt x="23" y="72"/>
                      <a:pt x="22" y="71"/>
                      <a:pt x="22" y="70"/>
                    </a:cubicBezTo>
                    <a:cubicBezTo>
                      <a:pt x="22" y="50"/>
                      <a:pt x="22" y="50"/>
                      <a:pt x="22" y="50"/>
                    </a:cubicBezTo>
                    <a:cubicBezTo>
                      <a:pt x="2" y="50"/>
                      <a:pt x="2" y="50"/>
                      <a:pt x="2" y="50"/>
                    </a:cubicBezTo>
                    <a:cubicBezTo>
                      <a:pt x="1" y="50"/>
                      <a:pt x="0" y="49"/>
                      <a:pt x="0" y="48"/>
                    </a:cubicBezTo>
                    <a:cubicBezTo>
                      <a:pt x="0" y="2"/>
                      <a:pt x="0" y="2"/>
                      <a:pt x="0" y="2"/>
                    </a:cubicBezTo>
                    <a:cubicBezTo>
                      <a:pt x="0" y="1"/>
                      <a:pt x="1" y="0"/>
                      <a:pt x="2" y="0"/>
                    </a:cubicBezTo>
                    <a:cubicBezTo>
                      <a:pt x="47" y="0"/>
                      <a:pt x="47" y="0"/>
                      <a:pt x="47" y="0"/>
                    </a:cubicBezTo>
                    <a:cubicBezTo>
                      <a:pt x="48" y="0"/>
                      <a:pt x="49" y="1"/>
                      <a:pt x="49" y="2"/>
                    </a:cubicBezTo>
                    <a:cubicBezTo>
                      <a:pt x="49" y="70"/>
                      <a:pt x="49" y="70"/>
                      <a:pt x="49" y="70"/>
                    </a:cubicBezTo>
                    <a:cubicBezTo>
                      <a:pt x="49" y="71"/>
                      <a:pt x="48" y="72"/>
                      <a:pt x="47" y="72"/>
                    </a:cubicBezTo>
                    <a:close/>
                    <a:moveTo>
                      <a:pt x="26" y="68"/>
                    </a:moveTo>
                    <a:cubicBezTo>
                      <a:pt x="45" y="68"/>
                      <a:pt x="45" y="68"/>
                      <a:pt x="45" y="68"/>
                    </a:cubicBezTo>
                    <a:cubicBezTo>
                      <a:pt x="45" y="4"/>
                      <a:pt x="45" y="4"/>
                      <a:pt x="45" y="4"/>
                    </a:cubicBezTo>
                    <a:cubicBezTo>
                      <a:pt x="4" y="4"/>
                      <a:pt x="4" y="4"/>
                      <a:pt x="4" y="4"/>
                    </a:cubicBezTo>
                    <a:cubicBezTo>
                      <a:pt x="4" y="46"/>
                      <a:pt x="4" y="46"/>
                      <a:pt x="4" y="46"/>
                    </a:cubicBezTo>
                    <a:cubicBezTo>
                      <a:pt x="24" y="46"/>
                      <a:pt x="24" y="46"/>
                      <a:pt x="24" y="46"/>
                    </a:cubicBezTo>
                    <a:cubicBezTo>
                      <a:pt x="26" y="46"/>
                      <a:pt x="26" y="47"/>
                      <a:pt x="26" y="48"/>
                    </a:cubicBezTo>
                    <a:lnTo>
                      <a:pt x="26" y="68"/>
                    </a:lnTo>
                    <a:close/>
                  </a:path>
                </a:pathLst>
              </a:custGeom>
              <a:gradFill>
                <a:gsLst>
                  <a:gs pos="0">
                    <a:srgbClr val="F5748A"/>
                  </a:gs>
                  <a:gs pos="100000">
                    <a:schemeClr val="tx2"/>
                  </a:gs>
                </a:gsLst>
                <a:lin ang="2700000" scaled="0"/>
              </a:gradFill>
              <a:ln>
                <a:noFill/>
              </a:ln>
              <a:effectLst>
                <a:outerShdw blurRad="203200" dist="38100" dir="16200000" rotWithShape="0">
                  <a:schemeClr val="bg2">
                    <a:lumMod val="75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spTree>
    <p:extLst>
      <p:ext uri="{BB962C8B-B14F-4D97-AF65-F5344CB8AC3E}">
        <p14:creationId xmlns:p14="http://schemas.microsoft.com/office/powerpoint/2010/main" val="4047798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293">
            <a:extLst>
              <a:ext uri="{FF2B5EF4-FFF2-40B4-BE49-F238E27FC236}">
                <a16:creationId xmlns:a16="http://schemas.microsoft.com/office/drawing/2014/main" id="{0747640B-9980-4DAF-B92F-F699C80F9F36}"/>
              </a:ext>
            </a:extLst>
          </p:cNvPr>
          <p:cNvSpPr>
            <a:spLocks/>
          </p:cNvSpPr>
          <p:nvPr/>
        </p:nvSpPr>
        <p:spPr bwMode="auto">
          <a:xfrm flipH="1">
            <a:off x="8098374" y="3299790"/>
            <a:ext cx="7134520" cy="3558210"/>
          </a:xfrm>
          <a:custGeom>
            <a:avLst/>
            <a:gdLst>
              <a:gd name="T0" fmla="*/ 1466 w 1466"/>
              <a:gd name="T1" fmla="*/ 727 h 731"/>
              <a:gd name="T2" fmla="*/ 1466 w 1466"/>
              <a:gd name="T3" fmla="*/ 731 h 731"/>
              <a:gd name="T4" fmla="*/ 0 w 1466"/>
              <a:gd name="T5" fmla="*/ 731 h 731"/>
              <a:gd name="T6" fmla="*/ 0 w 1466"/>
              <a:gd name="T7" fmla="*/ 727 h 731"/>
              <a:gd name="T8" fmla="*/ 733 w 1466"/>
              <a:gd name="T9" fmla="*/ 0 h 731"/>
              <a:gd name="T10" fmla="*/ 1466 w 1466"/>
              <a:gd name="T11" fmla="*/ 727 h 731"/>
            </a:gdLst>
            <a:ahLst/>
            <a:cxnLst>
              <a:cxn ang="0">
                <a:pos x="T0" y="T1"/>
              </a:cxn>
              <a:cxn ang="0">
                <a:pos x="T2" y="T3"/>
              </a:cxn>
              <a:cxn ang="0">
                <a:pos x="T4" y="T5"/>
              </a:cxn>
              <a:cxn ang="0">
                <a:pos x="T6" y="T7"/>
              </a:cxn>
              <a:cxn ang="0">
                <a:pos x="T8" y="T9"/>
              </a:cxn>
              <a:cxn ang="0">
                <a:pos x="T10" y="T11"/>
              </a:cxn>
            </a:cxnLst>
            <a:rect l="0" t="0" r="r" b="b"/>
            <a:pathLst>
              <a:path w="1466" h="731">
                <a:moveTo>
                  <a:pt x="1466" y="727"/>
                </a:moveTo>
                <a:cubicBezTo>
                  <a:pt x="1466" y="731"/>
                  <a:pt x="1466" y="731"/>
                  <a:pt x="1466" y="731"/>
                </a:cubicBezTo>
                <a:cubicBezTo>
                  <a:pt x="0" y="731"/>
                  <a:pt x="0" y="731"/>
                  <a:pt x="0" y="731"/>
                </a:cubicBezTo>
                <a:cubicBezTo>
                  <a:pt x="0" y="727"/>
                  <a:pt x="0" y="727"/>
                  <a:pt x="0" y="727"/>
                </a:cubicBezTo>
                <a:cubicBezTo>
                  <a:pt x="0" y="326"/>
                  <a:pt x="328" y="0"/>
                  <a:pt x="733" y="0"/>
                </a:cubicBezTo>
                <a:cubicBezTo>
                  <a:pt x="1138" y="0"/>
                  <a:pt x="1466" y="326"/>
                  <a:pt x="1466" y="727"/>
                </a:cubicBezTo>
                <a:close/>
              </a:path>
            </a:pathLst>
          </a:custGeom>
          <a:solidFill>
            <a:schemeClr val="accent2">
              <a:lumMod val="20000"/>
              <a:lumOff val="80000"/>
              <a:alpha val="46000"/>
            </a:schemeClr>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 name="Slide Number Placeholder 1">
            <a:extLst>
              <a:ext uri="{FF2B5EF4-FFF2-40B4-BE49-F238E27FC236}">
                <a16:creationId xmlns:a16="http://schemas.microsoft.com/office/drawing/2014/main" id="{CEB146BB-A060-47EA-93E7-CF07E5ECF489}"/>
              </a:ext>
            </a:extLst>
          </p:cNvPr>
          <p:cNvSpPr>
            <a:spLocks noGrp="1"/>
          </p:cNvSpPr>
          <p:nvPr>
            <p:ph type="sldNum" sz="quarter" idx="12"/>
          </p:nvPr>
        </p:nvSpPr>
        <p:spPr/>
        <p:txBody>
          <a:bodyPr/>
          <a:lstStyle/>
          <a:p>
            <a:pPr algn="ctr"/>
            <a:fld id="{1F409F94-D0DA-4FE9-B158-B846944F9E53}" type="slidenum">
              <a:rPr lang="en-US" smtClean="0"/>
              <a:pPr algn="ctr"/>
              <a:t>9</a:t>
            </a:fld>
            <a:endParaRPr lang="en-US" dirty="0"/>
          </a:p>
        </p:txBody>
      </p:sp>
      <p:sp>
        <p:nvSpPr>
          <p:cNvPr id="58" name="Freeform: Shape 57">
            <a:extLst>
              <a:ext uri="{FF2B5EF4-FFF2-40B4-BE49-F238E27FC236}">
                <a16:creationId xmlns:a16="http://schemas.microsoft.com/office/drawing/2014/main" id="{5EDEAD9F-4754-4E9C-8F54-AD6EE5BD61B4}"/>
              </a:ext>
            </a:extLst>
          </p:cNvPr>
          <p:cNvSpPr>
            <a:spLocks/>
          </p:cNvSpPr>
          <p:nvPr/>
        </p:nvSpPr>
        <p:spPr bwMode="auto">
          <a:xfrm flipH="1">
            <a:off x="0" y="0"/>
            <a:ext cx="3350119" cy="1526649"/>
          </a:xfrm>
          <a:custGeom>
            <a:avLst/>
            <a:gdLst>
              <a:gd name="connsiteX0" fmla="*/ 1563075 w 4692816"/>
              <a:gd name="connsiteY0" fmla="*/ 1826207 h 2138516"/>
              <a:gd name="connsiteX1" fmla="*/ 2330188 w 4692816"/>
              <a:gd name="connsiteY1" fmla="*/ 1826207 h 2138516"/>
              <a:gd name="connsiteX2" fmla="*/ 2474644 w 4692816"/>
              <a:gd name="connsiteY2" fmla="*/ 1969968 h 2138516"/>
              <a:gd name="connsiteX3" fmla="*/ 2474644 w 4692816"/>
              <a:gd name="connsiteY3" fmla="*/ 1994754 h 2138516"/>
              <a:gd name="connsiteX4" fmla="*/ 2330188 w 4692816"/>
              <a:gd name="connsiteY4" fmla="*/ 2138515 h 2138516"/>
              <a:gd name="connsiteX5" fmla="*/ 1563075 w 4692816"/>
              <a:gd name="connsiteY5" fmla="*/ 2138515 h 2138516"/>
              <a:gd name="connsiteX6" fmla="*/ 1418619 w 4692816"/>
              <a:gd name="connsiteY6" fmla="*/ 1994754 h 2138516"/>
              <a:gd name="connsiteX7" fmla="*/ 1418619 w 4692816"/>
              <a:gd name="connsiteY7" fmla="*/ 1969968 h 2138516"/>
              <a:gd name="connsiteX8" fmla="*/ 1563075 w 4692816"/>
              <a:gd name="connsiteY8" fmla="*/ 1826207 h 2138516"/>
              <a:gd name="connsiteX9" fmla="*/ 144448 w 4692816"/>
              <a:gd name="connsiteY9" fmla="*/ 0 h 2138516"/>
              <a:gd name="connsiteX10" fmla="*/ 4414930 w 4692816"/>
              <a:gd name="connsiteY10" fmla="*/ 0 h 2138516"/>
              <a:gd name="connsiteX11" fmla="*/ 4692816 w 4692816"/>
              <a:gd name="connsiteY11" fmla="*/ 0 h 2138516"/>
              <a:gd name="connsiteX12" fmla="*/ 4692816 w 4692816"/>
              <a:gd name="connsiteY12" fmla="*/ 313664 h 2138516"/>
              <a:gd name="connsiteX13" fmla="*/ 4491620 w 4692816"/>
              <a:gd name="connsiteY13" fmla="*/ 313664 h 2138516"/>
              <a:gd name="connsiteX14" fmla="*/ 3028430 w 4692816"/>
              <a:gd name="connsiteY14" fmla="*/ 313664 h 2138516"/>
              <a:gd name="connsiteX15" fmla="*/ 2898925 w 4692816"/>
              <a:gd name="connsiteY15" fmla="*/ 458049 h 2138516"/>
              <a:gd name="connsiteX16" fmla="*/ 2898925 w 4692816"/>
              <a:gd name="connsiteY16" fmla="*/ 468006 h 2138516"/>
              <a:gd name="connsiteX17" fmla="*/ 3043373 w 4692816"/>
              <a:gd name="connsiteY17" fmla="*/ 612391 h 2138516"/>
              <a:gd name="connsiteX18" fmla="*/ 4677345 w 4692816"/>
              <a:gd name="connsiteY18" fmla="*/ 612391 h 2138516"/>
              <a:gd name="connsiteX19" fmla="*/ 4692816 w 4692816"/>
              <a:gd name="connsiteY19" fmla="*/ 612391 h 2138516"/>
              <a:gd name="connsiteX20" fmla="*/ 4692816 w 4692816"/>
              <a:gd name="connsiteY20" fmla="*/ 2138516 h 2138516"/>
              <a:gd name="connsiteX21" fmla="*/ 4425926 w 4692816"/>
              <a:gd name="connsiteY21" fmla="*/ 2138516 h 2138516"/>
              <a:gd name="connsiteX22" fmla="*/ 2833872 w 4692816"/>
              <a:gd name="connsiteY22" fmla="*/ 2138516 h 2138516"/>
              <a:gd name="connsiteX23" fmla="*/ 2689448 w 4692816"/>
              <a:gd name="connsiteY23" fmla="*/ 1994500 h 2138516"/>
              <a:gd name="connsiteX24" fmla="*/ 2689448 w 4692816"/>
              <a:gd name="connsiteY24" fmla="*/ 1969669 h 2138516"/>
              <a:gd name="connsiteX25" fmla="*/ 2833872 w 4692816"/>
              <a:gd name="connsiteY25" fmla="*/ 1825653 h 2138516"/>
              <a:gd name="connsiteX26" fmla="*/ 3117740 w 4692816"/>
              <a:gd name="connsiteY26" fmla="*/ 1825653 h 2138516"/>
              <a:gd name="connsiteX27" fmla="*/ 3187462 w 4692816"/>
              <a:gd name="connsiteY27" fmla="*/ 1825653 h 2138516"/>
              <a:gd name="connsiteX28" fmla="*/ 3321925 w 4692816"/>
              <a:gd name="connsiteY28" fmla="*/ 1686602 h 2138516"/>
              <a:gd name="connsiteX29" fmla="*/ 3321925 w 4692816"/>
              <a:gd name="connsiteY29" fmla="*/ 1661772 h 2138516"/>
              <a:gd name="connsiteX30" fmla="*/ 3197422 w 4692816"/>
              <a:gd name="connsiteY30" fmla="*/ 1527688 h 2138516"/>
              <a:gd name="connsiteX31" fmla="*/ 1872705 w 4692816"/>
              <a:gd name="connsiteY31" fmla="*/ 1527688 h 2138516"/>
              <a:gd name="connsiteX32" fmla="*/ 1728281 w 4692816"/>
              <a:gd name="connsiteY32" fmla="*/ 1383671 h 2138516"/>
              <a:gd name="connsiteX33" fmla="*/ 1728281 w 4692816"/>
              <a:gd name="connsiteY33" fmla="*/ 1358841 h 2138516"/>
              <a:gd name="connsiteX34" fmla="*/ 1872705 w 4692816"/>
              <a:gd name="connsiteY34" fmla="*/ 1214825 h 2138516"/>
              <a:gd name="connsiteX35" fmla="*/ 2067103 w 4692816"/>
              <a:gd name="connsiteY35" fmla="*/ 1214825 h 2138516"/>
              <a:gd name="connsiteX36" fmla="*/ 2201589 w 4692816"/>
              <a:gd name="connsiteY36" fmla="*/ 1075419 h 2138516"/>
              <a:gd name="connsiteX37" fmla="*/ 2201589 w 4692816"/>
              <a:gd name="connsiteY37" fmla="*/ 1065461 h 2138516"/>
              <a:gd name="connsiteX38" fmla="*/ 2077065 w 4692816"/>
              <a:gd name="connsiteY38" fmla="*/ 926055 h 2138516"/>
              <a:gd name="connsiteX39" fmla="*/ 393496 w 4692816"/>
              <a:gd name="connsiteY39" fmla="*/ 926055 h 2138516"/>
              <a:gd name="connsiteX40" fmla="*/ 249048 w 4692816"/>
              <a:gd name="connsiteY40" fmla="*/ 781670 h 2138516"/>
              <a:gd name="connsiteX41" fmla="*/ 249048 w 4692816"/>
              <a:gd name="connsiteY41" fmla="*/ 756776 h 2138516"/>
              <a:gd name="connsiteX42" fmla="*/ 393496 w 4692816"/>
              <a:gd name="connsiteY42" fmla="*/ 612391 h 2138516"/>
              <a:gd name="connsiteX43" fmla="*/ 747145 w 4692816"/>
              <a:gd name="connsiteY43" fmla="*/ 612391 h 2138516"/>
              <a:gd name="connsiteX44" fmla="*/ 891594 w 4692816"/>
              <a:gd name="connsiteY44" fmla="*/ 468006 h 2138516"/>
              <a:gd name="connsiteX45" fmla="*/ 891594 w 4692816"/>
              <a:gd name="connsiteY45" fmla="*/ 458049 h 2138516"/>
              <a:gd name="connsiteX46" fmla="*/ 762088 w 4692816"/>
              <a:gd name="connsiteY46" fmla="*/ 313664 h 2138516"/>
              <a:gd name="connsiteX47" fmla="*/ 144448 w 4692816"/>
              <a:gd name="connsiteY47" fmla="*/ 313664 h 2138516"/>
              <a:gd name="connsiteX48" fmla="*/ 129505 w 4692816"/>
              <a:gd name="connsiteY48" fmla="*/ 313664 h 2138516"/>
              <a:gd name="connsiteX49" fmla="*/ 0 w 4692816"/>
              <a:gd name="connsiteY49" fmla="*/ 169279 h 2138516"/>
              <a:gd name="connsiteX50" fmla="*/ 0 w 4692816"/>
              <a:gd name="connsiteY50" fmla="*/ 144385 h 2138516"/>
              <a:gd name="connsiteX51" fmla="*/ 144448 w 4692816"/>
              <a:gd name="connsiteY51" fmla="*/ 0 h 213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692816" h="2138516">
                <a:moveTo>
                  <a:pt x="1563075" y="1826207"/>
                </a:moveTo>
                <a:cubicBezTo>
                  <a:pt x="2330188" y="1826207"/>
                  <a:pt x="2330188" y="1826207"/>
                  <a:pt x="2330188" y="1826207"/>
                </a:cubicBezTo>
                <a:cubicBezTo>
                  <a:pt x="2409888" y="1826207"/>
                  <a:pt x="2474644" y="1890652"/>
                  <a:pt x="2474644" y="1969968"/>
                </a:cubicBezTo>
                <a:cubicBezTo>
                  <a:pt x="2474644" y="1994754"/>
                  <a:pt x="2474644" y="1994754"/>
                  <a:pt x="2474644" y="1994754"/>
                </a:cubicBezTo>
                <a:cubicBezTo>
                  <a:pt x="2474644" y="2074071"/>
                  <a:pt x="2409888" y="2138515"/>
                  <a:pt x="2330188" y="2138515"/>
                </a:cubicBezTo>
                <a:cubicBezTo>
                  <a:pt x="1563075" y="2138515"/>
                  <a:pt x="1563075" y="2138515"/>
                  <a:pt x="1563075" y="2138515"/>
                </a:cubicBezTo>
                <a:cubicBezTo>
                  <a:pt x="1483375" y="2138515"/>
                  <a:pt x="1418619" y="2074071"/>
                  <a:pt x="1418619" y="1994754"/>
                </a:cubicBezTo>
                <a:cubicBezTo>
                  <a:pt x="1418619" y="1969968"/>
                  <a:pt x="1418619" y="1969968"/>
                  <a:pt x="1418619" y="1969968"/>
                </a:cubicBezTo>
                <a:cubicBezTo>
                  <a:pt x="1418619" y="1890652"/>
                  <a:pt x="1483375" y="1826207"/>
                  <a:pt x="1563075" y="1826207"/>
                </a:cubicBezTo>
                <a:close/>
                <a:moveTo>
                  <a:pt x="144448" y="0"/>
                </a:moveTo>
                <a:cubicBezTo>
                  <a:pt x="1991143" y="0"/>
                  <a:pt x="3376164" y="0"/>
                  <a:pt x="4414930" y="0"/>
                </a:cubicBezTo>
                <a:lnTo>
                  <a:pt x="4692816" y="0"/>
                </a:lnTo>
                <a:lnTo>
                  <a:pt x="4692816" y="313664"/>
                </a:lnTo>
                <a:lnTo>
                  <a:pt x="4491620" y="313664"/>
                </a:lnTo>
                <a:cubicBezTo>
                  <a:pt x="3028430" y="313664"/>
                  <a:pt x="3028430" y="313664"/>
                  <a:pt x="3028430" y="313664"/>
                </a:cubicBezTo>
                <a:cubicBezTo>
                  <a:pt x="2953716" y="318642"/>
                  <a:pt x="2898925" y="383367"/>
                  <a:pt x="2898925" y="458049"/>
                </a:cubicBezTo>
                <a:cubicBezTo>
                  <a:pt x="2898925" y="468006"/>
                  <a:pt x="2898925" y="468006"/>
                  <a:pt x="2898925" y="468006"/>
                </a:cubicBezTo>
                <a:cubicBezTo>
                  <a:pt x="2898925" y="547667"/>
                  <a:pt x="2963678" y="612391"/>
                  <a:pt x="3043373" y="612391"/>
                </a:cubicBezTo>
                <a:cubicBezTo>
                  <a:pt x="3854026" y="612391"/>
                  <a:pt x="4360684" y="612391"/>
                  <a:pt x="4677345" y="612391"/>
                </a:cubicBezTo>
                <a:lnTo>
                  <a:pt x="4692816" y="612391"/>
                </a:lnTo>
                <a:lnTo>
                  <a:pt x="4692816" y="2138516"/>
                </a:lnTo>
                <a:lnTo>
                  <a:pt x="4425926" y="2138516"/>
                </a:lnTo>
                <a:cubicBezTo>
                  <a:pt x="2833872" y="2138516"/>
                  <a:pt x="2833872" y="2138516"/>
                  <a:pt x="2833872" y="2138516"/>
                </a:cubicBezTo>
                <a:cubicBezTo>
                  <a:pt x="2754190" y="2138516"/>
                  <a:pt x="2689448" y="2073957"/>
                  <a:pt x="2689448" y="1994500"/>
                </a:cubicBezTo>
                <a:cubicBezTo>
                  <a:pt x="2689448" y="1969669"/>
                  <a:pt x="2689448" y="1969669"/>
                  <a:pt x="2689448" y="1969669"/>
                </a:cubicBezTo>
                <a:cubicBezTo>
                  <a:pt x="2689448" y="1890212"/>
                  <a:pt x="2754190" y="1825653"/>
                  <a:pt x="2833872" y="1825653"/>
                </a:cubicBezTo>
                <a:cubicBezTo>
                  <a:pt x="3117740" y="1825653"/>
                  <a:pt x="3117740" y="1825653"/>
                  <a:pt x="3117740" y="1825653"/>
                </a:cubicBezTo>
                <a:cubicBezTo>
                  <a:pt x="3187462" y="1825653"/>
                  <a:pt x="3187462" y="1825653"/>
                  <a:pt x="3187462" y="1825653"/>
                </a:cubicBezTo>
                <a:cubicBezTo>
                  <a:pt x="3262164" y="1825653"/>
                  <a:pt x="3321925" y="1761094"/>
                  <a:pt x="3321925" y="1686602"/>
                </a:cubicBezTo>
                <a:cubicBezTo>
                  <a:pt x="3321925" y="1661772"/>
                  <a:pt x="3321925" y="1661772"/>
                  <a:pt x="3321925" y="1661772"/>
                </a:cubicBezTo>
                <a:cubicBezTo>
                  <a:pt x="3321925" y="1592247"/>
                  <a:pt x="3267144" y="1532654"/>
                  <a:pt x="3197422" y="1527688"/>
                </a:cubicBezTo>
                <a:cubicBezTo>
                  <a:pt x="1872705" y="1527688"/>
                  <a:pt x="1872705" y="1527688"/>
                  <a:pt x="1872705" y="1527688"/>
                </a:cubicBezTo>
                <a:cubicBezTo>
                  <a:pt x="1793023" y="1527688"/>
                  <a:pt x="1728281" y="1463129"/>
                  <a:pt x="1728281" y="1383671"/>
                </a:cubicBezTo>
                <a:cubicBezTo>
                  <a:pt x="1728281" y="1358841"/>
                  <a:pt x="1728281" y="1358841"/>
                  <a:pt x="1728281" y="1358841"/>
                </a:cubicBezTo>
                <a:cubicBezTo>
                  <a:pt x="1728281" y="1279384"/>
                  <a:pt x="1793023" y="1214825"/>
                  <a:pt x="1872705" y="1214825"/>
                </a:cubicBezTo>
                <a:lnTo>
                  <a:pt x="2067103" y="1214825"/>
                </a:lnTo>
                <a:cubicBezTo>
                  <a:pt x="2141818" y="1214825"/>
                  <a:pt x="2201589" y="1150101"/>
                  <a:pt x="2201589" y="1075419"/>
                </a:cubicBezTo>
                <a:cubicBezTo>
                  <a:pt x="2201589" y="1065461"/>
                  <a:pt x="2201589" y="1065461"/>
                  <a:pt x="2201589" y="1065461"/>
                </a:cubicBezTo>
                <a:cubicBezTo>
                  <a:pt x="2201589" y="990779"/>
                  <a:pt x="2146798" y="936012"/>
                  <a:pt x="2077065" y="926055"/>
                </a:cubicBezTo>
                <a:cubicBezTo>
                  <a:pt x="393496" y="926055"/>
                  <a:pt x="393496" y="926055"/>
                  <a:pt x="393496" y="926055"/>
                </a:cubicBezTo>
                <a:cubicBezTo>
                  <a:pt x="313801" y="926055"/>
                  <a:pt x="249048" y="861331"/>
                  <a:pt x="249048" y="781670"/>
                </a:cubicBezTo>
                <a:cubicBezTo>
                  <a:pt x="249048" y="756776"/>
                  <a:pt x="249048" y="756776"/>
                  <a:pt x="249048" y="756776"/>
                </a:cubicBezTo>
                <a:cubicBezTo>
                  <a:pt x="249048" y="677115"/>
                  <a:pt x="313801" y="612391"/>
                  <a:pt x="393496" y="612391"/>
                </a:cubicBezTo>
                <a:cubicBezTo>
                  <a:pt x="747145" y="612391"/>
                  <a:pt x="747145" y="612391"/>
                  <a:pt x="747145" y="612391"/>
                </a:cubicBezTo>
                <a:cubicBezTo>
                  <a:pt x="826841" y="612391"/>
                  <a:pt x="891594" y="547667"/>
                  <a:pt x="891594" y="468006"/>
                </a:cubicBezTo>
                <a:cubicBezTo>
                  <a:pt x="891594" y="458049"/>
                  <a:pt x="891594" y="458049"/>
                  <a:pt x="891594" y="458049"/>
                </a:cubicBezTo>
                <a:cubicBezTo>
                  <a:pt x="891594" y="383367"/>
                  <a:pt x="836803" y="318642"/>
                  <a:pt x="762088" y="313664"/>
                </a:cubicBezTo>
                <a:cubicBezTo>
                  <a:pt x="144448" y="313664"/>
                  <a:pt x="144448" y="313664"/>
                  <a:pt x="144448" y="313664"/>
                </a:cubicBezTo>
                <a:cubicBezTo>
                  <a:pt x="139467" y="313664"/>
                  <a:pt x="134486" y="313664"/>
                  <a:pt x="129505" y="313664"/>
                </a:cubicBezTo>
                <a:cubicBezTo>
                  <a:pt x="54790" y="303706"/>
                  <a:pt x="0" y="243961"/>
                  <a:pt x="0" y="169279"/>
                </a:cubicBezTo>
                <a:cubicBezTo>
                  <a:pt x="0" y="144385"/>
                  <a:pt x="0" y="144385"/>
                  <a:pt x="0" y="144385"/>
                </a:cubicBezTo>
                <a:cubicBezTo>
                  <a:pt x="0" y="64724"/>
                  <a:pt x="64752" y="0"/>
                  <a:pt x="144448" y="0"/>
                </a:cubicBezTo>
                <a:close/>
              </a:path>
            </a:pathLst>
          </a:custGeom>
          <a:solidFill>
            <a:srgbClr val="EFE5FA"/>
          </a:solidFill>
          <a:ln w="3175"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nvGrpSpPr>
          <p:cNvPr id="59" name="Group 58">
            <a:extLst>
              <a:ext uri="{FF2B5EF4-FFF2-40B4-BE49-F238E27FC236}">
                <a16:creationId xmlns:a16="http://schemas.microsoft.com/office/drawing/2014/main" id="{22343439-321A-499E-A89E-277FEBAEDF3C}"/>
              </a:ext>
            </a:extLst>
          </p:cNvPr>
          <p:cNvGrpSpPr/>
          <p:nvPr/>
        </p:nvGrpSpPr>
        <p:grpSpPr>
          <a:xfrm>
            <a:off x="9769160" y="3977299"/>
            <a:ext cx="4995863" cy="3332162"/>
            <a:chOff x="-8774112" y="9498970"/>
            <a:chExt cx="4995863" cy="3332162"/>
          </a:xfrm>
        </p:grpSpPr>
        <p:grpSp>
          <p:nvGrpSpPr>
            <p:cNvPr id="60" name="Group 59">
              <a:extLst>
                <a:ext uri="{FF2B5EF4-FFF2-40B4-BE49-F238E27FC236}">
                  <a16:creationId xmlns:a16="http://schemas.microsoft.com/office/drawing/2014/main" id="{2D1F27CF-2119-452B-8875-7B29E13ED0B7}"/>
                </a:ext>
              </a:extLst>
            </p:cNvPr>
            <p:cNvGrpSpPr/>
            <p:nvPr/>
          </p:nvGrpSpPr>
          <p:grpSpPr>
            <a:xfrm>
              <a:off x="-6958012" y="9586283"/>
              <a:ext cx="339726" cy="1454149"/>
              <a:chOff x="-6958012" y="9586283"/>
              <a:chExt cx="339726" cy="1454149"/>
            </a:xfrm>
            <a:solidFill>
              <a:schemeClr val="accent4">
                <a:lumMod val="50000"/>
              </a:schemeClr>
            </a:solidFill>
          </p:grpSpPr>
          <p:sp>
            <p:nvSpPr>
              <p:cNvPr id="135" name="Freeform 19">
                <a:extLst>
                  <a:ext uri="{FF2B5EF4-FFF2-40B4-BE49-F238E27FC236}">
                    <a16:creationId xmlns:a16="http://schemas.microsoft.com/office/drawing/2014/main" id="{6E36B318-07B9-4A0A-995B-298260D9AA2F}"/>
                  </a:ext>
                </a:extLst>
              </p:cNvPr>
              <p:cNvSpPr>
                <a:spLocks/>
              </p:cNvSpPr>
              <p:nvPr/>
            </p:nvSpPr>
            <p:spPr bwMode="auto">
              <a:xfrm>
                <a:off x="-6880224" y="9586283"/>
                <a:ext cx="111125" cy="209550"/>
              </a:xfrm>
              <a:custGeom>
                <a:avLst/>
                <a:gdLst>
                  <a:gd name="T0" fmla="*/ 28 w 46"/>
                  <a:gd name="T1" fmla="*/ 86 h 86"/>
                  <a:gd name="T2" fmla="*/ 2 w 46"/>
                  <a:gd name="T3" fmla="*/ 34 h 86"/>
                  <a:gd name="T4" fmla="*/ 19 w 46"/>
                  <a:gd name="T5" fmla="*/ 1 h 86"/>
                  <a:gd name="T6" fmla="*/ 43 w 46"/>
                  <a:gd name="T7" fmla="*/ 29 h 86"/>
                  <a:gd name="T8" fmla="*/ 28 w 46"/>
                  <a:gd name="T9" fmla="*/ 86 h 86"/>
                </a:gdLst>
                <a:ahLst/>
                <a:cxnLst>
                  <a:cxn ang="0">
                    <a:pos x="T0" y="T1"/>
                  </a:cxn>
                  <a:cxn ang="0">
                    <a:pos x="T2" y="T3"/>
                  </a:cxn>
                  <a:cxn ang="0">
                    <a:pos x="T4" y="T5"/>
                  </a:cxn>
                  <a:cxn ang="0">
                    <a:pos x="T6" y="T7"/>
                  </a:cxn>
                  <a:cxn ang="0">
                    <a:pos x="T8" y="T9"/>
                  </a:cxn>
                </a:cxnLst>
                <a:rect l="0" t="0" r="r" b="b"/>
                <a:pathLst>
                  <a:path w="46" h="86">
                    <a:moveTo>
                      <a:pt x="28" y="86"/>
                    </a:moveTo>
                    <a:cubicBezTo>
                      <a:pt x="28" y="86"/>
                      <a:pt x="5" y="64"/>
                      <a:pt x="2" y="34"/>
                    </a:cubicBezTo>
                    <a:cubicBezTo>
                      <a:pt x="0" y="22"/>
                      <a:pt x="8" y="2"/>
                      <a:pt x="19" y="1"/>
                    </a:cubicBezTo>
                    <a:cubicBezTo>
                      <a:pt x="30" y="0"/>
                      <a:pt x="41" y="13"/>
                      <a:pt x="43" y="29"/>
                    </a:cubicBezTo>
                    <a:cubicBezTo>
                      <a:pt x="46" y="59"/>
                      <a:pt x="28" y="86"/>
                      <a:pt x="28"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
                <a:extLst>
                  <a:ext uri="{FF2B5EF4-FFF2-40B4-BE49-F238E27FC236}">
                    <a16:creationId xmlns:a16="http://schemas.microsoft.com/office/drawing/2014/main" id="{CBC7CC55-9C13-4C92-B5EF-5D42A3FA42B5}"/>
                  </a:ext>
                </a:extLst>
              </p:cNvPr>
              <p:cNvSpPr>
                <a:spLocks/>
              </p:cNvSpPr>
              <p:nvPr/>
            </p:nvSpPr>
            <p:spPr bwMode="auto">
              <a:xfrm>
                <a:off x="-6788149" y="9768845"/>
                <a:ext cx="138113" cy="149225"/>
              </a:xfrm>
              <a:custGeom>
                <a:avLst/>
                <a:gdLst>
                  <a:gd name="T0" fmla="*/ 0 w 57"/>
                  <a:gd name="T1" fmla="*/ 62 h 62"/>
                  <a:gd name="T2" fmla="*/ 18 w 57"/>
                  <a:gd name="T3" fmla="*/ 14 h 62"/>
                  <a:gd name="T4" fmla="*/ 49 w 57"/>
                  <a:gd name="T5" fmla="*/ 7 h 62"/>
                  <a:gd name="T6" fmla="*/ 45 w 57"/>
                  <a:gd name="T7" fmla="*/ 38 h 62"/>
                  <a:gd name="T8" fmla="*/ 0 w 57"/>
                  <a:gd name="T9" fmla="*/ 62 h 62"/>
                </a:gdLst>
                <a:ahLst/>
                <a:cxnLst>
                  <a:cxn ang="0">
                    <a:pos x="T0" y="T1"/>
                  </a:cxn>
                  <a:cxn ang="0">
                    <a:pos x="T2" y="T3"/>
                  </a:cxn>
                  <a:cxn ang="0">
                    <a:pos x="T4" y="T5"/>
                  </a:cxn>
                  <a:cxn ang="0">
                    <a:pos x="T6" y="T7"/>
                  </a:cxn>
                  <a:cxn ang="0">
                    <a:pos x="T8" y="T9"/>
                  </a:cxn>
                </a:cxnLst>
                <a:rect l="0" t="0" r="r" b="b"/>
                <a:pathLst>
                  <a:path w="57" h="62">
                    <a:moveTo>
                      <a:pt x="0" y="62"/>
                    </a:moveTo>
                    <a:cubicBezTo>
                      <a:pt x="0" y="62"/>
                      <a:pt x="0" y="33"/>
                      <a:pt x="18" y="14"/>
                    </a:cubicBezTo>
                    <a:cubicBezTo>
                      <a:pt x="24" y="6"/>
                      <a:pt x="41" y="0"/>
                      <a:pt x="49" y="7"/>
                    </a:cubicBezTo>
                    <a:cubicBezTo>
                      <a:pt x="57" y="13"/>
                      <a:pt x="55" y="28"/>
                      <a:pt x="45" y="38"/>
                    </a:cubicBezTo>
                    <a:cubicBezTo>
                      <a:pt x="28" y="58"/>
                      <a:pt x="0" y="62"/>
                      <a:pt x="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
                <a:extLst>
                  <a:ext uri="{FF2B5EF4-FFF2-40B4-BE49-F238E27FC236}">
                    <a16:creationId xmlns:a16="http://schemas.microsoft.com/office/drawing/2014/main" id="{DC8E300B-2370-4E2B-AC26-2B7F6CD0D396}"/>
                  </a:ext>
                </a:extLst>
              </p:cNvPr>
              <p:cNvSpPr>
                <a:spLocks/>
              </p:cNvSpPr>
              <p:nvPr/>
            </p:nvSpPr>
            <p:spPr bwMode="auto">
              <a:xfrm>
                <a:off x="-6791324" y="9964108"/>
                <a:ext cx="173038" cy="117475"/>
              </a:xfrm>
              <a:custGeom>
                <a:avLst/>
                <a:gdLst>
                  <a:gd name="T0" fmla="*/ 0 w 71"/>
                  <a:gd name="T1" fmla="*/ 40 h 48"/>
                  <a:gd name="T2" fmla="*/ 36 w 71"/>
                  <a:gd name="T3" fmla="*/ 4 h 48"/>
                  <a:gd name="T4" fmla="*/ 67 w 71"/>
                  <a:gd name="T5" fmla="*/ 10 h 48"/>
                  <a:gd name="T6" fmla="*/ 51 w 71"/>
                  <a:gd name="T7" fmla="*/ 38 h 48"/>
                  <a:gd name="T8" fmla="*/ 0 w 71"/>
                  <a:gd name="T9" fmla="*/ 40 h 48"/>
                </a:gdLst>
                <a:ahLst/>
                <a:cxnLst>
                  <a:cxn ang="0">
                    <a:pos x="T0" y="T1"/>
                  </a:cxn>
                  <a:cxn ang="0">
                    <a:pos x="T2" y="T3"/>
                  </a:cxn>
                  <a:cxn ang="0">
                    <a:pos x="T4" y="T5"/>
                  </a:cxn>
                  <a:cxn ang="0">
                    <a:pos x="T6" y="T7"/>
                  </a:cxn>
                  <a:cxn ang="0">
                    <a:pos x="T8" y="T9"/>
                  </a:cxn>
                </a:cxnLst>
                <a:rect l="0" t="0" r="r" b="b"/>
                <a:pathLst>
                  <a:path w="71" h="48">
                    <a:moveTo>
                      <a:pt x="0" y="40"/>
                    </a:moveTo>
                    <a:cubicBezTo>
                      <a:pt x="0" y="40"/>
                      <a:pt x="12" y="15"/>
                      <a:pt x="36" y="4"/>
                    </a:cubicBezTo>
                    <a:cubicBezTo>
                      <a:pt x="45" y="0"/>
                      <a:pt x="63" y="1"/>
                      <a:pt x="67" y="10"/>
                    </a:cubicBezTo>
                    <a:cubicBezTo>
                      <a:pt x="71" y="20"/>
                      <a:pt x="64" y="32"/>
                      <a:pt x="51" y="38"/>
                    </a:cubicBezTo>
                    <a:cubicBezTo>
                      <a:pt x="27" y="48"/>
                      <a:pt x="0" y="40"/>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
                <a:extLst>
                  <a:ext uri="{FF2B5EF4-FFF2-40B4-BE49-F238E27FC236}">
                    <a16:creationId xmlns:a16="http://schemas.microsoft.com/office/drawing/2014/main" id="{85880C13-1C75-44E1-ADEB-29B3E74A7486}"/>
                  </a:ext>
                </a:extLst>
              </p:cNvPr>
              <p:cNvSpPr>
                <a:spLocks/>
              </p:cNvSpPr>
              <p:nvPr/>
            </p:nvSpPr>
            <p:spPr bwMode="auto">
              <a:xfrm>
                <a:off x="-6958012" y="9814883"/>
                <a:ext cx="166688" cy="114300"/>
              </a:xfrm>
              <a:custGeom>
                <a:avLst/>
                <a:gdLst>
                  <a:gd name="T0" fmla="*/ 69 w 69"/>
                  <a:gd name="T1" fmla="*/ 44 h 47"/>
                  <a:gd name="T2" fmla="*/ 20 w 69"/>
                  <a:gd name="T3" fmla="*/ 34 h 47"/>
                  <a:gd name="T4" fmla="*/ 5 w 69"/>
                  <a:gd name="T5" fmla="*/ 8 h 47"/>
                  <a:gd name="T6" fmla="*/ 35 w 69"/>
                  <a:gd name="T7" fmla="*/ 7 h 47"/>
                  <a:gd name="T8" fmla="*/ 69 w 69"/>
                  <a:gd name="T9" fmla="*/ 44 h 47"/>
                </a:gdLst>
                <a:ahLst/>
                <a:cxnLst>
                  <a:cxn ang="0">
                    <a:pos x="T0" y="T1"/>
                  </a:cxn>
                  <a:cxn ang="0">
                    <a:pos x="T2" y="T3"/>
                  </a:cxn>
                  <a:cxn ang="0">
                    <a:pos x="T4" y="T5"/>
                  </a:cxn>
                  <a:cxn ang="0">
                    <a:pos x="T6" y="T7"/>
                  </a:cxn>
                  <a:cxn ang="0">
                    <a:pos x="T8" y="T9"/>
                  </a:cxn>
                </a:cxnLst>
                <a:rect l="0" t="0" r="r" b="b"/>
                <a:pathLst>
                  <a:path w="69" h="47">
                    <a:moveTo>
                      <a:pt x="69" y="44"/>
                    </a:moveTo>
                    <a:cubicBezTo>
                      <a:pt x="69" y="44"/>
                      <a:pt x="43" y="47"/>
                      <a:pt x="20" y="34"/>
                    </a:cubicBezTo>
                    <a:cubicBezTo>
                      <a:pt x="11" y="29"/>
                      <a:pt x="0" y="15"/>
                      <a:pt x="5" y="8"/>
                    </a:cubicBezTo>
                    <a:cubicBezTo>
                      <a:pt x="9" y="0"/>
                      <a:pt x="23" y="0"/>
                      <a:pt x="35" y="7"/>
                    </a:cubicBezTo>
                    <a:cubicBezTo>
                      <a:pt x="58" y="20"/>
                      <a:pt x="69" y="44"/>
                      <a:pt x="6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3">
                <a:extLst>
                  <a:ext uri="{FF2B5EF4-FFF2-40B4-BE49-F238E27FC236}">
                    <a16:creationId xmlns:a16="http://schemas.microsoft.com/office/drawing/2014/main" id="{8EBBA13C-D3A5-4310-8E85-D7ECDA273A31}"/>
                  </a:ext>
                </a:extLst>
              </p:cNvPr>
              <p:cNvSpPr>
                <a:spLocks/>
              </p:cNvSpPr>
              <p:nvPr/>
            </p:nvSpPr>
            <p:spPr bwMode="auto">
              <a:xfrm>
                <a:off x="-6948487" y="9954583"/>
                <a:ext cx="165100" cy="117475"/>
              </a:xfrm>
              <a:custGeom>
                <a:avLst/>
                <a:gdLst>
                  <a:gd name="T0" fmla="*/ 68 w 68"/>
                  <a:gd name="T1" fmla="*/ 44 h 48"/>
                  <a:gd name="T2" fmla="*/ 19 w 68"/>
                  <a:gd name="T3" fmla="*/ 35 h 48"/>
                  <a:gd name="T4" fmla="*/ 4 w 68"/>
                  <a:gd name="T5" fmla="*/ 8 h 48"/>
                  <a:gd name="T6" fmla="*/ 35 w 68"/>
                  <a:gd name="T7" fmla="*/ 7 h 48"/>
                  <a:gd name="T8" fmla="*/ 68 w 68"/>
                  <a:gd name="T9" fmla="*/ 44 h 48"/>
                </a:gdLst>
                <a:ahLst/>
                <a:cxnLst>
                  <a:cxn ang="0">
                    <a:pos x="T0" y="T1"/>
                  </a:cxn>
                  <a:cxn ang="0">
                    <a:pos x="T2" y="T3"/>
                  </a:cxn>
                  <a:cxn ang="0">
                    <a:pos x="T4" y="T5"/>
                  </a:cxn>
                  <a:cxn ang="0">
                    <a:pos x="T6" y="T7"/>
                  </a:cxn>
                  <a:cxn ang="0">
                    <a:pos x="T8" y="T9"/>
                  </a:cxn>
                </a:cxnLst>
                <a:rect l="0" t="0" r="r" b="b"/>
                <a:pathLst>
                  <a:path w="68" h="48">
                    <a:moveTo>
                      <a:pt x="68" y="44"/>
                    </a:moveTo>
                    <a:cubicBezTo>
                      <a:pt x="68" y="44"/>
                      <a:pt x="42" y="48"/>
                      <a:pt x="19" y="35"/>
                    </a:cubicBezTo>
                    <a:cubicBezTo>
                      <a:pt x="11" y="30"/>
                      <a:pt x="0" y="15"/>
                      <a:pt x="4" y="8"/>
                    </a:cubicBezTo>
                    <a:cubicBezTo>
                      <a:pt x="9" y="0"/>
                      <a:pt x="23" y="0"/>
                      <a:pt x="35" y="7"/>
                    </a:cubicBezTo>
                    <a:cubicBezTo>
                      <a:pt x="58" y="20"/>
                      <a:pt x="68" y="44"/>
                      <a:pt x="6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4">
                <a:extLst>
                  <a:ext uri="{FF2B5EF4-FFF2-40B4-BE49-F238E27FC236}">
                    <a16:creationId xmlns:a16="http://schemas.microsoft.com/office/drawing/2014/main" id="{792AB42C-4364-4971-9291-C8CA87A310F4}"/>
                  </a:ext>
                </a:extLst>
              </p:cNvPr>
              <p:cNvSpPr>
                <a:spLocks/>
              </p:cNvSpPr>
              <p:nvPr/>
            </p:nvSpPr>
            <p:spPr bwMode="auto">
              <a:xfrm>
                <a:off x="-6935787" y="10165720"/>
                <a:ext cx="130175" cy="104775"/>
              </a:xfrm>
              <a:custGeom>
                <a:avLst/>
                <a:gdLst>
                  <a:gd name="T0" fmla="*/ 54 w 54"/>
                  <a:gd name="T1" fmla="*/ 37 h 43"/>
                  <a:gd name="T2" fmla="*/ 14 w 54"/>
                  <a:gd name="T3" fmla="*/ 33 h 43"/>
                  <a:gd name="T4" fmla="*/ 5 w 54"/>
                  <a:gd name="T5" fmla="*/ 9 h 43"/>
                  <a:gd name="T6" fmla="*/ 30 w 54"/>
                  <a:gd name="T7" fmla="*/ 5 h 43"/>
                  <a:gd name="T8" fmla="*/ 54 w 54"/>
                  <a:gd name="T9" fmla="*/ 37 h 43"/>
                </a:gdLst>
                <a:ahLst/>
                <a:cxnLst>
                  <a:cxn ang="0">
                    <a:pos x="T0" y="T1"/>
                  </a:cxn>
                  <a:cxn ang="0">
                    <a:pos x="T2" y="T3"/>
                  </a:cxn>
                  <a:cxn ang="0">
                    <a:pos x="T4" y="T5"/>
                  </a:cxn>
                  <a:cxn ang="0">
                    <a:pos x="T6" y="T7"/>
                  </a:cxn>
                  <a:cxn ang="0">
                    <a:pos x="T8" y="T9"/>
                  </a:cxn>
                </a:cxnLst>
                <a:rect l="0" t="0" r="r" b="b"/>
                <a:pathLst>
                  <a:path w="54" h="43">
                    <a:moveTo>
                      <a:pt x="54" y="37"/>
                    </a:moveTo>
                    <a:cubicBezTo>
                      <a:pt x="54" y="37"/>
                      <a:pt x="32" y="43"/>
                      <a:pt x="14" y="33"/>
                    </a:cubicBezTo>
                    <a:cubicBezTo>
                      <a:pt x="8" y="29"/>
                      <a:pt x="0" y="17"/>
                      <a:pt x="5" y="9"/>
                    </a:cubicBezTo>
                    <a:cubicBezTo>
                      <a:pt x="9" y="1"/>
                      <a:pt x="21" y="0"/>
                      <a:pt x="30" y="5"/>
                    </a:cubicBezTo>
                    <a:cubicBezTo>
                      <a:pt x="48" y="15"/>
                      <a:pt x="54" y="37"/>
                      <a:pt x="5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5">
                <a:extLst>
                  <a:ext uri="{FF2B5EF4-FFF2-40B4-BE49-F238E27FC236}">
                    <a16:creationId xmlns:a16="http://schemas.microsoft.com/office/drawing/2014/main" id="{34147D47-B2DE-4877-AC94-57286046CA8E}"/>
                  </a:ext>
                </a:extLst>
              </p:cNvPr>
              <p:cNvSpPr>
                <a:spLocks/>
              </p:cNvSpPr>
              <p:nvPr/>
            </p:nvSpPr>
            <p:spPr bwMode="auto">
              <a:xfrm>
                <a:off x="-6797674" y="10160958"/>
                <a:ext cx="133350" cy="100012"/>
              </a:xfrm>
              <a:custGeom>
                <a:avLst/>
                <a:gdLst>
                  <a:gd name="T0" fmla="*/ 0 w 55"/>
                  <a:gd name="T1" fmla="*/ 39 h 41"/>
                  <a:gd name="T2" fmla="*/ 26 w 55"/>
                  <a:gd name="T3" fmla="*/ 7 h 41"/>
                  <a:gd name="T4" fmla="*/ 51 w 55"/>
                  <a:gd name="T5" fmla="*/ 7 h 41"/>
                  <a:gd name="T6" fmla="*/ 40 w 55"/>
                  <a:gd name="T7" fmla="*/ 29 h 41"/>
                  <a:gd name="T8" fmla="*/ 0 w 55"/>
                  <a:gd name="T9" fmla="*/ 39 h 41"/>
                </a:gdLst>
                <a:ahLst/>
                <a:cxnLst>
                  <a:cxn ang="0">
                    <a:pos x="T0" y="T1"/>
                  </a:cxn>
                  <a:cxn ang="0">
                    <a:pos x="T2" y="T3"/>
                  </a:cxn>
                  <a:cxn ang="0">
                    <a:pos x="T4" y="T5"/>
                  </a:cxn>
                  <a:cxn ang="0">
                    <a:pos x="T6" y="T7"/>
                  </a:cxn>
                  <a:cxn ang="0">
                    <a:pos x="T8" y="T9"/>
                  </a:cxn>
                </a:cxnLst>
                <a:rect l="0" t="0" r="r" b="b"/>
                <a:pathLst>
                  <a:path w="55" h="41">
                    <a:moveTo>
                      <a:pt x="0" y="39"/>
                    </a:moveTo>
                    <a:cubicBezTo>
                      <a:pt x="0" y="39"/>
                      <a:pt x="8" y="18"/>
                      <a:pt x="26" y="7"/>
                    </a:cubicBezTo>
                    <a:cubicBezTo>
                      <a:pt x="32" y="3"/>
                      <a:pt x="47" y="0"/>
                      <a:pt x="51" y="7"/>
                    </a:cubicBezTo>
                    <a:cubicBezTo>
                      <a:pt x="55" y="13"/>
                      <a:pt x="49" y="23"/>
                      <a:pt x="40" y="29"/>
                    </a:cubicBezTo>
                    <a:cubicBezTo>
                      <a:pt x="22" y="41"/>
                      <a:pt x="0" y="39"/>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6">
                <a:extLst>
                  <a:ext uri="{FF2B5EF4-FFF2-40B4-BE49-F238E27FC236}">
                    <a16:creationId xmlns:a16="http://schemas.microsoft.com/office/drawing/2014/main" id="{A28B45B7-6597-4B9A-8C56-F2FE861DFA91}"/>
                  </a:ext>
                </a:extLst>
              </p:cNvPr>
              <p:cNvSpPr>
                <a:spLocks/>
              </p:cNvSpPr>
              <p:nvPr/>
            </p:nvSpPr>
            <p:spPr bwMode="auto">
              <a:xfrm>
                <a:off x="-6892924" y="9759320"/>
                <a:ext cx="192088" cy="1281112"/>
              </a:xfrm>
              <a:custGeom>
                <a:avLst/>
                <a:gdLst>
                  <a:gd name="T0" fmla="*/ 67 w 79"/>
                  <a:gd name="T1" fmla="*/ 527 h 529"/>
                  <a:gd name="T2" fmla="*/ 79 w 79"/>
                  <a:gd name="T3" fmla="*/ 528 h 529"/>
                  <a:gd name="T4" fmla="*/ 78 w 79"/>
                  <a:gd name="T5" fmla="*/ 523 h 529"/>
                  <a:gd name="T6" fmla="*/ 78 w 79"/>
                  <a:gd name="T7" fmla="*/ 526 h 529"/>
                  <a:gd name="T8" fmla="*/ 78 w 79"/>
                  <a:gd name="T9" fmla="*/ 523 h 529"/>
                  <a:gd name="T10" fmla="*/ 52 w 79"/>
                  <a:gd name="T11" fmla="*/ 512 h 529"/>
                  <a:gd name="T12" fmla="*/ 24 w 79"/>
                  <a:gd name="T13" fmla="*/ 434 h 529"/>
                  <a:gd name="T14" fmla="*/ 37 w 79"/>
                  <a:gd name="T15" fmla="*/ 222 h 529"/>
                  <a:gd name="T16" fmla="*/ 37 w 79"/>
                  <a:gd name="T17" fmla="*/ 25 h 529"/>
                  <a:gd name="T18" fmla="*/ 34 w 79"/>
                  <a:gd name="T19" fmla="*/ 0 h 529"/>
                  <a:gd name="T20" fmla="*/ 28 w 79"/>
                  <a:gd name="T21" fmla="*/ 0 h 529"/>
                  <a:gd name="T22" fmla="*/ 32 w 79"/>
                  <a:gd name="T23" fmla="*/ 26 h 529"/>
                  <a:gd name="T24" fmla="*/ 32 w 79"/>
                  <a:gd name="T25" fmla="*/ 221 h 529"/>
                  <a:gd name="T26" fmla="*/ 49 w 79"/>
                  <a:gd name="T27" fmla="*/ 516 h 529"/>
                  <a:gd name="T28" fmla="*/ 67 w 79"/>
                  <a:gd name="T29" fmla="*/ 52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29">
                    <a:moveTo>
                      <a:pt x="67" y="527"/>
                    </a:moveTo>
                    <a:cubicBezTo>
                      <a:pt x="74" y="529"/>
                      <a:pt x="78" y="528"/>
                      <a:pt x="79" y="528"/>
                    </a:cubicBezTo>
                    <a:cubicBezTo>
                      <a:pt x="78" y="523"/>
                      <a:pt x="78" y="523"/>
                      <a:pt x="78" y="523"/>
                    </a:cubicBezTo>
                    <a:cubicBezTo>
                      <a:pt x="78" y="526"/>
                      <a:pt x="78" y="526"/>
                      <a:pt x="78" y="526"/>
                    </a:cubicBezTo>
                    <a:cubicBezTo>
                      <a:pt x="78" y="523"/>
                      <a:pt x="78" y="523"/>
                      <a:pt x="78" y="523"/>
                    </a:cubicBezTo>
                    <a:cubicBezTo>
                      <a:pt x="77" y="523"/>
                      <a:pt x="65" y="525"/>
                      <a:pt x="52" y="512"/>
                    </a:cubicBezTo>
                    <a:cubicBezTo>
                      <a:pt x="38" y="498"/>
                      <a:pt x="29" y="471"/>
                      <a:pt x="24" y="434"/>
                    </a:cubicBezTo>
                    <a:cubicBezTo>
                      <a:pt x="18" y="382"/>
                      <a:pt x="23" y="311"/>
                      <a:pt x="37" y="222"/>
                    </a:cubicBezTo>
                    <a:cubicBezTo>
                      <a:pt x="54" y="118"/>
                      <a:pt x="44" y="62"/>
                      <a:pt x="37" y="25"/>
                    </a:cubicBezTo>
                    <a:cubicBezTo>
                      <a:pt x="36" y="15"/>
                      <a:pt x="34" y="7"/>
                      <a:pt x="34" y="0"/>
                    </a:cubicBezTo>
                    <a:cubicBezTo>
                      <a:pt x="28" y="0"/>
                      <a:pt x="28" y="0"/>
                      <a:pt x="28" y="0"/>
                    </a:cubicBezTo>
                    <a:cubicBezTo>
                      <a:pt x="29" y="8"/>
                      <a:pt x="30" y="16"/>
                      <a:pt x="32" y="26"/>
                    </a:cubicBezTo>
                    <a:cubicBezTo>
                      <a:pt x="39" y="63"/>
                      <a:pt x="49" y="118"/>
                      <a:pt x="32" y="221"/>
                    </a:cubicBezTo>
                    <a:cubicBezTo>
                      <a:pt x="0" y="419"/>
                      <a:pt x="23" y="491"/>
                      <a:pt x="49" y="516"/>
                    </a:cubicBezTo>
                    <a:cubicBezTo>
                      <a:pt x="56" y="523"/>
                      <a:pt x="62" y="526"/>
                      <a:pt x="67" y="5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39">
              <a:extLst>
                <a:ext uri="{FF2B5EF4-FFF2-40B4-BE49-F238E27FC236}">
                  <a16:creationId xmlns:a16="http://schemas.microsoft.com/office/drawing/2014/main" id="{BEB4FBAC-81A9-41B1-9D99-EA00D1822AA4}"/>
                </a:ext>
              </a:extLst>
            </p:cNvPr>
            <p:cNvSpPr>
              <a:spLocks/>
            </p:cNvSpPr>
            <p:nvPr/>
          </p:nvSpPr>
          <p:spPr bwMode="auto">
            <a:xfrm>
              <a:off x="-8774112" y="11537320"/>
              <a:ext cx="2605088" cy="1165225"/>
            </a:xfrm>
            <a:custGeom>
              <a:avLst/>
              <a:gdLst>
                <a:gd name="T0" fmla="*/ 1019 w 1076"/>
                <a:gd name="T1" fmla="*/ 433 h 481"/>
                <a:gd name="T2" fmla="*/ 596 w 1076"/>
                <a:gd name="T3" fmla="*/ 49 h 481"/>
                <a:gd name="T4" fmla="*/ 737 w 1076"/>
                <a:gd name="T5" fmla="*/ 305 h 481"/>
                <a:gd name="T6" fmla="*/ 531 w 1076"/>
                <a:gd name="T7" fmla="*/ 165 h 481"/>
                <a:gd name="T8" fmla="*/ 469 w 1076"/>
                <a:gd name="T9" fmla="*/ 307 h 481"/>
                <a:gd name="T10" fmla="*/ 382 w 1076"/>
                <a:gd name="T11" fmla="*/ 234 h 481"/>
                <a:gd name="T12" fmla="*/ 277 w 1076"/>
                <a:gd name="T13" fmla="*/ 320 h 481"/>
                <a:gd name="T14" fmla="*/ 579 w 1076"/>
                <a:gd name="T15" fmla="*/ 375 h 481"/>
                <a:gd name="T16" fmla="*/ 100 w 1076"/>
                <a:gd name="T17" fmla="*/ 344 h 481"/>
                <a:gd name="T18" fmla="*/ 1019 w 1076"/>
                <a:gd name="T19" fmla="*/ 43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6" h="481">
                  <a:moveTo>
                    <a:pt x="1019" y="433"/>
                  </a:moveTo>
                  <a:cubicBezTo>
                    <a:pt x="1076" y="425"/>
                    <a:pt x="721" y="0"/>
                    <a:pt x="596" y="49"/>
                  </a:cubicBezTo>
                  <a:cubicBezTo>
                    <a:pt x="427" y="115"/>
                    <a:pt x="588" y="238"/>
                    <a:pt x="737" y="305"/>
                  </a:cubicBezTo>
                  <a:cubicBezTo>
                    <a:pt x="885" y="373"/>
                    <a:pt x="569" y="186"/>
                    <a:pt x="531" y="165"/>
                  </a:cubicBezTo>
                  <a:cubicBezTo>
                    <a:pt x="398" y="91"/>
                    <a:pt x="229" y="234"/>
                    <a:pt x="469" y="307"/>
                  </a:cubicBezTo>
                  <a:cubicBezTo>
                    <a:pt x="709" y="380"/>
                    <a:pt x="495" y="257"/>
                    <a:pt x="382" y="234"/>
                  </a:cubicBezTo>
                  <a:cubicBezTo>
                    <a:pt x="269" y="211"/>
                    <a:pt x="31" y="221"/>
                    <a:pt x="277" y="320"/>
                  </a:cubicBezTo>
                  <a:cubicBezTo>
                    <a:pt x="523" y="420"/>
                    <a:pt x="646" y="409"/>
                    <a:pt x="579" y="375"/>
                  </a:cubicBezTo>
                  <a:cubicBezTo>
                    <a:pt x="513" y="342"/>
                    <a:pt x="0" y="232"/>
                    <a:pt x="100" y="344"/>
                  </a:cubicBezTo>
                  <a:cubicBezTo>
                    <a:pt x="199" y="457"/>
                    <a:pt x="679" y="481"/>
                    <a:pt x="1019" y="433"/>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72">
              <a:extLst>
                <a:ext uri="{FF2B5EF4-FFF2-40B4-BE49-F238E27FC236}">
                  <a16:creationId xmlns:a16="http://schemas.microsoft.com/office/drawing/2014/main" id="{95C8A677-847E-493C-BD04-4D8348D567FD}"/>
                </a:ext>
              </a:extLst>
            </p:cNvPr>
            <p:cNvSpPr>
              <a:spLocks/>
            </p:cNvSpPr>
            <p:nvPr/>
          </p:nvSpPr>
          <p:spPr bwMode="auto">
            <a:xfrm>
              <a:off x="-7170737" y="10684833"/>
              <a:ext cx="3392488" cy="1279525"/>
            </a:xfrm>
            <a:custGeom>
              <a:avLst/>
              <a:gdLst>
                <a:gd name="T0" fmla="*/ 1361 w 1401"/>
                <a:gd name="T1" fmla="*/ 528 h 528"/>
                <a:gd name="T2" fmla="*/ 1267 w 1401"/>
                <a:gd name="T3" fmla="*/ 457 h 528"/>
                <a:gd name="T4" fmla="*/ 991 w 1401"/>
                <a:gd name="T5" fmla="*/ 461 h 528"/>
                <a:gd name="T6" fmla="*/ 1203 w 1401"/>
                <a:gd name="T7" fmla="*/ 236 h 528"/>
                <a:gd name="T8" fmla="*/ 938 w 1401"/>
                <a:gd name="T9" fmla="*/ 300 h 528"/>
                <a:gd name="T10" fmla="*/ 1056 w 1401"/>
                <a:gd name="T11" fmla="*/ 114 h 528"/>
                <a:gd name="T12" fmla="*/ 705 w 1401"/>
                <a:gd name="T13" fmla="*/ 271 h 528"/>
                <a:gd name="T14" fmla="*/ 804 w 1401"/>
                <a:gd name="T15" fmla="*/ 76 h 528"/>
                <a:gd name="T16" fmla="*/ 634 w 1401"/>
                <a:gd name="T17" fmla="*/ 137 h 528"/>
                <a:gd name="T18" fmla="*/ 564 w 1401"/>
                <a:gd name="T19" fmla="*/ 54 h 528"/>
                <a:gd name="T20" fmla="*/ 442 w 1401"/>
                <a:gd name="T21" fmla="*/ 195 h 528"/>
                <a:gd name="T22" fmla="*/ 150 w 1401"/>
                <a:gd name="T23" fmla="*/ 32 h 528"/>
                <a:gd name="T24" fmla="*/ 172 w 1401"/>
                <a:gd name="T25" fmla="*/ 491 h 528"/>
                <a:gd name="T26" fmla="*/ 1361 w 1401"/>
                <a:gd name="T27" fmla="*/ 52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1" h="528">
                  <a:moveTo>
                    <a:pt x="1361" y="528"/>
                  </a:moveTo>
                  <a:cubicBezTo>
                    <a:pt x="1382" y="499"/>
                    <a:pt x="1358" y="473"/>
                    <a:pt x="1267" y="457"/>
                  </a:cubicBezTo>
                  <a:cubicBezTo>
                    <a:pt x="1167" y="439"/>
                    <a:pt x="1070" y="446"/>
                    <a:pt x="991" y="461"/>
                  </a:cubicBezTo>
                  <a:cubicBezTo>
                    <a:pt x="1180" y="377"/>
                    <a:pt x="1401" y="257"/>
                    <a:pt x="1203" y="236"/>
                  </a:cubicBezTo>
                  <a:cubicBezTo>
                    <a:pt x="1142" y="230"/>
                    <a:pt x="1046" y="257"/>
                    <a:pt x="938" y="300"/>
                  </a:cubicBezTo>
                  <a:cubicBezTo>
                    <a:pt x="1059" y="208"/>
                    <a:pt x="1127" y="131"/>
                    <a:pt x="1056" y="114"/>
                  </a:cubicBezTo>
                  <a:cubicBezTo>
                    <a:pt x="990" y="98"/>
                    <a:pt x="852" y="172"/>
                    <a:pt x="705" y="271"/>
                  </a:cubicBezTo>
                  <a:cubicBezTo>
                    <a:pt x="790" y="187"/>
                    <a:pt x="840" y="113"/>
                    <a:pt x="804" y="76"/>
                  </a:cubicBezTo>
                  <a:cubicBezTo>
                    <a:pt x="775" y="46"/>
                    <a:pt x="710" y="77"/>
                    <a:pt x="634" y="137"/>
                  </a:cubicBezTo>
                  <a:cubicBezTo>
                    <a:pt x="639" y="82"/>
                    <a:pt x="617" y="49"/>
                    <a:pt x="564" y="54"/>
                  </a:cubicBezTo>
                  <a:cubicBezTo>
                    <a:pt x="515" y="58"/>
                    <a:pt x="473" y="120"/>
                    <a:pt x="442" y="195"/>
                  </a:cubicBezTo>
                  <a:cubicBezTo>
                    <a:pt x="399" y="76"/>
                    <a:pt x="276" y="0"/>
                    <a:pt x="150" y="32"/>
                  </a:cubicBezTo>
                  <a:cubicBezTo>
                    <a:pt x="0" y="69"/>
                    <a:pt x="110" y="355"/>
                    <a:pt x="172" y="491"/>
                  </a:cubicBezTo>
                  <a:lnTo>
                    <a:pt x="1361" y="528"/>
                  </a:lnTo>
                  <a:close/>
                </a:path>
              </a:pathLst>
            </a:custGeom>
            <a:solidFill>
              <a:srgbClr val="280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73">
              <a:extLst>
                <a:ext uri="{FF2B5EF4-FFF2-40B4-BE49-F238E27FC236}">
                  <a16:creationId xmlns:a16="http://schemas.microsoft.com/office/drawing/2014/main" id="{79ED61F0-59A0-46BE-A762-B06A13E99EB6}"/>
                </a:ext>
              </a:extLst>
            </p:cNvPr>
            <p:cNvSpPr>
              <a:spLocks/>
            </p:cNvSpPr>
            <p:nvPr/>
          </p:nvSpPr>
          <p:spPr bwMode="auto">
            <a:xfrm>
              <a:off x="-8304212" y="10521320"/>
              <a:ext cx="2160588" cy="2066925"/>
            </a:xfrm>
            <a:custGeom>
              <a:avLst/>
              <a:gdLst>
                <a:gd name="T0" fmla="*/ 844 w 892"/>
                <a:gd name="T1" fmla="*/ 853 h 853"/>
                <a:gd name="T2" fmla="*/ 836 w 892"/>
                <a:gd name="T3" fmla="*/ 575 h 853"/>
                <a:gd name="T4" fmla="*/ 802 w 892"/>
                <a:gd name="T5" fmla="*/ 472 h 853"/>
                <a:gd name="T6" fmla="*/ 715 w 892"/>
                <a:gd name="T7" fmla="*/ 433 h 853"/>
                <a:gd name="T8" fmla="*/ 540 w 892"/>
                <a:gd name="T9" fmla="*/ 230 h 853"/>
                <a:gd name="T10" fmla="*/ 441 w 892"/>
                <a:gd name="T11" fmla="*/ 204 h 853"/>
                <a:gd name="T12" fmla="*/ 341 w 892"/>
                <a:gd name="T13" fmla="*/ 98 h 853"/>
                <a:gd name="T14" fmla="*/ 232 w 892"/>
                <a:gd name="T15" fmla="*/ 124 h 853"/>
                <a:gd name="T16" fmla="*/ 145 w 892"/>
                <a:gd name="T17" fmla="*/ 22 h 853"/>
                <a:gd name="T18" fmla="*/ 108 w 892"/>
                <a:gd name="T19" fmla="*/ 169 h 853"/>
                <a:gd name="T20" fmla="*/ 101 w 892"/>
                <a:gd name="T21" fmla="*/ 295 h 853"/>
                <a:gd name="T22" fmla="*/ 80 w 892"/>
                <a:gd name="T23" fmla="*/ 388 h 853"/>
                <a:gd name="T24" fmla="*/ 207 w 892"/>
                <a:gd name="T25" fmla="*/ 511 h 853"/>
                <a:gd name="T26" fmla="*/ 244 w 892"/>
                <a:gd name="T27" fmla="*/ 621 h 853"/>
                <a:gd name="T28" fmla="*/ 373 w 892"/>
                <a:gd name="T29" fmla="*/ 662 h 853"/>
                <a:gd name="T30" fmla="*/ 422 w 892"/>
                <a:gd name="T31" fmla="*/ 765 h 853"/>
                <a:gd name="T32" fmla="*/ 844 w 892"/>
                <a:gd name="T33"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853">
                  <a:moveTo>
                    <a:pt x="844" y="853"/>
                  </a:moveTo>
                  <a:cubicBezTo>
                    <a:pt x="839" y="833"/>
                    <a:pt x="765" y="677"/>
                    <a:pt x="836" y="575"/>
                  </a:cubicBezTo>
                  <a:cubicBezTo>
                    <a:pt x="892" y="495"/>
                    <a:pt x="846" y="474"/>
                    <a:pt x="802" y="472"/>
                  </a:cubicBezTo>
                  <a:cubicBezTo>
                    <a:pt x="758" y="470"/>
                    <a:pt x="716" y="488"/>
                    <a:pt x="715" y="433"/>
                  </a:cubicBezTo>
                  <a:cubicBezTo>
                    <a:pt x="709" y="251"/>
                    <a:pt x="589" y="116"/>
                    <a:pt x="540" y="230"/>
                  </a:cubicBezTo>
                  <a:cubicBezTo>
                    <a:pt x="514" y="291"/>
                    <a:pt x="443" y="250"/>
                    <a:pt x="441" y="204"/>
                  </a:cubicBezTo>
                  <a:cubicBezTo>
                    <a:pt x="436" y="106"/>
                    <a:pt x="388" y="43"/>
                    <a:pt x="341" y="98"/>
                  </a:cubicBezTo>
                  <a:cubicBezTo>
                    <a:pt x="294" y="152"/>
                    <a:pt x="249" y="164"/>
                    <a:pt x="232" y="124"/>
                  </a:cubicBezTo>
                  <a:cubicBezTo>
                    <a:pt x="215" y="84"/>
                    <a:pt x="225" y="0"/>
                    <a:pt x="145" y="22"/>
                  </a:cubicBezTo>
                  <a:cubicBezTo>
                    <a:pt x="113" y="30"/>
                    <a:pt x="82" y="107"/>
                    <a:pt x="108" y="169"/>
                  </a:cubicBezTo>
                  <a:cubicBezTo>
                    <a:pt x="123" y="205"/>
                    <a:pt x="198" y="302"/>
                    <a:pt x="101" y="295"/>
                  </a:cubicBezTo>
                  <a:cubicBezTo>
                    <a:pt x="0" y="288"/>
                    <a:pt x="30" y="364"/>
                    <a:pt x="80" y="388"/>
                  </a:cubicBezTo>
                  <a:cubicBezTo>
                    <a:pt x="99" y="396"/>
                    <a:pt x="267" y="491"/>
                    <a:pt x="207" y="511"/>
                  </a:cubicBezTo>
                  <a:cubicBezTo>
                    <a:pt x="136" y="534"/>
                    <a:pt x="152" y="598"/>
                    <a:pt x="244" y="621"/>
                  </a:cubicBezTo>
                  <a:cubicBezTo>
                    <a:pt x="287" y="631"/>
                    <a:pt x="385" y="626"/>
                    <a:pt x="373" y="662"/>
                  </a:cubicBezTo>
                  <a:cubicBezTo>
                    <a:pt x="362" y="697"/>
                    <a:pt x="357" y="750"/>
                    <a:pt x="422" y="765"/>
                  </a:cubicBezTo>
                  <a:cubicBezTo>
                    <a:pt x="534" y="791"/>
                    <a:pt x="835" y="811"/>
                    <a:pt x="844" y="853"/>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74">
              <a:extLst>
                <a:ext uri="{FF2B5EF4-FFF2-40B4-BE49-F238E27FC236}">
                  <a16:creationId xmlns:a16="http://schemas.microsoft.com/office/drawing/2014/main" id="{38F4E101-CA6C-4E6D-8F92-E08A5260B688}"/>
                </a:ext>
              </a:extLst>
            </p:cNvPr>
            <p:cNvSpPr>
              <a:spLocks/>
            </p:cNvSpPr>
            <p:nvPr/>
          </p:nvSpPr>
          <p:spPr bwMode="auto">
            <a:xfrm>
              <a:off x="-7975599" y="10718170"/>
              <a:ext cx="1935163" cy="2112962"/>
            </a:xfrm>
            <a:custGeom>
              <a:avLst/>
              <a:gdLst>
                <a:gd name="T0" fmla="*/ 0 w 799"/>
                <a:gd name="T1" fmla="*/ 0 h 872"/>
                <a:gd name="T2" fmla="*/ 322 w 799"/>
                <a:gd name="T3" fmla="*/ 459 h 872"/>
                <a:gd name="T4" fmla="*/ 799 w 799"/>
                <a:gd name="T5" fmla="*/ 872 h 872"/>
              </a:gdLst>
              <a:ahLst/>
              <a:cxnLst>
                <a:cxn ang="0">
                  <a:pos x="T0" y="T1"/>
                </a:cxn>
                <a:cxn ang="0">
                  <a:pos x="T2" y="T3"/>
                </a:cxn>
                <a:cxn ang="0">
                  <a:pos x="T4" y="T5"/>
                </a:cxn>
              </a:cxnLst>
              <a:rect l="0" t="0" r="r" b="b"/>
              <a:pathLst>
                <a:path w="799" h="872">
                  <a:moveTo>
                    <a:pt x="0" y="0"/>
                  </a:moveTo>
                  <a:cubicBezTo>
                    <a:pt x="0" y="0"/>
                    <a:pt x="74" y="265"/>
                    <a:pt x="322" y="459"/>
                  </a:cubicBezTo>
                  <a:cubicBezTo>
                    <a:pt x="570" y="653"/>
                    <a:pt x="681" y="720"/>
                    <a:pt x="799" y="872"/>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75">
              <a:extLst>
                <a:ext uri="{FF2B5EF4-FFF2-40B4-BE49-F238E27FC236}">
                  <a16:creationId xmlns:a16="http://schemas.microsoft.com/office/drawing/2014/main" id="{7C48DB5E-55E1-4D4A-A2B4-820ADC6D4B87}"/>
                </a:ext>
              </a:extLst>
            </p:cNvPr>
            <p:cNvSpPr>
              <a:spLocks/>
            </p:cNvSpPr>
            <p:nvPr/>
          </p:nvSpPr>
          <p:spPr bwMode="auto">
            <a:xfrm>
              <a:off x="-7588249" y="10970583"/>
              <a:ext cx="133350" cy="579437"/>
            </a:xfrm>
            <a:custGeom>
              <a:avLst/>
              <a:gdLst>
                <a:gd name="T0" fmla="*/ 55 w 55"/>
                <a:gd name="T1" fmla="*/ 0 h 239"/>
                <a:gd name="T2" fmla="*/ 39 w 55"/>
                <a:gd name="T3" fmla="*/ 239 h 239"/>
              </a:gdLst>
              <a:ahLst/>
              <a:cxnLst>
                <a:cxn ang="0">
                  <a:pos x="T0" y="T1"/>
                </a:cxn>
                <a:cxn ang="0">
                  <a:pos x="T2" y="T3"/>
                </a:cxn>
              </a:cxnLst>
              <a:rect l="0" t="0" r="r" b="b"/>
              <a:pathLst>
                <a:path w="55" h="239">
                  <a:moveTo>
                    <a:pt x="55" y="0"/>
                  </a:moveTo>
                  <a:cubicBezTo>
                    <a:pt x="55" y="0"/>
                    <a:pt x="0" y="141"/>
                    <a:pt x="39" y="239"/>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76">
              <a:extLst>
                <a:ext uri="{FF2B5EF4-FFF2-40B4-BE49-F238E27FC236}">
                  <a16:creationId xmlns:a16="http://schemas.microsoft.com/office/drawing/2014/main" id="{7A5D7FAD-9AD5-42EA-ACAB-A7F66E72169B}"/>
                </a:ext>
              </a:extLst>
            </p:cNvPr>
            <p:cNvSpPr>
              <a:spLocks/>
            </p:cNvSpPr>
            <p:nvPr/>
          </p:nvSpPr>
          <p:spPr bwMode="auto">
            <a:xfrm>
              <a:off x="-8072437" y="11362695"/>
              <a:ext cx="620713" cy="230187"/>
            </a:xfrm>
            <a:custGeom>
              <a:avLst/>
              <a:gdLst>
                <a:gd name="T0" fmla="*/ 0 w 256"/>
                <a:gd name="T1" fmla="*/ 0 h 95"/>
                <a:gd name="T2" fmla="*/ 256 w 256"/>
                <a:gd name="T3" fmla="*/ 95 h 95"/>
              </a:gdLst>
              <a:ahLst/>
              <a:cxnLst>
                <a:cxn ang="0">
                  <a:pos x="T0" y="T1"/>
                </a:cxn>
                <a:cxn ang="0">
                  <a:pos x="T2" y="T3"/>
                </a:cxn>
              </a:cxnLst>
              <a:rect l="0" t="0" r="r" b="b"/>
              <a:pathLst>
                <a:path w="256" h="95">
                  <a:moveTo>
                    <a:pt x="0" y="0"/>
                  </a:moveTo>
                  <a:cubicBezTo>
                    <a:pt x="0" y="0"/>
                    <a:pt x="146" y="11"/>
                    <a:pt x="256" y="9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77">
              <a:extLst>
                <a:ext uri="{FF2B5EF4-FFF2-40B4-BE49-F238E27FC236}">
                  <a16:creationId xmlns:a16="http://schemas.microsoft.com/office/drawing/2014/main" id="{68C164FB-B6A9-4A39-A550-69FC676F8650}"/>
                </a:ext>
              </a:extLst>
            </p:cNvPr>
            <p:cNvSpPr>
              <a:spLocks/>
            </p:cNvSpPr>
            <p:nvPr/>
          </p:nvSpPr>
          <p:spPr bwMode="auto">
            <a:xfrm>
              <a:off x="-6965949" y="11186483"/>
              <a:ext cx="131763" cy="819150"/>
            </a:xfrm>
            <a:custGeom>
              <a:avLst/>
              <a:gdLst>
                <a:gd name="T0" fmla="*/ 36 w 54"/>
                <a:gd name="T1" fmla="*/ 0 h 338"/>
                <a:gd name="T2" fmla="*/ 0 w 54"/>
                <a:gd name="T3" fmla="*/ 338 h 338"/>
              </a:gdLst>
              <a:ahLst/>
              <a:cxnLst>
                <a:cxn ang="0">
                  <a:pos x="T0" y="T1"/>
                </a:cxn>
                <a:cxn ang="0">
                  <a:pos x="T2" y="T3"/>
                </a:cxn>
              </a:cxnLst>
              <a:rect l="0" t="0" r="r" b="b"/>
              <a:pathLst>
                <a:path w="54" h="338">
                  <a:moveTo>
                    <a:pt x="36" y="0"/>
                  </a:moveTo>
                  <a:cubicBezTo>
                    <a:pt x="36" y="0"/>
                    <a:pt x="54" y="70"/>
                    <a:pt x="0" y="338"/>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78">
              <a:extLst>
                <a:ext uri="{FF2B5EF4-FFF2-40B4-BE49-F238E27FC236}">
                  <a16:creationId xmlns:a16="http://schemas.microsoft.com/office/drawing/2014/main" id="{EEB84AD2-716F-47DF-8654-6710CAE8FD73}"/>
                </a:ext>
              </a:extLst>
            </p:cNvPr>
            <p:cNvSpPr>
              <a:spLocks/>
            </p:cNvSpPr>
            <p:nvPr/>
          </p:nvSpPr>
          <p:spPr bwMode="auto">
            <a:xfrm>
              <a:off x="-7827962" y="11831008"/>
              <a:ext cx="681038" cy="52387"/>
            </a:xfrm>
            <a:custGeom>
              <a:avLst/>
              <a:gdLst>
                <a:gd name="T0" fmla="*/ 0 w 281"/>
                <a:gd name="T1" fmla="*/ 22 h 22"/>
                <a:gd name="T2" fmla="*/ 281 w 281"/>
                <a:gd name="T3" fmla="*/ 15 h 22"/>
              </a:gdLst>
              <a:ahLst/>
              <a:cxnLst>
                <a:cxn ang="0">
                  <a:pos x="T0" y="T1"/>
                </a:cxn>
                <a:cxn ang="0">
                  <a:pos x="T2" y="T3"/>
                </a:cxn>
              </a:cxnLst>
              <a:rect l="0" t="0" r="r" b="b"/>
              <a:pathLst>
                <a:path w="281" h="22">
                  <a:moveTo>
                    <a:pt x="0" y="22"/>
                  </a:moveTo>
                  <a:cubicBezTo>
                    <a:pt x="0" y="22"/>
                    <a:pt x="227" y="0"/>
                    <a:pt x="281" y="15"/>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79">
              <a:extLst>
                <a:ext uri="{FF2B5EF4-FFF2-40B4-BE49-F238E27FC236}">
                  <a16:creationId xmlns:a16="http://schemas.microsoft.com/office/drawing/2014/main" id="{AA2C711C-7CD7-420A-BDCB-9324F3485385}"/>
                </a:ext>
              </a:extLst>
            </p:cNvPr>
            <p:cNvSpPr>
              <a:spLocks/>
            </p:cNvSpPr>
            <p:nvPr/>
          </p:nvSpPr>
          <p:spPr bwMode="auto">
            <a:xfrm>
              <a:off x="-7312024" y="12162795"/>
              <a:ext cx="704850" cy="120650"/>
            </a:xfrm>
            <a:custGeom>
              <a:avLst/>
              <a:gdLst>
                <a:gd name="T0" fmla="*/ 0 w 291"/>
                <a:gd name="T1" fmla="*/ 40 h 50"/>
                <a:gd name="T2" fmla="*/ 291 w 291"/>
                <a:gd name="T3" fmla="*/ 50 h 50"/>
              </a:gdLst>
              <a:ahLst/>
              <a:cxnLst>
                <a:cxn ang="0">
                  <a:pos x="T0" y="T1"/>
                </a:cxn>
                <a:cxn ang="0">
                  <a:pos x="T2" y="T3"/>
                </a:cxn>
              </a:cxnLst>
              <a:rect l="0" t="0" r="r" b="b"/>
              <a:pathLst>
                <a:path w="291" h="50">
                  <a:moveTo>
                    <a:pt x="0" y="40"/>
                  </a:moveTo>
                  <a:cubicBezTo>
                    <a:pt x="0" y="40"/>
                    <a:pt x="183" y="0"/>
                    <a:pt x="291" y="50"/>
                  </a:cubicBezTo>
                </a:path>
              </a:pathLst>
            </a:custGeom>
            <a:noFill/>
            <a:ln w="222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96">
              <a:extLst>
                <a:ext uri="{FF2B5EF4-FFF2-40B4-BE49-F238E27FC236}">
                  <a16:creationId xmlns:a16="http://schemas.microsoft.com/office/drawing/2014/main" id="{110EFCC0-14FF-4934-AC60-61E8C6C6FED5}"/>
                </a:ext>
              </a:extLst>
            </p:cNvPr>
            <p:cNvSpPr>
              <a:spLocks/>
            </p:cNvSpPr>
            <p:nvPr/>
          </p:nvSpPr>
          <p:spPr bwMode="auto">
            <a:xfrm>
              <a:off x="-7161212" y="11294433"/>
              <a:ext cx="160338" cy="127000"/>
            </a:xfrm>
            <a:custGeom>
              <a:avLst/>
              <a:gdLst>
                <a:gd name="T0" fmla="*/ 66 w 66"/>
                <a:gd name="T1" fmla="*/ 52 h 52"/>
                <a:gd name="T2" fmla="*/ 40 w 66"/>
                <a:gd name="T3" fmla="*/ 12 h 52"/>
                <a:gd name="T4" fmla="*/ 7 w 66"/>
                <a:gd name="T5" fmla="*/ 5 h 52"/>
                <a:gd name="T6" fmla="*/ 15 w 66"/>
                <a:gd name="T7" fmla="*/ 31 h 52"/>
                <a:gd name="T8" fmla="*/ 66 w 66"/>
                <a:gd name="T9" fmla="*/ 52 h 52"/>
              </a:gdLst>
              <a:ahLst/>
              <a:cxnLst>
                <a:cxn ang="0">
                  <a:pos x="T0" y="T1"/>
                </a:cxn>
                <a:cxn ang="0">
                  <a:pos x="T2" y="T3"/>
                </a:cxn>
                <a:cxn ang="0">
                  <a:pos x="T4" y="T5"/>
                </a:cxn>
                <a:cxn ang="0">
                  <a:pos x="T6" y="T7"/>
                </a:cxn>
                <a:cxn ang="0">
                  <a:pos x="T8" y="T9"/>
                </a:cxn>
              </a:cxnLst>
              <a:rect l="0" t="0" r="r" b="b"/>
              <a:pathLst>
                <a:path w="66" h="52">
                  <a:moveTo>
                    <a:pt x="66" y="52"/>
                  </a:moveTo>
                  <a:cubicBezTo>
                    <a:pt x="66" y="52"/>
                    <a:pt x="61" y="29"/>
                    <a:pt x="40" y="12"/>
                  </a:cubicBezTo>
                  <a:cubicBezTo>
                    <a:pt x="32" y="6"/>
                    <a:pt x="13" y="0"/>
                    <a:pt x="7" y="5"/>
                  </a:cubicBezTo>
                  <a:cubicBezTo>
                    <a:pt x="0" y="10"/>
                    <a:pt x="4" y="22"/>
                    <a:pt x="15" y="31"/>
                  </a:cubicBezTo>
                  <a:cubicBezTo>
                    <a:pt x="36" y="48"/>
                    <a:pt x="66" y="52"/>
                    <a:pt x="66" y="52"/>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9">
              <a:extLst>
                <a:ext uri="{FF2B5EF4-FFF2-40B4-BE49-F238E27FC236}">
                  <a16:creationId xmlns:a16="http://schemas.microsoft.com/office/drawing/2014/main" id="{B4B6A056-93E1-4DC1-91DF-8B9BFA95D1FA}"/>
                </a:ext>
              </a:extLst>
            </p:cNvPr>
            <p:cNvSpPr>
              <a:spLocks/>
            </p:cNvSpPr>
            <p:nvPr/>
          </p:nvSpPr>
          <p:spPr bwMode="auto">
            <a:xfrm>
              <a:off x="-7000874" y="11288083"/>
              <a:ext cx="158750" cy="139700"/>
            </a:xfrm>
            <a:custGeom>
              <a:avLst/>
              <a:gdLst>
                <a:gd name="T0" fmla="*/ 1 w 66"/>
                <a:gd name="T1" fmla="*/ 58 h 58"/>
                <a:gd name="T2" fmla="*/ 54 w 66"/>
                <a:gd name="T3" fmla="*/ 30 h 58"/>
                <a:gd name="T4" fmla="*/ 56 w 66"/>
                <a:gd name="T5" fmla="*/ 4 h 58"/>
                <a:gd name="T6" fmla="*/ 20 w 66"/>
                <a:gd name="T7" fmla="*/ 16 h 58"/>
                <a:gd name="T8" fmla="*/ 1 w 66"/>
                <a:gd name="T9" fmla="*/ 58 h 58"/>
              </a:gdLst>
              <a:ahLst/>
              <a:cxnLst>
                <a:cxn ang="0">
                  <a:pos x="T0" y="T1"/>
                </a:cxn>
                <a:cxn ang="0">
                  <a:pos x="T2" y="T3"/>
                </a:cxn>
                <a:cxn ang="0">
                  <a:pos x="T4" y="T5"/>
                </a:cxn>
                <a:cxn ang="0">
                  <a:pos x="T6" y="T7"/>
                </a:cxn>
                <a:cxn ang="0">
                  <a:pos x="T8" y="T9"/>
                </a:cxn>
              </a:cxnLst>
              <a:rect l="0" t="0" r="r" b="b"/>
              <a:pathLst>
                <a:path w="66" h="58">
                  <a:moveTo>
                    <a:pt x="1" y="58"/>
                  </a:moveTo>
                  <a:cubicBezTo>
                    <a:pt x="1" y="58"/>
                    <a:pt x="34" y="49"/>
                    <a:pt x="54" y="30"/>
                  </a:cubicBezTo>
                  <a:cubicBezTo>
                    <a:pt x="61" y="23"/>
                    <a:pt x="66" y="8"/>
                    <a:pt x="56" y="4"/>
                  </a:cubicBezTo>
                  <a:cubicBezTo>
                    <a:pt x="47" y="0"/>
                    <a:pt x="31" y="6"/>
                    <a:pt x="20" y="16"/>
                  </a:cubicBezTo>
                  <a:cubicBezTo>
                    <a:pt x="0" y="36"/>
                    <a:pt x="1" y="58"/>
                    <a:pt x="1" y="58"/>
                  </a:cubicBezTo>
                  <a:close/>
                </a:path>
              </a:pathLst>
            </a:custGeom>
            <a:solidFill>
              <a:srgbClr val="B0B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8D108E0D-2695-4951-A446-FF646609F8DD}"/>
                </a:ext>
              </a:extLst>
            </p:cNvPr>
            <p:cNvGrpSpPr/>
            <p:nvPr/>
          </p:nvGrpSpPr>
          <p:grpSpPr>
            <a:xfrm>
              <a:off x="-8054974" y="9498970"/>
              <a:ext cx="1189037" cy="2079625"/>
              <a:chOff x="-8054974" y="9498970"/>
              <a:chExt cx="1189037" cy="2079625"/>
            </a:xfrm>
          </p:grpSpPr>
          <p:sp>
            <p:nvSpPr>
              <p:cNvPr id="115" name="Freeform 80">
                <a:extLst>
                  <a:ext uri="{FF2B5EF4-FFF2-40B4-BE49-F238E27FC236}">
                    <a16:creationId xmlns:a16="http://schemas.microsoft.com/office/drawing/2014/main" id="{99A04553-FF51-4E58-9305-334293E4C5B8}"/>
                  </a:ext>
                </a:extLst>
              </p:cNvPr>
              <p:cNvSpPr>
                <a:spLocks/>
              </p:cNvSpPr>
              <p:nvPr/>
            </p:nvSpPr>
            <p:spPr bwMode="auto">
              <a:xfrm>
                <a:off x="-7561262" y="9635495"/>
                <a:ext cx="671513" cy="1943100"/>
              </a:xfrm>
              <a:custGeom>
                <a:avLst/>
                <a:gdLst>
                  <a:gd name="T0" fmla="*/ 233 w 277"/>
                  <a:gd name="T1" fmla="*/ 802 h 802"/>
                  <a:gd name="T2" fmla="*/ 7 w 277"/>
                  <a:gd name="T3" fmla="*/ 0 h 802"/>
                  <a:gd name="T4" fmla="*/ 0 w 277"/>
                  <a:gd name="T5" fmla="*/ 6 h 802"/>
                  <a:gd name="T6" fmla="*/ 224 w 277"/>
                  <a:gd name="T7" fmla="*/ 801 h 802"/>
                  <a:gd name="T8" fmla="*/ 233 w 277"/>
                  <a:gd name="T9" fmla="*/ 802 h 802"/>
                </a:gdLst>
                <a:ahLst/>
                <a:cxnLst>
                  <a:cxn ang="0">
                    <a:pos x="T0" y="T1"/>
                  </a:cxn>
                  <a:cxn ang="0">
                    <a:pos x="T2" y="T3"/>
                  </a:cxn>
                  <a:cxn ang="0">
                    <a:pos x="T4" y="T5"/>
                  </a:cxn>
                  <a:cxn ang="0">
                    <a:pos x="T6" y="T7"/>
                  </a:cxn>
                  <a:cxn ang="0">
                    <a:pos x="T8" y="T9"/>
                  </a:cxn>
                </a:cxnLst>
                <a:rect l="0" t="0" r="r" b="b"/>
                <a:pathLst>
                  <a:path w="277" h="802">
                    <a:moveTo>
                      <a:pt x="233" y="802"/>
                    </a:moveTo>
                    <a:cubicBezTo>
                      <a:pt x="277" y="315"/>
                      <a:pt x="10" y="3"/>
                      <a:pt x="7" y="0"/>
                    </a:cubicBezTo>
                    <a:cubicBezTo>
                      <a:pt x="0" y="6"/>
                      <a:pt x="0" y="6"/>
                      <a:pt x="0" y="6"/>
                    </a:cubicBezTo>
                    <a:cubicBezTo>
                      <a:pt x="3" y="9"/>
                      <a:pt x="267" y="319"/>
                      <a:pt x="224" y="801"/>
                    </a:cubicBezTo>
                    <a:lnTo>
                      <a:pt x="233" y="802"/>
                    </a:ln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81">
                <a:extLst>
                  <a:ext uri="{FF2B5EF4-FFF2-40B4-BE49-F238E27FC236}">
                    <a16:creationId xmlns:a16="http://schemas.microsoft.com/office/drawing/2014/main" id="{C1FD56A6-29BB-4956-A21F-8548A21BFCF9}"/>
                  </a:ext>
                </a:extLst>
              </p:cNvPr>
              <p:cNvSpPr>
                <a:spLocks/>
              </p:cNvSpPr>
              <p:nvPr/>
            </p:nvSpPr>
            <p:spPr bwMode="auto">
              <a:xfrm>
                <a:off x="-7685087" y="9498970"/>
                <a:ext cx="155575" cy="165100"/>
              </a:xfrm>
              <a:custGeom>
                <a:avLst/>
                <a:gdLst>
                  <a:gd name="T0" fmla="*/ 64 w 64"/>
                  <a:gd name="T1" fmla="*/ 68 h 68"/>
                  <a:gd name="T2" fmla="*/ 40 w 64"/>
                  <a:gd name="T3" fmla="*/ 16 h 68"/>
                  <a:gd name="T4" fmla="*/ 7 w 64"/>
                  <a:gd name="T5" fmla="*/ 7 h 68"/>
                  <a:gd name="T6" fmla="*/ 14 w 64"/>
                  <a:gd name="T7" fmla="*/ 41 h 68"/>
                  <a:gd name="T8" fmla="*/ 64 w 64"/>
                  <a:gd name="T9" fmla="*/ 68 h 68"/>
                </a:gdLst>
                <a:ahLst/>
                <a:cxnLst>
                  <a:cxn ang="0">
                    <a:pos x="T0" y="T1"/>
                  </a:cxn>
                  <a:cxn ang="0">
                    <a:pos x="T2" y="T3"/>
                  </a:cxn>
                  <a:cxn ang="0">
                    <a:pos x="T4" y="T5"/>
                  </a:cxn>
                  <a:cxn ang="0">
                    <a:pos x="T6" y="T7"/>
                  </a:cxn>
                  <a:cxn ang="0">
                    <a:pos x="T8" y="T9"/>
                  </a:cxn>
                </a:cxnLst>
                <a:rect l="0" t="0" r="r" b="b"/>
                <a:pathLst>
                  <a:path w="64" h="68">
                    <a:moveTo>
                      <a:pt x="64" y="68"/>
                    </a:moveTo>
                    <a:cubicBezTo>
                      <a:pt x="64" y="68"/>
                      <a:pt x="60" y="38"/>
                      <a:pt x="40" y="16"/>
                    </a:cubicBezTo>
                    <a:cubicBezTo>
                      <a:pt x="33" y="8"/>
                      <a:pt x="14" y="0"/>
                      <a:pt x="7" y="7"/>
                    </a:cubicBezTo>
                    <a:cubicBezTo>
                      <a:pt x="0" y="14"/>
                      <a:pt x="3" y="30"/>
                      <a:pt x="14" y="41"/>
                    </a:cubicBezTo>
                    <a:cubicBezTo>
                      <a:pt x="34" y="62"/>
                      <a:pt x="64" y="68"/>
                      <a:pt x="64" y="6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82">
                <a:extLst>
                  <a:ext uri="{FF2B5EF4-FFF2-40B4-BE49-F238E27FC236}">
                    <a16:creationId xmlns:a16="http://schemas.microsoft.com/office/drawing/2014/main" id="{35CF4226-FD44-4591-B3D9-D1BD873B9C49}"/>
                  </a:ext>
                </a:extLst>
              </p:cNvPr>
              <p:cNvSpPr>
                <a:spLocks/>
              </p:cNvSpPr>
              <p:nvPr/>
            </p:nvSpPr>
            <p:spPr bwMode="auto">
              <a:xfrm>
                <a:off x="-7643812" y="9698995"/>
                <a:ext cx="182563" cy="93662"/>
              </a:xfrm>
              <a:custGeom>
                <a:avLst/>
                <a:gdLst>
                  <a:gd name="T0" fmla="*/ 75 w 75"/>
                  <a:gd name="T1" fmla="*/ 28 h 39"/>
                  <a:gd name="T2" fmla="*/ 31 w 75"/>
                  <a:gd name="T3" fmla="*/ 3 h 39"/>
                  <a:gd name="T4" fmla="*/ 2 w 75"/>
                  <a:gd name="T5" fmla="*/ 12 h 39"/>
                  <a:gd name="T6" fmla="*/ 24 w 75"/>
                  <a:gd name="T7" fmla="*/ 33 h 39"/>
                  <a:gd name="T8" fmla="*/ 75 w 75"/>
                  <a:gd name="T9" fmla="*/ 28 h 39"/>
                </a:gdLst>
                <a:ahLst/>
                <a:cxnLst>
                  <a:cxn ang="0">
                    <a:pos x="T0" y="T1"/>
                  </a:cxn>
                  <a:cxn ang="0">
                    <a:pos x="T2" y="T3"/>
                  </a:cxn>
                  <a:cxn ang="0">
                    <a:pos x="T4" y="T5"/>
                  </a:cxn>
                  <a:cxn ang="0">
                    <a:pos x="T6" y="T7"/>
                  </a:cxn>
                  <a:cxn ang="0">
                    <a:pos x="T8" y="T9"/>
                  </a:cxn>
                </a:cxnLst>
                <a:rect l="0" t="0" r="r" b="b"/>
                <a:pathLst>
                  <a:path w="75" h="39">
                    <a:moveTo>
                      <a:pt x="75" y="28"/>
                    </a:moveTo>
                    <a:cubicBezTo>
                      <a:pt x="75" y="28"/>
                      <a:pt x="57" y="8"/>
                      <a:pt x="31" y="3"/>
                    </a:cubicBezTo>
                    <a:cubicBezTo>
                      <a:pt x="21" y="0"/>
                      <a:pt x="4" y="4"/>
                      <a:pt x="2" y="12"/>
                    </a:cubicBezTo>
                    <a:cubicBezTo>
                      <a:pt x="0" y="20"/>
                      <a:pt x="11" y="30"/>
                      <a:pt x="24" y="33"/>
                    </a:cubicBezTo>
                    <a:cubicBezTo>
                      <a:pt x="51" y="39"/>
                      <a:pt x="75" y="28"/>
                      <a:pt x="75" y="2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83">
                <a:extLst>
                  <a:ext uri="{FF2B5EF4-FFF2-40B4-BE49-F238E27FC236}">
                    <a16:creationId xmlns:a16="http://schemas.microsoft.com/office/drawing/2014/main" id="{C22F190E-9885-4405-A75E-3C20E9616D44}"/>
                  </a:ext>
                </a:extLst>
              </p:cNvPr>
              <p:cNvSpPr>
                <a:spLocks/>
              </p:cNvSpPr>
              <p:nvPr/>
            </p:nvSpPr>
            <p:spPr bwMode="auto">
              <a:xfrm>
                <a:off x="-7515224" y="9906958"/>
                <a:ext cx="155575" cy="82550"/>
              </a:xfrm>
              <a:custGeom>
                <a:avLst/>
                <a:gdLst>
                  <a:gd name="T0" fmla="*/ 64 w 64"/>
                  <a:gd name="T1" fmla="*/ 18 h 34"/>
                  <a:gd name="T2" fmla="*/ 24 w 64"/>
                  <a:gd name="T3" fmla="*/ 0 h 34"/>
                  <a:gd name="T4" fmla="*/ 1 w 64"/>
                  <a:gd name="T5" fmla="*/ 15 h 34"/>
                  <a:gd name="T6" fmla="*/ 22 w 64"/>
                  <a:gd name="T7" fmla="*/ 33 h 34"/>
                  <a:gd name="T8" fmla="*/ 64 w 64"/>
                  <a:gd name="T9" fmla="*/ 18 h 34"/>
                </a:gdLst>
                <a:ahLst/>
                <a:cxnLst>
                  <a:cxn ang="0">
                    <a:pos x="T0" y="T1"/>
                  </a:cxn>
                  <a:cxn ang="0">
                    <a:pos x="T2" y="T3"/>
                  </a:cxn>
                  <a:cxn ang="0">
                    <a:pos x="T4" y="T5"/>
                  </a:cxn>
                  <a:cxn ang="0">
                    <a:pos x="T6" y="T7"/>
                  </a:cxn>
                  <a:cxn ang="0">
                    <a:pos x="T8" y="T9"/>
                  </a:cxn>
                </a:cxnLst>
                <a:rect l="0" t="0" r="r" b="b"/>
                <a:pathLst>
                  <a:path w="64" h="34">
                    <a:moveTo>
                      <a:pt x="64" y="18"/>
                    </a:moveTo>
                    <a:cubicBezTo>
                      <a:pt x="64" y="18"/>
                      <a:pt x="47" y="1"/>
                      <a:pt x="24" y="0"/>
                    </a:cubicBezTo>
                    <a:cubicBezTo>
                      <a:pt x="16" y="0"/>
                      <a:pt x="1" y="6"/>
                      <a:pt x="1" y="15"/>
                    </a:cubicBezTo>
                    <a:cubicBezTo>
                      <a:pt x="0" y="24"/>
                      <a:pt x="10" y="32"/>
                      <a:pt x="22" y="33"/>
                    </a:cubicBezTo>
                    <a:cubicBezTo>
                      <a:pt x="45" y="34"/>
                      <a:pt x="64" y="18"/>
                      <a:pt x="64" y="1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84">
                <a:extLst>
                  <a:ext uri="{FF2B5EF4-FFF2-40B4-BE49-F238E27FC236}">
                    <a16:creationId xmlns:a16="http://schemas.microsoft.com/office/drawing/2014/main" id="{1AD523F5-7901-4BB3-AA95-AA3CE7E87754}"/>
                  </a:ext>
                </a:extLst>
              </p:cNvPr>
              <p:cNvSpPr>
                <a:spLocks/>
              </p:cNvSpPr>
              <p:nvPr/>
            </p:nvSpPr>
            <p:spPr bwMode="auto">
              <a:xfrm>
                <a:off x="-7488237" y="9616445"/>
                <a:ext cx="101600" cy="147637"/>
              </a:xfrm>
              <a:custGeom>
                <a:avLst/>
                <a:gdLst>
                  <a:gd name="T0" fmla="*/ 7 w 42"/>
                  <a:gd name="T1" fmla="*/ 61 h 61"/>
                  <a:gd name="T2" fmla="*/ 39 w 42"/>
                  <a:gd name="T3" fmla="*/ 31 h 61"/>
                  <a:gd name="T4" fmla="*/ 34 w 42"/>
                  <a:gd name="T5" fmla="*/ 4 h 61"/>
                  <a:gd name="T6" fmla="*/ 9 w 42"/>
                  <a:gd name="T7" fmla="*/ 17 h 61"/>
                  <a:gd name="T8" fmla="*/ 7 w 42"/>
                  <a:gd name="T9" fmla="*/ 61 h 61"/>
                </a:gdLst>
                <a:ahLst/>
                <a:cxnLst>
                  <a:cxn ang="0">
                    <a:pos x="T0" y="T1"/>
                  </a:cxn>
                  <a:cxn ang="0">
                    <a:pos x="T2" y="T3"/>
                  </a:cxn>
                  <a:cxn ang="0">
                    <a:pos x="T4" y="T5"/>
                  </a:cxn>
                  <a:cxn ang="0">
                    <a:pos x="T6" y="T7"/>
                  </a:cxn>
                  <a:cxn ang="0">
                    <a:pos x="T8" y="T9"/>
                  </a:cxn>
                </a:cxnLst>
                <a:rect l="0" t="0" r="r" b="b"/>
                <a:pathLst>
                  <a:path w="42" h="61">
                    <a:moveTo>
                      <a:pt x="7" y="61"/>
                    </a:moveTo>
                    <a:cubicBezTo>
                      <a:pt x="7" y="61"/>
                      <a:pt x="29" y="51"/>
                      <a:pt x="39" y="31"/>
                    </a:cubicBezTo>
                    <a:cubicBezTo>
                      <a:pt x="42" y="23"/>
                      <a:pt x="42" y="7"/>
                      <a:pt x="34" y="4"/>
                    </a:cubicBezTo>
                    <a:cubicBezTo>
                      <a:pt x="25" y="0"/>
                      <a:pt x="14" y="6"/>
                      <a:pt x="9" y="17"/>
                    </a:cubicBezTo>
                    <a:cubicBezTo>
                      <a:pt x="0" y="38"/>
                      <a:pt x="7" y="61"/>
                      <a:pt x="7" y="6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85">
                <a:extLst>
                  <a:ext uri="{FF2B5EF4-FFF2-40B4-BE49-F238E27FC236}">
                    <a16:creationId xmlns:a16="http://schemas.microsoft.com/office/drawing/2014/main" id="{44455192-5872-452B-A1A6-2A9CE3FD4DFD}"/>
                  </a:ext>
                </a:extLst>
              </p:cNvPr>
              <p:cNvSpPr>
                <a:spLocks/>
              </p:cNvSpPr>
              <p:nvPr/>
            </p:nvSpPr>
            <p:spPr bwMode="auto">
              <a:xfrm>
                <a:off x="-7008812" y="10878508"/>
                <a:ext cx="138113" cy="125412"/>
              </a:xfrm>
              <a:custGeom>
                <a:avLst/>
                <a:gdLst>
                  <a:gd name="T0" fmla="*/ 0 w 57"/>
                  <a:gd name="T1" fmla="*/ 52 h 52"/>
                  <a:gd name="T2" fmla="*/ 43 w 57"/>
                  <a:gd name="T3" fmla="*/ 33 h 52"/>
                  <a:gd name="T4" fmla="*/ 51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1"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86">
                <a:extLst>
                  <a:ext uri="{FF2B5EF4-FFF2-40B4-BE49-F238E27FC236}">
                    <a16:creationId xmlns:a16="http://schemas.microsoft.com/office/drawing/2014/main" id="{F82342A3-5E09-4E3A-B3C7-C6B53EC5CD97}"/>
                  </a:ext>
                </a:extLst>
              </p:cNvPr>
              <p:cNvSpPr>
                <a:spLocks/>
              </p:cNvSpPr>
              <p:nvPr/>
            </p:nvSpPr>
            <p:spPr bwMode="auto">
              <a:xfrm>
                <a:off x="-7362824" y="9764083"/>
                <a:ext cx="114300" cy="180975"/>
              </a:xfrm>
              <a:custGeom>
                <a:avLst/>
                <a:gdLst>
                  <a:gd name="T0" fmla="*/ 6 w 47"/>
                  <a:gd name="T1" fmla="*/ 75 h 75"/>
                  <a:gd name="T2" fmla="*/ 42 w 47"/>
                  <a:gd name="T3" fmla="*/ 36 h 75"/>
                  <a:gd name="T4" fmla="*/ 38 w 47"/>
                  <a:gd name="T5" fmla="*/ 4 h 75"/>
                  <a:gd name="T6" fmla="*/ 12 w 47"/>
                  <a:gd name="T7" fmla="*/ 22 h 75"/>
                  <a:gd name="T8" fmla="*/ 6 w 47"/>
                  <a:gd name="T9" fmla="*/ 75 h 75"/>
                </a:gdLst>
                <a:ahLst/>
                <a:cxnLst>
                  <a:cxn ang="0">
                    <a:pos x="T0" y="T1"/>
                  </a:cxn>
                  <a:cxn ang="0">
                    <a:pos x="T2" y="T3"/>
                  </a:cxn>
                  <a:cxn ang="0">
                    <a:pos x="T4" y="T5"/>
                  </a:cxn>
                  <a:cxn ang="0">
                    <a:pos x="T6" y="T7"/>
                  </a:cxn>
                  <a:cxn ang="0">
                    <a:pos x="T8" y="T9"/>
                  </a:cxn>
                </a:cxnLst>
                <a:rect l="0" t="0" r="r" b="b"/>
                <a:pathLst>
                  <a:path w="47" h="75">
                    <a:moveTo>
                      <a:pt x="6" y="75"/>
                    </a:moveTo>
                    <a:cubicBezTo>
                      <a:pt x="6" y="75"/>
                      <a:pt x="31" y="61"/>
                      <a:pt x="42" y="36"/>
                    </a:cubicBezTo>
                    <a:cubicBezTo>
                      <a:pt x="46" y="27"/>
                      <a:pt x="47" y="8"/>
                      <a:pt x="38" y="4"/>
                    </a:cubicBezTo>
                    <a:cubicBezTo>
                      <a:pt x="30" y="0"/>
                      <a:pt x="18" y="9"/>
                      <a:pt x="12" y="22"/>
                    </a:cubicBezTo>
                    <a:cubicBezTo>
                      <a:pt x="0" y="47"/>
                      <a:pt x="6" y="75"/>
                      <a:pt x="6" y="75"/>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87">
                <a:extLst>
                  <a:ext uri="{FF2B5EF4-FFF2-40B4-BE49-F238E27FC236}">
                    <a16:creationId xmlns:a16="http://schemas.microsoft.com/office/drawing/2014/main" id="{A44DCD29-C740-461D-8993-17C4626170EF}"/>
                  </a:ext>
                </a:extLst>
              </p:cNvPr>
              <p:cNvSpPr>
                <a:spLocks/>
              </p:cNvSpPr>
              <p:nvPr/>
            </p:nvSpPr>
            <p:spPr bwMode="auto">
              <a:xfrm>
                <a:off x="-7262812" y="9981570"/>
                <a:ext cx="119063" cy="161925"/>
              </a:xfrm>
              <a:custGeom>
                <a:avLst/>
                <a:gdLst>
                  <a:gd name="T0" fmla="*/ 9 w 49"/>
                  <a:gd name="T1" fmla="*/ 67 h 67"/>
                  <a:gd name="T2" fmla="*/ 46 w 49"/>
                  <a:gd name="T3" fmla="*/ 35 h 67"/>
                  <a:gd name="T4" fmla="*/ 38 w 49"/>
                  <a:gd name="T5" fmla="*/ 5 h 67"/>
                  <a:gd name="T6" fmla="*/ 10 w 49"/>
                  <a:gd name="T7" fmla="*/ 18 h 67"/>
                  <a:gd name="T8" fmla="*/ 9 w 49"/>
                  <a:gd name="T9" fmla="*/ 67 h 67"/>
                </a:gdLst>
                <a:ahLst/>
                <a:cxnLst>
                  <a:cxn ang="0">
                    <a:pos x="T0" y="T1"/>
                  </a:cxn>
                  <a:cxn ang="0">
                    <a:pos x="T2" y="T3"/>
                  </a:cxn>
                  <a:cxn ang="0">
                    <a:pos x="T4" y="T5"/>
                  </a:cxn>
                  <a:cxn ang="0">
                    <a:pos x="T6" y="T7"/>
                  </a:cxn>
                  <a:cxn ang="0">
                    <a:pos x="T8" y="T9"/>
                  </a:cxn>
                </a:cxnLst>
                <a:rect l="0" t="0" r="r" b="b"/>
                <a:pathLst>
                  <a:path w="49" h="67">
                    <a:moveTo>
                      <a:pt x="9" y="67"/>
                    </a:moveTo>
                    <a:cubicBezTo>
                      <a:pt x="9" y="67"/>
                      <a:pt x="36" y="57"/>
                      <a:pt x="46" y="35"/>
                    </a:cubicBezTo>
                    <a:cubicBezTo>
                      <a:pt x="49" y="27"/>
                      <a:pt x="48" y="10"/>
                      <a:pt x="38" y="5"/>
                    </a:cubicBezTo>
                    <a:cubicBezTo>
                      <a:pt x="28" y="0"/>
                      <a:pt x="15" y="7"/>
                      <a:pt x="10" y="18"/>
                    </a:cubicBezTo>
                    <a:cubicBezTo>
                      <a:pt x="0" y="40"/>
                      <a:pt x="9" y="67"/>
                      <a:pt x="9" y="67"/>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Freeform 88">
                <a:extLst>
                  <a:ext uri="{FF2B5EF4-FFF2-40B4-BE49-F238E27FC236}">
                    <a16:creationId xmlns:a16="http://schemas.microsoft.com/office/drawing/2014/main" id="{1C064EE1-CFB1-43C2-BB78-1E2A5F321180}"/>
                  </a:ext>
                </a:extLst>
              </p:cNvPr>
              <p:cNvSpPr>
                <a:spLocks/>
              </p:cNvSpPr>
              <p:nvPr/>
            </p:nvSpPr>
            <p:spPr bwMode="auto">
              <a:xfrm>
                <a:off x="-7427912" y="10073645"/>
                <a:ext cx="169863" cy="106362"/>
              </a:xfrm>
              <a:custGeom>
                <a:avLst/>
                <a:gdLst>
                  <a:gd name="T0" fmla="*/ 70 w 70"/>
                  <a:gd name="T1" fmla="*/ 30 h 44"/>
                  <a:gd name="T2" fmla="*/ 30 w 70"/>
                  <a:gd name="T3" fmla="*/ 2 h 44"/>
                  <a:gd name="T4" fmla="*/ 2 w 70"/>
                  <a:gd name="T5" fmla="*/ 15 h 44"/>
                  <a:gd name="T6" fmla="*/ 23 w 70"/>
                  <a:gd name="T7" fmla="*/ 39 h 44"/>
                  <a:gd name="T8" fmla="*/ 70 w 70"/>
                  <a:gd name="T9" fmla="*/ 30 h 44"/>
                </a:gdLst>
                <a:ahLst/>
                <a:cxnLst>
                  <a:cxn ang="0">
                    <a:pos x="T0" y="T1"/>
                  </a:cxn>
                  <a:cxn ang="0">
                    <a:pos x="T2" y="T3"/>
                  </a:cxn>
                  <a:cxn ang="0">
                    <a:pos x="T4" y="T5"/>
                  </a:cxn>
                  <a:cxn ang="0">
                    <a:pos x="T6" y="T7"/>
                  </a:cxn>
                  <a:cxn ang="0">
                    <a:pos x="T8" y="T9"/>
                  </a:cxn>
                </a:cxnLst>
                <a:rect l="0" t="0" r="r" b="b"/>
                <a:pathLst>
                  <a:path w="70" h="44">
                    <a:moveTo>
                      <a:pt x="70" y="30"/>
                    </a:moveTo>
                    <a:cubicBezTo>
                      <a:pt x="70" y="30"/>
                      <a:pt x="55" y="7"/>
                      <a:pt x="30" y="2"/>
                    </a:cubicBezTo>
                    <a:cubicBezTo>
                      <a:pt x="22" y="0"/>
                      <a:pt x="5" y="5"/>
                      <a:pt x="2" y="15"/>
                    </a:cubicBezTo>
                    <a:cubicBezTo>
                      <a:pt x="0" y="26"/>
                      <a:pt x="10" y="36"/>
                      <a:pt x="23" y="39"/>
                    </a:cubicBezTo>
                    <a:cubicBezTo>
                      <a:pt x="47" y="44"/>
                      <a:pt x="70" y="30"/>
                      <a:pt x="70" y="3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89">
                <a:extLst>
                  <a:ext uri="{FF2B5EF4-FFF2-40B4-BE49-F238E27FC236}">
                    <a16:creationId xmlns:a16="http://schemas.microsoft.com/office/drawing/2014/main" id="{0763DF1C-320D-442B-8CA3-30B9D2C002FD}"/>
                  </a:ext>
                </a:extLst>
              </p:cNvPr>
              <p:cNvSpPr>
                <a:spLocks/>
              </p:cNvSpPr>
              <p:nvPr/>
            </p:nvSpPr>
            <p:spPr bwMode="auto">
              <a:xfrm>
                <a:off x="-7173912" y="10888033"/>
                <a:ext cx="157163" cy="125412"/>
              </a:xfrm>
              <a:custGeom>
                <a:avLst/>
                <a:gdLst>
                  <a:gd name="T0" fmla="*/ 65 w 65"/>
                  <a:gd name="T1" fmla="*/ 52 h 52"/>
                  <a:gd name="T2" fmla="*/ 40 w 65"/>
                  <a:gd name="T3" fmla="*/ 12 h 52"/>
                  <a:gd name="T4" fmla="*/ 6 w 65"/>
                  <a:gd name="T5" fmla="*/ 5 h 52"/>
                  <a:gd name="T6" fmla="*/ 15 w 65"/>
                  <a:gd name="T7" fmla="*/ 31 h 52"/>
                  <a:gd name="T8" fmla="*/ 65 w 65"/>
                  <a:gd name="T9" fmla="*/ 52 h 52"/>
                </a:gdLst>
                <a:ahLst/>
                <a:cxnLst>
                  <a:cxn ang="0">
                    <a:pos x="T0" y="T1"/>
                  </a:cxn>
                  <a:cxn ang="0">
                    <a:pos x="T2" y="T3"/>
                  </a:cxn>
                  <a:cxn ang="0">
                    <a:pos x="T4" y="T5"/>
                  </a:cxn>
                  <a:cxn ang="0">
                    <a:pos x="T6" y="T7"/>
                  </a:cxn>
                  <a:cxn ang="0">
                    <a:pos x="T8" y="T9"/>
                  </a:cxn>
                </a:cxnLst>
                <a:rect l="0" t="0" r="r" b="b"/>
                <a:pathLst>
                  <a:path w="65" h="52">
                    <a:moveTo>
                      <a:pt x="65" y="52"/>
                    </a:moveTo>
                    <a:cubicBezTo>
                      <a:pt x="65" y="52"/>
                      <a:pt x="61" y="29"/>
                      <a:pt x="40" y="12"/>
                    </a:cubicBezTo>
                    <a:cubicBezTo>
                      <a:pt x="32" y="6"/>
                      <a:pt x="13" y="0"/>
                      <a:pt x="6" y="5"/>
                    </a:cubicBezTo>
                    <a:cubicBezTo>
                      <a:pt x="0" y="10"/>
                      <a:pt x="4" y="22"/>
                      <a:pt x="15" y="31"/>
                    </a:cubicBezTo>
                    <a:cubicBezTo>
                      <a:pt x="36" y="48"/>
                      <a:pt x="65" y="52"/>
                      <a:pt x="65"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90">
                <a:extLst>
                  <a:ext uri="{FF2B5EF4-FFF2-40B4-BE49-F238E27FC236}">
                    <a16:creationId xmlns:a16="http://schemas.microsoft.com/office/drawing/2014/main" id="{6078FD0E-48A0-4BB4-B95A-C60797CC34EC}"/>
                  </a:ext>
                </a:extLst>
              </p:cNvPr>
              <p:cNvSpPr>
                <a:spLocks/>
              </p:cNvSpPr>
              <p:nvPr/>
            </p:nvSpPr>
            <p:spPr bwMode="auto">
              <a:xfrm>
                <a:off x="-7265987" y="10524495"/>
                <a:ext cx="168275" cy="55562"/>
              </a:xfrm>
              <a:custGeom>
                <a:avLst/>
                <a:gdLst>
                  <a:gd name="T0" fmla="*/ 69 w 69"/>
                  <a:gd name="T1" fmla="*/ 12 h 23"/>
                  <a:gd name="T2" fmla="*/ 32 w 69"/>
                  <a:gd name="T3" fmla="*/ 1 h 23"/>
                  <a:gd name="T4" fmla="*/ 3 w 69"/>
                  <a:gd name="T5" fmla="*/ 12 h 23"/>
                  <a:gd name="T6" fmla="*/ 21 w 69"/>
                  <a:gd name="T7" fmla="*/ 23 h 23"/>
                  <a:gd name="T8" fmla="*/ 69 w 69"/>
                  <a:gd name="T9" fmla="*/ 12 h 23"/>
                </a:gdLst>
                <a:ahLst/>
                <a:cxnLst>
                  <a:cxn ang="0">
                    <a:pos x="T0" y="T1"/>
                  </a:cxn>
                  <a:cxn ang="0">
                    <a:pos x="T2" y="T3"/>
                  </a:cxn>
                  <a:cxn ang="0">
                    <a:pos x="T4" y="T5"/>
                  </a:cxn>
                  <a:cxn ang="0">
                    <a:pos x="T6" y="T7"/>
                  </a:cxn>
                  <a:cxn ang="0">
                    <a:pos x="T8" y="T9"/>
                  </a:cxn>
                </a:cxnLst>
                <a:rect l="0" t="0" r="r" b="b"/>
                <a:pathLst>
                  <a:path w="69" h="23">
                    <a:moveTo>
                      <a:pt x="69" y="12"/>
                    </a:moveTo>
                    <a:cubicBezTo>
                      <a:pt x="69" y="12"/>
                      <a:pt x="55" y="1"/>
                      <a:pt x="32" y="1"/>
                    </a:cubicBezTo>
                    <a:cubicBezTo>
                      <a:pt x="23" y="0"/>
                      <a:pt x="6" y="5"/>
                      <a:pt x="3" y="12"/>
                    </a:cubicBezTo>
                    <a:cubicBezTo>
                      <a:pt x="0" y="18"/>
                      <a:pt x="9" y="23"/>
                      <a:pt x="21" y="23"/>
                    </a:cubicBezTo>
                    <a:cubicBezTo>
                      <a:pt x="45" y="23"/>
                      <a:pt x="69" y="12"/>
                      <a:pt x="69" y="1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91">
                <a:extLst>
                  <a:ext uri="{FF2B5EF4-FFF2-40B4-BE49-F238E27FC236}">
                    <a16:creationId xmlns:a16="http://schemas.microsoft.com/office/drawing/2014/main" id="{B1FC0B4B-ECBE-45C6-8DC7-F3C40276E4E9}"/>
                  </a:ext>
                </a:extLst>
              </p:cNvPr>
              <p:cNvSpPr>
                <a:spLocks/>
              </p:cNvSpPr>
              <p:nvPr/>
            </p:nvSpPr>
            <p:spPr bwMode="auto">
              <a:xfrm>
                <a:off x="-7161212" y="10211758"/>
                <a:ext cx="68263" cy="146050"/>
              </a:xfrm>
              <a:custGeom>
                <a:avLst/>
                <a:gdLst>
                  <a:gd name="T0" fmla="*/ 4 w 28"/>
                  <a:gd name="T1" fmla="*/ 60 h 60"/>
                  <a:gd name="T2" fmla="*/ 25 w 28"/>
                  <a:gd name="T3" fmla="*/ 32 h 60"/>
                  <a:gd name="T4" fmla="*/ 23 w 28"/>
                  <a:gd name="T5" fmla="*/ 5 h 60"/>
                  <a:gd name="T6" fmla="*/ 7 w 28"/>
                  <a:gd name="T7" fmla="*/ 16 h 60"/>
                  <a:gd name="T8" fmla="*/ 4 w 28"/>
                  <a:gd name="T9" fmla="*/ 60 h 60"/>
                </a:gdLst>
                <a:ahLst/>
                <a:cxnLst>
                  <a:cxn ang="0">
                    <a:pos x="T0" y="T1"/>
                  </a:cxn>
                  <a:cxn ang="0">
                    <a:pos x="T2" y="T3"/>
                  </a:cxn>
                  <a:cxn ang="0">
                    <a:pos x="T4" y="T5"/>
                  </a:cxn>
                  <a:cxn ang="0">
                    <a:pos x="T6" y="T7"/>
                  </a:cxn>
                  <a:cxn ang="0">
                    <a:pos x="T8" y="T9"/>
                  </a:cxn>
                </a:cxnLst>
                <a:rect l="0" t="0" r="r" b="b"/>
                <a:pathLst>
                  <a:path w="28" h="60">
                    <a:moveTo>
                      <a:pt x="4" y="60"/>
                    </a:moveTo>
                    <a:cubicBezTo>
                      <a:pt x="4" y="60"/>
                      <a:pt x="18" y="52"/>
                      <a:pt x="25" y="32"/>
                    </a:cubicBezTo>
                    <a:cubicBezTo>
                      <a:pt x="28" y="25"/>
                      <a:pt x="28" y="9"/>
                      <a:pt x="23" y="5"/>
                    </a:cubicBezTo>
                    <a:cubicBezTo>
                      <a:pt x="18" y="0"/>
                      <a:pt x="11" y="6"/>
                      <a:pt x="7" y="16"/>
                    </a:cubicBezTo>
                    <a:cubicBezTo>
                      <a:pt x="0" y="36"/>
                      <a:pt x="4" y="60"/>
                      <a:pt x="4" y="6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92">
                <a:extLst>
                  <a:ext uri="{FF2B5EF4-FFF2-40B4-BE49-F238E27FC236}">
                    <a16:creationId xmlns:a16="http://schemas.microsoft.com/office/drawing/2014/main" id="{71883B6E-CE4D-4577-9030-8BED1BB7146E}"/>
                  </a:ext>
                </a:extLst>
              </p:cNvPr>
              <p:cNvSpPr>
                <a:spLocks/>
              </p:cNvSpPr>
              <p:nvPr/>
            </p:nvSpPr>
            <p:spPr bwMode="auto">
              <a:xfrm>
                <a:off x="-7165974" y="10675308"/>
                <a:ext cx="115888" cy="130175"/>
              </a:xfrm>
              <a:custGeom>
                <a:avLst/>
                <a:gdLst>
                  <a:gd name="T0" fmla="*/ 48 w 48"/>
                  <a:gd name="T1" fmla="*/ 50 h 54"/>
                  <a:gd name="T2" fmla="*/ 25 w 48"/>
                  <a:gd name="T3" fmla="*/ 7 h 54"/>
                  <a:gd name="T4" fmla="*/ 3 w 48"/>
                  <a:gd name="T5" fmla="*/ 9 h 54"/>
                  <a:gd name="T6" fmla="*/ 14 w 48"/>
                  <a:gd name="T7" fmla="*/ 40 h 54"/>
                  <a:gd name="T8" fmla="*/ 48 w 48"/>
                  <a:gd name="T9" fmla="*/ 50 h 54"/>
                </a:gdLst>
                <a:ahLst/>
                <a:cxnLst>
                  <a:cxn ang="0">
                    <a:pos x="T0" y="T1"/>
                  </a:cxn>
                  <a:cxn ang="0">
                    <a:pos x="T2" y="T3"/>
                  </a:cxn>
                  <a:cxn ang="0">
                    <a:pos x="T4" y="T5"/>
                  </a:cxn>
                  <a:cxn ang="0">
                    <a:pos x="T6" y="T7"/>
                  </a:cxn>
                  <a:cxn ang="0">
                    <a:pos x="T8" y="T9"/>
                  </a:cxn>
                </a:cxnLst>
                <a:rect l="0" t="0" r="r" b="b"/>
                <a:pathLst>
                  <a:path w="48" h="54">
                    <a:moveTo>
                      <a:pt x="48" y="50"/>
                    </a:moveTo>
                    <a:cubicBezTo>
                      <a:pt x="48" y="50"/>
                      <a:pt x="41" y="22"/>
                      <a:pt x="25" y="7"/>
                    </a:cubicBezTo>
                    <a:cubicBezTo>
                      <a:pt x="19" y="2"/>
                      <a:pt x="6" y="0"/>
                      <a:pt x="3" y="9"/>
                    </a:cubicBezTo>
                    <a:cubicBezTo>
                      <a:pt x="0" y="18"/>
                      <a:pt x="5" y="32"/>
                      <a:pt x="14" y="40"/>
                    </a:cubicBezTo>
                    <a:cubicBezTo>
                      <a:pt x="30" y="54"/>
                      <a:pt x="48" y="50"/>
                      <a:pt x="48" y="50"/>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93">
                <a:extLst>
                  <a:ext uri="{FF2B5EF4-FFF2-40B4-BE49-F238E27FC236}">
                    <a16:creationId xmlns:a16="http://schemas.microsoft.com/office/drawing/2014/main" id="{6B9AB838-EB66-4BE9-A47E-BE648C05DB38}"/>
                  </a:ext>
                </a:extLst>
              </p:cNvPr>
              <p:cNvSpPr>
                <a:spLocks/>
              </p:cNvSpPr>
              <p:nvPr/>
            </p:nvSpPr>
            <p:spPr bwMode="auto">
              <a:xfrm>
                <a:off x="-7108824" y="10413370"/>
                <a:ext cx="147638" cy="149225"/>
              </a:xfrm>
              <a:custGeom>
                <a:avLst/>
                <a:gdLst>
                  <a:gd name="T0" fmla="*/ 3 w 61"/>
                  <a:gd name="T1" fmla="*/ 62 h 62"/>
                  <a:gd name="T2" fmla="*/ 52 w 61"/>
                  <a:gd name="T3" fmla="*/ 28 h 62"/>
                  <a:gd name="T4" fmla="*/ 51 w 61"/>
                  <a:gd name="T5" fmla="*/ 2 h 62"/>
                  <a:gd name="T6" fmla="*/ 17 w 61"/>
                  <a:gd name="T7" fmla="*/ 19 h 62"/>
                  <a:gd name="T8" fmla="*/ 3 w 61"/>
                  <a:gd name="T9" fmla="*/ 62 h 62"/>
                </a:gdLst>
                <a:ahLst/>
                <a:cxnLst>
                  <a:cxn ang="0">
                    <a:pos x="T0" y="T1"/>
                  </a:cxn>
                  <a:cxn ang="0">
                    <a:pos x="T2" y="T3"/>
                  </a:cxn>
                  <a:cxn ang="0">
                    <a:pos x="T4" y="T5"/>
                  </a:cxn>
                  <a:cxn ang="0">
                    <a:pos x="T6" y="T7"/>
                  </a:cxn>
                  <a:cxn ang="0">
                    <a:pos x="T8" y="T9"/>
                  </a:cxn>
                </a:cxnLst>
                <a:rect l="0" t="0" r="r" b="b"/>
                <a:pathLst>
                  <a:path w="61" h="62">
                    <a:moveTo>
                      <a:pt x="3" y="62"/>
                    </a:moveTo>
                    <a:cubicBezTo>
                      <a:pt x="3" y="62"/>
                      <a:pt x="35" y="49"/>
                      <a:pt x="52" y="28"/>
                    </a:cubicBezTo>
                    <a:cubicBezTo>
                      <a:pt x="58" y="20"/>
                      <a:pt x="61" y="4"/>
                      <a:pt x="51" y="2"/>
                    </a:cubicBezTo>
                    <a:cubicBezTo>
                      <a:pt x="41" y="0"/>
                      <a:pt x="26" y="8"/>
                      <a:pt x="17" y="19"/>
                    </a:cubicBezTo>
                    <a:cubicBezTo>
                      <a:pt x="0" y="40"/>
                      <a:pt x="3" y="62"/>
                      <a:pt x="3" y="6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94">
                <a:extLst>
                  <a:ext uri="{FF2B5EF4-FFF2-40B4-BE49-F238E27FC236}">
                    <a16:creationId xmlns:a16="http://schemas.microsoft.com/office/drawing/2014/main" id="{51BD81E5-B896-45DF-AA05-C28A57128D39}"/>
                  </a:ext>
                </a:extLst>
              </p:cNvPr>
              <p:cNvSpPr>
                <a:spLocks/>
              </p:cNvSpPr>
              <p:nvPr/>
            </p:nvSpPr>
            <p:spPr bwMode="auto">
              <a:xfrm>
                <a:off x="-7051674" y="10659433"/>
                <a:ext cx="136525" cy="144462"/>
              </a:xfrm>
              <a:custGeom>
                <a:avLst/>
                <a:gdLst>
                  <a:gd name="T0" fmla="*/ 6 w 57"/>
                  <a:gd name="T1" fmla="*/ 59 h 59"/>
                  <a:gd name="T2" fmla="*/ 50 w 57"/>
                  <a:gd name="T3" fmla="*/ 26 h 59"/>
                  <a:gd name="T4" fmla="*/ 47 w 57"/>
                  <a:gd name="T5" fmla="*/ 3 h 59"/>
                  <a:gd name="T6" fmla="*/ 14 w 57"/>
                  <a:gd name="T7" fmla="*/ 19 h 59"/>
                  <a:gd name="T8" fmla="*/ 6 w 57"/>
                  <a:gd name="T9" fmla="*/ 59 h 59"/>
                </a:gdLst>
                <a:ahLst/>
                <a:cxnLst>
                  <a:cxn ang="0">
                    <a:pos x="T0" y="T1"/>
                  </a:cxn>
                  <a:cxn ang="0">
                    <a:pos x="T2" y="T3"/>
                  </a:cxn>
                  <a:cxn ang="0">
                    <a:pos x="T4" y="T5"/>
                  </a:cxn>
                  <a:cxn ang="0">
                    <a:pos x="T6" y="T7"/>
                  </a:cxn>
                  <a:cxn ang="0">
                    <a:pos x="T8" y="T9"/>
                  </a:cxn>
                </a:cxnLst>
                <a:rect l="0" t="0" r="r" b="b"/>
                <a:pathLst>
                  <a:path w="57" h="59">
                    <a:moveTo>
                      <a:pt x="6" y="59"/>
                    </a:moveTo>
                    <a:cubicBezTo>
                      <a:pt x="6" y="59"/>
                      <a:pt x="35" y="46"/>
                      <a:pt x="50" y="26"/>
                    </a:cubicBezTo>
                    <a:cubicBezTo>
                      <a:pt x="55" y="19"/>
                      <a:pt x="57" y="5"/>
                      <a:pt x="47" y="3"/>
                    </a:cubicBezTo>
                    <a:cubicBezTo>
                      <a:pt x="37" y="0"/>
                      <a:pt x="22" y="8"/>
                      <a:pt x="14" y="19"/>
                    </a:cubicBezTo>
                    <a:cubicBezTo>
                      <a:pt x="0" y="39"/>
                      <a:pt x="6" y="59"/>
                      <a:pt x="6" y="59"/>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95">
                <a:extLst>
                  <a:ext uri="{FF2B5EF4-FFF2-40B4-BE49-F238E27FC236}">
                    <a16:creationId xmlns:a16="http://schemas.microsoft.com/office/drawing/2014/main" id="{D6417CFE-75E4-41D0-8ED5-CEA8DA7886C0}"/>
                  </a:ext>
                </a:extLst>
              </p:cNvPr>
              <p:cNvSpPr>
                <a:spLocks/>
              </p:cNvSpPr>
              <p:nvPr/>
            </p:nvSpPr>
            <p:spPr bwMode="auto">
              <a:xfrm>
                <a:off x="-8054974" y="9994270"/>
                <a:ext cx="138113" cy="125412"/>
              </a:xfrm>
              <a:custGeom>
                <a:avLst/>
                <a:gdLst>
                  <a:gd name="T0" fmla="*/ 0 w 57"/>
                  <a:gd name="T1" fmla="*/ 52 h 52"/>
                  <a:gd name="T2" fmla="*/ 43 w 57"/>
                  <a:gd name="T3" fmla="*/ 33 h 52"/>
                  <a:gd name="T4" fmla="*/ 52 w 57"/>
                  <a:gd name="T5" fmla="*/ 6 h 52"/>
                  <a:gd name="T6" fmla="*/ 23 w 57"/>
                  <a:gd name="T7" fmla="*/ 11 h 52"/>
                  <a:gd name="T8" fmla="*/ 0 w 57"/>
                  <a:gd name="T9" fmla="*/ 52 h 52"/>
                </a:gdLst>
                <a:ahLst/>
                <a:cxnLst>
                  <a:cxn ang="0">
                    <a:pos x="T0" y="T1"/>
                  </a:cxn>
                  <a:cxn ang="0">
                    <a:pos x="T2" y="T3"/>
                  </a:cxn>
                  <a:cxn ang="0">
                    <a:pos x="T4" y="T5"/>
                  </a:cxn>
                  <a:cxn ang="0">
                    <a:pos x="T6" y="T7"/>
                  </a:cxn>
                  <a:cxn ang="0">
                    <a:pos x="T8" y="T9"/>
                  </a:cxn>
                </a:cxnLst>
                <a:rect l="0" t="0" r="r" b="b"/>
                <a:pathLst>
                  <a:path w="57" h="52">
                    <a:moveTo>
                      <a:pt x="0" y="52"/>
                    </a:moveTo>
                    <a:cubicBezTo>
                      <a:pt x="0" y="52"/>
                      <a:pt x="25" y="50"/>
                      <a:pt x="43" y="33"/>
                    </a:cubicBezTo>
                    <a:cubicBezTo>
                      <a:pt x="50" y="27"/>
                      <a:pt x="57" y="12"/>
                      <a:pt x="52" y="6"/>
                    </a:cubicBezTo>
                    <a:cubicBezTo>
                      <a:pt x="46" y="0"/>
                      <a:pt x="33" y="2"/>
                      <a:pt x="23" y="11"/>
                    </a:cubicBezTo>
                    <a:cubicBezTo>
                      <a:pt x="5" y="27"/>
                      <a:pt x="0" y="52"/>
                      <a:pt x="0" y="52"/>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97">
                <a:extLst>
                  <a:ext uri="{FF2B5EF4-FFF2-40B4-BE49-F238E27FC236}">
                    <a16:creationId xmlns:a16="http://schemas.microsoft.com/office/drawing/2014/main" id="{FDB968C4-A99F-4556-BA51-C91B22B6D7E8}"/>
                  </a:ext>
                </a:extLst>
              </p:cNvPr>
              <p:cNvSpPr>
                <a:spLocks/>
              </p:cNvSpPr>
              <p:nvPr/>
            </p:nvSpPr>
            <p:spPr bwMode="auto">
              <a:xfrm>
                <a:off x="-7146924" y="11126158"/>
                <a:ext cx="150813" cy="92075"/>
              </a:xfrm>
              <a:custGeom>
                <a:avLst/>
                <a:gdLst>
                  <a:gd name="T0" fmla="*/ 62 w 62"/>
                  <a:gd name="T1" fmla="*/ 38 h 38"/>
                  <a:gd name="T2" fmla="*/ 36 w 62"/>
                  <a:gd name="T3" fmla="*/ 9 h 38"/>
                  <a:gd name="T4" fmla="*/ 5 w 62"/>
                  <a:gd name="T5" fmla="*/ 4 h 38"/>
                  <a:gd name="T6" fmla="*/ 15 w 62"/>
                  <a:gd name="T7" fmla="*/ 23 h 38"/>
                  <a:gd name="T8" fmla="*/ 62 w 62"/>
                  <a:gd name="T9" fmla="*/ 38 h 38"/>
                </a:gdLst>
                <a:ahLst/>
                <a:cxnLst>
                  <a:cxn ang="0">
                    <a:pos x="T0" y="T1"/>
                  </a:cxn>
                  <a:cxn ang="0">
                    <a:pos x="T2" y="T3"/>
                  </a:cxn>
                  <a:cxn ang="0">
                    <a:pos x="T4" y="T5"/>
                  </a:cxn>
                  <a:cxn ang="0">
                    <a:pos x="T6" y="T7"/>
                  </a:cxn>
                  <a:cxn ang="0">
                    <a:pos x="T8" y="T9"/>
                  </a:cxn>
                </a:cxnLst>
                <a:rect l="0" t="0" r="r" b="b"/>
                <a:pathLst>
                  <a:path w="62" h="38">
                    <a:moveTo>
                      <a:pt x="62" y="38"/>
                    </a:moveTo>
                    <a:cubicBezTo>
                      <a:pt x="62" y="38"/>
                      <a:pt x="56" y="21"/>
                      <a:pt x="36" y="9"/>
                    </a:cubicBezTo>
                    <a:cubicBezTo>
                      <a:pt x="28" y="4"/>
                      <a:pt x="11" y="0"/>
                      <a:pt x="5" y="4"/>
                    </a:cubicBezTo>
                    <a:cubicBezTo>
                      <a:pt x="0" y="7"/>
                      <a:pt x="4" y="16"/>
                      <a:pt x="15" y="23"/>
                    </a:cubicBezTo>
                    <a:cubicBezTo>
                      <a:pt x="35" y="35"/>
                      <a:pt x="62" y="38"/>
                      <a:pt x="62" y="38"/>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98">
                <a:extLst>
                  <a:ext uri="{FF2B5EF4-FFF2-40B4-BE49-F238E27FC236}">
                    <a16:creationId xmlns:a16="http://schemas.microsoft.com/office/drawing/2014/main" id="{FC2E6AC4-50B8-46EC-AC10-18430A56C29F}"/>
                  </a:ext>
                </a:extLst>
              </p:cNvPr>
              <p:cNvSpPr>
                <a:spLocks/>
              </p:cNvSpPr>
              <p:nvPr/>
            </p:nvSpPr>
            <p:spPr bwMode="auto">
              <a:xfrm>
                <a:off x="-7543799" y="10326058"/>
                <a:ext cx="133350" cy="98425"/>
              </a:xfrm>
              <a:custGeom>
                <a:avLst/>
                <a:gdLst>
                  <a:gd name="T0" fmla="*/ 55 w 55"/>
                  <a:gd name="T1" fmla="*/ 34 h 41"/>
                  <a:gd name="T2" fmla="*/ 19 w 55"/>
                  <a:gd name="T3" fmla="*/ 3 h 41"/>
                  <a:gd name="T4" fmla="*/ 0 w 55"/>
                  <a:gd name="T5" fmla="*/ 10 h 41"/>
                  <a:gd name="T6" fmla="*/ 20 w 55"/>
                  <a:gd name="T7" fmla="*/ 33 h 41"/>
                  <a:gd name="T8" fmla="*/ 55 w 55"/>
                  <a:gd name="T9" fmla="*/ 34 h 41"/>
                </a:gdLst>
                <a:ahLst/>
                <a:cxnLst>
                  <a:cxn ang="0">
                    <a:pos x="T0" y="T1"/>
                  </a:cxn>
                  <a:cxn ang="0">
                    <a:pos x="T2" y="T3"/>
                  </a:cxn>
                  <a:cxn ang="0">
                    <a:pos x="T4" y="T5"/>
                  </a:cxn>
                  <a:cxn ang="0">
                    <a:pos x="T6" y="T7"/>
                  </a:cxn>
                  <a:cxn ang="0">
                    <a:pos x="T8" y="T9"/>
                  </a:cxn>
                </a:cxnLst>
                <a:rect l="0" t="0" r="r" b="b"/>
                <a:pathLst>
                  <a:path w="55" h="41">
                    <a:moveTo>
                      <a:pt x="55" y="34"/>
                    </a:moveTo>
                    <a:cubicBezTo>
                      <a:pt x="55" y="34"/>
                      <a:pt x="39" y="12"/>
                      <a:pt x="19" y="3"/>
                    </a:cubicBezTo>
                    <a:cubicBezTo>
                      <a:pt x="12" y="0"/>
                      <a:pt x="0" y="2"/>
                      <a:pt x="0" y="10"/>
                    </a:cubicBezTo>
                    <a:cubicBezTo>
                      <a:pt x="0" y="18"/>
                      <a:pt x="9" y="29"/>
                      <a:pt x="20" y="33"/>
                    </a:cubicBezTo>
                    <a:cubicBezTo>
                      <a:pt x="40" y="41"/>
                      <a:pt x="55" y="34"/>
                      <a:pt x="55"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00">
                <a:extLst>
                  <a:ext uri="{FF2B5EF4-FFF2-40B4-BE49-F238E27FC236}">
                    <a16:creationId xmlns:a16="http://schemas.microsoft.com/office/drawing/2014/main" id="{144830F5-CC48-439F-BE45-B3874658DCC8}"/>
                  </a:ext>
                </a:extLst>
              </p:cNvPr>
              <p:cNvSpPr>
                <a:spLocks/>
              </p:cNvSpPr>
              <p:nvPr/>
            </p:nvSpPr>
            <p:spPr bwMode="auto">
              <a:xfrm>
                <a:off x="-7005637" y="11099170"/>
                <a:ext cx="139700" cy="123825"/>
              </a:xfrm>
              <a:custGeom>
                <a:avLst/>
                <a:gdLst>
                  <a:gd name="T0" fmla="*/ 5 w 58"/>
                  <a:gd name="T1" fmla="*/ 51 h 51"/>
                  <a:gd name="T2" fmla="*/ 50 w 58"/>
                  <a:gd name="T3" fmla="*/ 25 h 51"/>
                  <a:gd name="T4" fmla="*/ 48 w 58"/>
                  <a:gd name="T5" fmla="*/ 3 h 51"/>
                  <a:gd name="T6" fmla="*/ 16 w 58"/>
                  <a:gd name="T7" fmla="*/ 14 h 51"/>
                  <a:gd name="T8" fmla="*/ 5 w 58"/>
                  <a:gd name="T9" fmla="*/ 51 h 51"/>
                </a:gdLst>
                <a:ahLst/>
                <a:cxnLst>
                  <a:cxn ang="0">
                    <a:pos x="T0" y="T1"/>
                  </a:cxn>
                  <a:cxn ang="0">
                    <a:pos x="T2" y="T3"/>
                  </a:cxn>
                  <a:cxn ang="0">
                    <a:pos x="T4" y="T5"/>
                  </a:cxn>
                  <a:cxn ang="0">
                    <a:pos x="T6" y="T7"/>
                  </a:cxn>
                  <a:cxn ang="0">
                    <a:pos x="T8" y="T9"/>
                  </a:cxn>
                </a:cxnLst>
                <a:rect l="0" t="0" r="r" b="b"/>
                <a:pathLst>
                  <a:path w="58" h="51">
                    <a:moveTo>
                      <a:pt x="5" y="51"/>
                    </a:moveTo>
                    <a:cubicBezTo>
                      <a:pt x="5" y="51"/>
                      <a:pt x="35" y="43"/>
                      <a:pt x="50" y="25"/>
                    </a:cubicBezTo>
                    <a:cubicBezTo>
                      <a:pt x="56" y="19"/>
                      <a:pt x="58" y="6"/>
                      <a:pt x="48" y="3"/>
                    </a:cubicBezTo>
                    <a:cubicBezTo>
                      <a:pt x="39" y="0"/>
                      <a:pt x="24" y="5"/>
                      <a:pt x="16" y="14"/>
                    </a:cubicBezTo>
                    <a:cubicBezTo>
                      <a:pt x="0" y="31"/>
                      <a:pt x="5" y="51"/>
                      <a:pt x="5" y="51"/>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01">
                <a:extLst>
                  <a:ext uri="{FF2B5EF4-FFF2-40B4-BE49-F238E27FC236}">
                    <a16:creationId xmlns:a16="http://schemas.microsoft.com/office/drawing/2014/main" id="{41597F98-4DB2-4179-93A4-FA769456F63B}"/>
                  </a:ext>
                </a:extLst>
              </p:cNvPr>
              <p:cNvSpPr>
                <a:spLocks/>
              </p:cNvSpPr>
              <p:nvPr/>
            </p:nvSpPr>
            <p:spPr bwMode="auto">
              <a:xfrm>
                <a:off x="-7350124" y="10291133"/>
                <a:ext cx="195263" cy="87312"/>
              </a:xfrm>
              <a:custGeom>
                <a:avLst/>
                <a:gdLst>
                  <a:gd name="T0" fmla="*/ 81 w 81"/>
                  <a:gd name="T1" fmla="*/ 34 h 36"/>
                  <a:gd name="T2" fmla="*/ 40 w 81"/>
                  <a:gd name="T3" fmla="*/ 5 h 36"/>
                  <a:gd name="T4" fmla="*/ 5 w 81"/>
                  <a:gd name="T5" fmla="*/ 6 h 36"/>
                  <a:gd name="T6" fmla="*/ 23 w 81"/>
                  <a:gd name="T7" fmla="*/ 26 h 36"/>
                  <a:gd name="T8" fmla="*/ 81 w 81"/>
                  <a:gd name="T9" fmla="*/ 34 h 36"/>
                </a:gdLst>
                <a:ahLst/>
                <a:cxnLst>
                  <a:cxn ang="0">
                    <a:pos x="T0" y="T1"/>
                  </a:cxn>
                  <a:cxn ang="0">
                    <a:pos x="T2" y="T3"/>
                  </a:cxn>
                  <a:cxn ang="0">
                    <a:pos x="T4" y="T5"/>
                  </a:cxn>
                  <a:cxn ang="0">
                    <a:pos x="T6" y="T7"/>
                  </a:cxn>
                  <a:cxn ang="0">
                    <a:pos x="T8" y="T9"/>
                  </a:cxn>
                </a:cxnLst>
                <a:rect l="0" t="0" r="r" b="b"/>
                <a:pathLst>
                  <a:path w="81" h="36">
                    <a:moveTo>
                      <a:pt x="81" y="34"/>
                    </a:moveTo>
                    <a:cubicBezTo>
                      <a:pt x="81" y="34"/>
                      <a:pt x="67" y="15"/>
                      <a:pt x="40" y="5"/>
                    </a:cubicBezTo>
                    <a:cubicBezTo>
                      <a:pt x="30" y="1"/>
                      <a:pt x="9" y="0"/>
                      <a:pt x="5" y="6"/>
                    </a:cubicBezTo>
                    <a:cubicBezTo>
                      <a:pt x="0" y="11"/>
                      <a:pt x="9" y="21"/>
                      <a:pt x="23" y="26"/>
                    </a:cubicBezTo>
                    <a:cubicBezTo>
                      <a:pt x="50" y="36"/>
                      <a:pt x="81" y="34"/>
                      <a:pt x="81" y="34"/>
                    </a:cubicBezTo>
                    <a:close/>
                  </a:path>
                </a:pathLst>
              </a:custGeom>
              <a:solidFill>
                <a:srgbClr val="63A6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73" name="Freeform 102">
              <a:extLst>
                <a:ext uri="{FF2B5EF4-FFF2-40B4-BE49-F238E27FC236}">
                  <a16:creationId xmlns:a16="http://schemas.microsoft.com/office/drawing/2014/main" id="{5315F809-CE4D-4A13-AD33-9FD4ED4FF19D}"/>
                </a:ext>
              </a:extLst>
            </p:cNvPr>
            <p:cNvSpPr>
              <a:spLocks/>
            </p:cNvSpPr>
            <p:nvPr/>
          </p:nvSpPr>
          <p:spPr bwMode="auto">
            <a:xfrm>
              <a:off x="-6873874" y="9952995"/>
              <a:ext cx="1366838" cy="2463800"/>
            </a:xfrm>
            <a:custGeom>
              <a:avLst/>
              <a:gdLst>
                <a:gd name="T0" fmla="*/ 158 w 564"/>
                <a:gd name="T1" fmla="*/ 626 h 1017"/>
                <a:gd name="T2" fmla="*/ 184 w 564"/>
                <a:gd name="T3" fmla="*/ 625 h 1017"/>
                <a:gd name="T4" fmla="*/ 104 w 564"/>
                <a:gd name="T5" fmla="*/ 578 h 1017"/>
                <a:gd name="T6" fmla="*/ 66 w 564"/>
                <a:gd name="T7" fmla="*/ 538 h 1017"/>
                <a:gd name="T8" fmla="*/ 74 w 564"/>
                <a:gd name="T9" fmla="*/ 524 h 1017"/>
                <a:gd name="T10" fmla="*/ 94 w 564"/>
                <a:gd name="T11" fmla="*/ 491 h 1017"/>
                <a:gd name="T12" fmla="*/ 152 w 564"/>
                <a:gd name="T13" fmla="*/ 538 h 1017"/>
                <a:gd name="T14" fmla="*/ 104 w 564"/>
                <a:gd name="T15" fmla="*/ 471 h 1017"/>
                <a:gd name="T16" fmla="*/ 183 w 564"/>
                <a:gd name="T17" fmla="*/ 307 h 1017"/>
                <a:gd name="T18" fmla="*/ 267 w 564"/>
                <a:gd name="T19" fmla="*/ 358 h 1017"/>
                <a:gd name="T20" fmla="*/ 276 w 564"/>
                <a:gd name="T21" fmla="*/ 358 h 1017"/>
                <a:gd name="T22" fmla="*/ 196 w 564"/>
                <a:gd name="T23" fmla="*/ 282 h 1017"/>
                <a:gd name="T24" fmla="*/ 198 w 564"/>
                <a:gd name="T25" fmla="*/ 279 h 1017"/>
                <a:gd name="T26" fmla="*/ 236 w 564"/>
                <a:gd name="T27" fmla="*/ 207 h 1017"/>
                <a:gd name="T28" fmla="*/ 259 w 564"/>
                <a:gd name="T29" fmla="*/ 213 h 1017"/>
                <a:gd name="T30" fmla="*/ 239 w 564"/>
                <a:gd name="T31" fmla="*/ 200 h 1017"/>
                <a:gd name="T32" fmla="*/ 273 w 564"/>
                <a:gd name="T33" fmla="*/ 136 h 1017"/>
                <a:gd name="T34" fmla="*/ 364 w 564"/>
                <a:gd name="T35" fmla="*/ 206 h 1017"/>
                <a:gd name="T36" fmla="*/ 295 w 564"/>
                <a:gd name="T37" fmla="*/ 99 h 1017"/>
                <a:gd name="T38" fmla="*/ 312 w 564"/>
                <a:gd name="T39" fmla="*/ 78 h 1017"/>
                <a:gd name="T40" fmla="*/ 465 w 564"/>
                <a:gd name="T41" fmla="*/ 9 h 1017"/>
                <a:gd name="T42" fmla="*/ 534 w 564"/>
                <a:gd name="T43" fmla="*/ 138 h 1017"/>
                <a:gd name="T44" fmla="*/ 554 w 564"/>
                <a:gd name="T45" fmla="*/ 205 h 1017"/>
                <a:gd name="T46" fmla="*/ 454 w 564"/>
                <a:gd name="T47" fmla="*/ 236 h 1017"/>
                <a:gd name="T48" fmla="*/ 502 w 564"/>
                <a:gd name="T49" fmla="*/ 247 h 1017"/>
                <a:gd name="T50" fmla="*/ 560 w 564"/>
                <a:gd name="T51" fmla="*/ 243 h 1017"/>
                <a:gd name="T52" fmla="*/ 562 w 564"/>
                <a:gd name="T53" fmla="*/ 345 h 1017"/>
                <a:gd name="T54" fmla="*/ 492 w 564"/>
                <a:gd name="T55" fmla="*/ 357 h 1017"/>
                <a:gd name="T56" fmla="*/ 479 w 564"/>
                <a:gd name="T57" fmla="*/ 356 h 1017"/>
                <a:gd name="T58" fmla="*/ 542 w 564"/>
                <a:gd name="T59" fmla="*/ 377 h 1017"/>
                <a:gd name="T60" fmla="*/ 559 w 564"/>
                <a:gd name="T61" fmla="*/ 378 h 1017"/>
                <a:gd name="T62" fmla="*/ 548 w 564"/>
                <a:gd name="T63" fmla="*/ 446 h 1017"/>
                <a:gd name="T64" fmla="*/ 527 w 564"/>
                <a:gd name="T65" fmla="*/ 515 h 1017"/>
                <a:gd name="T66" fmla="*/ 523 w 564"/>
                <a:gd name="T67" fmla="*/ 512 h 1017"/>
                <a:gd name="T68" fmla="*/ 499 w 564"/>
                <a:gd name="T69" fmla="*/ 500 h 1017"/>
                <a:gd name="T70" fmla="*/ 522 w 564"/>
                <a:gd name="T71" fmla="*/ 526 h 1017"/>
                <a:gd name="T72" fmla="*/ 490 w 564"/>
                <a:gd name="T73" fmla="*/ 594 h 1017"/>
                <a:gd name="T74" fmla="*/ 415 w 564"/>
                <a:gd name="T75" fmla="*/ 571 h 1017"/>
                <a:gd name="T76" fmla="*/ 477 w 564"/>
                <a:gd name="T77" fmla="*/ 618 h 1017"/>
                <a:gd name="T78" fmla="*/ 429 w 564"/>
                <a:gd name="T79" fmla="*/ 705 h 1017"/>
                <a:gd name="T80" fmla="*/ 378 w 564"/>
                <a:gd name="T81" fmla="*/ 664 h 1017"/>
                <a:gd name="T82" fmla="*/ 419 w 564"/>
                <a:gd name="T83" fmla="*/ 722 h 1017"/>
                <a:gd name="T84" fmla="*/ 343 w 564"/>
                <a:gd name="T85" fmla="*/ 844 h 1017"/>
                <a:gd name="T86" fmla="*/ 294 w 564"/>
                <a:gd name="T87" fmla="*/ 793 h 1017"/>
                <a:gd name="T88" fmla="*/ 332 w 564"/>
                <a:gd name="T89" fmla="*/ 861 h 1017"/>
                <a:gd name="T90" fmla="*/ 319 w 564"/>
                <a:gd name="T91" fmla="*/ 882 h 1017"/>
                <a:gd name="T92" fmla="*/ 94 w 564"/>
                <a:gd name="T93" fmla="*/ 922 h 1017"/>
                <a:gd name="T94" fmla="*/ 4 w 564"/>
                <a:gd name="T95" fmla="*/ 731 h 1017"/>
                <a:gd name="T96" fmla="*/ 59 w 564"/>
                <a:gd name="T97" fmla="*/ 551 h 1017"/>
                <a:gd name="T98" fmla="*/ 158 w 564"/>
                <a:gd name="T99" fmla="*/ 62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4" h="1017">
                  <a:moveTo>
                    <a:pt x="158" y="626"/>
                  </a:moveTo>
                  <a:cubicBezTo>
                    <a:pt x="167" y="627"/>
                    <a:pt x="176" y="626"/>
                    <a:pt x="184" y="625"/>
                  </a:cubicBezTo>
                  <a:cubicBezTo>
                    <a:pt x="157" y="616"/>
                    <a:pt x="130" y="600"/>
                    <a:pt x="104" y="578"/>
                  </a:cubicBezTo>
                  <a:cubicBezTo>
                    <a:pt x="90" y="566"/>
                    <a:pt x="77" y="553"/>
                    <a:pt x="66" y="538"/>
                  </a:cubicBezTo>
                  <a:cubicBezTo>
                    <a:pt x="69" y="533"/>
                    <a:pt x="72" y="529"/>
                    <a:pt x="74" y="524"/>
                  </a:cubicBezTo>
                  <a:cubicBezTo>
                    <a:pt x="80" y="516"/>
                    <a:pt x="87" y="504"/>
                    <a:pt x="94" y="491"/>
                  </a:cubicBezTo>
                  <a:cubicBezTo>
                    <a:pt x="110" y="513"/>
                    <a:pt x="130" y="529"/>
                    <a:pt x="152" y="538"/>
                  </a:cubicBezTo>
                  <a:cubicBezTo>
                    <a:pt x="132" y="522"/>
                    <a:pt x="116" y="499"/>
                    <a:pt x="104" y="471"/>
                  </a:cubicBezTo>
                  <a:cubicBezTo>
                    <a:pt x="130" y="420"/>
                    <a:pt x="160" y="352"/>
                    <a:pt x="183" y="307"/>
                  </a:cubicBezTo>
                  <a:cubicBezTo>
                    <a:pt x="205" y="336"/>
                    <a:pt x="234" y="355"/>
                    <a:pt x="267" y="358"/>
                  </a:cubicBezTo>
                  <a:cubicBezTo>
                    <a:pt x="270" y="358"/>
                    <a:pt x="273" y="358"/>
                    <a:pt x="276" y="358"/>
                  </a:cubicBezTo>
                  <a:cubicBezTo>
                    <a:pt x="242" y="347"/>
                    <a:pt x="214" y="319"/>
                    <a:pt x="196" y="282"/>
                  </a:cubicBezTo>
                  <a:cubicBezTo>
                    <a:pt x="197" y="281"/>
                    <a:pt x="197" y="280"/>
                    <a:pt x="198" y="279"/>
                  </a:cubicBezTo>
                  <a:cubicBezTo>
                    <a:pt x="209" y="260"/>
                    <a:pt x="222" y="234"/>
                    <a:pt x="236" y="207"/>
                  </a:cubicBezTo>
                  <a:cubicBezTo>
                    <a:pt x="244" y="208"/>
                    <a:pt x="252" y="210"/>
                    <a:pt x="259" y="213"/>
                  </a:cubicBezTo>
                  <a:cubicBezTo>
                    <a:pt x="253" y="208"/>
                    <a:pt x="246" y="204"/>
                    <a:pt x="239" y="200"/>
                  </a:cubicBezTo>
                  <a:cubicBezTo>
                    <a:pt x="250" y="178"/>
                    <a:pt x="262" y="156"/>
                    <a:pt x="273" y="136"/>
                  </a:cubicBezTo>
                  <a:cubicBezTo>
                    <a:pt x="294" y="174"/>
                    <a:pt x="326" y="200"/>
                    <a:pt x="364" y="206"/>
                  </a:cubicBezTo>
                  <a:cubicBezTo>
                    <a:pt x="331" y="184"/>
                    <a:pt x="306" y="145"/>
                    <a:pt x="295" y="99"/>
                  </a:cubicBezTo>
                  <a:cubicBezTo>
                    <a:pt x="301" y="91"/>
                    <a:pt x="306" y="83"/>
                    <a:pt x="312" y="78"/>
                  </a:cubicBezTo>
                  <a:cubicBezTo>
                    <a:pt x="347" y="39"/>
                    <a:pt x="464" y="0"/>
                    <a:pt x="465" y="9"/>
                  </a:cubicBezTo>
                  <a:cubicBezTo>
                    <a:pt x="469" y="31"/>
                    <a:pt x="494" y="40"/>
                    <a:pt x="534" y="138"/>
                  </a:cubicBezTo>
                  <a:cubicBezTo>
                    <a:pt x="542" y="160"/>
                    <a:pt x="549" y="182"/>
                    <a:pt x="554" y="205"/>
                  </a:cubicBezTo>
                  <a:cubicBezTo>
                    <a:pt x="528" y="225"/>
                    <a:pt x="493" y="237"/>
                    <a:pt x="454" y="236"/>
                  </a:cubicBezTo>
                  <a:cubicBezTo>
                    <a:pt x="469" y="242"/>
                    <a:pt x="485" y="246"/>
                    <a:pt x="502" y="247"/>
                  </a:cubicBezTo>
                  <a:cubicBezTo>
                    <a:pt x="522" y="249"/>
                    <a:pt x="542" y="247"/>
                    <a:pt x="560" y="243"/>
                  </a:cubicBezTo>
                  <a:cubicBezTo>
                    <a:pt x="564" y="277"/>
                    <a:pt x="564" y="311"/>
                    <a:pt x="562" y="345"/>
                  </a:cubicBezTo>
                  <a:cubicBezTo>
                    <a:pt x="542" y="355"/>
                    <a:pt x="518" y="360"/>
                    <a:pt x="492" y="357"/>
                  </a:cubicBezTo>
                  <a:cubicBezTo>
                    <a:pt x="487" y="357"/>
                    <a:pt x="483" y="356"/>
                    <a:pt x="479" y="356"/>
                  </a:cubicBezTo>
                  <a:cubicBezTo>
                    <a:pt x="497" y="367"/>
                    <a:pt x="519" y="375"/>
                    <a:pt x="542" y="377"/>
                  </a:cubicBezTo>
                  <a:cubicBezTo>
                    <a:pt x="548" y="378"/>
                    <a:pt x="553" y="378"/>
                    <a:pt x="559" y="378"/>
                  </a:cubicBezTo>
                  <a:cubicBezTo>
                    <a:pt x="556" y="401"/>
                    <a:pt x="552" y="424"/>
                    <a:pt x="548" y="446"/>
                  </a:cubicBezTo>
                  <a:cubicBezTo>
                    <a:pt x="544" y="466"/>
                    <a:pt x="537" y="489"/>
                    <a:pt x="527" y="515"/>
                  </a:cubicBezTo>
                  <a:cubicBezTo>
                    <a:pt x="525" y="514"/>
                    <a:pt x="524" y="513"/>
                    <a:pt x="523" y="512"/>
                  </a:cubicBezTo>
                  <a:cubicBezTo>
                    <a:pt x="515" y="508"/>
                    <a:pt x="507" y="504"/>
                    <a:pt x="499" y="500"/>
                  </a:cubicBezTo>
                  <a:cubicBezTo>
                    <a:pt x="508" y="509"/>
                    <a:pt x="516" y="518"/>
                    <a:pt x="522" y="526"/>
                  </a:cubicBezTo>
                  <a:cubicBezTo>
                    <a:pt x="513" y="548"/>
                    <a:pt x="502" y="570"/>
                    <a:pt x="490" y="594"/>
                  </a:cubicBezTo>
                  <a:cubicBezTo>
                    <a:pt x="469" y="592"/>
                    <a:pt x="443" y="585"/>
                    <a:pt x="415" y="571"/>
                  </a:cubicBezTo>
                  <a:cubicBezTo>
                    <a:pt x="431" y="588"/>
                    <a:pt x="453" y="604"/>
                    <a:pt x="477" y="618"/>
                  </a:cubicBezTo>
                  <a:cubicBezTo>
                    <a:pt x="462" y="647"/>
                    <a:pt x="446" y="676"/>
                    <a:pt x="429" y="705"/>
                  </a:cubicBezTo>
                  <a:cubicBezTo>
                    <a:pt x="410" y="692"/>
                    <a:pt x="392" y="678"/>
                    <a:pt x="378" y="664"/>
                  </a:cubicBezTo>
                  <a:cubicBezTo>
                    <a:pt x="384" y="681"/>
                    <a:pt x="398" y="702"/>
                    <a:pt x="419" y="722"/>
                  </a:cubicBezTo>
                  <a:cubicBezTo>
                    <a:pt x="394" y="764"/>
                    <a:pt x="368" y="806"/>
                    <a:pt x="343" y="844"/>
                  </a:cubicBezTo>
                  <a:cubicBezTo>
                    <a:pt x="322" y="827"/>
                    <a:pt x="305" y="809"/>
                    <a:pt x="294" y="793"/>
                  </a:cubicBezTo>
                  <a:cubicBezTo>
                    <a:pt x="292" y="811"/>
                    <a:pt x="307" y="836"/>
                    <a:pt x="332" y="861"/>
                  </a:cubicBezTo>
                  <a:cubicBezTo>
                    <a:pt x="328" y="868"/>
                    <a:pt x="324" y="875"/>
                    <a:pt x="319" y="882"/>
                  </a:cubicBezTo>
                  <a:cubicBezTo>
                    <a:pt x="231" y="1017"/>
                    <a:pt x="94" y="922"/>
                    <a:pt x="94" y="922"/>
                  </a:cubicBezTo>
                  <a:cubicBezTo>
                    <a:pt x="94" y="922"/>
                    <a:pt x="13" y="784"/>
                    <a:pt x="4" y="731"/>
                  </a:cubicBezTo>
                  <a:cubicBezTo>
                    <a:pt x="0" y="700"/>
                    <a:pt x="30" y="608"/>
                    <a:pt x="59" y="551"/>
                  </a:cubicBezTo>
                  <a:cubicBezTo>
                    <a:pt x="81" y="593"/>
                    <a:pt x="117" y="622"/>
                    <a:pt x="158" y="626"/>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103">
              <a:extLst>
                <a:ext uri="{FF2B5EF4-FFF2-40B4-BE49-F238E27FC236}">
                  <a16:creationId xmlns:a16="http://schemas.microsoft.com/office/drawing/2014/main" id="{4A2270CF-A2C9-4C2A-9C2F-FF483F33E75A}"/>
                </a:ext>
              </a:extLst>
            </p:cNvPr>
            <p:cNvSpPr>
              <a:spLocks/>
            </p:cNvSpPr>
            <p:nvPr/>
          </p:nvSpPr>
          <p:spPr bwMode="auto">
            <a:xfrm>
              <a:off x="-6873874" y="9962520"/>
              <a:ext cx="1123950" cy="2228850"/>
            </a:xfrm>
            <a:custGeom>
              <a:avLst/>
              <a:gdLst>
                <a:gd name="T0" fmla="*/ 94 w 464"/>
                <a:gd name="T1" fmla="*/ 918 h 920"/>
                <a:gd name="T2" fmla="*/ 4 w 464"/>
                <a:gd name="T3" fmla="*/ 727 h 920"/>
                <a:gd name="T4" fmla="*/ 59 w 464"/>
                <a:gd name="T5" fmla="*/ 547 h 920"/>
                <a:gd name="T6" fmla="*/ 158 w 464"/>
                <a:gd name="T7" fmla="*/ 622 h 920"/>
                <a:gd name="T8" fmla="*/ 184 w 464"/>
                <a:gd name="T9" fmla="*/ 621 h 920"/>
                <a:gd name="T10" fmla="*/ 104 w 464"/>
                <a:gd name="T11" fmla="*/ 574 h 920"/>
                <a:gd name="T12" fmla="*/ 66 w 464"/>
                <a:gd name="T13" fmla="*/ 534 h 920"/>
                <a:gd name="T14" fmla="*/ 74 w 464"/>
                <a:gd name="T15" fmla="*/ 520 h 920"/>
                <a:gd name="T16" fmla="*/ 94 w 464"/>
                <a:gd name="T17" fmla="*/ 487 h 920"/>
                <a:gd name="T18" fmla="*/ 152 w 464"/>
                <a:gd name="T19" fmla="*/ 534 h 920"/>
                <a:gd name="T20" fmla="*/ 104 w 464"/>
                <a:gd name="T21" fmla="*/ 467 h 920"/>
                <a:gd name="T22" fmla="*/ 183 w 464"/>
                <a:gd name="T23" fmla="*/ 303 h 920"/>
                <a:gd name="T24" fmla="*/ 267 w 464"/>
                <a:gd name="T25" fmla="*/ 354 h 920"/>
                <a:gd name="T26" fmla="*/ 276 w 464"/>
                <a:gd name="T27" fmla="*/ 354 h 920"/>
                <a:gd name="T28" fmla="*/ 196 w 464"/>
                <a:gd name="T29" fmla="*/ 278 h 920"/>
                <a:gd name="T30" fmla="*/ 198 w 464"/>
                <a:gd name="T31" fmla="*/ 275 h 920"/>
                <a:gd name="T32" fmla="*/ 236 w 464"/>
                <a:gd name="T33" fmla="*/ 203 h 920"/>
                <a:gd name="T34" fmla="*/ 259 w 464"/>
                <a:gd name="T35" fmla="*/ 209 h 920"/>
                <a:gd name="T36" fmla="*/ 239 w 464"/>
                <a:gd name="T37" fmla="*/ 196 h 920"/>
                <a:gd name="T38" fmla="*/ 273 w 464"/>
                <a:gd name="T39" fmla="*/ 132 h 920"/>
                <a:gd name="T40" fmla="*/ 364 w 464"/>
                <a:gd name="T41" fmla="*/ 202 h 920"/>
                <a:gd name="T42" fmla="*/ 295 w 464"/>
                <a:gd name="T43" fmla="*/ 95 h 920"/>
                <a:gd name="T44" fmla="*/ 312 w 464"/>
                <a:gd name="T45" fmla="*/ 74 h 920"/>
                <a:gd name="T46" fmla="*/ 464 w 464"/>
                <a:gd name="T47" fmla="*/ 4 h 920"/>
                <a:gd name="T48" fmla="*/ 97 w 464"/>
                <a:gd name="T49" fmla="*/ 920 h 920"/>
                <a:gd name="T50" fmla="*/ 94 w 464"/>
                <a:gd name="T51" fmla="*/ 918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4" h="920">
                  <a:moveTo>
                    <a:pt x="94" y="918"/>
                  </a:moveTo>
                  <a:cubicBezTo>
                    <a:pt x="94" y="918"/>
                    <a:pt x="13" y="780"/>
                    <a:pt x="4" y="727"/>
                  </a:cubicBezTo>
                  <a:cubicBezTo>
                    <a:pt x="0" y="696"/>
                    <a:pt x="30" y="604"/>
                    <a:pt x="59" y="547"/>
                  </a:cubicBezTo>
                  <a:cubicBezTo>
                    <a:pt x="81" y="589"/>
                    <a:pt x="117" y="618"/>
                    <a:pt x="158" y="622"/>
                  </a:cubicBezTo>
                  <a:cubicBezTo>
                    <a:pt x="167" y="623"/>
                    <a:pt x="176" y="622"/>
                    <a:pt x="184" y="621"/>
                  </a:cubicBezTo>
                  <a:cubicBezTo>
                    <a:pt x="157" y="612"/>
                    <a:pt x="130" y="596"/>
                    <a:pt x="104" y="574"/>
                  </a:cubicBezTo>
                  <a:cubicBezTo>
                    <a:pt x="90" y="562"/>
                    <a:pt x="77" y="549"/>
                    <a:pt x="66" y="534"/>
                  </a:cubicBezTo>
                  <a:cubicBezTo>
                    <a:pt x="69" y="529"/>
                    <a:pt x="72" y="525"/>
                    <a:pt x="74" y="520"/>
                  </a:cubicBezTo>
                  <a:cubicBezTo>
                    <a:pt x="80" y="512"/>
                    <a:pt x="87" y="500"/>
                    <a:pt x="94" y="487"/>
                  </a:cubicBezTo>
                  <a:cubicBezTo>
                    <a:pt x="110" y="509"/>
                    <a:pt x="130" y="525"/>
                    <a:pt x="152" y="534"/>
                  </a:cubicBezTo>
                  <a:cubicBezTo>
                    <a:pt x="132" y="518"/>
                    <a:pt x="116" y="495"/>
                    <a:pt x="104" y="467"/>
                  </a:cubicBezTo>
                  <a:cubicBezTo>
                    <a:pt x="130" y="416"/>
                    <a:pt x="160" y="348"/>
                    <a:pt x="183" y="303"/>
                  </a:cubicBezTo>
                  <a:cubicBezTo>
                    <a:pt x="205" y="332"/>
                    <a:pt x="234" y="351"/>
                    <a:pt x="267" y="354"/>
                  </a:cubicBezTo>
                  <a:cubicBezTo>
                    <a:pt x="270" y="354"/>
                    <a:pt x="273" y="354"/>
                    <a:pt x="276" y="354"/>
                  </a:cubicBezTo>
                  <a:cubicBezTo>
                    <a:pt x="242" y="343"/>
                    <a:pt x="214" y="315"/>
                    <a:pt x="196" y="278"/>
                  </a:cubicBezTo>
                  <a:cubicBezTo>
                    <a:pt x="197" y="277"/>
                    <a:pt x="197" y="276"/>
                    <a:pt x="198" y="275"/>
                  </a:cubicBezTo>
                  <a:cubicBezTo>
                    <a:pt x="209" y="256"/>
                    <a:pt x="222" y="230"/>
                    <a:pt x="236" y="203"/>
                  </a:cubicBezTo>
                  <a:cubicBezTo>
                    <a:pt x="244" y="204"/>
                    <a:pt x="252" y="206"/>
                    <a:pt x="259" y="209"/>
                  </a:cubicBezTo>
                  <a:cubicBezTo>
                    <a:pt x="253" y="204"/>
                    <a:pt x="246" y="200"/>
                    <a:pt x="239" y="196"/>
                  </a:cubicBezTo>
                  <a:cubicBezTo>
                    <a:pt x="250" y="174"/>
                    <a:pt x="262" y="152"/>
                    <a:pt x="273" y="132"/>
                  </a:cubicBezTo>
                  <a:cubicBezTo>
                    <a:pt x="294" y="170"/>
                    <a:pt x="326" y="196"/>
                    <a:pt x="364" y="202"/>
                  </a:cubicBezTo>
                  <a:cubicBezTo>
                    <a:pt x="331" y="180"/>
                    <a:pt x="306" y="141"/>
                    <a:pt x="295" y="95"/>
                  </a:cubicBezTo>
                  <a:cubicBezTo>
                    <a:pt x="301" y="87"/>
                    <a:pt x="306" y="79"/>
                    <a:pt x="312" y="74"/>
                  </a:cubicBezTo>
                  <a:cubicBezTo>
                    <a:pt x="345" y="37"/>
                    <a:pt x="452" y="0"/>
                    <a:pt x="464" y="4"/>
                  </a:cubicBezTo>
                  <a:cubicBezTo>
                    <a:pt x="394" y="386"/>
                    <a:pt x="263" y="708"/>
                    <a:pt x="97" y="920"/>
                  </a:cubicBezTo>
                  <a:cubicBezTo>
                    <a:pt x="95" y="919"/>
                    <a:pt x="94" y="918"/>
                    <a:pt x="94" y="918"/>
                  </a:cubicBez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104">
              <a:extLst>
                <a:ext uri="{FF2B5EF4-FFF2-40B4-BE49-F238E27FC236}">
                  <a16:creationId xmlns:a16="http://schemas.microsoft.com/office/drawing/2014/main" id="{344D4919-CBA4-4A6F-B7F4-80F8E7EFF474}"/>
                </a:ext>
              </a:extLst>
            </p:cNvPr>
            <p:cNvSpPr>
              <a:spLocks/>
            </p:cNvSpPr>
            <p:nvPr/>
          </p:nvSpPr>
          <p:spPr bwMode="auto">
            <a:xfrm>
              <a:off x="-7011987" y="10573708"/>
              <a:ext cx="1003300" cy="1758950"/>
            </a:xfrm>
            <a:custGeom>
              <a:avLst/>
              <a:gdLst>
                <a:gd name="T0" fmla="*/ 41 w 414"/>
                <a:gd name="T1" fmla="*/ 408 h 726"/>
                <a:gd name="T2" fmla="*/ 305 w 414"/>
                <a:gd name="T3" fmla="*/ 726 h 726"/>
                <a:gd name="T4" fmla="*/ 374 w 414"/>
                <a:gd name="T5" fmla="*/ 318 h 726"/>
                <a:gd name="T6" fmla="*/ 109 w 414"/>
                <a:gd name="T7" fmla="*/ 0 h 726"/>
                <a:gd name="T8" fmla="*/ 41 w 414"/>
                <a:gd name="T9" fmla="*/ 408 h 726"/>
              </a:gdLst>
              <a:ahLst/>
              <a:cxnLst>
                <a:cxn ang="0">
                  <a:pos x="T0" y="T1"/>
                </a:cxn>
                <a:cxn ang="0">
                  <a:pos x="T2" y="T3"/>
                </a:cxn>
                <a:cxn ang="0">
                  <a:pos x="T4" y="T5"/>
                </a:cxn>
                <a:cxn ang="0">
                  <a:pos x="T6" y="T7"/>
                </a:cxn>
                <a:cxn ang="0">
                  <a:pos x="T8" y="T9"/>
                </a:cxn>
              </a:cxnLst>
              <a:rect l="0" t="0" r="r" b="b"/>
              <a:pathLst>
                <a:path w="414" h="726">
                  <a:moveTo>
                    <a:pt x="41" y="408"/>
                  </a:moveTo>
                  <a:cubicBezTo>
                    <a:pt x="82" y="558"/>
                    <a:pt x="183" y="674"/>
                    <a:pt x="305" y="726"/>
                  </a:cubicBezTo>
                  <a:cubicBezTo>
                    <a:pt x="384" y="619"/>
                    <a:pt x="414" y="469"/>
                    <a:pt x="374" y="318"/>
                  </a:cubicBezTo>
                  <a:cubicBezTo>
                    <a:pt x="333" y="168"/>
                    <a:pt x="232" y="53"/>
                    <a:pt x="109" y="0"/>
                  </a:cubicBezTo>
                  <a:cubicBezTo>
                    <a:pt x="30" y="107"/>
                    <a:pt x="0" y="257"/>
                    <a:pt x="41" y="408"/>
                  </a:cubicBezTo>
                  <a:close/>
                </a:path>
              </a:pathLst>
            </a:custGeom>
            <a:solidFill>
              <a:srgbClr val="742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Line 105">
              <a:extLst>
                <a:ext uri="{FF2B5EF4-FFF2-40B4-BE49-F238E27FC236}">
                  <a16:creationId xmlns:a16="http://schemas.microsoft.com/office/drawing/2014/main" id="{2BCE9F3B-24DF-4BA4-A464-858771D6A55C}"/>
                </a:ext>
              </a:extLst>
            </p:cNvPr>
            <p:cNvSpPr>
              <a:spLocks noChangeShapeType="1"/>
            </p:cNvSpPr>
            <p:nvPr/>
          </p:nvSpPr>
          <p:spPr bwMode="auto">
            <a:xfrm>
              <a:off x="-6713537" y="10711820"/>
              <a:ext cx="419100" cy="15541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106">
              <a:extLst>
                <a:ext uri="{FF2B5EF4-FFF2-40B4-BE49-F238E27FC236}">
                  <a16:creationId xmlns:a16="http://schemas.microsoft.com/office/drawing/2014/main" id="{DE07F140-B32A-4E0C-9CAE-AD7EF0DE7AED}"/>
                </a:ext>
              </a:extLst>
            </p:cNvPr>
            <p:cNvSpPr>
              <a:spLocks noChangeShapeType="1"/>
            </p:cNvSpPr>
            <p:nvPr/>
          </p:nvSpPr>
          <p:spPr bwMode="auto">
            <a:xfrm flipV="1">
              <a:off x="-6626224" y="10813420"/>
              <a:ext cx="125413" cy="2206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107">
              <a:extLst>
                <a:ext uri="{FF2B5EF4-FFF2-40B4-BE49-F238E27FC236}">
                  <a16:creationId xmlns:a16="http://schemas.microsoft.com/office/drawing/2014/main" id="{E64268AE-2473-431A-9CB7-90EB776119D3}"/>
                </a:ext>
              </a:extLst>
            </p:cNvPr>
            <p:cNvSpPr>
              <a:spLocks noChangeShapeType="1"/>
            </p:cNvSpPr>
            <p:nvPr/>
          </p:nvSpPr>
          <p:spPr bwMode="auto">
            <a:xfrm flipV="1">
              <a:off x="-6553199" y="11027733"/>
              <a:ext cx="153988" cy="269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108">
              <a:extLst>
                <a:ext uri="{FF2B5EF4-FFF2-40B4-BE49-F238E27FC236}">
                  <a16:creationId xmlns:a16="http://schemas.microsoft.com/office/drawing/2014/main" id="{A0649560-07AD-4CD8-9880-B11A599C85F0}"/>
                </a:ext>
              </a:extLst>
            </p:cNvPr>
            <p:cNvSpPr>
              <a:spLocks noChangeShapeType="1"/>
            </p:cNvSpPr>
            <p:nvPr/>
          </p:nvSpPr>
          <p:spPr bwMode="auto">
            <a:xfrm flipV="1">
              <a:off x="-6483349" y="11110283"/>
              <a:ext cx="261938" cy="454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109">
              <a:extLst>
                <a:ext uri="{FF2B5EF4-FFF2-40B4-BE49-F238E27FC236}">
                  <a16:creationId xmlns:a16="http://schemas.microsoft.com/office/drawing/2014/main" id="{0B387731-1BB5-4B8A-AC73-3A30C1C78A08}"/>
                </a:ext>
              </a:extLst>
            </p:cNvPr>
            <p:cNvSpPr>
              <a:spLocks noChangeShapeType="1"/>
            </p:cNvSpPr>
            <p:nvPr/>
          </p:nvSpPr>
          <p:spPr bwMode="auto">
            <a:xfrm flipV="1">
              <a:off x="-6410324" y="11389683"/>
              <a:ext cx="250825" cy="4381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110">
              <a:extLst>
                <a:ext uri="{FF2B5EF4-FFF2-40B4-BE49-F238E27FC236}">
                  <a16:creationId xmlns:a16="http://schemas.microsoft.com/office/drawing/2014/main" id="{7B5B2617-66C3-4499-98FC-87D1D282EDA0}"/>
                </a:ext>
              </a:extLst>
            </p:cNvPr>
            <p:cNvSpPr>
              <a:spLocks noChangeShapeType="1"/>
            </p:cNvSpPr>
            <p:nvPr/>
          </p:nvSpPr>
          <p:spPr bwMode="auto">
            <a:xfrm flipV="1">
              <a:off x="-6340474" y="11846883"/>
              <a:ext cx="141288"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111">
              <a:extLst>
                <a:ext uri="{FF2B5EF4-FFF2-40B4-BE49-F238E27FC236}">
                  <a16:creationId xmlns:a16="http://schemas.microsoft.com/office/drawing/2014/main" id="{11A3A983-1E3D-4DDC-8568-A8C5EDCCAA85}"/>
                </a:ext>
              </a:extLst>
            </p:cNvPr>
            <p:cNvSpPr>
              <a:spLocks noChangeShapeType="1"/>
            </p:cNvSpPr>
            <p:nvPr/>
          </p:nvSpPr>
          <p:spPr bwMode="auto">
            <a:xfrm flipH="1" flipV="1">
              <a:off x="-6857999" y="10875333"/>
              <a:ext cx="219075" cy="1270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112">
              <a:extLst>
                <a:ext uri="{FF2B5EF4-FFF2-40B4-BE49-F238E27FC236}">
                  <a16:creationId xmlns:a16="http://schemas.microsoft.com/office/drawing/2014/main" id="{15DFD420-FC21-44D8-B24D-C13E9AAF422D}"/>
                </a:ext>
              </a:extLst>
            </p:cNvPr>
            <p:cNvSpPr>
              <a:spLocks noChangeShapeType="1"/>
            </p:cNvSpPr>
            <p:nvPr/>
          </p:nvSpPr>
          <p:spPr bwMode="auto">
            <a:xfrm flipH="1" flipV="1">
              <a:off x="-6908799" y="11069008"/>
              <a:ext cx="342900" cy="1968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113">
              <a:extLst>
                <a:ext uri="{FF2B5EF4-FFF2-40B4-BE49-F238E27FC236}">
                  <a16:creationId xmlns:a16="http://schemas.microsoft.com/office/drawing/2014/main" id="{C175E30D-5417-4F41-86BA-EF4740A755CB}"/>
                </a:ext>
              </a:extLst>
            </p:cNvPr>
            <p:cNvSpPr>
              <a:spLocks noChangeShapeType="1"/>
            </p:cNvSpPr>
            <p:nvPr/>
          </p:nvSpPr>
          <p:spPr bwMode="auto">
            <a:xfrm flipH="1" flipV="1">
              <a:off x="-6924674" y="11284908"/>
              <a:ext cx="428625" cy="2476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114">
              <a:extLst>
                <a:ext uri="{FF2B5EF4-FFF2-40B4-BE49-F238E27FC236}">
                  <a16:creationId xmlns:a16="http://schemas.microsoft.com/office/drawing/2014/main" id="{BC5C5BC6-173E-49FD-BAC2-3E147C49B530}"/>
                </a:ext>
              </a:extLst>
            </p:cNvPr>
            <p:cNvSpPr>
              <a:spLocks noChangeShapeType="1"/>
            </p:cNvSpPr>
            <p:nvPr/>
          </p:nvSpPr>
          <p:spPr bwMode="auto">
            <a:xfrm flipH="1" flipV="1">
              <a:off x="-6862762" y="11545258"/>
              <a:ext cx="439738" cy="2508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115">
              <a:extLst>
                <a:ext uri="{FF2B5EF4-FFF2-40B4-BE49-F238E27FC236}">
                  <a16:creationId xmlns:a16="http://schemas.microsoft.com/office/drawing/2014/main" id="{E07A7680-38C0-4513-A110-6D1958813633}"/>
                </a:ext>
              </a:extLst>
            </p:cNvPr>
            <p:cNvSpPr>
              <a:spLocks noChangeShapeType="1"/>
            </p:cNvSpPr>
            <p:nvPr/>
          </p:nvSpPr>
          <p:spPr bwMode="auto">
            <a:xfrm flipH="1" flipV="1">
              <a:off x="-6730999" y="11845295"/>
              <a:ext cx="377825" cy="2174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16">
              <a:extLst>
                <a:ext uri="{FF2B5EF4-FFF2-40B4-BE49-F238E27FC236}">
                  <a16:creationId xmlns:a16="http://schemas.microsoft.com/office/drawing/2014/main" id="{EE7D8A95-583B-4B07-A3F7-A2D172E42FFC}"/>
                </a:ext>
              </a:extLst>
            </p:cNvPr>
            <p:cNvSpPr>
              <a:spLocks/>
            </p:cNvSpPr>
            <p:nvPr/>
          </p:nvSpPr>
          <p:spPr bwMode="auto">
            <a:xfrm>
              <a:off x="-7778749" y="11135683"/>
              <a:ext cx="1392238" cy="1330325"/>
            </a:xfrm>
            <a:custGeom>
              <a:avLst/>
              <a:gdLst>
                <a:gd name="T0" fmla="*/ 172 w 575"/>
                <a:gd name="T1" fmla="*/ 402 h 549"/>
                <a:gd name="T2" fmla="*/ 566 w 575"/>
                <a:gd name="T3" fmla="*/ 527 h 549"/>
                <a:gd name="T4" fmla="*/ 403 w 575"/>
                <a:gd name="T5" fmla="*/ 147 h 549"/>
                <a:gd name="T6" fmla="*/ 8 w 575"/>
                <a:gd name="T7" fmla="*/ 22 h 549"/>
                <a:gd name="T8" fmla="*/ 172 w 575"/>
                <a:gd name="T9" fmla="*/ 402 h 549"/>
              </a:gdLst>
              <a:ahLst/>
              <a:cxnLst>
                <a:cxn ang="0">
                  <a:pos x="T0" y="T1"/>
                </a:cxn>
                <a:cxn ang="0">
                  <a:pos x="T2" y="T3"/>
                </a:cxn>
                <a:cxn ang="0">
                  <a:pos x="T4" y="T5"/>
                </a:cxn>
                <a:cxn ang="0">
                  <a:pos x="T6" y="T7"/>
                </a:cxn>
                <a:cxn ang="0">
                  <a:pos x="T8" y="T9"/>
                </a:cxn>
              </a:cxnLst>
              <a:rect l="0" t="0" r="r" b="b"/>
              <a:pathLst>
                <a:path w="575" h="549">
                  <a:moveTo>
                    <a:pt x="172" y="402"/>
                  </a:moveTo>
                  <a:cubicBezTo>
                    <a:pt x="287" y="507"/>
                    <a:pt x="435" y="549"/>
                    <a:pt x="566" y="527"/>
                  </a:cubicBezTo>
                  <a:cubicBezTo>
                    <a:pt x="575" y="394"/>
                    <a:pt x="519" y="251"/>
                    <a:pt x="403" y="147"/>
                  </a:cubicBezTo>
                  <a:cubicBezTo>
                    <a:pt x="287" y="42"/>
                    <a:pt x="140" y="0"/>
                    <a:pt x="8" y="22"/>
                  </a:cubicBezTo>
                  <a:cubicBezTo>
                    <a:pt x="0" y="155"/>
                    <a:pt x="56" y="298"/>
                    <a:pt x="172" y="402"/>
                  </a:cubicBezTo>
                  <a:close/>
                </a:path>
              </a:pathLst>
            </a:custGeom>
            <a:solidFill>
              <a:srgbClr val="B25D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Line 117">
              <a:extLst>
                <a:ext uri="{FF2B5EF4-FFF2-40B4-BE49-F238E27FC236}">
                  <a16:creationId xmlns:a16="http://schemas.microsoft.com/office/drawing/2014/main" id="{5053CEE6-8D5F-484D-9671-D8135A9DEA72}"/>
                </a:ext>
              </a:extLst>
            </p:cNvPr>
            <p:cNvSpPr>
              <a:spLocks noChangeShapeType="1"/>
            </p:cNvSpPr>
            <p:nvPr/>
          </p:nvSpPr>
          <p:spPr bwMode="auto">
            <a:xfrm>
              <a:off x="-7654924" y="11288083"/>
              <a:ext cx="1193800" cy="10826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118">
              <a:extLst>
                <a:ext uri="{FF2B5EF4-FFF2-40B4-BE49-F238E27FC236}">
                  <a16:creationId xmlns:a16="http://schemas.microsoft.com/office/drawing/2014/main" id="{6050FCA5-DFC4-4D46-80A0-574FE8E84D1A}"/>
                </a:ext>
              </a:extLst>
            </p:cNvPr>
            <p:cNvSpPr>
              <a:spLocks noChangeShapeType="1"/>
            </p:cNvSpPr>
            <p:nvPr/>
          </p:nvSpPr>
          <p:spPr bwMode="auto">
            <a:xfrm flipH="1" flipV="1">
              <a:off x="-7419974" y="11257920"/>
              <a:ext cx="11113" cy="252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119">
              <a:extLst>
                <a:ext uri="{FF2B5EF4-FFF2-40B4-BE49-F238E27FC236}">
                  <a16:creationId xmlns:a16="http://schemas.microsoft.com/office/drawing/2014/main" id="{03449799-E39E-48E5-BB47-0CE3AA84BA17}"/>
                </a:ext>
              </a:extLst>
            </p:cNvPr>
            <p:cNvSpPr>
              <a:spLocks noChangeShapeType="1"/>
            </p:cNvSpPr>
            <p:nvPr/>
          </p:nvSpPr>
          <p:spPr bwMode="auto">
            <a:xfrm flipH="1" flipV="1">
              <a:off x="-7219949" y="11381745"/>
              <a:ext cx="14288" cy="3127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120">
              <a:extLst>
                <a:ext uri="{FF2B5EF4-FFF2-40B4-BE49-F238E27FC236}">
                  <a16:creationId xmlns:a16="http://schemas.microsoft.com/office/drawing/2014/main" id="{ECE9B775-BCFE-4897-81B9-34754890EEB9}"/>
                </a:ext>
              </a:extLst>
            </p:cNvPr>
            <p:cNvSpPr>
              <a:spLocks noChangeShapeType="1"/>
            </p:cNvSpPr>
            <p:nvPr/>
          </p:nvSpPr>
          <p:spPr bwMode="auto">
            <a:xfrm flipH="1" flipV="1">
              <a:off x="-7027862" y="11357933"/>
              <a:ext cx="26988" cy="520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121">
              <a:extLst>
                <a:ext uri="{FF2B5EF4-FFF2-40B4-BE49-F238E27FC236}">
                  <a16:creationId xmlns:a16="http://schemas.microsoft.com/office/drawing/2014/main" id="{880B2D4E-A21A-4F69-AEF4-2629CD9EA8D9}"/>
                </a:ext>
              </a:extLst>
            </p:cNvPr>
            <p:cNvSpPr>
              <a:spLocks noChangeShapeType="1"/>
            </p:cNvSpPr>
            <p:nvPr/>
          </p:nvSpPr>
          <p:spPr bwMode="auto">
            <a:xfrm flipH="1" flipV="1">
              <a:off x="-6823074" y="11556370"/>
              <a:ext cx="25400" cy="5064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122">
              <a:extLst>
                <a:ext uri="{FF2B5EF4-FFF2-40B4-BE49-F238E27FC236}">
                  <a16:creationId xmlns:a16="http://schemas.microsoft.com/office/drawing/2014/main" id="{5F6143EF-4B35-44C6-A1A1-AFE16F39A7ED}"/>
                </a:ext>
              </a:extLst>
            </p:cNvPr>
            <p:cNvSpPr>
              <a:spLocks noChangeShapeType="1"/>
            </p:cNvSpPr>
            <p:nvPr/>
          </p:nvSpPr>
          <p:spPr bwMode="auto">
            <a:xfrm flipH="1" flipV="1">
              <a:off x="-6608762" y="11965945"/>
              <a:ext cx="14288" cy="2809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123">
              <a:extLst>
                <a:ext uri="{FF2B5EF4-FFF2-40B4-BE49-F238E27FC236}">
                  <a16:creationId xmlns:a16="http://schemas.microsoft.com/office/drawing/2014/main" id="{5DAFC29D-31EA-41F1-8AE5-FFB37410CBD8}"/>
                </a:ext>
              </a:extLst>
            </p:cNvPr>
            <p:cNvSpPr>
              <a:spLocks noChangeShapeType="1"/>
            </p:cNvSpPr>
            <p:nvPr/>
          </p:nvSpPr>
          <p:spPr bwMode="auto">
            <a:xfrm flipH="1">
              <a:off x="-7689849" y="11491283"/>
              <a:ext cx="254000" cy="12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124">
              <a:extLst>
                <a:ext uri="{FF2B5EF4-FFF2-40B4-BE49-F238E27FC236}">
                  <a16:creationId xmlns:a16="http://schemas.microsoft.com/office/drawing/2014/main" id="{51D5F3C1-FA92-4743-B070-706E69CEE0AD}"/>
                </a:ext>
              </a:extLst>
            </p:cNvPr>
            <p:cNvSpPr>
              <a:spLocks noChangeShapeType="1"/>
            </p:cNvSpPr>
            <p:nvPr/>
          </p:nvSpPr>
          <p:spPr bwMode="auto">
            <a:xfrm flipH="1">
              <a:off x="-7626349" y="11675433"/>
              <a:ext cx="395288" cy="190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125">
              <a:extLst>
                <a:ext uri="{FF2B5EF4-FFF2-40B4-BE49-F238E27FC236}">
                  <a16:creationId xmlns:a16="http://schemas.microsoft.com/office/drawing/2014/main" id="{B032BB7A-255F-4833-8B4A-DF10F0533788}"/>
                </a:ext>
              </a:extLst>
            </p:cNvPr>
            <p:cNvSpPr>
              <a:spLocks noChangeShapeType="1"/>
            </p:cNvSpPr>
            <p:nvPr/>
          </p:nvSpPr>
          <p:spPr bwMode="auto">
            <a:xfrm flipH="1">
              <a:off x="-7521574" y="11859583"/>
              <a:ext cx="493713" cy="2381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126">
              <a:extLst>
                <a:ext uri="{FF2B5EF4-FFF2-40B4-BE49-F238E27FC236}">
                  <a16:creationId xmlns:a16="http://schemas.microsoft.com/office/drawing/2014/main" id="{2A7C2AA4-D228-490A-A604-C515569493F6}"/>
                </a:ext>
              </a:extLst>
            </p:cNvPr>
            <p:cNvSpPr>
              <a:spLocks noChangeShapeType="1"/>
            </p:cNvSpPr>
            <p:nvPr/>
          </p:nvSpPr>
          <p:spPr bwMode="auto">
            <a:xfrm flipH="1">
              <a:off x="-7331074" y="12043733"/>
              <a:ext cx="506413" cy="26987"/>
            </a:xfrm>
            <a:prstGeom prst="line">
              <a:avLst/>
            </a:prstGeom>
            <a:noFill/>
            <a:ln w="14288" cap="flat">
              <a:solidFill>
                <a:srgbClr val="0C115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127">
              <a:extLst>
                <a:ext uri="{FF2B5EF4-FFF2-40B4-BE49-F238E27FC236}">
                  <a16:creationId xmlns:a16="http://schemas.microsoft.com/office/drawing/2014/main" id="{43BB9BE9-E03F-4AEF-8743-89CFDCE52E07}"/>
                </a:ext>
              </a:extLst>
            </p:cNvPr>
            <p:cNvSpPr>
              <a:spLocks noChangeShapeType="1"/>
            </p:cNvSpPr>
            <p:nvPr/>
          </p:nvSpPr>
          <p:spPr bwMode="auto">
            <a:xfrm flipH="1">
              <a:off x="-7058024" y="12227883"/>
              <a:ext cx="436563" cy="222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128">
              <a:extLst>
                <a:ext uri="{FF2B5EF4-FFF2-40B4-BE49-F238E27FC236}">
                  <a16:creationId xmlns:a16="http://schemas.microsoft.com/office/drawing/2014/main" id="{70B6BCBF-2862-44E4-9E68-F0199C2F6085}"/>
                </a:ext>
              </a:extLst>
            </p:cNvPr>
            <p:cNvSpPr>
              <a:spLocks/>
            </p:cNvSpPr>
            <p:nvPr/>
          </p:nvSpPr>
          <p:spPr bwMode="auto">
            <a:xfrm>
              <a:off x="-7746999" y="11804020"/>
              <a:ext cx="1014413" cy="1022350"/>
            </a:xfrm>
            <a:custGeom>
              <a:avLst/>
              <a:gdLst>
                <a:gd name="T0" fmla="*/ 150 w 419"/>
                <a:gd name="T1" fmla="*/ 339 h 422"/>
                <a:gd name="T2" fmla="*/ 154 w 419"/>
                <a:gd name="T3" fmla="*/ 387 h 422"/>
                <a:gd name="T4" fmla="*/ 50 w 419"/>
                <a:gd name="T5" fmla="*/ 422 h 422"/>
                <a:gd name="T6" fmla="*/ 23 w 419"/>
                <a:gd name="T7" fmla="*/ 323 h 422"/>
                <a:gd name="T8" fmla="*/ 419 w 419"/>
                <a:gd name="T9" fmla="*/ 111 h 422"/>
                <a:gd name="T10" fmla="*/ 255 w 419"/>
                <a:gd name="T11" fmla="*/ 328 h 422"/>
                <a:gd name="T12" fmla="*/ 183 w 419"/>
                <a:gd name="T13" fmla="*/ 373 h 422"/>
                <a:gd name="T14" fmla="*/ 150 w 419"/>
                <a:gd name="T15" fmla="*/ 339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22">
                  <a:moveTo>
                    <a:pt x="150" y="339"/>
                  </a:moveTo>
                  <a:cubicBezTo>
                    <a:pt x="154" y="387"/>
                    <a:pt x="154" y="387"/>
                    <a:pt x="154" y="387"/>
                  </a:cubicBezTo>
                  <a:cubicBezTo>
                    <a:pt x="119" y="403"/>
                    <a:pt x="84" y="415"/>
                    <a:pt x="50" y="422"/>
                  </a:cubicBezTo>
                  <a:cubicBezTo>
                    <a:pt x="37" y="391"/>
                    <a:pt x="28" y="358"/>
                    <a:pt x="23" y="323"/>
                  </a:cubicBezTo>
                  <a:cubicBezTo>
                    <a:pt x="0" y="153"/>
                    <a:pt x="224" y="0"/>
                    <a:pt x="419" y="111"/>
                  </a:cubicBezTo>
                  <a:cubicBezTo>
                    <a:pt x="402" y="182"/>
                    <a:pt x="344" y="263"/>
                    <a:pt x="255" y="328"/>
                  </a:cubicBezTo>
                  <a:cubicBezTo>
                    <a:pt x="231" y="345"/>
                    <a:pt x="208" y="360"/>
                    <a:pt x="183" y="373"/>
                  </a:cubicBezTo>
                  <a:lnTo>
                    <a:pt x="150" y="339"/>
                  </a:lnTo>
                  <a:close/>
                </a:path>
              </a:pathLst>
            </a:custGeom>
            <a:solidFill>
              <a:srgbClr val="641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9">
              <a:extLst>
                <a:ext uri="{FF2B5EF4-FFF2-40B4-BE49-F238E27FC236}">
                  <a16:creationId xmlns:a16="http://schemas.microsoft.com/office/drawing/2014/main" id="{018DD817-8D80-4B59-84AF-5931269308F7}"/>
                </a:ext>
              </a:extLst>
            </p:cNvPr>
            <p:cNvSpPr>
              <a:spLocks/>
            </p:cNvSpPr>
            <p:nvPr/>
          </p:nvSpPr>
          <p:spPr bwMode="auto">
            <a:xfrm>
              <a:off x="-7626349" y="12072308"/>
              <a:ext cx="893763" cy="754062"/>
            </a:xfrm>
            <a:custGeom>
              <a:avLst/>
              <a:gdLst>
                <a:gd name="T0" fmla="*/ 0 w 369"/>
                <a:gd name="T1" fmla="*/ 311 h 311"/>
                <a:gd name="T2" fmla="*/ 369 w 369"/>
                <a:gd name="T3" fmla="*/ 0 h 311"/>
              </a:gdLst>
              <a:ahLst/>
              <a:cxnLst>
                <a:cxn ang="0">
                  <a:pos x="T0" y="T1"/>
                </a:cxn>
                <a:cxn ang="0">
                  <a:pos x="T2" y="T3"/>
                </a:cxn>
              </a:cxnLst>
              <a:rect l="0" t="0" r="r" b="b"/>
              <a:pathLst>
                <a:path w="369" h="311">
                  <a:moveTo>
                    <a:pt x="0" y="311"/>
                  </a:moveTo>
                  <a:cubicBezTo>
                    <a:pt x="0" y="311"/>
                    <a:pt x="62" y="16"/>
                    <a:pt x="369" y="0"/>
                  </a:cubicBezTo>
                </a:path>
              </a:pathLst>
            </a:custGeom>
            <a:noFill/>
            <a:ln w="14288" cap="flat">
              <a:solidFill>
                <a:srgbClr val="5D14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130">
              <a:extLst>
                <a:ext uri="{FF2B5EF4-FFF2-40B4-BE49-F238E27FC236}">
                  <a16:creationId xmlns:a16="http://schemas.microsoft.com/office/drawing/2014/main" id="{8039A9CF-AFBC-46E0-8834-E473952547BE}"/>
                </a:ext>
              </a:extLst>
            </p:cNvPr>
            <p:cNvSpPr>
              <a:spLocks noChangeShapeType="1"/>
            </p:cNvSpPr>
            <p:nvPr/>
          </p:nvSpPr>
          <p:spPr bwMode="auto">
            <a:xfrm flipV="1">
              <a:off x="-7681912" y="12615233"/>
              <a:ext cx="134938" cy="3175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131">
              <a:extLst>
                <a:ext uri="{FF2B5EF4-FFF2-40B4-BE49-F238E27FC236}">
                  <a16:creationId xmlns:a16="http://schemas.microsoft.com/office/drawing/2014/main" id="{EBA768E9-05E4-4BE7-9288-68864F4C1421}"/>
                </a:ext>
              </a:extLst>
            </p:cNvPr>
            <p:cNvSpPr>
              <a:spLocks noChangeShapeType="1"/>
            </p:cNvSpPr>
            <p:nvPr/>
          </p:nvSpPr>
          <p:spPr bwMode="auto">
            <a:xfrm flipV="1">
              <a:off x="-7691437" y="12480295"/>
              <a:ext cx="222250" cy="285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132">
              <a:extLst>
                <a:ext uri="{FF2B5EF4-FFF2-40B4-BE49-F238E27FC236}">
                  <a16:creationId xmlns:a16="http://schemas.microsoft.com/office/drawing/2014/main" id="{4A3DAA89-B1D9-45EC-925E-1B871A857FCA}"/>
                </a:ext>
              </a:extLst>
            </p:cNvPr>
            <p:cNvSpPr>
              <a:spLocks noChangeShapeType="1"/>
            </p:cNvSpPr>
            <p:nvPr/>
          </p:nvSpPr>
          <p:spPr bwMode="auto">
            <a:xfrm flipV="1">
              <a:off x="-7664449" y="12358058"/>
              <a:ext cx="290513" cy="158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133">
              <a:extLst>
                <a:ext uri="{FF2B5EF4-FFF2-40B4-BE49-F238E27FC236}">
                  <a16:creationId xmlns:a16="http://schemas.microsoft.com/office/drawing/2014/main" id="{3824E759-41CD-4B7A-9AF1-08A1291029F0}"/>
                </a:ext>
              </a:extLst>
            </p:cNvPr>
            <p:cNvSpPr>
              <a:spLocks noChangeShapeType="1"/>
            </p:cNvSpPr>
            <p:nvPr/>
          </p:nvSpPr>
          <p:spPr bwMode="auto">
            <a:xfrm>
              <a:off x="-7585074" y="12227883"/>
              <a:ext cx="319088" cy="333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134">
              <a:extLst>
                <a:ext uri="{FF2B5EF4-FFF2-40B4-BE49-F238E27FC236}">
                  <a16:creationId xmlns:a16="http://schemas.microsoft.com/office/drawing/2014/main" id="{7CEC2C53-E051-4249-9EF8-B9B7A218E0BD}"/>
                </a:ext>
              </a:extLst>
            </p:cNvPr>
            <p:cNvSpPr>
              <a:spLocks noChangeShapeType="1"/>
            </p:cNvSpPr>
            <p:nvPr/>
          </p:nvSpPr>
          <p:spPr bwMode="auto">
            <a:xfrm>
              <a:off x="-7473949" y="12121520"/>
              <a:ext cx="309563" cy="73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135">
              <a:extLst>
                <a:ext uri="{FF2B5EF4-FFF2-40B4-BE49-F238E27FC236}">
                  <a16:creationId xmlns:a16="http://schemas.microsoft.com/office/drawing/2014/main" id="{428352CF-CE27-4BB7-AFC0-2F57BA15F991}"/>
                </a:ext>
              </a:extLst>
            </p:cNvPr>
            <p:cNvSpPr>
              <a:spLocks noChangeShapeType="1"/>
            </p:cNvSpPr>
            <p:nvPr/>
          </p:nvSpPr>
          <p:spPr bwMode="auto">
            <a:xfrm>
              <a:off x="-7313612" y="12029445"/>
              <a:ext cx="296863" cy="9683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36">
              <a:extLst>
                <a:ext uri="{FF2B5EF4-FFF2-40B4-BE49-F238E27FC236}">
                  <a16:creationId xmlns:a16="http://schemas.microsoft.com/office/drawing/2014/main" id="{7BA59DAE-24BF-40BC-9AEA-B3B5F54327A1}"/>
                </a:ext>
              </a:extLst>
            </p:cNvPr>
            <p:cNvSpPr>
              <a:spLocks noChangeShapeType="1"/>
            </p:cNvSpPr>
            <p:nvPr/>
          </p:nvSpPr>
          <p:spPr bwMode="auto">
            <a:xfrm>
              <a:off x="-7129462" y="11983408"/>
              <a:ext cx="260350" cy="1031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37">
              <a:extLst>
                <a:ext uri="{FF2B5EF4-FFF2-40B4-BE49-F238E27FC236}">
                  <a16:creationId xmlns:a16="http://schemas.microsoft.com/office/drawing/2014/main" id="{95248263-C518-4CB4-9118-6D4BF755DDDE}"/>
                </a:ext>
              </a:extLst>
            </p:cNvPr>
            <p:cNvSpPr>
              <a:spLocks noChangeShapeType="1"/>
            </p:cNvSpPr>
            <p:nvPr/>
          </p:nvSpPr>
          <p:spPr bwMode="auto">
            <a:xfrm flipH="1" flipV="1">
              <a:off x="-7551737" y="12618408"/>
              <a:ext cx="65088" cy="166687"/>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38">
              <a:extLst>
                <a:ext uri="{FF2B5EF4-FFF2-40B4-BE49-F238E27FC236}">
                  <a16:creationId xmlns:a16="http://schemas.microsoft.com/office/drawing/2014/main" id="{B6349F27-42ED-4E82-A5D2-C131C0075161}"/>
                </a:ext>
              </a:extLst>
            </p:cNvPr>
            <p:cNvSpPr>
              <a:spLocks noChangeShapeType="1"/>
            </p:cNvSpPr>
            <p:nvPr/>
          </p:nvSpPr>
          <p:spPr bwMode="auto">
            <a:xfrm>
              <a:off x="-7469187" y="12480295"/>
              <a:ext cx="82550" cy="2667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139">
              <a:extLst>
                <a:ext uri="{FF2B5EF4-FFF2-40B4-BE49-F238E27FC236}">
                  <a16:creationId xmlns:a16="http://schemas.microsoft.com/office/drawing/2014/main" id="{1F0DE965-59BB-4910-A254-F83EFDAD1CBE}"/>
                </a:ext>
              </a:extLst>
            </p:cNvPr>
            <p:cNvSpPr>
              <a:spLocks noChangeShapeType="1"/>
            </p:cNvSpPr>
            <p:nvPr/>
          </p:nvSpPr>
          <p:spPr bwMode="auto">
            <a:xfrm>
              <a:off x="-7373937" y="12358058"/>
              <a:ext cx="125413" cy="3175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140">
              <a:extLst>
                <a:ext uri="{FF2B5EF4-FFF2-40B4-BE49-F238E27FC236}">
                  <a16:creationId xmlns:a16="http://schemas.microsoft.com/office/drawing/2014/main" id="{865588FB-704E-4D2D-A812-D2AFCD36DFD0}"/>
                </a:ext>
              </a:extLst>
            </p:cNvPr>
            <p:cNvSpPr>
              <a:spLocks noChangeShapeType="1"/>
            </p:cNvSpPr>
            <p:nvPr/>
          </p:nvSpPr>
          <p:spPr bwMode="auto">
            <a:xfrm>
              <a:off x="-7265987" y="12261220"/>
              <a:ext cx="147638" cy="32702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141">
              <a:extLst>
                <a:ext uri="{FF2B5EF4-FFF2-40B4-BE49-F238E27FC236}">
                  <a16:creationId xmlns:a16="http://schemas.microsoft.com/office/drawing/2014/main" id="{48AEC1B6-B2DB-427D-AFEC-FBED6F01B183}"/>
                </a:ext>
              </a:extLst>
            </p:cNvPr>
            <p:cNvSpPr>
              <a:spLocks noChangeShapeType="1"/>
            </p:cNvSpPr>
            <p:nvPr/>
          </p:nvSpPr>
          <p:spPr bwMode="auto">
            <a:xfrm>
              <a:off x="-7164387" y="12194545"/>
              <a:ext cx="152400" cy="304800"/>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142">
              <a:extLst>
                <a:ext uri="{FF2B5EF4-FFF2-40B4-BE49-F238E27FC236}">
                  <a16:creationId xmlns:a16="http://schemas.microsoft.com/office/drawing/2014/main" id="{BC88AA40-2F0E-4E55-9B58-F758AC64113A}"/>
                </a:ext>
              </a:extLst>
            </p:cNvPr>
            <p:cNvSpPr>
              <a:spLocks noChangeShapeType="1"/>
            </p:cNvSpPr>
            <p:nvPr/>
          </p:nvSpPr>
          <p:spPr bwMode="auto">
            <a:xfrm>
              <a:off x="-7016749" y="12126283"/>
              <a:ext cx="117475" cy="258762"/>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143">
              <a:extLst>
                <a:ext uri="{FF2B5EF4-FFF2-40B4-BE49-F238E27FC236}">
                  <a16:creationId xmlns:a16="http://schemas.microsoft.com/office/drawing/2014/main" id="{63F52383-6C22-4E38-A058-A8671A1AEDC7}"/>
                </a:ext>
              </a:extLst>
            </p:cNvPr>
            <p:cNvSpPr>
              <a:spLocks noChangeShapeType="1"/>
            </p:cNvSpPr>
            <p:nvPr/>
          </p:nvSpPr>
          <p:spPr bwMode="auto">
            <a:xfrm>
              <a:off x="-6869112" y="12086595"/>
              <a:ext cx="58738" cy="168275"/>
            </a:xfrm>
            <a:prstGeom prst="line">
              <a:avLst/>
            </a:prstGeom>
            <a:noFill/>
            <a:ln w="14288" cap="flat">
              <a:solidFill>
                <a:srgbClr val="5D149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09" name="Group 208">
            <a:extLst>
              <a:ext uri="{FF2B5EF4-FFF2-40B4-BE49-F238E27FC236}">
                <a16:creationId xmlns:a16="http://schemas.microsoft.com/office/drawing/2014/main" id="{C65B95BC-69E5-4E99-A4F7-0BF04C06B206}"/>
              </a:ext>
            </a:extLst>
          </p:cNvPr>
          <p:cNvGrpSpPr/>
          <p:nvPr/>
        </p:nvGrpSpPr>
        <p:grpSpPr>
          <a:xfrm>
            <a:off x="523414" y="1422400"/>
            <a:ext cx="11148114" cy="4025900"/>
            <a:chOff x="523414" y="1422400"/>
            <a:chExt cx="11148114" cy="4025900"/>
          </a:xfrm>
        </p:grpSpPr>
        <p:grpSp>
          <p:nvGrpSpPr>
            <p:cNvPr id="145" name="Group 144">
              <a:extLst>
                <a:ext uri="{FF2B5EF4-FFF2-40B4-BE49-F238E27FC236}">
                  <a16:creationId xmlns:a16="http://schemas.microsoft.com/office/drawing/2014/main" id="{FA15DB8D-89D8-4FA1-A37A-E1E168A94A40}"/>
                </a:ext>
              </a:extLst>
            </p:cNvPr>
            <p:cNvGrpSpPr/>
            <p:nvPr/>
          </p:nvGrpSpPr>
          <p:grpSpPr>
            <a:xfrm>
              <a:off x="523414" y="1841232"/>
              <a:ext cx="2600786" cy="3340637"/>
              <a:chOff x="523414" y="900890"/>
              <a:chExt cx="2600786" cy="3340637"/>
            </a:xfrm>
          </p:grpSpPr>
          <p:sp>
            <p:nvSpPr>
              <p:cNvPr id="146" name="Rectangle 145">
                <a:extLst>
                  <a:ext uri="{FF2B5EF4-FFF2-40B4-BE49-F238E27FC236}">
                    <a16:creationId xmlns:a16="http://schemas.microsoft.com/office/drawing/2014/main" id="{9FF7047A-86C8-44E9-8814-1FEEBFF1ED51}"/>
                  </a:ext>
                </a:extLst>
              </p:cNvPr>
              <p:cNvSpPr/>
              <p:nvPr/>
            </p:nvSpPr>
            <p:spPr>
              <a:xfrm>
                <a:off x="523414" y="900890"/>
                <a:ext cx="2600786" cy="1231106"/>
              </a:xfrm>
              <a:prstGeom prst="rect">
                <a:avLst/>
              </a:prstGeom>
            </p:spPr>
            <p:txBody>
              <a:bodyPr wrap="square" lIns="0" tIns="0" rIns="0" bIns="0">
                <a:spAutoFit/>
              </a:bodyPr>
              <a:lstStyle/>
              <a:p>
                <a:r>
                  <a:rPr lang="en-US" sz="4000" b="1" dirty="0">
                    <a:gradFill>
                      <a:gsLst>
                        <a:gs pos="0">
                          <a:srgbClr val="3B40A3"/>
                        </a:gs>
                        <a:gs pos="100000">
                          <a:srgbClr val="531B96"/>
                        </a:gs>
                      </a:gsLst>
                      <a:lin ang="2700000" scaled="0"/>
                    </a:gradFill>
                  </a:rPr>
                  <a:t>SCHOOL FEES</a:t>
                </a:r>
              </a:p>
            </p:txBody>
          </p:sp>
          <p:sp>
            <p:nvSpPr>
              <p:cNvPr id="147" name="Rectangle 146">
                <a:extLst>
                  <a:ext uri="{FF2B5EF4-FFF2-40B4-BE49-F238E27FC236}">
                    <a16:creationId xmlns:a16="http://schemas.microsoft.com/office/drawing/2014/main" id="{D9567166-64F6-4F4E-946D-CFA368AE324A}"/>
                  </a:ext>
                </a:extLst>
              </p:cNvPr>
              <p:cNvSpPr/>
              <p:nvPr/>
            </p:nvSpPr>
            <p:spPr>
              <a:xfrm>
                <a:off x="523414" y="2302535"/>
                <a:ext cx="2600786" cy="1938992"/>
              </a:xfrm>
              <a:prstGeom prst="rect">
                <a:avLst/>
              </a:prstGeom>
            </p:spPr>
            <p:txBody>
              <a:bodyPr wrap="square" lIns="0" tIns="0" rIns="0" bIns="0">
                <a:spAutoFit/>
              </a:bodyPr>
              <a:lstStyle/>
              <a:p>
                <a:r>
                  <a:rPr lang="en-US" dirty="0">
                    <a:solidFill>
                      <a:schemeClr val="tx1">
                        <a:lumMod val="75000"/>
                        <a:lumOff val="25000"/>
                      </a:schemeClr>
                    </a:solidFill>
                  </a:rPr>
                  <a:t>Lorem ipsum dolor sit </a:t>
                </a:r>
                <a:r>
                  <a:rPr lang="en-US" dirty="0" err="1">
                    <a:solidFill>
                      <a:schemeClr val="tx1">
                        <a:lumMod val="75000"/>
                        <a:lumOff val="25000"/>
                      </a:schemeClr>
                    </a:solidFill>
                  </a:rPr>
                  <a:t>amet</a:t>
                </a:r>
                <a:r>
                  <a:rPr lang="en-US" dirty="0">
                    <a:solidFill>
                      <a:schemeClr val="tx1">
                        <a:lumMod val="75000"/>
                        <a:lumOff val="25000"/>
                      </a:schemeClr>
                    </a:solidFill>
                  </a:rPr>
                  <a:t>, </a:t>
                </a:r>
                <a:r>
                  <a:rPr lang="en-US" dirty="0" err="1">
                    <a:solidFill>
                      <a:schemeClr val="tx1">
                        <a:lumMod val="75000"/>
                        <a:lumOff val="25000"/>
                      </a:schemeClr>
                    </a:solidFill>
                  </a:rPr>
                  <a:t>consectetur</a:t>
                </a:r>
                <a:r>
                  <a:rPr lang="en-US" dirty="0">
                    <a:solidFill>
                      <a:schemeClr val="tx1">
                        <a:lumMod val="75000"/>
                        <a:lumOff val="25000"/>
                      </a:schemeClr>
                    </a:solidFill>
                  </a:rPr>
                  <a:t> </a:t>
                </a:r>
                <a:r>
                  <a:rPr lang="en-US" dirty="0" err="1">
                    <a:solidFill>
                      <a:schemeClr val="tx1">
                        <a:lumMod val="75000"/>
                        <a:lumOff val="25000"/>
                      </a:schemeClr>
                    </a:solidFill>
                  </a:rPr>
                  <a:t>adipiscing</a:t>
                </a:r>
                <a:r>
                  <a:rPr lang="en-US" dirty="0">
                    <a:solidFill>
                      <a:schemeClr val="tx1">
                        <a:lumMod val="75000"/>
                        <a:lumOff val="25000"/>
                      </a:schemeClr>
                    </a:solidFill>
                  </a:rPr>
                  <a:t> </a:t>
                </a:r>
                <a:r>
                  <a:rPr lang="en-US" dirty="0" err="1">
                    <a:solidFill>
                      <a:schemeClr val="tx1">
                        <a:lumMod val="75000"/>
                        <a:lumOff val="25000"/>
                      </a:schemeClr>
                    </a:solidFill>
                  </a:rPr>
                  <a:t>elit</a:t>
                </a:r>
                <a:r>
                  <a:rPr lang="en-US" dirty="0">
                    <a:solidFill>
                      <a:schemeClr val="tx1">
                        <a:lumMod val="75000"/>
                        <a:lumOff val="25000"/>
                      </a:schemeClr>
                    </a:solidFill>
                  </a:rPr>
                  <a:t>. Nunc in </a:t>
                </a:r>
                <a:r>
                  <a:rPr lang="en-US" dirty="0" err="1">
                    <a:solidFill>
                      <a:schemeClr val="tx1">
                        <a:lumMod val="75000"/>
                        <a:lumOff val="25000"/>
                      </a:schemeClr>
                    </a:solidFill>
                  </a:rPr>
                  <a:t>aliquet</a:t>
                </a:r>
                <a:r>
                  <a:rPr lang="en-US" dirty="0">
                    <a:solidFill>
                      <a:schemeClr val="tx1">
                        <a:lumMod val="75000"/>
                        <a:lumOff val="25000"/>
                      </a:schemeClr>
                    </a:solidFill>
                  </a:rPr>
                  <a:t> </a:t>
                </a:r>
                <a:r>
                  <a:rPr lang="en-US" dirty="0" err="1">
                    <a:solidFill>
                      <a:schemeClr val="tx1">
                        <a:lumMod val="75000"/>
                        <a:lumOff val="25000"/>
                      </a:schemeClr>
                    </a:solidFill>
                  </a:rPr>
                  <a:t>nunc</a:t>
                </a:r>
                <a:r>
                  <a:rPr lang="en-US" dirty="0">
                    <a:solidFill>
                      <a:schemeClr val="tx1">
                        <a:lumMod val="75000"/>
                        <a:lumOff val="25000"/>
                      </a:schemeClr>
                    </a:solidFill>
                  </a:rPr>
                  <a:t>. Morbi </a:t>
                </a:r>
                <a:r>
                  <a:rPr lang="en-US" dirty="0" err="1">
                    <a:solidFill>
                      <a:schemeClr val="tx1">
                        <a:lumMod val="75000"/>
                        <a:lumOff val="25000"/>
                      </a:schemeClr>
                    </a:solidFill>
                  </a:rPr>
                  <a:t>efficitur</a:t>
                </a:r>
                <a:r>
                  <a:rPr lang="en-US" dirty="0">
                    <a:solidFill>
                      <a:schemeClr val="tx1">
                        <a:lumMod val="75000"/>
                        <a:lumOff val="25000"/>
                      </a:schemeClr>
                    </a:solidFill>
                  </a:rPr>
                  <a:t> libero at </a:t>
                </a:r>
                <a:r>
                  <a:rPr lang="en-US" dirty="0" err="1">
                    <a:solidFill>
                      <a:schemeClr val="tx1">
                        <a:lumMod val="75000"/>
                        <a:lumOff val="25000"/>
                      </a:schemeClr>
                    </a:solidFill>
                  </a:rPr>
                  <a:t>lectus</a:t>
                </a:r>
                <a:r>
                  <a:rPr lang="en-US" dirty="0">
                    <a:solidFill>
                      <a:schemeClr val="tx1">
                        <a:lumMod val="75000"/>
                        <a:lumOff val="25000"/>
                      </a:schemeClr>
                    </a:solidFill>
                  </a:rPr>
                  <a:t> </a:t>
                </a:r>
                <a:r>
                  <a:rPr lang="en-US" dirty="0" err="1">
                    <a:solidFill>
                      <a:schemeClr val="tx1">
                        <a:lumMod val="75000"/>
                        <a:lumOff val="25000"/>
                      </a:schemeClr>
                    </a:solidFill>
                  </a:rPr>
                  <a:t>laoreet</a:t>
                </a:r>
                <a:r>
                  <a:rPr lang="en-US" dirty="0">
                    <a:solidFill>
                      <a:schemeClr val="tx1">
                        <a:lumMod val="75000"/>
                        <a:lumOff val="25000"/>
                      </a:schemeClr>
                    </a:solidFill>
                  </a:rPr>
                  <a:t>, et </a:t>
                </a:r>
                <a:r>
                  <a:rPr lang="en-US" dirty="0" err="1">
                    <a:solidFill>
                      <a:schemeClr val="tx1">
                        <a:lumMod val="75000"/>
                        <a:lumOff val="25000"/>
                      </a:schemeClr>
                    </a:solidFill>
                  </a:rPr>
                  <a:t>malesuada</a:t>
                </a:r>
                <a:r>
                  <a:rPr lang="en-US" dirty="0">
                    <a:solidFill>
                      <a:schemeClr val="tx1">
                        <a:lumMod val="75000"/>
                        <a:lumOff val="25000"/>
                      </a:schemeClr>
                    </a:solidFill>
                  </a:rPr>
                  <a:t> </a:t>
                </a:r>
                <a:r>
                  <a:rPr lang="en-US" dirty="0" err="1">
                    <a:solidFill>
                      <a:schemeClr val="tx1">
                        <a:lumMod val="75000"/>
                        <a:lumOff val="25000"/>
                      </a:schemeClr>
                    </a:solidFill>
                  </a:rPr>
                  <a:t>tortor</a:t>
                </a:r>
                <a:r>
                  <a:rPr lang="en-US" dirty="0">
                    <a:solidFill>
                      <a:schemeClr val="tx1">
                        <a:lumMod val="75000"/>
                        <a:lumOff val="25000"/>
                      </a:schemeClr>
                    </a:solidFill>
                  </a:rPr>
                  <a:t> </a:t>
                </a:r>
                <a:r>
                  <a:rPr lang="en-US" dirty="0" err="1">
                    <a:solidFill>
                      <a:schemeClr val="tx1">
                        <a:lumMod val="75000"/>
                        <a:lumOff val="25000"/>
                      </a:schemeClr>
                    </a:solidFill>
                  </a:rPr>
                  <a:t>sodales</a:t>
                </a:r>
                <a:r>
                  <a:rPr lang="en-US" dirty="0">
                    <a:solidFill>
                      <a:schemeClr val="tx1">
                        <a:lumMod val="75000"/>
                        <a:lumOff val="25000"/>
                      </a:schemeClr>
                    </a:solidFill>
                  </a:rPr>
                  <a:t>. </a:t>
                </a:r>
              </a:p>
            </p:txBody>
          </p:sp>
        </p:grpSp>
        <p:grpSp>
          <p:nvGrpSpPr>
            <p:cNvPr id="157" name="Group 156">
              <a:extLst>
                <a:ext uri="{FF2B5EF4-FFF2-40B4-BE49-F238E27FC236}">
                  <a16:creationId xmlns:a16="http://schemas.microsoft.com/office/drawing/2014/main" id="{C725F25E-0414-4D9B-9C88-555EDC169D0A}"/>
                </a:ext>
              </a:extLst>
            </p:cNvPr>
            <p:cNvGrpSpPr/>
            <p:nvPr/>
          </p:nvGrpSpPr>
          <p:grpSpPr>
            <a:xfrm>
              <a:off x="3357827" y="1422400"/>
              <a:ext cx="2637842" cy="4025900"/>
              <a:chOff x="12724036" y="-6260905"/>
              <a:chExt cx="6168610" cy="9414591"/>
            </a:xfrm>
            <a:gradFill>
              <a:gsLst>
                <a:gs pos="100000">
                  <a:srgbClr val="3B40A3"/>
                </a:gs>
                <a:gs pos="0">
                  <a:srgbClr val="531B96"/>
                </a:gs>
              </a:gsLst>
              <a:lin ang="2700000" scaled="0"/>
            </a:gradFill>
            <a:effectLst>
              <a:outerShdw blurRad="571500" sx="102000" sy="102000" algn="ctr" rotWithShape="0">
                <a:schemeClr val="accent4">
                  <a:alpha val="28000"/>
                </a:schemeClr>
              </a:outerShdw>
            </a:effectLst>
          </p:grpSpPr>
          <p:grpSp>
            <p:nvGrpSpPr>
              <p:cNvPr id="159" name="Group 158">
                <a:extLst>
                  <a:ext uri="{FF2B5EF4-FFF2-40B4-BE49-F238E27FC236}">
                    <a16:creationId xmlns:a16="http://schemas.microsoft.com/office/drawing/2014/main" id="{D48FD5AE-177B-4C36-8A43-C3C2A28AC913}"/>
                  </a:ext>
                </a:extLst>
              </p:cNvPr>
              <p:cNvGrpSpPr/>
              <p:nvPr/>
            </p:nvGrpSpPr>
            <p:grpSpPr>
              <a:xfrm flipH="1" flipV="1">
                <a:off x="12724036" y="1372592"/>
                <a:ext cx="6168610" cy="1781094"/>
                <a:chOff x="1968500" y="2233613"/>
                <a:chExt cx="8258175" cy="2384425"/>
              </a:xfrm>
              <a:grpFill/>
              <a:effectLst/>
            </p:grpSpPr>
            <p:sp>
              <p:nvSpPr>
                <p:cNvPr id="161" name="Freeform 163">
                  <a:extLst>
                    <a:ext uri="{FF2B5EF4-FFF2-40B4-BE49-F238E27FC236}">
                      <a16:creationId xmlns:a16="http://schemas.microsoft.com/office/drawing/2014/main" id="{1D7BBEC0-8A27-47B3-A53D-43B143BAAB61}"/>
                    </a:ext>
                  </a:extLst>
                </p:cNvPr>
                <p:cNvSpPr>
                  <a:spLocks/>
                </p:cNvSpPr>
                <p:nvPr/>
              </p:nvSpPr>
              <p:spPr bwMode="auto">
                <a:xfrm>
                  <a:off x="8921750" y="3700463"/>
                  <a:ext cx="633413" cy="188913"/>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62" name="Freeform 164">
                  <a:extLst>
                    <a:ext uri="{FF2B5EF4-FFF2-40B4-BE49-F238E27FC236}">
                      <a16:creationId xmlns:a16="http://schemas.microsoft.com/office/drawing/2014/main" id="{4ACBBE77-B959-465F-AE92-561D0CCCAE0E}"/>
                    </a:ext>
                  </a:extLst>
                </p:cNvPr>
                <p:cNvSpPr>
                  <a:spLocks/>
                </p:cNvSpPr>
                <p:nvPr/>
              </p:nvSpPr>
              <p:spPr bwMode="auto">
                <a:xfrm>
                  <a:off x="1968500" y="2233613"/>
                  <a:ext cx="8258175" cy="2384425"/>
                </a:xfrm>
                <a:custGeom>
                  <a:avLst/>
                  <a:gdLst>
                    <a:gd name="T0" fmla="*/ 2617 w 2767"/>
                    <a:gd name="T1" fmla="*/ 124 h 798"/>
                    <a:gd name="T2" fmla="*/ 2717 w 2767"/>
                    <a:gd name="T3" fmla="*/ 158 h 798"/>
                    <a:gd name="T4" fmla="*/ 2325 w 2767"/>
                    <a:gd name="T5" fmla="*/ 214 h 798"/>
                    <a:gd name="T6" fmla="*/ 2093 w 2767"/>
                    <a:gd name="T7" fmla="*/ 244 h 798"/>
                    <a:gd name="T8" fmla="*/ 2420 w 2767"/>
                    <a:gd name="T9" fmla="*/ 273 h 798"/>
                    <a:gd name="T10" fmla="*/ 2125 w 2767"/>
                    <a:gd name="T11" fmla="*/ 307 h 798"/>
                    <a:gd name="T12" fmla="*/ 2127 w 2767"/>
                    <a:gd name="T13" fmla="*/ 367 h 798"/>
                    <a:gd name="T14" fmla="*/ 2197 w 2767"/>
                    <a:gd name="T15" fmla="*/ 367 h 798"/>
                    <a:gd name="T16" fmla="*/ 2767 w 2767"/>
                    <a:gd name="T17" fmla="*/ 397 h 798"/>
                    <a:gd name="T18" fmla="*/ 1833 w 2767"/>
                    <a:gd name="T19" fmla="*/ 431 h 798"/>
                    <a:gd name="T20" fmla="*/ 1837 w 2767"/>
                    <a:gd name="T21" fmla="*/ 491 h 798"/>
                    <a:gd name="T22" fmla="*/ 2299 w 2767"/>
                    <a:gd name="T23" fmla="*/ 525 h 798"/>
                    <a:gd name="T24" fmla="*/ 2212 w 2767"/>
                    <a:gd name="T25" fmla="*/ 554 h 798"/>
                    <a:gd name="T26" fmla="*/ 2214 w 2767"/>
                    <a:gd name="T27" fmla="*/ 611 h 798"/>
                    <a:gd name="T28" fmla="*/ 2726 w 2767"/>
                    <a:gd name="T29" fmla="*/ 612 h 798"/>
                    <a:gd name="T30" fmla="*/ 2726 w 2767"/>
                    <a:gd name="T31" fmla="*/ 675 h 798"/>
                    <a:gd name="T32" fmla="*/ 2257 w 2767"/>
                    <a:gd name="T33" fmla="*/ 707 h 798"/>
                    <a:gd name="T34" fmla="*/ 2288 w 2767"/>
                    <a:gd name="T35" fmla="*/ 735 h 798"/>
                    <a:gd name="T36" fmla="*/ 2419 w 2767"/>
                    <a:gd name="T37" fmla="*/ 769 h 798"/>
                    <a:gd name="T38" fmla="*/ 1789 w 2767"/>
                    <a:gd name="T39" fmla="*/ 798 h 798"/>
                    <a:gd name="T40" fmla="*/ 569 w 2767"/>
                    <a:gd name="T41" fmla="*/ 798 h 798"/>
                    <a:gd name="T42" fmla="*/ 569 w 2767"/>
                    <a:gd name="T43" fmla="*/ 735 h 798"/>
                    <a:gd name="T44" fmla="*/ 640 w 2767"/>
                    <a:gd name="T45" fmla="*/ 735 h 798"/>
                    <a:gd name="T46" fmla="*/ 642 w 2767"/>
                    <a:gd name="T47" fmla="*/ 675 h 798"/>
                    <a:gd name="T48" fmla="*/ 347 w 2767"/>
                    <a:gd name="T49" fmla="*/ 641 h 798"/>
                    <a:gd name="T50" fmla="*/ 674 w 2767"/>
                    <a:gd name="T51" fmla="*/ 611 h 798"/>
                    <a:gd name="T52" fmla="*/ 442 w 2767"/>
                    <a:gd name="T53" fmla="*/ 582 h 798"/>
                    <a:gd name="T54" fmla="*/ 50 w 2767"/>
                    <a:gd name="T55" fmla="*/ 525 h 798"/>
                    <a:gd name="T56" fmla="*/ 150 w 2767"/>
                    <a:gd name="T57" fmla="*/ 491 h 798"/>
                    <a:gd name="T58" fmla="*/ 153 w 2767"/>
                    <a:gd name="T59" fmla="*/ 431 h 798"/>
                    <a:gd name="T60" fmla="*/ 0 w 2767"/>
                    <a:gd name="T61" fmla="*/ 402 h 798"/>
                    <a:gd name="T62" fmla="*/ 375 w 2767"/>
                    <a:gd name="T63" fmla="*/ 367 h 798"/>
                    <a:gd name="T64" fmla="*/ 478 w 2767"/>
                    <a:gd name="T65" fmla="*/ 367 h 798"/>
                    <a:gd name="T66" fmla="*/ 509 w 2767"/>
                    <a:gd name="T67" fmla="*/ 335 h 798"/>
                    <a:gd name="T68" fmla="*/ 12 w 2767"/>
                    <a:gd name="T69" fmla="*/ 278 h 798"/>
                    <a:gd name="T70" fmla="*/ 543 w 2767"/>
                    <a:gd name="T71" fmla="*/ 244 h 798"/>
                    <a:gd name="T72" fmla="*/ 580 w 2767"/>
                    <a:gd name="T73" fmla="*/ 216 h 798"/>
                    <a:gd name="T74" fmla="*/ 497 w 2767"/>
                    <a:gd name="T75" fmla="*/ 187 h 798"/>
                    <a:gd name="T76" fmla="*/ 467 w 2767"/>
                    <a:gd name="T77" fmla="*/ 153 h 798"/>
                    <a:gd name="T78" fmla="*/ 959 w 2767"/>
                    <a:gd name="T79" fmla="*/ 94 h 798"/>
                    <a:gd name="T80" fmla="*/ 29 w 2767"/>
                    <a:gd name="T81" fmla="*/ 63 h 798"/>
                    <a:gd name="T82" fmla="*/ 29 w 2767"/>
                    <a:gd name="T83" fmla="*/ 0 h 798"/>
                    <a:gd name="T84" fmla="*/ 2767 w 2767"/>
                    <a:gd name="T85" fmla="*/ 34 h 798"/>
                    <a:gd name="T86" fmla="*/ 2614 w 2767"/>
                    <a:gd name="T87" fmla="*/ 63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7" h="798">
                      <a:moveTo>
                        <a:pt x="2588" y="92"/>
                      </a:moveTo>
                      <a:cubicBezTo>
                        <a:pt x="2588" y="94"/>
                        <a:pt x="2588" y="94"/>
                        <a:pt x="2588" y="94"/>
                      </a:cubicBezTo>
                      <a:cubicBezTo>
                        <a:pt x="2588" y="110"/>
                        <a:pt x="2601" y="124"/>
                        <a:pt x="2617" y="124"/>
                      </a:cubicBezTo>
                      <a:cubicBezTo>
                        <a:pt x="2688" y="124"/>
                        <a:pt x="2688" y="124"/>
                        <a:pt x="2688" y="124"/>
                      </a:cubicBezTo>
                      <a:cubicBezTo>
                        <a:pt x="2704" y="124"/>
                        <a:pt x="2717" y="137"/>
                        <a:pt x="2717" y="153"/>
                      </a:cubicBezTo>
                      <a:cubicBezTo>
                        <a:pt x="2717" y="158"/>
                        <a:pt x="2717" y="158"/>
                        <a:pt x="2717" y="158"/>
                      </a:cubicBezTo>
                      <a:cubicBezTo>
                        <a:pt x="2717" y="174"/>
                        <a:pt x="2704" y="187"/>
                        <a:pt x="2688" y="187"/>
                      </a:cubicBezTo>
                      <a:cubicBezTo>
                        <a:pt x="2350" y="187"/>
                        <a:pt x="2350" y="187"/>
                        <a:pt x="2350" y="187"/>
                      </a:cubicBezTo>
                      <a:cubicBezTo>
                        <a:pt x="2336" y="188"/>
                        <a:pt x="2325" y="200"/>
                        <a:pt x="2325" y="214"/>
                      </a:cubicBezTo>
                      <a:cubicBezTo>
                        <a:pt x="2325" y="216"/>
                        <a:pt x="2325" y="216"/>
                        <a:pt x="2325" y="216"/>
                      </a:cubicBezTo>
                      <a:cubicBezTo>
                        <a:pt x="2325" y="231"/>
                        <a:pt x="2337" y="244"/>
                        <a:pt x="2352" y="244"/>
                      </a:cubicBezTo>
                      <a:cubicBezTo>
                        <a:pt x="2093" y="244"/>
                        <a:pt x="2093" y="244"/>
                        <a:pt x="2093" y="244"/>
                      </a:cubicBezTo>
                      <a:cubicBezTo>
                        <a:pt x="2093" y="244"/>
                        <a:pt x="2093" y="244"/>
                        <a:pt x="2093" y="244"/>
                      </a:cubicBezTo>
                      <a:cubicBezTo>
                        <a:pt x="2390" y="244"/>
                        <a:pt x="2390" y="244"/>
                        <a:pt x="2390" y="244"/>
                      </a:cubicBezTo>
                      <a:cubicBezTo>
                        <a:pt x="2407" y="244"/>
                        <a:pt x="2420" y="257"/>
                        <a:pt x="2420" y="273"/>
                      </a:cubicBezTo>
                      <a:cubicBezTo>
                        <a:pt x="2420" y="278"/>
                        <a:pt x="2420" y="278"/>
                        <a:pt x="2420" y="278"/>
                      </a:cubicBezTo>
                      <a:cubicBezTo>
                        <a:pt x="2420" y="294"/>
                        <a:pt x="2407" y="307"/>
                        <a:pt x="2390" y="307"/>
                      </a:cubicBezTo>
                      <a:cubicBezTo>
                        <a:pt x="2125" y="307"/>
                        <a:pt x="2125" y="307"/>
                        <a:pt x="2125" y="307"/>
                      </a:cubicBezTo>
                      <a:cubicBezTo>
                        <a:pt x="2111" y="308"/>
                        <a:pt x="2100" y="320"/>
                        <a:pt x="2100" y="335"/>
                      </a:cubicBezTo>
                      <a:cubicBezTo>
                        <a:pt x="2100" y="340"/>
                        <a:pt x="2100" y="340"/>
                        <a:pt x="2100" y="340"/>
                      </a:cubicBezTo>
                      <a:cubicBezTo>
                        <a:pt x="2100" y="355"/>
                        <a:pt x="2112" y="367"/>
                        <a:pt x="2127" y="367"/>
                      </a:cubicBezTo>
                      <a:cubicBezTo>
                        <a:pt x="2141" y="367"/>
                        <a:pt x="2141" y="367"/>
                        <a:pt x="2141" y="367"/>
                      </a:cubicBezTo>
                      <a:cubicBezTo>
                        <a:pt x="2141" y="367"/>
                        <a:pt x="2141" y="367"/>
                        <a:pt x="2141" y="367"/>
                      </a:cubicBezTo>
                      <a:cubicBezTo>
                        <a:pt x="2197" y="367"/>
                        <a:pt x="2197" y="367"/>
                        <a:pt x="2197" y="367"/>
                      </a:cubicBezTo>
                      <a:cubicBezTo>
                        <a:pt x="2198" y="367"/>
                        <a:pt x="2198" y="367"/>
                        <a:pt x="2199" y="367"/>
                      </a:cubicBezTo>
                      <a:cubicBezTo>
                        <a:pt x="2738" y="367"/>
                        <a:pt x="2738" y="367"/>
                        <a:pt x="2738" y="367"/>
                      </a:cubicBezTo>
                      <a:cubicBezTo>
                        <a:pt x="2754" y="367"/>
                        <a:pt x="2767" y="380"/>
                        <a:pt x="2767" y="397"/>
                      </a:cubicBezTo>
                      <a:cubicBezTo>
                        <a:pt x="2767" y="402"/>
                        <a:pt x="2767" y="402"/>
                        <a:pt x="2767" y="402"/>
                      </a:cubicBezTo>
                      <a:cubicBezTo>
                        <a:pt x="2767" y="418"/>
                        <a:pt x="2754" y="431"/>
                        <a:pt x="2738" y="431"/>
                      </a:cubicBezTo>
                      <a:cubicBezTo>
                        <a:pt x="1833" y="431"/>
                        <a:pt x="1833" y="431"/>
                        <a:pt x="1833" y="431"/>
                      </a:cubicBezTo>
                      <a:cubicBezTo>
                        <a:pt x="1819" y="432"/>
                        <a:pt x="1807" y="445"/>
                        <a:pt x="1807" y="460"/>
                      </a:cubicBezTo>
                      <a:cubicBezTo>
                        <a:pt x="1807" y="462"/>
                        <a:pt x="1807" y="462"/>
                        <a:pt x="1807" y="462"/>
                      </a:cubicBezTo>
                      <a:cubicBezTo>
                        <a:pt x="1807" y="478"/>
                        <a:pt x="1820" y="491"/>
                        <a:pt x="1837" y="491"/>
                      </a:cubicBezTo>
                      <a:cubicBezTo>
                        <a:pt x="2270" y="491"/>
                        <a:pt x="2270" y="491"/>
                        <a:pt x="2270" y="491"/>
                      </a:cubicBezTo>
                      <a:cubicBezTo>
                        <a:pt x="2286" y="491"/>
                        <a:pt x="2299" y="504"/>
                        <a:pt x="2299" y="520"/>
                      </a:cubicBezTo>
                      <a:cubicBezTo>
                        <a:pt x="2299" y="525"/>
                        <a:pt x="2299" y="525"/>
                        <a:pt x="2299" y="525"/>
                      </a:cubicBezTo>
                      <a:cubicBezTo>
                        <a:pt x="2299" y="541"/>
                        <a:pt x="2287" y="553"/>
                        <a:pt x="2272" y="554"/>
                      </a:cubicBezTo>
                      <a:cubicBezTo>
                        <a:pt x="2272" y="554"/>
                        <a:pt x="2271" y="554"/>
                        <a:pt x="2270" y="554"/>
                      </a:cubicBezTo>
                      <a:cubicBezTo>
                        <a:pt x="2212" y="554"/>
                        <a:pt x="2212" y="554"/>
                        <a:pt x="2212" y="554"/>
                      </a:cubicBezTo>
                      <a:cubicBezTo>
                        <a:pt x="2198" y="555"/>
                        <a:pt x="2186" y="567"/>
                        <a:pt x="2186" y="582"/>
                      </a:cubicBezTo>
                      <a:cubicBezTo>
                        <a:pt x="2186" y="583"/>
                        <a:pt x="2186" y="583"/>
                        <a:pt x="2186" y="583"/>
                      </a:cubicBezTo>
                      <a:cubicBezTo>
                        <a:pt x="2186" y="599"/>
                        <a:pt x="2199" y="611"/>
                        <a:pt x="2214" y="611"/>
                      </a:cubicBezTo>
                      <a:cubicBezTo>
                        <a:pt x="2223" y="611"/>
                        <a:pt x="2223" y="611"/>
                        <a:pt x="2223" y="611"/>
                      </a:cubicBezTo>
                      <a:cubicBezTo>
                        <a:pt x="2223" y="612"/>
                        <a:pt x="2223" y="612"/>
                        <a:pt x="2223" y="612"/>
                      </a:cubicBezTo>
                      <a:cubicBezTo>
                        <a:pt x="2726" y="612"/>
                        <a:pt x="2726" y="612"/>
                        <a:pt x="2726" y="612"/>
                      </a:cubicBezTo>
                      <a:cubicBezTo>
                        <a:pt x="2742" y="612"/>
                        <a:pt x="2755" y="625"/>
                        <a:pt x="2755" y="641"/>
                      </a:cubicBezTo>
                      <a:cubicBezTo>
                        <a:pt x="2755" y="646"/>
                        <a:pt x="2755" y="646"/>
                        <a:pt x="2755" y="646"/>
                      </a:cubicBezTo>
                      <a:cubicBezTo>
                        <a:pt x="2755" y="662"/>
                        <a:pt x="2742" y="675"/>
                        <a:pt x="2726" y="675"/>
                      </a:cubicBezTo>
                      <a:cubicBezTo>
                        <a:pt x="2283" y="675"/>
                        <a:pt x="2283" y="675"/>
                        <a:pt x="2283" y="675"/>
                      </a:cubicBezTo>
                      <a:cubicBezTo>
                        <a:pt x="2268" y="676"/>
                        <a:pt x="2257" y="688"/>
                        <a:pt x="2257" y="702"/>
                      </a:cubicBezTo>
                      <a:cubicBezTo>
                        <a:pt x="2257" y="707"/>
                        <a:pt x="2257" y="707"/>
                        <a:pt x="2257" y="707"/>
                      </a:cubicBezTo>
                      <a:cubicBezTo>
                        <a:pt x="2257" y="722"/>
                        <a:pt x="2270" y="735"/>
                        <a:pt x="2285" y="735"/>
                      </a:cubicBezTo>
                      <a:cubicBezTo>
                        <a:pt x="2288" y="735"/>
                        <a:pt x="2288" y="735"/>
                        <a:pt x="2288" y="735"/>
                      </a:cubicBezTo>
                      <a:cubicBezTo>
                        <a:pt x="2288" y="735"/>
                        <a:pt x="2288" y="735"/>
                        <a:pt x="2288" y="735"/>
                      </a:cubicBezTo>
                      <a:cubicBezTo>
                        <a:pt x="2390" y="735"/>
                        <a:pt x="2390" y="735"/>
                        <a:pt x="2390" y="735"/>
                      </a:cubicBezTo>
                      <a:cubicBezTo>
                        <a:pt x="2406" y="735"/>
                        <a:pt x="2419" y="748"/>
                        <a:pt x="2419" y="764"/>
                      </a:cubicBezTo>
                      <a:cubicBezTo>
                        <a:pt x="2419" y="769"/>
                        <a:pt x="2419" y="769"/>
                        <a:pt x="2419" y="769"/>
                      </a:cubicBezTo>
                      <a:cubicBezTo>
                        <a:pt x="2419" y="785"/>
                        <a:pt x="2406" y="798"/>
                        <a:pt x="2390" y="798"/>
                      </a:cubicBezTo>
                      <a:cubicBezTo>
                        <a:pt x="1795" y="798"/>
                        <a:pt x="1795" y="798"/>
                        <a:pt x="1795" y="798"/>
                      </a:cubicBezTo>
                      <a:cubicBezTo>
                        <a:pt x="1793" y="798"/>
                        <a:pt x="1791" y="798"/>
                        <a:pt x="1789" y="798"/>
                      </a:cubicBezTo>
                      <a:cubicBezTo>
                        <a:pt x="1170" y="798"/>
                        <a:pt x="1170" y="798"/>
                        <a:pt x="1170" y="798"/>
                      </a:cubicBezTo>
                      <a:cubicBezTo>
                        <a:pt x="1169" y="798"/>
                        <a:pt x="1167" y="798"/>
                        <a:pt x="1165" y="798"/>
                      </a:cubicBezTo>
                      <a:cubicBezTo>
                        <a:pt x="569" y="798"/>
                        <a:pt x="569" y="798"/>
                        <a:pt x="569" y="798"/>
                      </a:cubicBezTo>
                      <a:cubicBezTo>
                        <a:pt x="553" y="798"/>
                        <a:pt x="540" y="785"/>
                        <a:pt x="540" y="769"/>
                      </a:cubicBezTo>
                      <a:cubicBezTo>
                        <a:pt x="540" y="764"/>
                        <a:pt x="540" y="764"/>
                        <a:pt x="540" y="764"/>
                      </a:cubicBezTo>
                      <a:cubicBezTo>
                        <a:pt x="540" y="748"/>
                        <a:pt x="553" y="735"/>
                        <a:pt x="569" y="735"/>
                      </a:cubicBezTo>
                      <a:cubicBezTo>
                        <a:pt x="626" y="735"/>
                        <a:pt x="626" y="735"/>
                        <a:pt x="626" y="735"/>
                      </a:cubicBezTo>
                      <a:cubicBezTo>
                        <a:pt x="626" y="735"/>
                        <a:pt x="626" y="735"/>
                        <a:pt x="626" y="735"/>
                      </a:cubicBezTo>
                      <a:cubicBezTo>
                        <a:pt x="640" y="735"/>
                        <a:pt x="640" y="735"/>
                        <a:pt x="640" y="735"/>
                      </a:cubicBezTo>
                      <a:cubicBezTo>
                        <a:pt x="655" y="735"/>
                        <a:pt x="667" y="722"/>
                        <a:pt x="667" y="707"/>
                      </a:cubicBezTo>
                      <a:cubicBezTo>
                        <a:pt x="667" y="702"/>
                        <a:pt x="667" y="702"/>
                        <a:pt x="667" y="702"/>
                      </a:cubicBezTo>
                      <a:cubicBezTo>
                        <a:pt x="667" y="688"/>
                        <a:pt x="656" y="676"/>
                        <a:pt x="642" y="675"/>
                      </a:cubicBezTo>
                      <a:cubicBezTo>
                        <a:pt x="376" y="675"/>
                        <a:pt x="376" y="675"/>
                        <a:pt x="376" y="675"/>
                      </a:cubicBezTo>
                      <a:cubicBezTo>
                        <a:pt x="360" y="675"/>
                        <a:pt x="347" y="662"/>
                        <a:pt x="347" y="646"/>
                      </a:cubicBezTo>
                      <a:cubicBezTo>
                        <a:pt x="347" y="641"/>
                        <a:pt x="347" y="641"/>
                        <a:pt x="347" y="641"/>
                      </a:cubicBezTo>
                      <a:cubicBezTo>
                        <a:pt x="347" y="625"/>
                        <a:pt x="360" y="612"/>
                        <a:pt x="376" y="612"/>
                      </a:cubicBezTo>
                      <a:cubicBezTo>
                        <a:pt x="674" y="612"/>
                        <a:pt x="674" y="612"/>
                        <a:pt x="674" y="612"/>
                      </a:cubicBezTo>
                      <a:cubicBezTo>
                        <a:pt x="674" y="611"/>
                        <a:pt x="674" y="611"/>
                        <a:pt x="674" y="611"/>
                      </a:cubicBezTo>
                      <a:cubicBezTo>
                        <a:pt x="414" y="611"/>
                        <a:pt x="414" y="611"/>
                        <a:pt x="414" y="611"/>
                      </a:cubicBezTo>
                      <a:cubicBezTo>
                        <a:pt x="430" y="611"/>
                        <a:pt x="442" y="599"/>
                        <a:pt x="442" y="583"/>
                      </a:cubicBezTo>
                      <a:cubicBezTo>
                        <a:pt x="442" y="582"/>
                        <a:pt x="442" y="582"/>
                        <a:pt x="442" y="582"/>
                      </a:cubicBezTo>
                      <a:cubicBezTo>
                        <a:pt x="442" y="567"/>
                        <a:pt x="431" y="555"/>
                        <a:pt x="416" y="554"/>
                      </a:cubicBezTo>
                      <a:cubicBezTo>
                        <a:pt x="79" y="554"/>
                        <a:pt x="79" y="554"/>
                        <a:pt x="79" y="554"/>
                      </a:cubicBezTo>
                      <a:cubicBezTo>
                        <a:pt x="63" y="554"/>
                        <a:pt x="50" y="541"/>
                        <a:pt x="50" y="525"/>
                      </a:cubicBezTo>
                      <a:cubicBezTo>
                        <a:pt x="50" y="520"/>
                        <a:pt x="50" y="520"/>
                        <a:pt x="50" y="520"/>
                      </a:cubicBezTo>
                      <a:cubicBezTo>
                        <a:pt x="50" y="504"/>
                        <a:pt x="63" y="491"/>
                        <a:pt x="79" y="491"/>
                      </a:cubicBezTo>
                      <a:cubicBezTo>
                        <a:pt x="150" y="491"/>
                        <a:pt x="150" y="491"/>
                        <a:pt x="150" y="491"/>
                      </a:cubicBezTo>
                      <a:cubicBezTo>
                        <a:pt x="166" y="491"/>
                        <a:pt x="179" y="478"/>
                        <a:pt x="179" y="462"/>
                      </a:cubicBezTo>
                      <a:cubicBezTo>
                        <a:pt x="179" y="460"/>
                        <a:pt x="179" y="460"/>
                        <a:pt x="179" y="460"/>
                      </a:cubicBezTo>
                      <a:cubicBezTo>
                        <a:pt x="179" y="445"/>
                        <a:pt x="168" y="432"/>
                        <a:pt x="153" y="431"/>
                      </a:cubicBezTo>
                      <a:cubicBezTo>
                        <a:pt x="29" y="431"/>
                        <a:pt x="29" y="431"/>
                        <a:pt x="29" y="431"/>
                      </a:cubicBezTo>
                      <a:cubicBezTo>
                        <a:pt x="28" y="431"/>
                        <a:pt x="27" y="431"/>
                        <a:pt x="26" y="431"/>
                      </a:cubicBezTo>
                      <a:cubicBezTo>
                        <a:pt x="11" y="429"/>
                        <a:pt x="0" y="417"/>
                        <a:pt x="0" y="402"/>
                      </a:cubicBezTo>
                      <a:cubicBezTo>
                        <a:pt x="0" y="397"/>
                        <a:pt x="0" y="397"/>
                        <a:pt x="0" y="397"/>
                      </a:cubicBezTo>
                      <a:cubicBezTo>
                        <a:pt x="0" y="380"/>
                        <a:pt x="13" y="367"/>
                        <a:pt x="29" y="367"/>
                      </a:cubicBezTo>
                      <a:cubicBezTo>
                        <a:pt x="375" y="367"/>
                        <a:pt x="375" y="367"/>
                        <a:pt x="375" y="367"/>
                      </a:cubicBezTo>
                      <a:cubicBezTo>
                        <a:pt x="376" y="367"/>
                        <a:pt x="376" y="367"/>
                        <a:pt x="377" y="367"/>
                      </a:cubicBezTo>
                      <a:cubicBezTo>
                        <a:pt x="478" y="367"/>
                        <a:pt x="478" y="367"/>
                        <a:pt x="478" y="367"/>
                      </a:cubicBezTo>
                      <a:cubicBezTo>
                        <a:pt x="478" y="367"/>
                        <a:pt x="478" y="367"/>
                        <a:pt x="478" y="367"/>
                      </a:cubicBezTo>
                      <a:cubicBezTo>
                        <a:pt x="482" y="367"/>
                        <a:pt x="482" y="367"/>
                        <a:pt x="482" y="367"/>
                      </a:cubicBezTo>
                      <a:cubicBezTo>
                        <a:pt x="497" y="367"/>
                        <a:pt x="509" y="355"/>
                        <a:pt x="509" y="340"/>
                      </a:cubicBezTo>
                      <a:cubicBezTo>
                        <a:pt x="509" y="335"/>
                        <a:pt x="509" y="335"/>
                        <a:pt x="509" y="335"/>
                      </a:cubicBezTo>
                      <a:cubicBezTo>
                        <a:pt x="509" y="320"/>
                        <a:pt x="498" y="308"/>
                        <a:pt x="484" y="307"/>
                      </a:cubicBezTo>
                      <a:cubicBezTo>
                        <a:pt x="41" y="307"/>
                        <a:pt x="41" y="307"/>
                        <a:pt x="41" y="307"/>
                      </a:cubicBezTo>
                      <a:cubicBezTo>
                        <a:pt x="25" y="307"/>
                        <a:pt x="12" y="294"/>
                        <a:pt x="12" y="278"/>
                      </a:cubicBezTo>
                      <a:cubicBezTo>
                        <a:pt x="12" y="273"/>
                        <a:pt x="12" y="273"/>
                        <a:pt x="12" y="273"/>
                      </a:cubicBezTo>
                      <a:cubicBezTo>
                        <a:pt x="12" y="257"/>
                        <a:pt x="25" y="244"/>
                        <a:pt x="41" y="244"/>
                      </a:cubicBezTo>
                      <a:cubicBezTo>
                        <a:pt x="543" y="244"/>
                        <a:pt x="543" y="244"/>
                        <a:pt x="543" y="244"/>
                      </a:cubicBezTo>
                      <a:cubicBezTo>
                        <a:pt x="543" y="244"/>
                        <a:pt x="543" y="244"/>
                        <a:pt x="543" y="244"/>
                      </a:cubicBezTo>
                      <a:cubicBezTo>
                        <a:pt x="553" y="244"/>
                        <a:pt x="553" y="244"/>
                        <a:pt x="553" y="244"/>
                      </a:cubicBezTo>
                      <a:cubicBezTo>
                        <a:pt x="568" y="244"/>
                        <a:pt x="580" y="231"/>
                        <a:pt x="580" y="216"/>
                      </a:cubicBezTo>
                      <a:cubicBezTo>
                        <a:pt x="580" y="214"/>
                        <a:pt x="580" y="214"/>
                        <a:pt x="580" y="214"/>
                      </a:cubicBezTo>
                      <a:cubicBezTo>
                        <a:pt x="580" y="200"/>
                        <a:pt x="569" y="188"/>
                        <a:pt x="555" y="187"/>
                      </a:cubicBezTo>
                      <a:cubicBezTo>
                        <a:pt x="497" y="187"/>
                        <a:pt x="497" y="187"/>
                        <a:pt x="497" y="187"/>
                      </a:cubicBezTo>
                      <a:cubicBezTo>
                        <a:pt x="496" y="187"/>
                        <a:pt x="495" y="187"/>
                        <a:pt x="494" y="187"/>
                      </a:cubicBezTo>
                      <a:cubicBezTo>
                        <a:pt x="479" y="186"/>
                        <a:pt x="467" y="173"/>
                        <a:pt x="467" y="158"/>
                      </a:cubicBezTo>
                      <a:cubicBezTo>
                        <a:pt x="467" y="153"/>
                        <a:pt x="467" y="153"/>
                        <a:pt x="467" y="153"/>
                      </a:cubicBezTo>
                      <a:cubicBezTo>
                        <a:pt x="467" y="137"/>
                        <a:pt x="480" y="124"/>
                        <a:pt x="497" y="124"/>
                      </a:cubicBezTo>
                      <a:cubicBezTo>
                        <a:pt x="930" y="124"/>
                        <a:pt x="930" y="124"/>
                        <a:pt x="930" y="124"/>
                      </a:cubicBezTo>
                      <a:cubicBezTo>
                        <a:pt x="946" y="124"/>
                        <a:pt x="959" y="110"/>
                        <a:pt x="959" y="94"/>
                      </a:cubicBezTo>
                      <a:cubicBezTo>
                        <a:pt x="959" y="92"/>
                        <a:pt x="959" y="92"/>
                        <a:pt x="959" y="92"/>
                      </a:cubicBezTo>
                      <a:cubicBezTo>
                        <a:pt x="959" y="77"/>
                        <a:pt x="948" y="65"/>
                        <a:pt x="933" y="63"/>
                      </a:cubicBezTo>
                      <a:cubicBezTo>
                        <a:pt x="29" y="63"/>
                        <a:pt x="29" y="63"/>
                        <a:pt x="29" y="63"/>
                      </a:cubicBezTo>
                      <a:cubicBezTo>
                        <a:pt x="13" y="63"/>
                        <a:pt x="0" y="50"/>
                        <a:pt x="0" y="34"/>
                      </a:cubicBezTo>
                      <a:cubicBezTo>
                        <a:pt x="0" y="29"/>
                        <a:pt x="0" y="29"/>
                        <a:pt x="0" y="29"/>
                      </a:cubicBezTo>
                      <a:cubicBezTo>
                        <a:pt x="0" y="13"/>
                        <a:pt x="13" y="0"/>
                        <a:pt x="29" y="0"/>
                      </a:cubicBezTo>
                      <a:cubicBezTo>
                        <a:pt x="2738" y="0"/>
                        <a:pt x="2738" y="0"/>
                        <a:pt x="2738" y="0"/>
                      </a:cubicBezTo>
                      <a:cubicBezTo>
                        <a:pt x="2754" y="0"/>
                        <a:pt x="2767" y="13"/>
                        <a:pt x="2767" y="29"/>
                      </a:cubicBezTo>
                      <a:cubicBezTo>
                        <a:pt x="2767" y="34"/>
                        <a:pt x="2767" y="34"/>
                        <a:pt x="2767" y="34"/>
                      </a:cubicBezTo>
                      <a:cubicBezTo>
                        <a:pt x="2767" y="49"/>
                        <a:pt x="2756" y="61"/>
                        <a:pt x="2741" y="63"/>
                      </a:cubicBezTo>
                      <a:cubicBezTo>
                        <a:pt x="2740" y="63"/>
                        <a:pt x="2739" y="63"/>
                        <a:pt x="2738" y="63"/>
                      </a:cubicBezTo>
                      <a:cubicBezTo>
                        <a:pt x="2614" y="63"/>
                        <a:pt x="2614" y="63"/>
                        <a:pt x="2614" y="63"/>
                      </a:cubicBezTo>
                      <a:cubicBezTo>
                        <a:pt x="2599" y="65"/>
                        <a:pt x="2588" y="77"/>
                        <a:pt x="2588" y="92"/>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63" name="Freeform 165">
                  <a:extLst>
                    <a:ext uri="{FF2B5EF4-FFF2-40B4-BE49-F238E27FC236}">
                      <a16:creationId xmlns:a16="http://schemas.microsoft.com/office/drawing/2014/main" id="{AB4AECFB-B65F-4F88-B52C-C74123594640}"/>
                    </a:ext>
                  </a:extLst>
                </p:cNvPr>
                <p:cNvSpPr>
                  <a:spLocks/>
                </p:cNvSpPr>
                <p:nvPr/>
              </p:nvSpPr>
              <p:spPr bwMode="auto">
                <a:xfrm>
                  <a:off x="2636838" y="2605088"/>
                  <a:ext cx="636588" cy="187325"/>
                </a:xfrm>
                <a:custGeom>
                  <a:avLst/>
                  <a:gdLst>
                    <a:gd name="T0" fmla="*/ 29 w 213"/>
                    <a:gd name="T1" fmla="*/ 63 h 63"/>
                    <a:gd name="T2" fmla="*/ 184 w 213"/>
                    <a:gd name="T3" fmla="*/ 63 h 63"/>
                    <a:gd name="T4" fmla="*/ 213 w 213"/>
                    <a:gd name="T5" fmla="*/ 34 h 63"/>
                    <a:gd name="T6" fmla="*/ 213 w 213"/>
                    <a:gd name="T7" fmla="*/ 29 h 63"/>
                    <a:gd name="T8" fmla="*/ 184 w 213"/>
                    <a:gd name="T9" fmla="*/ 0 h 63"/>
                    <a:gd name="T10" fmla="*/ 29 w 213"/>
                    <a:gd name="T11" fmla="*/ 0 h 63"/>
                    <a:gd name="T12" fmla="*/ 0 w 213"/>
                    <a:gd name="T13" fmla="*/ 29 h 63"/>
                    <a:gd name="T14" fmla="*/ 0 w 213"/>
                    <a:gd name="T15" fmla="*/ 34 h 63"/>
                    <a:gd name="T16" fmla="*/ 29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29" y="63"/>
                      </a:moveTo>
                      <a:cubicBezTo>
                        <a:pt x="184" y="63"/>
                        <a:pt x="184" y="63"/>
                        <a:pt x="184" y="63"/>
                      </a:cubicBezTo>
                      <a:cubicBezTo>
                        <a:pt x="200" y="63"/>
                        <a:pt x="213" y="50"/>
                        <a:pt x="213" y="34"/>
                      </a:cubicBezTo>
                      <a:cubicBezTo>
                        <a:pt x="213" y="29"/>
                        <a:pt x="213" y="29"/>
                        <a:pt x="213" y="29"/>
                      </a:cubicBezTo>
                      <a:cubicBezTo>
                        <a:pt x="213" y="13"/>
                        <a:pt x="200" y="0"/>
                        <a:pt x="184" y="0"/>
                      </a:cubicBezTo>
                      <a:cubicBezTo>
                        <a:pt x="29" y="0"/>
                        <a:pt x="29" y="0"/>
                        <a:pt x="29" y="0"/>
                      </a:cubicBezTo>
                      <a:cubicBezTo>
                        <a:pt x="13" y="0"/>
                        <a:pt x="0" y="13"/>
                        <a:pt x="0" y="29"/>
                      </a:cubicBezTo>
                      <a:cubicBezTo>
                        <a:pt x="0" y="34"/>
                        <a:pt x="0" y="34"/>
                        <a:pt x="0" y="34"/>
                      </a:cubicBezTo>
                      <a:cubicBezTo>
                        <a:pt x="0" y="50"/>
                        <a:pt x="13" y="63"/>
                        <a:pt x="29"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160" name="Rectangle: Top Corners Rounded 159">
                <a:extLst>
                  <a:ext uri="{FF2B5EF4-FFF2-40B4-BE49-F238E27FC236}">
                    <a16:creationId xmlns:a16="http://schemas.microsoft.com/office/drawing/2014/main" id="{B28993C6-0CF1-47CE-9D06-CEF7000A7026}"/>
                  </a:ext>
                </a:extLst>
              </p:cNvPr>
              <p:cNvSpPr/>
              <p:nvPr/>
            </p:nvSpPr>
            <p:spPr>
              <a:xfrm>
                <a:off x="12724036" y="-6260905"/>
                <a:ext cx="6168610" cy="8524047"/>
              </a:xfrm>
              <a:prstGeom prst="round2SameRect">
                <a:avLst>
                  <a:gd name="adj1" fmla="val 6052"/>
                  <a:gd name="adj2" fmla="val 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Rectangle: Rounded Corners 157">
              <a:extLst>
                <a:ext uri="{FF2B5EF4-FFF2-40B4-BE49-F238E27FC236}">
                  <a16:creationId xmlns:a16="http://schemas.microsoft.com/office/drawing/2014/main" id="{0E116ABA-F281-47FC-B7CD-38587C4E0046}"/>
                </a:ext>
              </a:extLst>
            </p:cNvPr>
            <p:cNvSpPr/>
            <p:nvPr/>
          </p:nvSpPr>
          <p:spPr>
            <a:xfrm>
              <a:off x="3474010" y="1526649"/>
              <a:ext cx="2405476" cy="3461539"/>
            </a:xfrm>
            <a:prstGeom prst="roundRect">
              <a:avLst>
                <a:gd name="adj" fmla="val 4449"/>
              </a:avLst>
            </a:prstGeom>
            <a:solidFill>
              <a:schemeClr val="accent2">
                <a:lumMod val="50000"/>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9" name="Group 168">
              <a:extLst>
                <a:ext uri="{FF2B5EF4-FFF2-40B4-BE49-F238E27FC236}">
                  <a16:creationId xmlns:a16="http://schemas.microsoft.com/office/drawing/2014/main" id="{8A853FFA-E052-4323-ACFF-75BC8F3C84E5}"/>
                </a:ext>
              </a:extLst>
            </p:cNvPr>
            <p:cNvGrpSpPr/>
            <p:nvPr/>
          </p:nvGrpSpPr>
          <p:grpSpPr>
            <a:xfrm>
              <a:off x="6195756" y="1422400"/>
              <a:ext cx="2637842" cy="4025900"/>
              <a:chOff x="12724036" y="-6260905"/>
              <a:chExt cx="6168610" cy="9414591"/>
            </a:xfrm>
            <a:gradFill>
              <a:gsLst>
                <a:gs pos="100000">
                  <a:srgbClr val="3B40A3"/>
                </a:gs>
                <a:gs pos="0">
                  <a:srgbClr val="531B96"/>
                </a:gs>
              </a:gsLst>
              <a:lin ang="2700000" scaled="0"/>
            </a:gradFill>
            <a:effectLst>
              <a:outerShdw blurRad="571500" sx="102000" sy="102000" algn="ctr" rotWithShape="0">
                <a:schemeClr val="accent4">
                  <a:alpha val="28000"/>
                </a:schemeClr>
              </a:outerShdw>
            </a:effectLst>
          </p:grpSpPr>
          <p:grpSp>
            <p:nvGrpSpPr>
              <p:cNvPr id="171" name="Group 170">
                <a:extLst>
                  <a:ext uri="{FF2B5EF4-FFF2-40B4-BE49-F238E27FC236}">
                    <a16:creationId xmlns:a16="http://schemas.microsoft.com/office/drawing/2014/main" id="{CB33C977-9A43-4CCF-A9B2-0CDBC6A224E4}"/>
                  </a:ext>
                </a:extLst>
              </p:cNvPr>
              <p:cNvGrpSpPr/>
              <p:nvPr/>
            </p:nvGrpSpPr>
            <p:grpSpPr>
              <a:xfrm flipH="1" flipV="1">
                <a:off x="12724036" y="1372592"/>
                <a:ext cx="6168610" cy="1781094"/>
                <a:chOff x="1968500" y="2233613"/>
                <a:chExt cx="8258175" cy="2384425"/>
              </a:xfrm>
              <a:grpFill/>
              <a:effectLst/>
            </p:grpSpPr>
            <p:sp>
              <p:nvSpPr>
                <p:cNvPr id="173" name="Freeform 163">
                  <a:extLst>
                    <a:ext uri="{FF2B5EF4-FFF2-40B4-BE49-F238E27FC236}">
                      <a16:creationId xmlns:a16="http://schemas.microsoft.com/office/drawing/2014/main" id="{E9A512DF-0237-4027-BF3B-06E41704E6BB}"/>
                    </a:ext>
                  </a:extLst>
                </p:cNvPr>
                <p:cNvSpPr>
                  <a:spLocks/>
                </p:cNvSpPr>
                <p:nvPr/>
              </p:nvSpPr>
              <p:spPr bwMode="auto">
                <a:xfrm>
                  <a:off x="8921750" y="3700463"/>
                  <a:ext cx="633413" cy="188913"/>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74" name="Freeform 164">
                  <a:extLst>
                    <a:ext uri="{FF2B5EF4-FFF2-40B4-BE49-F238E27FC236}">
                      <a16:creationId xmlns:a16="http://schemas.microsoft.com/office/drawing/2014/main" id="{51EAE366-E702-4A17-9E59-450BB5B9407A}"/>
                    </a:ext>
                  </a:extLst>
                </p:cNvPr>
                <p:cNvSpPr>
                  <a:spLocks/>
                </p:cNvSpPr>
                <p:nvPr/>
              </p:nvSpPr>
              <p:spPr bwMode="auto">
                <a:xfrm>
                  <a:off x="1968500" y="2233613"/>
                  <a:ext cx="8258175" cy="2384425"/>
                </a:xfrm>
                <a:custGeom>
                  <a:avLst/>
                  <a:gdLst>
                    <a:gd name="T0" fmla="*/ 2617 w 2767"/>
                    <a:gd name="T1" fmla="*/ 124 h 798"/>
                    <a:gd name="T2" fmla="*/ 2717 w 2767"/>
                    <a:gd name="T3" fmla="*/ 158 h 798"/>
                    <a:gd name="T4" fmla="*/ 2325 w 2767"/>
                    <a:gd name="T5" fmla="*/ 214 h 798"/>
                    <a:gd name="T6" fmla="*/ 2093 w 2767"/>
                    <a:gd name="T7" fmla="*/ 244 h 798"/>
                    <a:gd name="T8" fmla="*/ 2420 w 2767"/>
                    <a:gd name="T9" fmla="*/ 273 h 798"/>
                    <a:gd name="T10" fmla="*/ 2125 w 2767"/>
                    <a:gd name="T11" fmla="*/ 307 h 798"/>
                    <a:gd name="T12" fmla="*/ 2127 w 2767"/>
                    <a:gd name="T13" fmla="*/ 367 h 798"/>
                    <a:gd name="T14" fmla="*/ 2197 w 2767"/>
                    <a:gd name="T15" fmla="*/ 367 h 798"/>
                    <a:gd name="T16" fmla="*/ 2767 w 2767"/>
                    <a:gd name="T17" fmla="*/ 397 h 798"/>
                    <a:gd name="T18" fmla="*/ 1833 w 2767"/>
                    <a:gd name="T19" fmla="*/ 431 h 798"/>
                    <a:gd name="T20" fmla="*/ 1837 w 2767"/>
                    <a:gd name="T21" fmla="*/ 491 h 798"/>
                    <a:gd name="T22" fmla="*/ 2299 w 2767"/>
                    <a:gd name="T23" fmla="*/ 525 h 798"/>
                    <a:gd name="T24" fmla="*/ 2212 w 2767"/>
                    <a:gd name="T25" fmla="*/ 554 h 798"/>
                    <a:gd name="T26" fmla="*/ 2214 w 2767"/>
                    <a:gd name="T27" fmla="*/ 611 h 798"/>
                    <a:gd name="T28" fmla="*/ 2726 w 2767"/>
                    <a:gd name="T29" fmla="*/ 612 h 798"/>
                    <a:gd name="T30" fmla="*/ 2726 w 2767"/>
                    <a:gd name="T31" fmla="*/ 675 h 798"/>
                    <a:gd name="T32" fmla="*/ 2257 w 2767"/>
                    <a:gd name="T33" fmla="*/ 707 h 798"/>
                    <a:gd name="T34" fmla="*/ 2288 w 2767"/>
                    <a:gd name="T35" fmla="*/ 735 h 798"/>
                    <a:gd name="T36" fmla="*/ 2419 w 2767"/>
                    <a:gd name="T37" fmla="*/ 769 h 798"/>
                    <a:gd name="T38" fmla="*/ 1789 w 2767"/>
                    <a:gd name="T39" fmla="*/ 798 h 798"/>
                    <a:gd name="T40" fmla="*/ 569 w 2767"/>
                    <a:gd name="T41" fmla="*/ 798 h 798"/>
                    <a:gd name="T42" fmla="*/ 569 w 2767"/>
                    <a:gd name="T43" fmla="*/ 735 h 798"/>
                    <a:gd name="T44" fmla="*/ 640 w 2767"/>
                    <a:gd name="T45" fmla="*/ 735 h 798"/>
                    <a:gd name="T46" fmla="*/ 642 w 2767"/>
                    <a:gd name="T47" fmla="*/ 675 h 798"/>
                    <a:gd name="T48" fmla="*/ 347 w 2767"/>
                    <a:gd name="T49" fmla="*/ 641 h 798"/>
                    <a:gd name="T50" fmla="*/ 674 w 2767"/>
                    <a:gd name="T51" fmla="*/ 611 h 798"/>
                    <a:gd name="T52" fmla="*/ 442 w 2767"/>
                    <a:gd name="T53" fmla="*/ 582 h 798"/>
                    <a:gd name="T54" fmla="*/ 50 w 2767"/>
                    <a:gd name="T55" fmla="*/ 525 h 798"/>
                    <a:gd name="T56" fmla="*/ 150 w 2767"/>
                    <a:gd name="T57" fmla="*/ 491 h 798"/>
                    <a:gd name="T58" fmla="*/ 153 w 2767"/>
                    <a:gd name="T59" fmla="*/ 431 h 798"/>
                    <a:gd name="T60" fmla="*/ 0 w 2767"/>
                    <a:gd name="T61" fmla="*/ 402 h 798"/>
                    <a:gd name="T62" fmla="*/ 375 w 2767"/>
                    <a:gd name="T63" fmla="*/ 367 h 798"/>
                    <a:gd name="T64" fmla="*/ 478 w 2767"/>
                    <a:gd name="T65" fmla="*/ 367 h 798"/>
                    <a:gd name="T66" fmla="*/ 509 w 2767"/>
                    <a:gd name="T67" fmla="*/ 335 h 798"/>
                    <a:gd name="T68" fmla="*/ 12 w 2767"/>
                    <a:gd name="T69" fmla="*/ 278 h 798"/>
                    <a:gd name="T70" fmla="*/ 543 w 2767"/>
                    <a:gd name="T71" fmla="*/ 244 h 798"/>
                    <a:gd name="T72" fmla="*/ 580 w 2767"/>
                    <a:gd name="T73" fmla="*/ 216 h 798"/>
                    <a:gd name="T74" fmla="*/ 497 w 2767"/>
                    <a:gd name="T75" fmla="*/ 187 h 798"/>
                    <a:gd name="T76" fmla="*/ 467 w 2767"/>
                    <a:gd name="T77" fmla="*/ 153 h 798"/>
                    <a:gd name="T78" fmla="*/ 959 w 2767"/>
                    <a:gd name="T79" fmla="*/ 94 h 798"/>
                    <a:gd name="T80" fmla="*/ 29 w 2767"/>
                    <a:gd name="T81" fmla="*/ 63 h 798"/>
                    <a:gd name="T82" fmla="*/ 29 w 2767"/>
                    <a:gd name="T83" fmla="*/ 0 h 798"/>
                    <a:gd name="T84" fmla="*/ 2767 w 2767"/>
                    <a:gd name="T85" fmla="*/ 34 h 798"/>
                    <a:gd name="T86" fmla="*/ 2614 w 2767"/>
                    <a:gd name="T87" fmla="*/ 63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7" h="798">
                      <a:moveTo>
                        <a:pt x="2588" y="92"/>
                      </a:moveTo>
                      <a:cubicBezTo>
                        <a:pt x="2588" y="94"/>
                        <a:pt x="2588" y="94"/>
                        <a:pt x="2588" y="94"/>
                      </a:cubicBezTo>
                      <a:cubicBezTo>
                        <a:pt x="2588" y="110"/>
                        <a:pt x="2601" y="124"/>
                        <a:pt x="2617" y="124"/>
                      </a:cubicBezTo>
                      <a:cubicBezTo>
                        <a:pt x="2688" y="124"/>
                        <a:pt x="2688" y="124"/>
                        <a:pt x="2688" y="124"/>
                      </a:cubicBezTo>
                      <a:cubicBezTo>
                        <a:pt x="2704" y="124"/>
                        <a:pt x="2717" y="137"/>
                        <a:pt x="2717" y="153"/>
                      </a:cubicBezTo>
                      <a:cubicBezTo>
                        <a:pt x="2717" y="158"/>
                        <a:pt x="2717" y="158"/>
                        <a:pt x="2717" y="158"/>
                      </a:cubicBezTo>
                      <a:cubicBezTo>
                        <a:pt x="2717" y="174"/>
                        <a:pt x="2704" y="187"/>
                        <a:pt x="2688" y="187"/>
                      </a:cubicBezTo>
                      <a:cubicBezTo>
                        <a:pt x="2350" y="187"/>
                        <a:pt x="2350" y="187"/>
                        <a:pt x="2350" y="187"/>
                      </a:cubicBezTo>
                      <a:cubicBezTo>
                        <a:pt x="2336" y="188"/>
                        <a:pt x="2325" y="200"/>
                        <a:pt x="2325" y="214"/>
                      </a:cubicBezTo>
                      <a:cubicBezTo>
                        <a:pt x="2325" y="216"/>
                        <a:pt x="2325" y="216"/>
                        <a:pt x="2325" y="216"/>
                      </a:cubicBezTo>
                      <a:cubicBezTo>
                        <a:pt x="2325" y="231"/>
                        <a:pt x="2337" y="244"/>
                        <a:pt x="2352" y="244"/>
                      </a:cubicBezTo>
                      <a:cubicBezTo>
                        <a:pt x="2093" y="244"/>
                        <a:pt x="2093" y="244"/>
                        <a:pt x="2093" y="244"/>
                      </a:cubicBezTo>
                      <a:cubicBezTo>
                        <a:pt x="2093" y="244"/>
                        <a:pt x="2093" y="244"/>
                        <a:pt x="2093" y="244"/>
                      </a:cubicBezTo>
                      <a:cubicBezTo>
                        <a:pt x="2390" y="244"/>
                        <a:pt x="2390" y="244"/>
                        <a:pt x="2390" y="244"/>
                      </a:cubicBezTo>
                      <a:cubicBezTo>
                        <a:pt x="2407" y="244"/>
                        <a:pt x="2420" y="257"/>
                        <a:pt x="2420" y="273"/>
                      </a:cubicBezTo>
                      <a:cubicBezTo>
                        <a:pt x="2420" y="278"/>
                        <a:pt x="2420" y="278"/>
                        <a:pt x="2420" y="278"/>
                      </a:cubicBezTo>
                      <a:cubicBezTo>
                        <a:pt x="2420" y="294"/>
                        <a:pt x="2407" y="307"/>
                        <a:pt x="2390" y="307"/>
                      </a:cubicBezTo>
                      <a:cubicBezTo>
                        <a:pt x="2125" y="307"/>
                        <a:pt x="2125" y="307"/>
                        <a:pt x="2125" y="307"/>
                      </a:cubicBezTo>
                      <a:cubicBezTo>
                        <a:pt x="2111" y="308"/>
                        <a:pt x="2100" y="320"/>
                        <a:pt x="2100" y="335"/>
                      </a:cubicBezTo>
                      <a:cubicBezTo>
                        <a:pt x="2100" y="340"/>
                        <a:pt x="2100" y="340"/>
                        <a:pt x="2100" y="340"/>
                      </a:cubicBezTo>
                      <a:cubicBezTo>
                        <a:pt x="2100" y="355"/>
                        <a:pt x="2112" y="367"/>
                        <a:pt x="2127" y="367"/>
                      </a:cubicBezTo>
                      <a:cubicBezTo>
                        <a:pt x="2141" y="367"/>
                        <a:pt x="2141" y="367"/>
                        <a:pt x="2141" y="367"/>
                      </a:cubicBezTo>
                      <a:cubicBezTo>
                        <a:pt x="2141" y="367"/>
                        <a:pt x="2141" y="367"/>
                        <a:pt x="2141" y="367"/>
                      </a:cubicBezTo>
                      <a:cubicBezTo>
                        <a:pt x="2197" y="367"/>
                        <a:pt x="2197" y="367"/>
                        <a:pt x="2197" y="367"/>
                      </a:cubicBezTo>
                      <a:cubicBezTo>
                        <a:pt x="2198" y="367"/>
                        <a:pt x="2198" y="367"/>
                        <a:pt x="2199" y="367"/>
                      </a:cubicBezTo>
                      <a:cubicBezTo>
                        <a:pt x="2738" y="367"/>
                        <a:pt x="2738" y="367"/>
                        <a:pt x="2738" y="367"/>
                      </a:cubicBezTo>
                      <a:cubicBezTo>
                        <a:pt x="2754" y="367"/>
                        <a:pt x="2767" y="380"/>
                        <a:pt x="2767" y="397"/>
                      </a:cubicBezTo>
                      <a:cubicBezTo>
                        <a:pt x="2767" y="402"/>
                        <a:pt x="2767" y="402"/>
                        <a:pt x="2767" y="402"/>
                      </a:cubicBezTo>
                      <a:cubicBezTo>
                        <a:pt x="2767" y="418"/>
                        <a:pt x="2754" y="431"/>
                        <a:pt x="2738" y="431"/>
                      </a:cubicBezTo>
                      <a:cubicBezTo>
                        <a:pt x="1833" y="431"/>
                        <a:pt x="1833" y="431"/>
                        <a:pt x="1833" y="431"/>
                      </a:cubicBezTo>
                      <a:cubicBezTo>
                        <a:pt x="1819" y="432"/>
                        <a:pt x="1807" y="445"/>
                        <a:pt x="1807" y="460"/>
                      </a:cubicBezTo>
                      <a:cubicBezTo>
                        <a:pt x="1807" y="462"/>
                        <a:pt x="1807" y="462"/>
                        <a:pt x="1807" y="462"/>
                      </a:cubicBezTo>
                      <a:cubicBezTo>
                        <a:pt x="1807" y="478"/>
                        <a:pt x="1820" y="491"/>
                        <a:pt x="1837" y="491"/>
                      </a:cubicBezTo>
                      <a:cubicBezTo>
                        <a:pt x="2270" y="491"/>
                        <a:pt x="2270" y="491"/>
                        <a:pt x="2270" y="491"/>
                      </a:cubicBezTo>
                      <a:cubicBezTo>
                        <a:pt x="2286" y="491"/>
                        <a:pt x="2299" y="504"/>
                        <a:pt x="2299" y="520"/>
                      </a:cubicBezTo>
                      <a:cubicBezTo>
                        <a:pt x="2299" y="525"/>
                        <a:pt x="2299" y="525"/>
                        <a:pt x="2299" y="525"/>
                      </a:cubicBezTo>
                      <a:cubicBezTo>
                        <a:pt x="2299" y="541"/>
                        <a:pt x="2287" y="553"/>
                        <a:pt x="2272" y="554"/>
                      </a:cubicBezTo>
                      <a:cubicBezTo>
                        <a:pt x="2272" y="554"/>
                        <a:pt x="2271" y="554"/>
                        <a:pt x="2270" y="554"/>
                      </a:cubicBezTo>
                      <a:cubicBezTo>
                        <a:pt x="2212" y="554"/>
                        <a:pt x="2212" y="554"/>
                        <a:pt x="2212" y="554"/>
                      </a:cubicBezTo>
                      <a:cubicBezTo>
                        <a:pt x="2198" y="555"/>
                        <a:pt x="2186" y="567"/>
                        <a:pt x="2186" y="582"/>
                      </a:cubicBezTo>
                      <a:cubicBezTo>
                        <a:pt x="2186" y="583"/>
                        <a:pt x="2186" y="583"/>
                        <a:pt x="2186" y="583"/>
                      </a:cubicBezTo>
                      <a:cubicBezTo>
                        <a:pt x="2186" y="599"/>
                        <a:pt x="2199" y="611"/>
                        <a:pt x="2214" y="611"/>
                      </a:cubicBezTo>
                      <a:cubicBezTo>
                        <a:pt x="2223" y="611"/>
                        <a:pt x="2223" y="611"/>
                        <a:pt x="2223" y="611"/>
                      </a:cubicBezTo>
                      <a:cubicBezTo>
                        <a:pt x="2223" y="612"/>
                        <a:pt x="2223" y="612"/>
                        <a:pt x="2223" y="612"/>
                      </a:cubicBezTo>
                      <a:cubicBezTo>
                        <a:pt x="2726" y="612"/>
                        <a:pt x="2726" y="612"/>
                        <a:pt x="2726" y="612"/>
                      </a:cubicBezTo>
                      <a:cubicBezTo>
                        <a:pt x="2742" y="612"/>
                        <a:pt x="2755" y="625"/>
                        <a:pt x="2755" y="641"/>
                      </a:cubicBezTo>
                      <a:cubicBezTo>
                        <a:pt x="2755" y="646"/>
                        <a:pt x="2755" y="646"/>
                        <a:pt x="2755" y="646"/>
                      </a:cubicBezTo>
                      <a:cubicBezTo>
                        <a:pt x="2755" y="662"/>
                        <a:pt x="2742" y="675"/>
                        <a:pt x="2726" y="675"/>
                      </a:cubicBezTo>
                      <a:cubicBezTo>
                        <a:pt x="2283" y="675"/>
                        <a:pt x="2283" y="675"/>
                        <a:pt x="2283" y="675"/>
                      </a:cubicBezTo>
                      <a:cubicBezTo>
                        <a:pt x="2268" y="676"/>
                        <a:pt x="2257" y="688"/>
                        <a:pt x="2257" y="702"/>
                      </a:cubicBezTo>
                      <a:cubicBezTo>
                        <a:pt x="2257" y="707"/>
                        <a:pt x="2257" y="707"/>
                        <a:pt x="2257" y="707"/>
                      </a:cubicBezTo>
                      <a:cubicBezTo>
                        <a:pt x="2257" y="722"/>
                        <a:pt x="2270" y="735"/>
                        <a:pt x="2285" y="735"/>
                      </a:cubicBezTo>
                      <a:cubicBezTo>
                        <a:pt x="2288" y="735"/>
                        <a:pt x="2288" y="735"/>
                        <a:pt x="2288" y="735"/>
                      </a:cubicBezTo>
                      <a:cubicBezTo>
                        <a:pt x="2288" y="735"/>
                        <a:pt x="2288" y="735"/>
                        <a:pt x="2288" y="735"/>
                      </a:cubicBezTo>
                      <a:cubicBezTo>
                        <a:pt x="2390" y="735"/>
                        <a:pt x="2390" y="735"/>
                        <a:pt x="2390" y="735"/>
                      </a:cubicBezTo>
                      <a:cubicBezTo>
                        <a:pt x="2406" y="735"/>
                        <a:pt x="2419" y="748"/>
                        <a:pt x="2419" y="764"/>
                      </a:cubicBezTo>
                      <a:cubicBezTo>
                        <a:pt x="2419" y="769"/>
                        <a:pt x="2419" y="769"/>
                        <a:pt x="2419" y="769"/>
                      </a:cubicBezTo>
                      <a:cubicBezTo>
                        <a:pt x="2419" y="785"/>
                        <a:pt x="2406" y="798"/>
                        <a:pt x="2390" y="798"/>
                      </a:cubicBezTo>
                      <a:cubicBezTo>
                        <a:pt x="1795" y="798"/>
                        <a:pt x="1795" y="798"/>
                        <a:pt x="1795" y="798"/>
                      </a:cubicBezTo>
                      <a:cubicBezTo>
                        <a:pt x="1793" y="798"/>
                        <a:pt x="1791" y="798"/>
                        <a:pt x="1789" y="798"/>
                      </a:cubicBezTo>
                      <a:cubicBezTo>
                        <a:pt x="1170" y="798"/>
                        <a:pt x="1170" y="798"/>
                        <a:pt x="1170" y="798"/>
                      </a:cubicBezTo>
                      <a:cubicBezTo>
                        <a:pt x="1169" y="798"/>
                        <a:pt x="1167" y="798"/>
                        <a:pt x="1165" y="798"/>
                      </a:cubicBezTo>
                      <a:cubicBezTo>
                        <a:pt x="569" y="798"/>
                        <a:pt x="569" y="798"/>
                        <a:pt x="569" y="798"/>
                      </a:cubicBezTo>
                      <a:cubicBezTo>
                        <a:pt x="553" y="798"/>
                        <a:pt x="540" y="785"/>
                        <a:pt x="540" y="769"/>
                      </a:cubicBezTo>
                      <a:cubicBezTo>
                        <a:pt x="540" y="764"/>
                        <a:pt x="540" y="764"/>
                        <a:pt x="540" y="764"/>
                      </a:cubicBezTo>
                      <a:cubicBezTo>
                        <a:pt x="540" y="748"/>
                        <a:pt x="553" y="735"/>
                        <a:pt x="569" y="735"/>
                      </a:cubicBezTo>
                      <a:cubicBezTo>
                        <a:pt x="626" y="735"/>
                        <a:pt x="626" y="735"/>
                        <a:pt x="626" y="735"/>
                      </a:cubicBezTo>
                      <a:cubicBezTo>
                        <a:pt x="626" y="735"/>
                        <a:pt x="626" y="735"/>
                        <a:pt x="626" y="735"/>
                      </a:cubicBezTo>
                      <a:cubicBezTo>
                        <a:pt x="640" y="735"/>
                        <a:pt x="640" y="735"/>
                        <a:pt x="640" y="735"/>
                      </a:cubicBezTo>
                      <a:cubicBezTo>
                        <a:pt x="655" y="735"/>
                        <a:pt x="667" y="722"/>
                        <a:pt x="667" y="707"/>
                      </a:cubicBezTo>
                      <a:cubicBezTo>
                        <a:pt x="667" y="702"/>
                        <a:pt x="667" y="702"/>
                        <a:pt x="667" y="702"/>
                      </a:cubicBezTo>
                      <a:cubicBezTo>
                        <a:pt x="667" y="688"/>
                        <a:pt x="656" y="676"/>
                        <a:pt x="642" y="675"/>
                      </a:cubicBezTo>
                      <a:cubicBezTo>
                        <a:pt x="376" y="675"/>
                        <a:pt x="376" y="675"/>
                        <a:pt x="376" y="675"/>
                      </a:cubicBezTo>
                      <a:cubicBezTo>
                        <a:pt x="360" y="675"/>
                        <a:pt x="347" y="662"/>
                        <a:pt x="347" y="646"/>
                      </a:cubicBezTo>
                      <a:cubicBezTo>
                        <a:pt x="347" y="641"/>
                        <a:pt x="347" y="641"/>
                        <a:pt x="347" y="641"/>
                      </a:cubicBezTo>
                      <a:cubicBezTo>
                        <a:pt x="347" y="625"/>
                        <a:pt x="360" y="612"/>
                        <a:pt x="376" y="612"/>
                      </a:cubicBezTo>
                      <a:cubicBezTo>
                        <a:pt x="674" y="612"/>
                        <a:pt x="674" y="612"/>
                        <a:pt x="674" y="612"/>
                      </a:cubicBezTo>
                      <a:cubicBezTo>
                        <a:pt x="674" y="611"/>
                        <a:pt x="674" y="611"/>
                        <a:pt x="674" y="611"/>
                      </a:cubicBezTo>
                      <a:cubicBezTo>
                        <a:pt x="414" y="611"/>
                        <a:pt x="414" y="611"/>
                        <a:pt x="414" y="611"/>
                      </a:cubicBezTo>
                      <a:cubicBezTo>
                        <a:pt x="430" y="611"/>
                        <a:pt x="442" y="599"/>
                        <a:pt x="442" y="583"/>
                      </a:cubicBezTo>
                      <a:cubicBezTo>
                        <a:pt x="442" y="582"/>
                        <a:pt x="442" y="582"/>
                        <a:pt x="442" y="582"/>
                      </a:cubicBezTo>
                      <a:cubicBezTo>
                        <a:pt x="442" y="567"/>
                        <a:pt x="431" y="555"/>
                        <a:pt x="416" y="554"/>
                      </a:cubicBezTo>
                      <a:cubicBezTo>
                        <a:pt x="79" y="554"/>
                        <a:pt x="79" y="554"/>
                        <a:pt x="79" y="554"/>
                      </a:cubicBezTo>
                      <a:cubicBezTo>
                        <a:pt x="63" y="554"/>
                        <a:pt x="50" y="541"/>
                        <a:pt x="50" y="525"/>
                      </a:cubicBezTo>
                      <a:cubicBezTo>
                        <a:pt x="50" y="520"/>
                        <a:pt x="50" y="520"/>
                        <a:pt x="50" y="520"/>
                      </a:cubicBezTo>
                      <a:cubicBezTo>
                        <a:pt x="50" y="504"/>
                        <a:pt x="63" y="491"/>
                        <a:pt x="79" y="491"/>
                      </a:cubicBezTo>
                      <a:cubicBezTo>
                        <a:pt x="150" y="491"/>
                        <a:pt x="150" y="491"/>
                        <a:pt x="150" y="491"/>
                      </a:cubicBezTo>
                      <a:cubicBezTo>
                        <a:pt x="166" y="491"/>
                        <a:pt x="179" y="478"/>
                        <a:pt x="179" y="462"/>
                      </a:cubicBezTo>
                      <a:cubicBezTo>
                        <a:pt x="179" y="460"/>
                        <a:pt x="179" y="460"/>
                        <a:pt x="179" y="460"/>
                      </a:cubicBezTo>
                      <a:cubicBezTo>
                        <a:pt x="179" y="445"/>
                        <a:pt x="168" y="432"/>
                        <a:pt x="153" y="431"/>
                      </a:cubicBezTo>
                      <a:cubicBezTo>
                        <a:pt x="29" y="431"/>
                        <a:pt x="29" y="431"/>
                        <a:pt x="29" y="431"/>
                      </a:cubicBezTo>
                      <a:cubicBezTo>
                        <a:pt x="28" y="431"/>
                        <a:pt x="27" y="431"/>
                        <a:pt x="26" y="431"/>
                      </a:cubicBezTo>
                      <a:cubicBezTo>
                        <a:pt x="11" y="429"/>
                        <a:pt x="0" y="417"/>
                        <a:pt x="0" y="402"/>
                      </a:cubicBezTo>
                      <a:cubicBezTo>
                        <a:pt x="0" y="397"/>
                        <a:pt x="0" y="397"/>
                        <a:pt x="0" y="397"/>
                      </a:cubicBezTo>
                      <a:cubicBezTo>
                        <a:pt x="0" y="380"/>
                        <a:pt x="13" y="367"/>
                        <a:pt x="29" y="367"/>
                      </a:cubicBezTo>
                      <a:cubicBezTo>
                        <a:pt x="375" y="367"/>
                        <a:pt x="375" y="367"/>
                        <a:pt x="375" y="367"/>
                      </a:cubicBezTo>
                      <a:cubicBezTo>
                        <a:pt x="376" y="367"/>
                        <a:pt x="376" y="367"/>
                        <a:pt x="377" y="367"/>
                      </a:cubicBezTo>
                      <a:cubicBezTo>
                        <a:pt x="478" y="367"/>
                        <a:pt x="478" y="367"/>
                        <a:pt x="478" y="367"/>
                      </a:cubicBezTo>
                      <a:cubicBezTo>
                        <a:pt x="478" y="367"/>
                        <a:pt x="478" y="367"/>
                        <a:pt x="478" y="367"/>
                      </a:cubicBezTo>
                      <a:cubicBezTo>
                        <a:pt x="482" y="367"/>
                        <a:pt x="482" y="367"/>
                        <a:pt x="482" y="367"/>
                      </a:cubicBezTo>
                      <a:cubicBezTo>
                        <a:pt x="497" y="367"/>
                        <a:pt x="509" y="355"/>
                        <a:pt x="509" y="340"/>
                      </a:cubicBezTo>
                      <a:cubicBezTo>
                        <a:pt x="509" y="335"/>
                        <a:pt x="509" y="335"/>
                        <a:pt x="509" y="335"/>
                      </a:cubicBezTo>
                      <a:cubicBezTo>
                        <a:pt x="509" y="320"/>
                        <a:pt x="498" y="308"/>
                        <a:pt x="484" y="307"/>
                      </a:cubicBezTo>
                      <a:cubicBezTo>
                        <a:pt x="41" y="307"/>
                        <a:pt x="41" y="307"/>
                        <a:pt x="41" y="307"/>
                      </a:cubicBezTo>
                      <a:cubicBezTo>
                        <a:pt x="25" y="307"/>
                        <a:pt x="12" y="294"/>
                        <a:pt x="12" y="278"/>
                      </a:cubicBezTo>
                      <a:cubicBezTo>
                        <a:pt x="12" y="273"/>
                        <a:pt x="12" y="273"/>
                        <a:pt x="12" y="273"/>
                      </a:cubicBezTo>
                      <a:cubicBezTo>
                        <a:pt x="12" y="257"/>
                        <a:pt x="25" y="244"/>
                        <a:pt x="41" y="244"/>
                      </a:cubicBezTo>
                      <a:cubicBezTo>
                        <a:pt x="543" y="244"/>
                        <a:pt x="543" y="244"/>
                        <a:pt x="543" y="244"/>
                      </a:cubicBezTo>
                      <a:cubicBezTo>
                        <a:pt x="543" y="244"/>
                        <a:pt x="543" y="244"/>
                        <a:pt x="543" y="244"/>
                      </a:cubicBezTo>
                      <a:cubicBezTo>
                        <a:pt x="553" y="244"/>
                        <a:pt x="553" y="244"/>
                        <a:pt x="553" y="244"/>
                      </a:cubicBezTo>
                      <a:cubicBezTo>
                        <a:pt x="568" y="244"/>
                        <a:pt x="580" y="231"/>
                        <a:pt x="580" y="216"/>
                      </a:cubicBezTo>
                      <a:cubicBezTo>
                        <a:pt x="580" y="214"/>
                        <a:pt x="580" y="214"/>
                        <a:pt x="580" y="214"/>
                      </a:cubicBezTo>
                      <a:cubicBezTo>
                        <a:pt x="580" y="200"/>
                        <a:pt x="569" y="188"/>
                        <a:pt x="555" y="187"/>
                      </a:cubicBezTo>
                      <a:cubicBezTo>
                        <a:pt x="497" y="187"/>
                        <a:pt x="497" y="187"/>
                        <a:pt x="497" y="187"/>
                      </a:cubicBezTo>
                      <a:cubicBezTo>
                        <a:pt x="496" y="187"/>
                        <a:pt x="495" y="187"/>
                        <a:pt x="494" y="187"/>
                      </a:cubicBezTo>
                      <a:cubicBezTo>
                        <a:pt x="479" y="186"/>
                        <a:pt x="467" y="173"/>
                        <a:pt x="467" y="158"/>
                      </a:cubicBezTo>
                      <a:cubicBezTo>
                        <a:pt x="467" y="153"/>
                        <a:pt x="467" y="153"/>
                        <a:pt x="467" y="153"/>
                      </a:cubicBezTo>
                      <a:cubicBezTo>
                        <a:pt x="467" y="137"/>
                        <a:pt x="480" y="124"/>
                        <a:pt x="497" y="124"/>
                      </a:cubicBezTo>
                      <a:cubicBezTo>
                        <a:pt x="930" y="124"/>
                        <a:pt x="930" y="124"/>
                        <a:pt x="930" y="124"/>
                      </a:cubicBezTo>
                      <a:cubicBezTo>
                        <a:pt x="946" y="124"/>
                        <a:pt x="959" y="110"/>
                        <a:pt x="959" y="94"/>
                      </a:cubicBezTo>
                      <a:cubicBezTo>
                        <a:pt x="959" y="92"/>
                        <a:pt x="959" y="92"/>
                        <a:pt x="959" y="92"/>
                      </a:cubicBezTo>
                      <a:cubicBezTo>
                        <a:pt x="959" y="77"/>
                        <a:pt x="948" y="65"/>
                        <a:pt x="933" y="63"/>
                      </a:cubicBezTo>
                      <a:cubicBezTo>
                        <a:pt x="29" y="63"/>
                        <a:pt x="29" y="63"/>
                        <a:pt x="29" y="63"/>
                      </a:cubicBezTo>
                      <a:cubicBezTo>
                        <a:pt x="13" y="63"/>
                        <a:pt x="0" y="50"/>
                        <a:pt x="0" y="34"/>
                      </a:cubicBezTo>
                      <a:cubicBezTo>
                        <a:pt x="0" y="29"/>
                        <a:pt x="0" y="29"/>
                        <a:pt x="0" y="29"/>
                      </a:cubicBezTo>
                      <a:cubicBezTo>
                        <a:pt x="0" y="13"/>
                        <a:pt x="13" y="0"/>
                        <a:pt x="29" y="0"/>
                      </a:cubicBezTo>
                      <a:cubicBezTo>
                        <a:pt x="2738" y="0"/>
                        <a:pt x="2738" y="0"/>
                        <a:pt x="2738" y="0"/>
                      </a:cubicBezTo>
                      <a:cubicBezTo>
                        <a:pt x="2754" y="0"/>
                        <a:pt x="2767" y="13"/>
                        <a:pt x="2767" y="29"/>
                      </a:cubicBezTo>
                      <a:cubicBezTo>
                        <a:pt x="2767" y="34"/>
                        <a:pt x="2767" y="34"/>
                        <a:pt x="2767" y="34"/>
                      </a:cubicBezTo>
                      <a:cubicBezTo>
                        <a:pt x="2767" y="49"/>
                        <a:pt x="2756" y="61"/>
                        <a:pt x="2741" y="63"/>
                      </a:cubicBezTo>
                      <a:cubicBezTo>
                        <a:pt x="2740" y="63"/>
                        <a:pt x="2739" y="63"/>
                        <a:pt x="2738" y="63"/>
                      </a:cubicBezTo>
                      <a:cubicBezTo>
                        <a:pt x="2614" y="63"/>
                        <a:pt x="2614" y="63"/>
                        <a:pt x="2614" y="63"/>
                      </a:cubicBezTo>
                      <a:cubicBezTo>
                        <a:pt x="2599" y="65"/>
                        <a:pt x="2588" y="77"/>
                        <a:pt x="2588" y="92"/>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75" name="Freeform 165">
                  <a:extLst>
                    <a:ext uri="{FF2B5EF4-FFF2-40B4-BE49-F238E27FC236}">
                      <a16:creationId xmlns:a16="http://schemas.microsoft.com/office/drawing/2014/main" id="{A9F60251-3BA9-4BE2-9294-D97398C96B5C}"/>
                    </a:ext>
                  </a:extLst>
                </p:cNvPr>
                <p:cNvSpPr>
                  <a:spLocks/>
                </p:cNvSpPr>
                <p:nvPr/>
              </p:nvSpPr>
              <p:spPr bwMode="auto">
                <a:xfrm>
                  <a:off x="2636838" y="2605088"/>
                  <a:ext cx="636588" cy="187325"/>
                </a:xfrm>
                <a:custGeom>
                  <a:avLst/>
                  <a:gdLst>
                    <a:gd name="T0" fmla="*/ 29 w 213"/>
                    <a:gd name="T1" fmla="*/ 63 h 63"/>
                    <a:gd name="T2" fmla="*/ 184 w 213"/>
                    <a:gd name="T3" fmla="*/ 63 h 63"/>
                    <a:gd name="T4" fmla="*/ 213 w 213"/>
                    <a:gd name="T5" fmla="*/ 34 h 63"/>
                    <a:gd name="T6" fmla="*/ 213 w 213"/>
                    <a:gd name="T7" fmla="*/ 29 h 63"/>
                    <a:gd name="T8" fmla="*/ 184 w 213"/>
                    <a:gd name="T9" fmla="*/ 0 h 63"/>
                    <a:gd name="T10" fmla="*/ 29 w 213"/>
                    <a:gd name="T11" fmla="*/ 0 h 63"/>
                    <a:gd name="T12" fmla="*/ 0 w 213"/>
                    <a:gd name="T13" fmla="*/ 29 h 63"/>
                    <a:gd name="T14" fmla="*/ 0 w 213"/>
                    <a:gd name="T15" fmla="*/ 34 h 63"/>
                    <a:gd name="T16" fmla="*/ 29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29" y="63"/>
                      </a:moveTo>
                      <a:cubicBezTo>
                        <a:pt x="184" y="63"/>
                        <a:pt x="184" y="63"/>
                        <a:pt x="184" y="63"/>
                      </a:cubicBezTo>
                      <a:cubicBezTo>
                        <a:pt x="200" y="63"/>
                        <a:pt x="213" y="50"/>
                        <a:pt x="213" y="34"/>
                      </a:cubicBezTo>
                      <a:cubicBezTo>
                        <a:pt x="213" y="29"/>
                        <a:pt x="213" y="29"/>
                        <a:pt x="213" y="29"/>
                      </a:cubicBezTo>
                      <a:cubicBezTo>
                        <a:pt x="213" y="13"/>
                        <a:pt x="200" y="0"/>
                        <a:pt x="184" y="0"/>
                      </a:cubicBezTo>
                      <a:cubicBezTo>
                        <a:pt x="29" y="0"/>
                        <a:pt x="29" y="0"/>
                        <a:pt x="29" y="0"/>
                      </a:cubicBezTo>
                      <a:cubicBezTo>
                        <a:pt x="13" y="0"/>
                        <a:pt x="0" y="13"/>
                        <a:pt x="0" y="29"/>
                      </a:cubicBezTo>
                      <a:cubicBezTo>
                        <a:pt x="0" y="34"/>
                        <a:pt x="0" y="34"/>
                        <a:pt x="0" y="34"/>
                      </a:cubicBezTo>
                      <a:cubicBezTo>
                        <a:pt x="0" y="50"/>
                        <a:pt x="13" y="63"/>
                        <a:pt x="29"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172" name="Rectangle: Top Corners Rounded 171">
                <a:extLst>
                  <a:ext uri="{FF2B5EF4-FFF2-40B4-BE49-F238E27FC236}">
                    <a16:creationId xmlns:a16="http://schemas.microsoft.com/office/drawing/2014/main" id="{9ECA8938-1890-479F-A00D-84BE09CE1F15}"/>
                  </a:ext>
                </a:extLst>
              </p:cNvPr>
              <p:cNvSpPr/>
              <p:nvPr/>
            </p:nvSpPr>
            <p:spPr>
              <a:xfrm>
                <a:off x="12724036" y="-6260905"/>
                <a:ext cx="6168610" cy="8524047"/>
              </a:xfrm>
              <a:prstGeom prst="round2SameRect">
                <a:avLst>
                  <a:gd name="adj1" fmla="val 6052"/>
                  <a:gd name="adj2" fmla="val 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Rectangle: Rounded Corners 169">
              <a:extLst>
                <a:ext uri="{FF2B5EF4-FFF2-40B4-BE49-F238E27FC236}">
                  <a16:creationId xmlns:a16="http://schemas.microsoft.com/office/drawing/2014/main" id="{49849FC8-219C-4601-B705-2624CF7797C2}"/>
                </a:ext>
              </a:extLst>
            </p:cNvPr>
            <p:cNvSpPr/>
            <p:nvPr/>
          </p:nvSpPr>
          <p:spPr>
            <a:xfrm>
              <a:off x="6311939" y="1526649"/>
              <a:ext cx="2405476" cy="3461539"/>
            </a:xfrm>
            <a:prstGeom prst="roundRect">
              <a:avLst>
                <a:gd name="adj" fmla="val 4449"/>
              </a:avLst>
            </a:prstGeom>
            <a:solidFill>
              <a:schemeClr val="accent2">
                <a:lumMod val="50000"/>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7" name="Group 176">
              <a:extLst>
                <a:ext uri="{FF2B5EF4-FFF2-40B4-BE49-F238E27FC236}">
                  <a16:creationId xmlns:a16="http://schemas.microsoft.com/office/drawing/2014/main" id="{D55FF560-79EC-4A8E-9BD5-EDC46B606DA9}"/>
                </a:ext>
              </a:extLst>
            </p:cNvPr>
            <p:cNvGrpSpPr/>
            <p:nvPr/>
          </p:nvGrpSpPr>
          <p:grpSpPr>
            <a:xfrm>
              <a:off x="9033686" y="1422400"/>
              <a:ext cx="2637842" cy="4025900"/>
              <a:chOff x="12724036" y="-6260905"/>
              <a:chExt cx="6168610" cy="9414591"/>
            </a:xfrm>
            <a:gradFill>
              <a:gsLst>
                <a:gs pos="100000">
                  <a:srgbClr val="3B40A3"/>
                </a:gs>
                <a:gs pos="0">
                  <a:srgbClr val="531B96"/>
                </a:gs>
              </a:gsLst>
              <a:lin ang="2700000" scaled="0"/>
            </a:gradFill>
            <a:effectLst>
              <a:outerShdw blurRad="571500" sx="102000" sy="102000" algn="ctr" rotWithShape="0">
                <a:schemeClr val="accent4">
                  <a:alpha val="28000"/>
                </a:schemeClr>
              </a:outerShdw>
            </a:effectLst>
          </p:grpSpPr>
          <p:grpSp>
            <p:nvGrpSpPr>
              <p:cNvPr id="179" name="Group 178">
                <a:extLst>
                  <a:ext uri="{FF2B5EF4-FFF2-40B4-BE49-F238E27FC236}">
                    <a16:creationId xmlns:a16="http://schemas.microsoft.com/office/drawing/2014/main" id="{5D065F61-6DAF-4588-825A-21450BB042A1}"/>
                  </a:ext>
                </a:extLst>
              </p:cNvPr>
              <p:cNvGrpSpPr/>
              <p:nvPr/>
            </p:nvGrpSpPr>
            <p:grpSpPr>
              <a:xfrm flipH="1" flipV="1">
                <a:off x="12724036" y="1372592"/>
                <a:ext cx="6168610" cy="1781094"/>
                <a:chOff x="1968500" y="2233613"/>
                <a:chExt cx="8258175" cy="2384425"/>
              </a:xfrm>
              <a:grpFill/>
              <a:effectLst/>
            </p:grpSpPr>
            <p:sp>
              <p:nvSpPr>
                <p:cNvPr id="181" name="Freeform 163">
                  <a:extLst>
                    <a:ext uri="{FF2B5EF4-FFF2-40B4-BE49-F238E27FC236}">
                      <a16:creationId xmlns:a16="http://schemas.microsoft.com/office/drawing/2014/main" id="{000A1939-1E80-4BBE-94AC-9948D578E9E8}"/>
                    </a:ext>
                  </a:extLst>
                </p:cNvPr>
                <p:cNvSpPr>
                  <a:spLocks/>
                </p:cNvSpPr>
                <p:nvPr/>
              </p:nvSpPr>
              <p:spPr bwMode="auto">
                <a:xfrm>
                  <a:off x="8921750" y="3700463"/>
                  <a:ext cx="633413" cy="188913"/>
                </a:xfrm>
                <a:custGeom>
                  <a:avLst/>
                  <a:gdLst>
                    <a:gd name="T0" fmla="*/ 183 w 212"/>
                    <a:gd name="T1" fmla="*/ 63 h 63"/>
                    <a:gd name="T2" fmla="*/ 29 w 212"/>
                    <a:gd name="T3" fmla="*/ 63 h 63"/>
                    <a:gd name="T4" fmla="*/ 0 w 212"/>
                    <a:gd name="T5" fmla="*/ 34 h 63"/>
                    <a:gd name="T6" fmla="*/ 0 w 212"/>
                    <a:gd name="T7" fmla="*/ 29 h 63"/>
                    <a:gd name="T8" fmla="*/ 29 w 212"/>
                    <a:gd name="T9" fmla="*/ 0 h 63"/>
                    <a:gd name="T10" fmla="*/ 183 w 212"/>
                    <a:gd name="T11" fmla="*/ 0 h 63"/>
                    <a:gd name="T12" fmla="*/ 212 w 212"/>
                    <a:gd name="T13" fmla="*/ 29 h 63"/>
                    <a:gd name="T14" fmla="*/ 212 w 212"/>
                    <a:gd name="T15" fmla="*/ 34 h 63"/>
                    <a:gd name="T16" fmla="*/ 183 w 21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63">
                      <a:moveTo>
                        <a:pt x="183" y="63"/>
                      </a:moveTo>
                      <a:cubicBezTo>
                        <a:pt x="29" y="63"/>
                        <a:pt x="29" y="63"/>
                        <a:pt x="29" y="63"/>
                      </a:cubicBezTo>
                      <a:cubicBezTo>
                        <a:pt x="13" y="63"/>
                        <a:pt x="0" y="50"/>
                        <a:pt x="0" y="34"/>
                      </a:cubicBezTo>
                      <a:cubicBezTo>
                        <a:pt x="0" y="29"/>
                        <a:pt x="0" y="29"/>
                        <a:pt x="0" y="29"/>
                      </a:cubicBezTo>
                      <a:cubicBezTo>
                        <a:pt x="0" y="13"/>
                        <a:pt x="13" y="0"/>
                        <a:pt x="29" y="0"/>
                      </a:cubicBezTo>
                      <a:cubicBezTo>
                        <a:pt x="183" y="0"/>
                        <a:pt x="183" y="0"/>
                        <a:pt x="183" y="0"/>
                      </a:cubicBezTo>
                      <a:cubicBezTo>
                        <a:pt x="199" y="0"/>
                        <a:pt x="212" y="13"/>
                        <a:pt x="212" y="29"/>
                      </a:cubicBezTo>
                      <a:cubicBezTo>
                        <a:pt x="212" y="34"/>
                        <a:pt x="212" y="34"/>
                        <a:pt x="212" y="34"/>
                      </a:cubicBezTo>
                      <a:cubicBezTo>
                        <a:pt x="212" y="50"/>
                        <a:pt x="199" y="63"/>
                        <a:pt x="183"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82" name="Freeform 164">
                  <a:extLst>
                    <a:ext uri="{FF2B5EF4-FFF2-40B4-BE49-F238E27FC236}">
                      <a16:creationId xmlns:a16="http://schemas.microsoft.com/office/drawing/2014/main" id="{45F8D23D-201A-493C-80AF-C2DB355B22C8}"/>
                    </a:ext>
                  </a:extLst>
                </p:cNvPr>
                <p:cNvSpPr>
                  <a:spLocks/>
                </p:cNvSpPr>
                <p:nvPr/>
              </p:nvSpPr>
              <p:spPr bwMode="auto">
                <a:xfrm>
                  <a:off x="1968500" y="2233613"/>
                  <a:ext cx="8258175" cy="2384425"/>
                </a:xfrm>
                <a:custGeom>
                  <a:avLst/>
                  <a:gdLst>
                    <a:gd name="T0" fmla="*/ 2617 w 2767"/>
                    <a:gd name="T1" fmla="*/ 124 h 798"/>
                    <a:gd name="T2" fmla="*/ 2717 w 2767"/>
                    <a:gd name="T3" fmla="*/ 158 h 798"/>
                    <a:gd name="T4" fmla="*/ 2325 w 2767"/>
                    <a:gd name="T5" fmla="*/ 214 h 798"/>
                    <a:gd name="T6" fmla="*/ 2093 w 2767"/>
                    <a:gd name="T7" fmla="*/ 244 h 798"/>
                    <a:gd name="T8" fmla="*/ 2420 w 2767"/>
                    <a:gd name="T9" fmla="*/ 273 h 798"/>
                    <a:gd name="T10" fmla="*/ 2125 w 2767"/>
                    <a:gd name="T11" fmla="*/ 307 h 798"/>
                    <a:gd name="T12" fmla="*/ 2127 w 2767"/>
                    <a:gd name="T13" fmla="*/ 367 h 798"/>
                    <a:gd name="T14" fmla="*/ 2197 w 2767"/>
                    <a:gd name="T15" fmla="*/ 367 h 798"/>
                    <a:gd name="T16" fmla="*/ 2767 w 2767"/>
                    <a:gd name="T17" fmla="*/ 397 h 798"/>
                    <a:gd name="T18" fmla="*/ 1833 w 2767"/>
                    <a:gd name="T19" fmla="*/ 431 h 798"/>
                    <a:gd name="T20" fmla="*/ 1837 w 2767"/>
                    <a:gd name="T21" fmla="*/ 491 h 798"/>
                    <a:gd name="T22" fmla="*/ 2299 w 2767"/>
                    <a:gd name="T23" fmla="*/ 525 h 798"/>
                    <a:gd name="T24" fmla="*/ 2212 w 2767"/>
                    <a:gd name="T25" fmla="*/ 554 h 798"/>
                    <a:gd name="T26" fmla="*/ 2214 w 2767"/>
                    <a:gd name="T27" fmla="*/ 611 h 798"/>
                    <a:gd name="T28" fmla="*/ 2726 w 2767"/>
                    <a:gd name="T29" fmla="*/ 612 h 798"/>
                    <a:gd name="T30" fmla="*/ 2726 w 2767"/>
                    <a:gd name="T31" fmla="*/ 675 h 798"/>
                    <a:gd name="T32" fmla="*/ 2257 w 2767"/>
                    <a:gd name="T33" fmla="*/ 707 h 798"/>
                    <a:gd name="T34" fmla="*/ 2288 w 2767"/>
                    <a:gd name="T35" fmla="*/ 735 h 798"/>
                    <a:gd name="T36" fmla="*/ 2419 w 2767"/>
                    <a:gd name="T37" fmla="*/ 769 h 798"/>
                    <a:gd name="T38" fmla="*/ 1789 w 2767"/>
                    <a:gd name="T39" fmla="*/ 798 h 798"/>
                    <a:gd name="T40" fmla="*/ 569 w 2767"/>
                    <a:gd name="T41" fmla="*/ 798 h 798"/>
                    <a:gd name="T42" fmla="*/ 569 w 2767"/>
                    <a:gd name="T43" fmla="*/ 735 h 798"/>
                    <a:gd name="T44" fmla="*/ 640 w 2767"/>
                    <a:gd name="T45" fmla="*/ 735 h 798"/>
                    <a:gd name="T46" fmla="*/ 642 w 2767"/>
                    <a:gd name="T47" fmla="*/ 675 h 798"/>
                    <a:gd name="T48" fmla="*/ 347 w 2767"/>
                    <a:gd name="T49" fmla="*/ 641 h 798"/>
                    <a:gd name="T50" fmla="*/ 674 w 2767"/>
                    <a:gd name="T51" fmla="*/ 611 h 798"/>
                    <a:gd name="T52" fmla="*/ 442 w 2767"/>
                    <a:gd name="T53" fmla="*/ 582 h 798"/>
                    <a:gd name="T54" fmla="*/ 50 w 2767"/>
                    <a:gd name="T55" fmla="*/ 525 h 798"/>
                    <a:gd name="T56" fmla="*/ 150 w 2767"/>
                    <a:gd name="T57" fmla="*/ 491 h 798"/>
                    <a:gd name="T58" fmla="*/ 153 w 2767"/>
                    <a:gd name="T59" fmla="*/ 431 h 798"/>
                    <a:gd name="T60" fmla="*/ 0 w 2767"/>
                    <a:gd name="T61" fmla="*/ 402 h 798"/>
                    <a:gd name="T62" fmla="*/ 375 w 2767"/>
                    <a:gd name="T63" fmla="*/ 367 h 798"/>
                    <a:gd name="T64" fmla="*/ 478 w 2767"/>
                    <a:gd name="T65" fmla="*/ 367 h 798"/>
                    <a:gd name="T66" fmla="*/ 509 w 2767"/>
                    <a:gd name="T67" fmla="*/ 335 h 798"/>
                    <a:gd name="T68" fmla="*/ 12 w 2767"/>
                    <a:gd name="T69" fmla="*/ 278 h 798"/>
                    <a:gd name="T70" fmla="*/ 543 w 2767"/>
                    <a:gd name="T71" fmla="*/ 244 h 798"/>
                    <a:gd name="T72" fmla="*/ 580 w 2767"/>
                    <a:gd name="T73" fmla="*/ 216 h 798"/>
                    <a:gd name="T74" fmla="*/ 497 w 2767"/>
                    <a:gd name="T75" fmla="*/ 187 h 798"/>
                    <a:gd name="T76" fmla="*/ 467 w 2767"/>
                    <a:gd name="T77" fmla="*/ 153 h 798"/>
                    <a:gd name="T78" fmla="*/ 959 w 2767"/>
                    <a:gd name="T79" fmla="*/ 94 h 798"/>
                    <a:gd name="T80" fmla="*/ 29 w 2767"/>
                    <a:gd name="T81" fmla="*/ 63 h 798"/>
                    <a:gd name="T82" fmla="*/ 29 w 2767"/>
                    <a:gd name="T83" fmla="*/ 0 h 798"/>
                    <a:gd name="T84" fmla="*/ 2767 w 2767"/>
                    <a:gd name="T85" fmla="*/ 34 h 798"/>
                    <a:gd name="T86" fmla="*/ 2614 w 2767"/>
                    <a:gd name="T87" fmla="*/ 63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7" h="798">
                      <a:moveTo>
                        <a:pt x="2588" y="92"/>
                      </a:moveTo>
                      <a:cubicBezTo>
                        <a:pt x="2588" y="94"/>
                        <a:pt x="2588" y="94"/>
                        <a:pt x="2588" y="94"/>
                      </a:cubicBezTo>
                      <a:cubicBezTo>
                        <a:pt x="2588" y="110"/>
                        <a:pt x="2601" y="124"/>
                        <a:pt x="2617" y="124"/>
                      </a:cubicBezTo>
                      <a:cubicBezTo>
                        <a:pt x="2688" y="124"/>
                        <a:pt x="2688" y="124"/>
                        <a:pt x="2688" y="124"/>
                      </a:cubicBezTo>
                      <a:cubicBezTo>
                        <a:pt x="2704" y="124"/>
                        <a:pt x="2717" y="137"/>
                        <a:pt x="2717" y="153"/>
                      </a:cubicBezTo>
                      <a:cubicBezTo>
                        <a:pt x="2717" y="158"/>
                        <a:pt x="2717" y="158"/>
                        <a:pt x="2717" y="158"/>
                      </a:cubicBezTo>
                      <a:cubicBezTo>
                        <a:pt x="2717" y="174"/>
                        <a:pt x="2704" y="187"/>
                        <a:pt x="2688" y="187"/>
                      </a:cubicBezTo>
                      <a:cubicBezTo>
                        <a:pt x="2350" y="187"/>
                        <a:pt x="2350" y="187"/>
                        <a:pt x="2350" y="187"/>
                      </a:cubicBezTo>
                      <a:cubicBezTo>
                        <a:pt x="2336" y="188"/>
                        <a:pt x="2325" y="200"/>
                        <a:pt x="2325" y="214"/>
                      </a:cubicBezTo>
                      <a:cubicBezTo>
                        <a:pt x="2325" y="216"/>
                        <a:pt x="2325" y="216"/>
                        <a:pt x="2325" y="216"/>
                      </a:cubicBezTo>
                      <a:cubicBezTo>
                        <a:pt x="2325" y="231"/>
                        <a:pt x="2337" y="244"/>
                        <a:pt x="2352" y="244"/>
                      </a:cubicBezTo>
                      <a:cubicBezTo>
                        <a:pt x="2093" y="244"/>
                        <a:pt x="2093" y="244"/>
                        <a:pt x="2093" y="244"/>
                      </a:cubicBezTo>
                      <a:cubicBezTo>
                        <a:pt x="2093" y="244"/>
                        <a:pt x="2093" y="244"/>
                        <a:pt x="2093" y="244"/>
                      </a:cubicBezTo>
                      <a:cubicBezTo>
                        <a:pt x="2390" y="244"/>
                        <a:pt x="2390" y="244"/>
                        <a:pt x="2390" y="244"/>
                      </a:cubicBezTo>
                      <a:cubicBezTo>
                        <a:pt x="2407" y="244"/>
                        <a:pt x="2420" y="257"/>
                        <a:pt x="2420" y="273"/>
                      </a:cubicBezTo>
                      <a:cubicBezTo>
                        <a:pt x="2420" y="278"/>
                        <a:pt x="2420" y="278"/>
                        <a:pt x="2420" y="278"/>
                      </a:cubicBezTo>
                      <a:cubicBezTo>
                        <a:pt x="2420" y="294"/>
                        <a:pt x="2407" y="307"/>
                        <a:pt x="2390" y="307"/>
                      </a:cubicBezTo>
                      <a:cubicBezTo>
                        <a:pt x="2125" y="307"/>
                        <a:pt x="2125" y="307"/>
                        <a:pt x="2125" y="307"/>
                      </a:cubicBezTo>
                      <a:cubicBezTo>
                        <a:pt x="2111" y="308"/>
                        <a:pt x="2100" y="320"/>
                        <a:pt x="2100" y="335"/>
                      </a:cubicBezTo>
                      <a:cubicBezTo>
                        <a:pt x="2100" y="340"/>
                        <a:pt x="2100" y="340"/>
                        <a:pt x="2100" y="340"/>
                      </a:cubicBezTo>
                      <a:cubicBezTo>
                        <a:pt x="2100" y="355"/>
                        <a:pt x="2112" y="367"/>
                        <a:pt x="2127" y="367"/>
                      </a:cubicBezTo>
                      <a:cubicBezTo>
                        <a:pt x="2141" y="367"/>
                        <a:pt x="2141" y="367"/>
                        <a:pt x="2141" y="367"/>
                      </a:cubicBezTo>
                      <a:cubicBezTo>
                        <a:pt x="2141" y="367"/>
                        <a:pt x="2141" y="367"/>
                        <a:pt x="2141" y="367"/>
                      </a:cubicBezTo>
                      <a:cubicBezTo>
                        <a:pt x="2197" y="367"/>
                        <a:pt x="2197" y="367"/>
                        <a:pt x="2197" y="367"/>
                      </a:cubicBezTo>
                      <a:cubicBezTo>
                        <a:pt x="2198" y="367"/>
                        <a:pt x="2198" y="367"/>
                        <a:pt x="2199" y="367"/>
                      </a:cubicBezTo>
                      <a:cubicBezTo>
                        <a:pt x="2738" y="367"/>
                        <a:pt x="2738" y="367"/>
                        <a:pt x="2738" y="367"/>
                      </a:cubicBezTo>
                      <a:cubicBezTo>
                        <a:pt x="2754" y="367"/>
                        <a:pt x="2767" y="380"/>
                        <a:pt x="2767" y="397"/>
                      </a:cubicBezTo>
                      <a:cubicBezTo>
                        <a:pt x="2767" y="402"/>
                        <a:pt x="2767" y="402"/>
                        <a:pt x="2767" y="402"/>
                      </a:cubicBezTo>
                      <a:cubicBezTo>
                        <a:pt x="2767" y="418"/>
                        <a:pt x="2754" y="431"/>
                        <a:pt x="2738" y="431"/>
                      </a:cubicBezTo>
                      <a:cubicBezTo>
                        <a:pt x="1833" y="431"/>
                        <a:pt x="1833" y="431"/>
                        <a:pt x="1833" y="431"/>
                      </a:cubicBezTo>
                      <a:cubicBezTo>
                        <a:pt x="1819" y="432"/>
                        <a:pt x="1807" y="445"/>
                        <a:pt x="1807" y="460"/>
                      </a:cubicBezTo>
                      <a:cubicBezTo>
                        <a:pt x="1807" y="462"/>
                        <a:pt x="1807" y="462"/>
                        <a:pt x="1807" y="462"/>
                      </a:cubicBezTo>
                      <a:cubicBezTo>
                        <a:pt x="1807" y="478"/>
                        <a:pt x="1820" y="491"/>
                        <a:pt x="1837" y="491"/>
                      </a:cubicBezTo>
                      <a:cubicBezTo>
                        <a:pt x="2270" y="491"/>
                        <a:pt x="2270" y="491"/>
                        <a:pt x="2270" y="491"/>
                      </a:cubicBezTo>
                      <a:cubicBezTo>
                        <a:pt x="2286" y="491"/>
                        <a:pt x="2299" y="504"/>
                        <a:pt x="2299" y="520"/>
                      </a:cubicBezTo>
                      <a:cubicBezTo>
                        <a:pt x="2299" y="525"/>
                        <a:pt x="2299" y="525"/>
                        <a:pt x="2299" y="525"/>
                      </a:cubicBezTo>
                      <a:cubicBezTo>
                        <a:pt x="2299" y="541"/>
                        <a:pt x="2287" y="553"/>
                        <a:pt x="2272" y="554"/>
                      </a:cubicBezTo>
                      <a:cubicBezTo>
                        <a:pt x="2272" y="554"/>
                        <a:pt x="2271" y="554"/>
                        <a:pt x="2270" y="554"/>
                      </a:cubicBezTo>
                      <a:cubicBezTo>
                        <a:pt x="2212" y="554"/>
                        <a:pt x="2212" y="554"/>
                        <a:pt x="2212" y="554"/>
                      </a:cubicBezTo>
                      <a:cubicBezTo>
                        <a:pt x="2198" y="555"/>
                        <a:pt x="2186" y="567"/>
                        <a:pt x="2186" y="582"/>
                      </a:cubicBezTo>
                      <a:cubicBezTo>
                        <a:pt x="2186" y="583"/>
                        <a:pt x="2186" y="583"/>
                        <a:pt x="2186" y="583"/>
                      </a:cubicBezTo>
                      <a:cubicBezTo>
                        <a:pt x="2186" y="599"/>
                        <a:pt x="2199" y="611"/>
                        <a:pt x="2214" y="611"/>
                      </a:cubicBezTo>
                      <a:cubicBezTo>
                        <a:pt x="2223" y="611"/>
                        <a:pt x="2223" y="611"/>
                        <a:pt x="2223" y="611"/>
                      </a:cubicBezTo>
                      <a:cubicBezTo>
                        <a:pt x="2223" y="612"/>
                        <a:pt x="2223" y="612"/>
                        <a:pt x="2223" y="612"/>
                      </a:cubicBezTo>
                      <a:cubicBezTo>
                        <a:pt x="2726" y="612"/>
                        <a:pt x="2726" y="612"/>
                        <a:pt x="2726" y="612"/>
                      </a:cubicBezTo>
                      <a:cubicBezTo>
                        <a:pt x="2742" y="612"/>
                        <a:pt x="2755" y="625"/>
                        <a:pt x="2755" y="641"/>
                      </a:cubicBezTo>
                      <a:cubicBezTo>
                        <a:pt x="2755" y="646"/>
                        <a:pt x="2755" y="646"/>
                        <a:pt x="2755" y="646"/>
                      </a:cubicBezTo>
                      <a:cubicBezTo>
                        <a:pt x="2755" y="662"/>
                        <a:pt x="2742" y="675"/>
                        <a:pt x="2726" y="675"/>
                      </a:cubicBezTo>
                      <a:cubicBezTo>
                        <a:pt x="2283" y="675"/>
                        <a:pt x="2283" y="675"/>
                        <a:pt x="2283" y="675"/>
                      </a:cubicBezTo>
                      <a:cubicBezTo>
                        <a:pt x="2268" y="676"/>
                        <a:pt x="2257" y="688"/>
                        <a:pt x="2257" y="702"/>
                      </a:cubicBezTo>
                      <a:cubicBezTo>
                        <a:pt x="2257" y="707"/>
                        <a:pt x="2257" y="707"/>
                        <a:pt x="2257" y="707"/>
                      </a:cubicBezTo>
                      <a:cubicBezTo>
                        <a:pt x="2257" y="722"/>
                        <a:pt x="2270" y="735"/>
                        <a:pt x="2285" y="735"/>
                      </a:cubicBezTo>
                      <a:cubicBezTo>
                        <a:pt x="2288" y="735"/>
                        <a:pt x="2288" y="735"/>
                        <a:pt x="2288" y="735"/>
                      </a:cubicBezTo>
                      <a:cubicBezTo>
                        <a:pt x="2288" y="735"/>
                        <a:pt x="2288" y="735"/>
                        <a:pt x="2288" y="735"/>
                      </a:cubicBezTo>
                      <a:cubicBezTo>
                        <a:pt x="2390" y="735"/>
                        <a:pt x="2390" y="735"/>
                        <a:pt x="2390" y="735"/>
                      </a:cubicBezTo>
                      <a:cubicBezTo>
                        <a:pt x="2406" y="735"/>
                        <a:pt x="2419" y="748"/>
                        <a:pt x="2419" y="764"/>
                      </a:cubicBezTo>
                      <a:cubicBezTo>
                        <a:pt x="2419" y="769"/>
                        <a:pt x="2419" y="769"/>
                        <a:pt x="2419" y="769"/>
                      </a:cubicBezTo>
                      <a:cubicBezTo>
                        <a:pt x="2419" y="785"/>
                        <a:pt x="2406" y="798"/>
                        <a:pt x="2390" y="798"/>
                      </a:cubicBezTo>
                      <a:cubicBezTo>
                        <a:pt x="1795" y="798"/>
                        <a:pt x="1795" y="798"/>
                        <a:pt x="1795" y="798"/>
                      </a:cubicBezTo>
                      <a:cubicBezTo>
                        <a:pt x="1793" y="798"/>
                        <a:pt x="1791" y="798"/>
                        <a:pt x="1789" y="798"/>
                      </a:cubicBezTo>
                      <a:cubicBezTo>
                        <a:pt x="1170" y="798"/>
                        <a:pt x="1170" y="798"/>
                        <a:pt x="1170" y="798"/>
                      </a:cubicBezTo>
                      <a:cubicBezTo>
                        <a:pt x="1169" y="798"/>
                        <a:pt x="1167" y="798"/>
                        <a:pt x="1165" y="798"/>
                      </a:cubicBezTo>
                      <a:cubicBezTo>
                        <a:pt x="569" y="798"/>
                        <a:pt x="569" y="798"/>
                        <a:pt x="569" y="798"/>
                      </a:cubicBezTo>
                      <a:cubicBezTo>
                        <a:pt x="553" y="798"/>
                        <a:pt x="540" y="785"/>
                        <a:pt x="540" y="769"/>
                      </a:cubicBezTo>
                      <a:cubicBezTo>
                        <a:pt x="540" y="764"/>
                        <a:pt x="540" y="764"/>
                        <a:pt x="540" y="764"/>
                      </a:cubicBezTo>
                      <a:cubicBezTo>
                        <a:pt x="540" y="748"/>
                        <a:pt x="553" y="735"/>
                        <a:pt x="569" y="735"/>
                      </a:cubicBezTo>
                      <a:cubicBezTo>
                        <a:pt x="626" y="735"/>
                        <a:pt x="626" y="735"/>
                        <a:pt x="626" y="735"/>
                      </a:cubicBezTo>
                      <a:cubicBezTo>
                        <a:pt x="626" y="735"/>
                        <a:pt x="626" y="735"/>
                        <a:pt x="626" y="735"/>
                      </a:cubicBezTo>
                      <a:cubicBezTo>
                        <a:pt x="640" y="735"/>
                        <a:pt x="640" y="735"/>
                        <a:pt x="640" y="735"/>
                      </a:cubicBezTo>
                      <a:cubicBezTo>
                        <a:pt x="655" y="735"/>
                        <a:pt x="667" y="722"/>
                        <a:pt x="667" y="707"/>
                      </a:cubicBezTo>
                      <a:cubicBezTo>
                        <a:pt x="667" y="702"/>
                        <a:pt x="667" y="702"/>
                        <a:pt x="667" y="702"/>
                      </a:cubicBezTo>
                      <a:cubicBezTo>
                        <a:pt x="667" y="688"/>
                        <a:pt x="656" y="676"/>
                        <a:pt x="642" y="675"/>
                      </a:cubicBezTo>
                      <a:cubicBezTo>
                        <a:pt x="376" y="675"/>
                        <a:pt x="376" y="675"/>
                        <a:pt x="376" y="675"/>
                      </a:cubicBezTo>
                      <a:cubicBezTo>
                        <a:pt x="360" y="675"/>
                        <a:pt x="347" y="662"/>
                        <a:pt x="347" y="646"/>
                      </a:cubicBezTo>
                      <a:cubicBezTo>
                        <a:pt x="347" y="641"/>
                        <a:pt x="347" y="641"/>
                        <a:pt x="347" y="641"/>
                      </a:cubicBezTo>
                      <a:cubicBezTo>
                        <a:pt x="347" y="625"/>
                        <a:pt x="360" y="612"/>
                        <a:pt x="376" y="612"/>
                      </a:cubicBezTo>
                      <a:cubicBezTo>
                        <a:pt x="674" y="612"/>
                        <a:pt x="674" y="612"/>
                        <a:pt x="674" y="612"/>
                      </a:cubicBezTo>
                      <a:cubicBezTo>
                        <a:pt x="674" y="611"/>
                        <a:pt x="674" y="611"/>
                        <a:pt x="674" y="611"/>
                      </a:cubicBezTo>
                      <a:cubicBezTo>
                        <a:pt x="414" y="611"/>
                        <a:pt x="414" y="611"/>
                        <a:pt x="414" y="611"/>
                      </a:cubicBezTo>
                      <a:cubicBezTo>
                        <a:pt x="430" y="611"/>
                        <a:pt x="442" y="599"/>
                        <a:pt x="442" y="583"/>
                      </a:cubicBezTo>
                      <a:cubicBezTo>
                        <a:pt x="442" y="582"/>
                        <a:pt x="442" y="582"/>
                        <a:pt x="442" y="582"/>
                      </a:cubicBezTo>
                      <a:cubicBezTo>
                        <a:pt x="442" y="567"/>
                        <a:pt x="431" y="555"/>
                        <a:pt x="416" y="554"/>
                      </a:cubicBezTo>
                      <a:cubicBezTo>
                        <a:pt x="79" y="554"/>
                        <a:pt x="79" y="554"/>
                        <a:pt x="79" y="554"/>
                      </a:cubicBezTo>
                      <a:cubicBezTo>
                        <a:pt x="63" y="554"/>
                        <a:pt x="50" y="541"/>
                        <a:pt x="50" y="525"/>
                      </a:cubicBezTo>
                      <a:cubicBezTo>
                        <a:pt x="50" y="520"/>
                        <a:pt x="50" y="520"/>
                        <a:pt x="50" y="520"/>
                      </a:cubicBezTo>
                      <a:cubicBezTo>
                        <a:pt x="50" y="504"/>
                        <a:pt x="63" y="491"/>
                        <a:pt x="79" y="491"/>
                      </a:cubicBezTo>
                      <a:cubicBezTo>
                        <a:pt x="150" y="491"/>
                        <a:pt x="150" y="491"/>
                        <a:pt x="150" y="491"/>
                      </a:cubicBezTo>
                      <a:cubicBezTo>
                        <a:pt x="166" y="491"/>
                        <a:pt x="179" y="478"/>
                        <a:pt x="179" y="462"/>
                      </a:cubicBezTo>
                      <a:cubicBezTo>
                        <a:pt x="179" y="460"/>
                        <a:pt x="179" y="460"/>
                        <a:pt x="179" y="460"/>
                      </a:cubicBezTo>
                      <a:cubicBezTo>
                        <a:pt x="179" y="445"/>
                        <a:pt x="168" y="432"/>
                        <a:pt x="153" y="431"/>
                      </a:cubicBezTo>
                      <a:cubicBezTo>
                        <a:pt x="29" y="431"/>
                        <a:pt x="29" y="431"/>
                        <a:pt x="29" y="431"/>
                      </a:cubicBezTo>
                      <a:cubicBezTo>
                        <a:pt x="28" y="431"/>
                        <a:pt x="27" y="431"/>
                        <a:pt x="26" y="431"/>
                      </a:cubicBezTo>
                      <a:cubicBezTo>
                        <a:pt x="11" y="429"/>
                        <a:pt x="0" y="417"/>
                        <a:pt x="0" y="402"/>
                      </a:cubicBezTo>
                      <a:cubicBezTo>
                        <a:pt x="0" y="397"/>
                        <a:pt x="0" y="397"/>
                        <a:pt x="0" y="397"/>
                      </a:cubicBezTo>
                      <a:cubicBezTo>
                        <a:pt x="0" y="380"/>
                        <a:pt x="13" y="367"/>
                        <a:pt x="29" y="367"/>
                      </a:cubicBezTo>
                      <a:cubicBezTo>
                        <a:pt x="375" y="367"/>
                        <a:pt x="375" y="367"/>
                        <a:pt x="375" y="367"/>
                      </a:cubicBezTo>
                      <a:cubicBezTo>
                        <a:pt x="376" y="367"/>
                        <a:pt x="376" y="367"/>
                        <a:pt x="377" y="367"/>
                      </a:cubicBezTo>
                      <a:cubicBezTo>
                        <a:pt x="478" y="367"/>
                        <a:pt x="478" y="367"/>
                        <a:pt x="478" y="367"/>
                      </a:cubicBezTo>
                      <a:cubicBezTo>
                        <a:pt x="478" y="367"/>
                        <a:pt x="478" y="367"/>
                        <a:pt x="478" y="367"/>
                      </a:cubicBezTo>
                      <a:cubicBezTo>
                        <a:pt x="482" y="367"/>
                        <a:pt x="482" y="367"/>
                        <a:pt x="482" y="367"/>
                      </a:cubicBezTo>
                      <a:cubicBezTo>
                        <a:pt x="497" y="367"/>
                        <a:pt x="509" y="355"/>
                        <a:pt x="509" y="340"/>
                      </a:cubicBezTo>
                      <a:cubicBezTo>
                        <a:pt x="509" y="335"/>
                        <a:pt x="509" y="335"/>
                        <a:pt x="509" y="335"/>
                      </a:cubicBezTo>
                      <a:cubicBezTo>
                        <a:pt x="509" y="320"/>
                        <a:pt x="498" y="308"/>
                        <a:pt x="484" y="307"/>
                      </a:cubicBezTo>
                      <a:cubicBezTo>
                        <a:pt x="41" y="307"/>
                        <a:pt x="41" y="307"/>
                        <a:pt x="41" y="307"/>
                      </a:cubicBezTo>
                      <a:cubicBezTo>
                        <a:pt x="25" y="307"/>
                        <a:pt x="12" y="294"/>
                        <a:pt x="12" y="278"/>
                      </a:cubicBezTo>
                      <a:cubicBezTo>
                        <a:pt x="12" y="273"/>
                        <a:pt x="12" y="273"/>
                        <a:pt x="12" y="273"/>
                      </a:cubicBezTo>
                      <a:cubicBezTo>
                        <a:pt x="12" y="257"/>
                        <a:pt x="25" y="244"/>
                        <a:pt x="41" y="244"/>
                      </a:cubicBezTo>
                      <a:cubicBezTo>
                        <a:pt x="543" y="244"/>
                        <a:pt x="543" y="244"/>
                        <a:pt x="543" y="244"/>
                      </a:cubicBezTo>
                      <a:cubicBezTo>
                        <a:pt x="543" y="244"/>
                        <a:pt x="543" y="244"/>
                        <a:pt x="543" y="244"/>
                      </a:cubicBezTo>
                      <a:cubicBezTo>
                        <a:pt x="553" y="244"/>
                        <a:pt x="553" y="244"/>
                        <a:pt x="553" y="244"/>
                      </a:cubicBezTo>
                      <a:cubicBezTo>
                        <a:pt x="568" y="244"/>
                        <a:pt x="580" y="231"/>
                        <a:pt x="580" y="216"/>
                      </a:cubicBezTo>
                      <a:cubicBezTo>
                        <a:pt x="580" y="214"/>
                        <a:pt x="580" y="214"/>
                        <a:pt x="580" y="214"/>
                      </a:cubicBezTo>
                      <a:cubicBezTo>
                        <a:pt x="580" y="200"/>
                        <a:pt x="569" y="188"/>
                        <a:pt x="555" y="187"/>
                      </a:cubicBezTo>
                      <a:cubicBezTo>
                        <a:pt x="497" y="187"/>
                        <a:pt x="497" y="187"/>
                        <a:pt x="497" y="187"/>
                      </a:cubicBezTo>
                      <a:cubicBezTo>
                        <a:pt x="496" y="187"/>
                        <a:pt x="495" y="187"/>
                        <a:pt x="494" y="187"/>
                      </a:cubicBezTo>
                      <a:cubicBezTo>
                        <a:pt x="479" y="186"/>
                        <a:pt x="467" y="173"/>
                        <a:pt x="467" y="158"/>
                      </a:cubicBezTo>
                      <a:cubicBezTo>
                        <a:pt x="467" y="153"/>
                        <a:pt x="467" y="153"/>
                        <a:pt x="467" y="153"/>
                      </a:cubicBezTo>
                      <a:cubicBezTo>
                        <a:pt x="467" y="137"/>
                        <a:pt x="480" y="124"/>
                        <a:pt x="497" y="124"/>
                      </a:cubicBezTo>
                      <a:cubicBezTo>
                        <a:pt x="930" y="124"/>
                        <a:pt x="930" y="124"/>
                        <a:pt x="930" y="124"/>
                      </a:cubicBezTo>
                      <a:cubicBezTo>
                        <a:pt x="946" y="124"/>
                        <a:pt x="959" y="110"/>
                        <a:pt x="959" y="94"/>
                      </a:cubicBezTo>
                      <a:cubicBezTo>
                        <a:pt x="959" y="92"/>
                        <a:pt x="959" y="92"/>
                        <a:pt x="959" y="92"/>
                      </a:cubicBezTo>
                      <a:cubicBezTo>
                        <a:pt x="959" y="77"/>
                        <a:pt x="948" y="65"/>
                        <a:pt x="933" y="63"/>
                      </a:cubicBezTo>
                      <a:cubicBezTo>
                        <a:pt x="29" y="63"/>
                        <a:pt x="29" y="63"/>
                        <a:pt x="29" y="63"/>
                      </a:cubicBezTo>
                      <a:cubicBezTo>
                        <a:pt x="13" y="63"/>
                        <a:pt x="0" y="50"/>
                        <a:pt x="0" y="34"/>
                      </a:cubicBezTo>
                      <a:cubicBezTo>
                        <a:pt x="0" y="29"/>
                        <a:pt x="0" y="29"/>
                        <a:pt x="0" y="29"/>
                      </a:cubicBezTo>
                      <a:cubicBezTo>
                        <a:pt x="0" y="13"/>
                        <a:pt x="13" y="0"/>
                        <a:pt x="29" y="0"/>
                      </a:cubicBezTo>
                      <a:cubicBezTo>
                        <a:pt x="2738" y="0"/>
                        <a:pt x="2738" y="0"/>
                        <a:pt x="2738" y="0"/>
                      </a:cubicBezTo>
                      <a:cubicBezTo>
                        <a:pt x="2754" y="0"/>
                        <a:pt x="2767" y="13"/>
                        <a:pt x="2767" y="29"/>
                      </a:cubicBezTo>
                      <a:cubicBezTo>
                        <a:pt x="2767" y="34"/>
                        <a:pt x="2767" y="34"/>
                        <a:pt x="2767" y="34"/>
                      </a:cubicBezTo>
                      <a:cubicBezTo>
                        <a:pt x="2767" y="49"/>
                        <a:pt x="2756" y="61"/>
                        <a:pt x="2741" y="63"/>
                      </a:cubicBezTo>
                      <a:cubicBezTo>
                        <a:pt x="2740" y="63"/>
                        <a:pt x="2739" y="63"/>
                        <a:pt x="2738" y="63"/>
                      </a:cubicBezTo>
                      <a:cubicBezTo>
                        <a:pt x="2614" y="63"/>
                        <a:pt x="2614" y="63"/>
                        <a:pt x="2614" y="63"/>
                      </a:cubicBezTo>
                      <a:cubicBezTo>
                        <a:pt x="2599" y="65"/>
                        <a:pt x="2588" y="77"/>
                        <a:pt x="2588" y="92"/>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83" name="Freeform 165">
                  <a:extLst>
                    <a:ext uri="{FF2B5EF4-FFF2-40B4-BE49-F238E27FC236}">
                      <a16:creationId xmlns:a16="http://schemas.microsoft.com/office/drawing/2014/main" id="{FBA5E4C5-E037-4928-BC29-93BCDC2A1023}"/>
                    </a:ext>
                  </a:extLst>
                </p:cNvPr>
                <p:cNvSpPr>
                  <a:spLocks/>
                </p:cNvSpPr>
                <p:nvPr/>
              </p:nvSpPr>
              <p:spPr bwMode="auto">
                <a:xfrm>
                  <a:off x="2636838" y="2605088"/>
                  <a:ext cx="636588" cy="187325"/>
                </a:xfrm>
                <a:custGeom>
                  <a:avLst/>
                  <a:gdLst>
                    <a:gd name="T0" fmla="*/ 29 w 213"/>
                    <a:gd name="T1" fmla="*/ 63 h 63"/>
                    <a:gd name="T2" fmla="*/ 184 w 213"/>
                    <a:gd name="T3" fmla="*/ 63 h 63"/>
                    <a:gd name="T4" fmla="*/ 213 w 213"/>
                    <a:gd name="T5" fmla="*/ 34 h 63"/>
                    <a:gd name="T6" fmla="*/ 213 w 213"/>
                    <a:gd name="T7" fmla="*/ 29 h 63"/>
                    <a:gd name="T8" fmla="*/ 184 w 213"/>
                    <a:gd name="T9" fmla="*/ 0 h 63"/>
                    <a:gd name="T10" fmla="*/ 29 w 213"/>
                    <a:gd name="T11" fmla="*/ 0 h 63"/>
                    <a:gd name="T12" fmla="*/ 0 w 213"/>
                    <a:gd name="T13" fmla="*/ 29 h 63"/>
                    <a:gd name="T14" fmla="*/ 0 w 213"/>
                    <a:gd name="T15" fmla="*/ 34 h 63"/>
                    <a:gd name="T16" fmla="*/ 29 w 21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63">
                      <a:moveTo>
                        <a:pt x="29" y="63"/>
                      </a:moveTo>
                      <a:cubicBezTo>
                        <a:pt x="184" y="63"/>
                        <a:pt x="184" y="63"/>
                        <a:pt x="184" y="63"/>
                      </a:cubicBezTo>
                      <a:cubicBezTo>
                        <a:pt x="200" y="63"/>
                        <a:pt x="213" y="50"/>
                        <a:pt x="213" y="34"/>
                      </a:cubicBezTo>
                      <a:cubicBezTo>
                        <a:pt x="213" y="29"/>
                        <a:pt x="213" y="29"/>
                        <a:pt x="213" y="29"/>
                      </a:cubicBezTo>
                      <a:cubicBezTo>
                        <a:pt x="213" y="13"/>
                        <a:pt x="200" y="0"/>
                        <a:pt x="184" y="0"/>
                      </a:cubicBezTo>
                      <a:cubicBezTo>
                        <a:pt x="29" y="0"/>
                        <a:pt x="29" y="0"/>
                        <a:pt x="29" y="0"/>
                      </a:cubicBezTo>
                      <a:cubicBezTo>
                        <a:pt x="13" y="0"/>
                        <a:pt x="0" y="13"/>
                        <a:pt x="0" y="29"/>
                      </a:cubicBezTo>
                      <a:cubicBezTo>
                        <a:pt x="0" y="34"/>
                        <a:pt x="0" y="34"/>
                        <a:pt x="0" y="34"/>
                      </a:cubicBezTo>
                      <a:cubicBezTo>
                        <a:pt x="0" y="50"/>
                        <a:pt x="13" y="63"/>
                        <a:pt x="29" y="63"/>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180" name="Rectangle: Top Corners Rounded 179">
                <a:extLst>
                  <a:ext uri="{FF2B5EF4-FFF2-40B4-BE49-F238E27FC236}">
                    <a16:creationId xmlns:a16="http://schemas.microsoft.com/office/drawing/2014/main" id="{6B75D51E-BA00-4866-8D52-4B37DC30DFA5}"/>
                  </a:ext>
                </a:extLst>
              </p:cNvPr>
              <p:cNvSpPr/>
              <p:nvPr/>
            </p:nvSpPr>
            <p:spPr>
              <a:xfrm>
                <a:off x="12724036" y="-6260905"/>
                <a:ext cx="6168610" cy="8524047"/>
              </a:xfrm>
              <a:prstGeom prst="round2SameRect">
                <a:avLst>
                  <a:gd name="adj1" fmla="val 6052"/>
                  <a:gd name="adj2" fmla="val 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8" name="Rectangle: Rounded Corners 177">
              <a:extLst>
                <a:ext uri="{FF2B5EF4-FFF2-40B4-BE49-F238E27FC236}">
                  <a16:creationId xmlns:a16="http://schemas.microsoft.com/office/drawing/2014/main" id="{E5631253-813D-46B6-A90E-241544A15ACB}"/>
                </a:ext>
              </a:extLst>
            </p:cNvPr>
            <p:cNvSpPr/>
            <p:nvPr/>
          </p:nvSpPr>
          <p:spPr>
            <a:xfrm>
              <a:off x="9149869" y="1526649"/>
              <a:ext cx="2405476" cy="3461539"/>
            </a:xfrm>
            <a:prstGeom prst="roundRect">
              <a:avLst>
                <a:gd name="adj" fmla="val 4449"/>
              </a:avLst>
            </a:prstGeom>
            <a:solidFill>
              <a:schemeClr val="accent2">
                <a:lumMod val="50000"/>
                <a:alpha val="29000"/>
              </a:schemeClr>
            </a:solidFill>
            <a:ln>
              <a:noFill/>
            </a:ln>
            <a:effectLst>
              <a:outerShdw blurRad="215900" sx="102000" sy="102000" algn="ctr" rotWithShape="0">
                <a:schemeClr val="bg1">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2" name="Group 191">
              <a:extLst>
                <a:ext uri="{FF2B5EF4-FFF2-40B4-BE49-F238E27FC236}">
                  <a16:creationId xmlns:a16="http://schemas.microsoft.com/office/drawing/2014/main" id="{5759ADEB-9FCE-464A-A342-F3020C33E727}"/>
                </a:ext>
              </a:extLst>
            </p:cNvPr>
            <p:cNvGrpSpPr/>
            <p:nvPr/>
          </p:nvGrpSpPr>
          <p:grpSpPr>
            <a:xfrm>
              <a:off x="3673486" y="1778013"/>
              <a:ext cx="2041514" cy="2487607"/>
              <a:chOff x="3673486" y="1778013"/>
              <a:chExt cx="2041514" cy="2487607"/>
            </a:xfrm>
          </p:grpSpPr>
          <p:grpSp>
            <p:nvGrpSpPr>
              <p:cNvPr id="191" name="Group 190">
                <a:extLst>
                  <a:ext uri="{FF2B5EF4-FFF2-40B4-BE49-F238E27FC236}">
                    <a16:creationId xmlns:a16="http://schemas.microsoft.com/office/drawing/2014/main" id="{7F94F5E5-2CB4-4917-9153-D45E4F12391C}"/>
                  </a:ext>
                </a:extLst>
              </p:cNvPr>
              <p:cNvGrpSpPr/>
              <p:nvPr/>
            </p:nvGrpSpPr>
            <p:grpSpPr>
              <a:xfrm>
                <a:off x="3673486" y="1778013"/>
                <a:ext cx="1952614" cy="935032"/>
                <a:chOff x="3673486" y="1778013"/>
                <a:chExt cx="1952614" cy="935032"/>
              </a:xfrm>
            </p:grpSpPr>
            <p:sp>
              <p:nvSpPr>
                <p:cNvPr id="165" name="Rectangle 164">
                  <a:extLst>
                    <a:ext uri="{FF2B5EF4-FFF2-40B4-BE49-F238E27FC236}">
                      <a16:creationId xmlns:a16="http://schemas.microsoft.com/office/drawing/2014/main" id="{BEA538BA-4878-44FD-91D3-3EC0D8CAD490}"/>
                    </a:ext>
                  </a:extLst>
                </p:cNvPr>
                <p:cNvSpPr/>
                <p:nvPr/>
              </p:nvSpPr>
              <p:spPr>
                <a:xfrm>
                  <a:off x="3673486" y="1778013"/>
                  <a:ext cx="1364499" cy="246221"/>
                </a:xfrm>
                <a:prstGeom prst="rect">
                  <a:avLst/>
                </a:prstGeom>
              </p:spPr>
              <p:txBody>
                <a:bodyPr wrap="square" lIns="0" tIns="0" rIns="0" bIns="0">
                  <a:spAutoFit/>
                </a:bodyPr>
                <a:lstStyle/>
                <a:p>
                  <a:r>
                    <a:rPr lang="en-US" sz="1600" b="1" dirty="0">
                      <a:gradFill>
                        <a:gsLst>
                          <a:gs pos="0">
                            <a:srgbClr val="F5748A"/>
                          </a:gs>
                          <a:gs pos="100000">
                            <a:schemeClr val="tx2"/>
                          </a:gs>
                        </a:gsLst>
                        <a:lin ang="2700000" scaled="0"/>
                      </a:gradFill>
                    </a:rPr>
                    <a:t>GRADE 1</a:t>
                  </a:r>
                </a:p>
              </p:txBody>
            </p:sp>
            <p:sp>
              <p:nvSpPr>
                <p:cNvPr id="185" name="Rectangle 184">
                  <a:extLst>
                    <a:ext uri="{FF2B5EF4-FFF2-40B4-BE49-F238E27FC236}">
                      <a16:creationId xmlns:a16="http://schemas.microsoft.com/office/drawing/2014/main" id="{F76C8E19-13C8-4EE1-821D-316DD6BB1BA5}"/>
                    </a:ext>
                  </a:extLst>
                </p:cNvPr>
                <p:cNvSpPr/>
                <p:nvPr/>
              </p:nvSpPr>
              <p:spPr>
                <a:xfrm flipH="1">
                  <a:off x="3673486" y="2066714"/>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cxnSp>
            <p:nvCxnSpPr>
              <p:cNvPr id="186" name="Straight Connector 185">
                <a:extLst>
                  <a:ext uri="{FF2B5EF4-FFF2-40B4-BE49-F238E27FC236}">
                    <a16:creationId xmlns:a16="http://schemas.microsoft.com/office/drawing/2014/main" id="{3B820BC9-5E38-4D69-9DBB-A1337F15C5F4}"/>
                  </a:ext>
                </a:extLst>
              </p:cNvPr>
              <p:cNvCxnSpPr>
                <a:cxnSpLocks/>
              </p:cNvCxnSpPr>
              <p:nvPr/>
            </p:nvCxnSpPr>
            <p:spPr>
              <a:xfrm>
                <a:off x="3685224" y="2874179"/>
                <a:ext cx="2029776"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nvGrpSpPr>
              <p:cNvPr id="190" name="Group 189">
                <a:extLst>
                  <a:ext uri="{FF2B5EF4-FFF2-40B4-BE49-F238E27FC236}">
                    <a16:creationId xmlns:a16="http://schemas.microsoft.com/office/drawing/2014/main" id="{C042BE70-0DE2-4323-9D8C-2B91CC491505}"/>
                  </a:ext>
                </a:extLst>
              </p:cNvPr>
              <p:cNvGrpSpPr/>
              <p:nvPr/>
            </p:nvGrpSpPr>
            <p:grpSpPr>
              <a:xfrm>
                <a:off x="3673486" y="3035313"/>
                <a:ext cx="2041514" cy="1230307"/>
                <a:chOff x="3673486" y="3035313"/>
                <a:chExt cx="2041514" cy="1230307"/>
              </a:xfrm>
            </p:grpSpPr>
            <p:sp>
              <p:nvSpPr>
                <p:cNvPr id="188" name="Rectangle 187">
                  <a:extLst>
                    <a:ext uri="{FF2B5EF4-FFF2-40B4-BE49-F238E27FC236}">
                      <a16:creationId xmlns:a16="http://schemas.microsoft.com/office/drawing/2014/main" id="{E56835A3-9EA1-4588-9BD6-40E61EE69B83}"/>
                    </a:ext>
                  </a:extLst>
                </p:cNvPr>
                <p:cNvSpPr/>
                <p:nvPr/>
              </p:nvSpPr>
              <p:spPr>
                <a:xfrm>
                  <a:off x="3673486" y="3035313"/>
                  <a:ext cx="2041514" cy="553998"/>
                </a:xfrm>
                <a:prstGeom prst="rect">
                  <a:avLst/>
                </a:prstGeom>
              </p:spPr>
              <p:txBody>
                <a:bodyPr wrap="square" lIns="0" tIns="0" rIns="0" bIns="0">
                  <a:spAutoFit/>
                </a:bodyPr>
                <a:lstStyle/>
                <a:p>
                  <a:r>
                    <a:rPr lang="en-US" sz="3600" b="1" dirty="0">
                      <a:gradFill>
                        <a:gsLst>
                          <a:gs pos="0">
                            <a:srgbClr val="F5748A"/>
                          </a:gs>
                          <a:gs pos="100000">
                            <a:schemeClr val="tx2"/>
                          </a:gs>
                        </a:gsLst>
                        <a:lin ang="2700000" scaled="0"/>
                      </a:gradFill>
                    </a:rPr>
                    <a:t>$00.00</a:t>
                  </a:r>
                </a:p>
              </p:txBody>
            </p:sp>
            <p:sp>
              <p:nvSpPr>
                <p:cNvPr id="189" name="Rectangle 188">
                  <a:extLst>
                    <a:ext uri="{FF2B5EF4-FFF2-40B4-BE49-F238E27FC236}">
                      <a16:creationId xmlns:a16="http://schemas.microsoft.com/office/drawing/2014/main" id="{AEDEC2D9-3579-4950-A20F-B0460C700DB9}"/>
                    </a:ext>
                  </a:extLst>
                </p:cNvPr>
                <p:cNvSpPr/>
                <p:nvPr/>
              </p:nvSpPr>
              <p:spPr>
                <a:xfrm flipH="1">
                  <a:off x="3673486" y="3619289"/>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grpSp>
        <p:grpSp>
          <p:nvGrpSpPr>
            <p:cNvPr id="193" name="Group 192">
              <a:extLst>
                <a:ext uri="{FF2B5EF4-FFF2-40B4-BE49-F238E27FC236}">
                  <a16:creationId xmlns:a16="http://schemas.microsoft.com/office/drawing/2014/main" id="{5B85F208-7A50-4EE9-B975-DF0CCABDEE47}"/>
                </a:ext>
              </a:extLst>
            </p:cNvPr>
            <p:cNvGrpSpPr/>
            <p:nvPr/>
          </p:nvGrpSpPr>
          <p:grpSpPr>
            <a:xfrm>
              <a:off x="6493920" y="1778013"/>
              <a:ext cx="2041514" cy="2487607"/>
              <a:chOff x="3673486" y="1778013"/>
              <a:chExt cx="2041514" cy="2487607"/>
            </a:xfrm>
          </p:grpSpPr>
          <p:grpSp>
            <p:nvGrpSpPr>
              <p:cNvPr id="194" name="Group 193">
                <a:extLst>
                  <a:ext uri="{FF2B5EF4-FFF2-40B4-BE49-F238E27FC236}">
                    <a16:creationId xmlns:a16="http://schemas.microsoft.com/office/drawing/2014/main" id="{879D322A-5D84-4989-93C9-C15CE723B14D}"/>
                  </a:ext>
                </a:extLst>
              </p:cNvPr>
              <p:cNvGrpSpPr/>
              <p:nvPr/>
            </p:nvGrpSpPr>
            <p:grpSpPr>
              <a:xfrm>
                <a:off x="3673486" y="1778013"/>
                <a:ext cx="1952614" cy="935032"/>
                <a:chOff x="3673486" y="1778013"/>
                <a:chExt cx="1952614" cy="935032"/>
              </a:xfrm>
            </p:grpSpPr>
            <p:sp>
              <p:nvSpPr>
                <p:cNvPr id="199" name="Rectangle 198">
                  <a:extLst>
                    <a:ext uri="{FF2B5EF4-FFF2-40B4-BE49-F238E27FC236}">
                      <a16:creationId xmlns:a16="http://schemas.microsoft.com/office/drawing/2014/main" id="{45F0F4E7-F874-4694-894D-DB68CD57E8B4}"/>
                    </a:ext>
                  </a:extLst>
                </p:cNvPr>
                <p:cNvSpPr/>
                <p:nvPr/>
              </p:nvSpPr>
              <p:spPr>
                <a:xfrm>
                  <a:off x="3673486" y="1778013"/>
                  <a:ext cx="1364499" cy="246221"/>
                </a:xfrm>
                <a:prstGeom prst="rect">
                  <a:avLst/>
                </a:prstGeom>
              </p:spPr>
              <p:txBody>
                <a:bodyPr wrap="square" lIns="0" tIns="0" rIns="0" bIns="0">
                  <a:spAutoFit/>
                </a:bodyPr>
                <a:lstStyle/>
                <a:p>
                  <a:r>
                    <a:rPr lang="en-US" sz="1600" b="1" dirty="0">
                      <a:gradFill>
                        <a:gsLst>
                          <a:gs pos="0">
                            <a:srgbClr val="F5748A"/>
                          </a:gs>
                          <a:gs pos="100000">
                            <a:schemeClr val="tx2"/>
                          </a:gs>
                        </a:gsLst>
                        <a:lin ang="2700000" scaled="0"/>
                      </a:gradFill>
                    </a:rPr>
                    <a:t>GRADE 2</a:t>
                  </a:r>
                </a:p>
              </p:txBody>
            </p:sp>
            <p:sp>
              <p:nvSpPr>
                <p:cNvPr id="200" name="Rectangle 199">
                  <a:extLst>
                    <a:ext uri="{FF2B5EF4-FFF2-40B4-BE49-F238E27FC236}">
                      <a16:creationId xmlns:a16="http://schemas.microsoft.com/office/drawing/2014/main" id="{F480FE05-0797-4BE1-A8DD-901246C147F2}"/>
                    </a:ext>
                  </a:extLst>
                </p:cNvPr>
                <p:cNvSpPr/>
                <p:nvPr/>
              </p:nvSpPr>
              <p:spPr>
                <a:xfrm flipH="1">
                  <a:off x="3673486" y="2066714"/>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cxnSp>
            <p:nvCxnSpPr>
              <p:cNvPr id="195" name="Straight Connector 194">
                <a:extLst>
                  <a:ext uri="{FF2B5EF4-FFF2-40B4-BE49-F238E27FC236}">
                    <a16:creationId xmlns:a16="http://schemas.microsoft.com/office/drawing/2014/main" id="{AF0AA1BD-4693-45DA-B68B-0610AACBF045}"/>
                  </a:ext>
                </a:extLst>
              </p:cNvPr>
              <p:cNvCxnSpPr>
                <a:cxnSpLocks/>
              </p:cNvCxnSpPr>
              <p:nvPr/>
            </p:nvCxnSpPr>
            <p:spPr>
              <a:xfrm>
                <a:off x="3685224" y="2874179"/>
                <a:ext cx="2029776"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EA84335A-213B-4705-A1AD-1444A31883A7}"/>
                  </a:ext>
                </a:extLst>
              </p:cNvPr>
              <p:cNvGrpSpPr/>
              <p:nvPr/>
            </p:nvGrpSpPr>
            <p:grpSpPr>
              <a:xfrm>
                <a:off x="3673486" y="3035313"/>
                <a:ext cx="2041514" cy="1230307"/>
                <a:chOff x="3673486" y="3035313"/>
                <a:chExt cx="2041514" cy="1230307"/>
              </a:xfrm>
            </p:grpSpPr>
            <p:sp>
              <p:nvSpPr>
                <p:cNvPr id="197" name="Rectangle 196">
                  <a:extLst>
                    <a:ext uri="{FF2B5EF4-FFF2-40B4-BE49-F238E27FC236}">
                      <a16:creationId xmlns:a16="http://schemas.microsoft.com/office/drawing/2014/main" id="{DC73CB09-E940-4D5A-AED4-06FF80EAF6DD}"/>
                    </a:ext>
                  </a:extLst>
                </p:cNvPr>
                <p:cNvSpPr/>
                <p:nvPr/>
              </p:nvSpPr>
              <p:spPr>
                <a:xfrm>
                  <a:off x="3673486" y="3035313"/>
                  <a:ext cx="2041514" cy="553998"/>
                </a:xfrm>
                <a:prstGeom prst="rect">
                  <a:avLst/>
                </a:prstGeom>
              </p:spPr>
              <p:txBody>
                <a:bodyPr wrap="square" lIns="0" tIns="0" rIns="0" bIns="0">
                  <a:spAutoFit/>
                </a:bodyPr>
                <a:lstStyle/>
                <a:p>
                  <a:r>
                    <a:rPr lang="en-US" sz="3600" b="1" dirty="0">
                      <a:gradFill>
                        <a:gsLst>
                          <a:gs pos="0">
                            <a:srgbClr val="F5748A"/>
                          </a:gs>
                          <a:gs pos="100000">
                            <a:schemeClr val="tx2"/>
                          </a:gs>
                        </a:gsLst>
                        <a:lin ang="2700000" scaled="0"/>
                      </a:gradFill>
                    </a:rPr>
                    <a:t>$00.00</a:t>
                  </a:r>
                </a:p>
              </p:txBody>
            </p:sp>
            <p:sp>
              <p:nvSpPr>
                <p:cNvPr id="198" name="Rectangle 197">
                  <a:extLst>
                    <a:ext uri="{FF2B5EF4-FFF2-40B4-BE49-F238E27FC236}">
                      <a16:creationId xmlns:a16="http://schemas.microsoft.com/office/drawing/2014/main" id="{34574E1A-860D-4168-AC25-987FED163DD4}"/>
                    </a:ext>
                  </a:extLst>
                </p:cNvPr>
                <p:cNvSpPr/>
                <p:nvPr/>
              </p:nvSpPr>
              <p:spPr>
                <a:xfrm flipH="1">
                  <a:off x="3673486" y="3619289"/>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grpSp>
        <p:grpSp>
          <p:nvGrpSpPr>
            <p:cNvPr id="201" name="Group 200">
              <a:extLst>
                <a:ext uri="{FF2B5EF4-FFF2-40B4-BE49-F238E27FC236}">
                  <a16:creationId xmlns:a16="http://schemas.microsoft.com/office/drawing/2014/main" id="{844A9523-C20B-4198-8434-706F20612D1F}"/>
                </a:ext>
              </a:extLst>
            </p:cNvPr>
            <p:cNvGrpSpPr/>
            <p:nvPr/>
          </p:nvGrpSpPr>
          <p:grpSpPr>
            <a:xfrm>
              <a:off x="9331850" y="1778013"/>
              <a:ext cx="2041514" cy="2487607"/>
              <a:chOff x="3673486" y="1778013"/>
              <a:chExt cx="2041514" cy="2487607"/>
            </a:xfrm>
          </p:grpSpPr>
          <p:grpSp>
            <p:nvGrpSpPr>
              <p:cNvPr id="202" name="Group 201">
                <a:extLst>
                  <a:ext uri="{FF2B5EF4-FFF2-40B4-BE49-F238E27FC236}">
                    <a16:creationId xmlns:a16="http://schemas.microsoft.com/office/drawing/2014/main" id="{0BA22378-3387-4D6A-8DAF-EBFA6EC84E3F}"/>
                  </a:ext>
                </a:extLst>
              </p:cNvPr>
              <p:cNvGrpSpPr/>
              <p:nvPr/>
            </p:nvGrpSpPr>
            <p:grpSpPr>
              <a:xfrm>
                <a:off x="3673486" y="1778013"/>
                <a:ext cx="1952614" cy="935032"/>
                <a:chOff x="3673486" y="1778013"/>
                <a:chExt cx="1952614" cy="935032"/>
              </a:xfrm>
            </p:grpSpPr>
            <p:sp>
              <p:nvSpPr>
                <p:cNvPr id="207" name="Rectangle 206">
                  <a:extLst>
                    <a:ext uri="{FF2B5EF4-FFF2-40B4-BE49-F238E27FC236}">
                      <a16:creationId xmlns:a16="http://schemas.microsoft.com/office/drawing/2014/main" id="{43FEDA3D-21AD-496A-A75D-3A65CEC07ADD}"/>
                    </a:ext>
                  </a:extLst>
                </p:cNvPr>
                <p:cNvSpPr/>
                <p:nvPr/>
              </p:nvSpPr>
              <p:spPr>
                <a:xfrm>
                  <a:off x="3673486" y="1778013"/>
                  <a:ext cx="1364499" cy="246221"/>
                </a:xfrm>
                <a:prstGeom prst="rect">
                  <a:avLst/>
                </a:prstGeom>
              </p:spPr>
              <p:txBody>
                <a:bodyPr wrap="square" lIns="0" tIns="0" rIns="0" bIns="0">
                  <a:spAutoFit/>
                </a:bodyPr>
                <a:lstStyle/>
                <a:p>
                  <a:r>
                    <a:rPr lang="en-US" sz="1600" b="1" dirty="0">
                      <a:gradFill>
                        <a:gsLst>
                          <a:gs pos="0">
                            <a:srgbClr val="F5748A"/>
                          </a:gs>
                          <a:gs pos="100000">
                            <a:schemeClr val="tx2"/>
                          </a:gs>
                        </a:gsLst>
                        <a:lin ang="2700000" scaled="0"/>
                      </a:gradFill>
                    </a:rPr>
                    <a:t>GRADE 3</a:t>
                  </a:r>
                </a:p>
              </p:txBody>
            </p:sp>
            <p:sp>
              <p:nvSpPr>
                <p:cNvPr id="208" name="Rectangle 207">
                  <a:extLst>
                    <a:ext uri="{FF2B5EF4-FFF2-40B4-BE49-F238E27FC236}">
                      <a16:creationId xmlns:a16="http://schemas.microsoft.com/office/drawing/2014/main" id="{D01A9AB7-87EF-48EC-8D69-37F847D6D228}"/>
                    </a:ext>
                  </a:extLst>
                </p:cNvPr>
                <p:cNvSpPr/>
                <p:nvPr/>
              </p:nvSpPr>
              <p:spPr>
                <a:xfrm flipH="1">
                  <a:off x="3673486" y="2066714"/>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cxnSp>
            <p:nvCxnSpPr>
              <p:cNvPr id="203" name="Straight Connector 202">
                <a:extLst>
                  <a:ext uri="{FF2B5EF4-FFF2-40B4-BE49-F238E27FC236}">
                    <a16:creationId xmlns:a16="http://schemas.microsoft.com/office/drawing/2014/main" id="{7194BB90-23FE-4942-B758-841CF37F6F67}"/>
                  </a:ext>
                </a:extLst>
              </p:cNvPr>
              <p:cNvCxnSpPr>
                <a:cxnSpLocks/>
              </p:cNvCxnSpPr>
              <p:nvPr/>
            </p:nvCxnSpPr>
            <p:spPr>
              <a:xfrm>
                <a:off x="3685224" y="2874179"/>
                <a:ext cx="2029776" cy="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nvGrpSpPr>
              <p:cNvPr id="204" name="Group 203">
                <a:extLst>
                  <a:ext uri="{FF2B5EF4-FFF2-40B4-BE49-F238E27FC236}">
                    <a16:creationId xmlns:a16="http://schemas.microsoft.com/office/drawing/2014/main" id="{7C271B62-94FB-4058-85CE-99BA516F9DE2}"/>
                  </a:ext>
                </a:extLst>
              </p:cNvPr>
              <p:cNvGrpSpPr/>
              <p:nvPr/>
            </p:nvGrpSpPr>
            <p:grpSpPr>
              <a:xfrm>
                <a:off x="3673486" y="3035313"/>
                <a:ext cx="2041514" cy="1230307"/>
                <a:chOff x="3673486" y="3035313"/>
                <a:chExt cx="2041514" cy="1230307"/>
              </a:xfrm>
            </p:grpSpPr>
            <p:sp>
              <p:nvSpPr>
                <p:cNvPr id="205" name="Rectangle 204">
                  <a:extLst>
                    <a:ext uri="{FF2B5EF4-FFF2-40B4-BE49-F238E27FC236}">
                      <a16:creationId xmlns:a16="http://schemas.microsoft.com/office/drawing/2014/main" id="{23CCDE45-8447-45F7-A101-C051C703B455}"/>
                    </a:ext>
                  </a:extLst>
                </p:cNvPr>
                <p:cNvSpPr/>
                <p:nvPr/>
              </p:nvSpPr>
              <p:spPr>
                <a:xfrm>
                  <a:off x="3673486" y="3035313"/>
                  <a:ext cx="2041514" cy="553998"/>
                </a:xfrm>
                <a:prstGeom prst="rect">
                  <a:avLst/>
                </a:prstGeom>
              </p:spPr>
              <p:txBody>
                <a:bodyPr wrap="square" lIns="0" tIns="0" rIns="0" bIns="0">
                  <a:spAutoFit/>
                </a:bodyPr>
                <a:lstStyle/>
                <a:p>
                  <a:r>
                    <a:rPr lang="en-US" sz="3600" b="1" dirty="0">
                      <a:gradFill>
                        <a:gsLst>
                          <a:gs pos="0">
                            <a:srgbClr val="F5748A"/>
                          </a:gs>
                          <a:gs pos="100000">
                            <a:schemeClr val="tx2"/>
                          </a:gs>
                        </a:gsLst>
                        <a:lin ang="2700000" scaled="0"/>
                      </a:gradFill>
                    </a:rPr>
                    <a:t>$00.00</a:t>
                  </a:r>
                </a:p>
              </p:txBody>
            </p:sp>
            <p:sp>
              <p:nvSpPr>
                <p:cNvPr id="206" name="Rectangle 205">
                  <a:extLst>
                    <a:ext uri="{FF2B5EF4-FFF2-40B4-BE49-F238E27FC236}">
                      <a16:creationId xmlns:a16="http://schemas.microsoft.com/office/drawing/2014/main" id="{C0C36D01-ED46-4207-BBBA-990D9E6E4AF6}"/>
                    </a:ext>
                  </a:extLst>
                </p:cNvPr>
                <p:cNvSpPr/>
                <p:nvPr/>
              </p:nvSpPr>
              <p:spPr>
                <a:xfrm flipH="1">
                  <a:off x="3673486" y="3619289"/>
                  <a:ext cx="1952614" cy="646331"/>
                </a:xfrm>
                <a:prstGeom prst="rect">
                  <a:avLst/>
                </a:prstGeom>
              </p:spPr>
              <p:txBody>
                <a:bodyPr wrap="square" lIns="0" tIns="0" rIns="0" bIns="0">
                  <a:spAutoFit/>
                </a:bodyPr>
                <a:lstStyle/>
                <a:p>
                  <a:pPr algn="l">
                    <a:spcBef>
                      <a:spcPts val="600"/>
                    </a:spcBef>
                  </a:pP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p>
              </p:txBody>
            </p:sp>
          </p:grpSp>
        </p:grpSp>
      </p:grpSp>
    </p:spTree>
    <p:extLst>
      <p:ext uri="{BB962C8B-B14F-4D97-AF65-F5344CB8AC3E}">
        <p14:creationId xmlns:p14="http://schemas.microsoft.com/office/powerpoint/2010/main" val="1468327724"/>
      </p:ext>
    </p:extLst>
  </p:cSld>
  <p:clrMapOvr>
    <a:masterClrMapping/>
  </p:clrMapOvr>
</p:sld>
</file>

<file path=ppt/theme/theme1.xml><?xml version="1.0" encoding="utf-8"?>
<a:theme xmlns:a="http://schemas.openxmlformats.org/drawingml/2006/main" name="Office Theme">
  <a:themeElements>
    <a:clrScheme name="Custom 225">
      <a:dk1>
        <a:sysClr val="windowText" lastClr="000000"/>
      </a:dk1>
      <a:lt1>
        <a:sysClr val="window" lastClr="FFFFFF"/>
      </a:lt1>
      <a:dk2>
        <a:srgbClr val="F9A09B"/>
      </a:dk2>
      <a:lt2>
        <a:srgbClr val="F574AB"/>
      </a:lt2>
      <a:accent1>
        <a:srgbClr val="3B40A3"/>
      </a:accent1>
      <a:accent2>
        <a:srgbClr val="531B96"/>
      </a:accent2>
      <a:accent3>
        <a:srgbClr val="7423AB"/>
      </a:accent3>
      <a:accent4>
        <a:srgbClr val="63A6FF"/>
      </a:accent4>
      <a:accent5>
        <a:srgbClr val="5B9BD5"/>
      </a:accent5>
      <a:accent6>
        <a:srgbClr val="70AD47"/>
      </a:accent6>
      <a:hlink>
        <a:srgbClr val="0563C1"/>
      </a:hlink>
      <a:folHlink>
        <a:srgbClr val="954F72"/>
      </a:folHlink>
    </a:clrScheme>
    <a:fontScheme name="Custom 17">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772</TotalTime>
  <Words>838</Words>
  <Application>Microsoft Office PowerPoint</Application>
  <PresentationFormat>宽屏</PresentationFormat>
  <Paragraphs>129</Paragraphs>
  <Slides>24</Slides>
  <Notes>14</Notes>
  <HiddenSlides>0</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24</vt:i4>
      </vt:variant>
    </vt:vector>
  </HeadingPairs>
  <TitlesOfParts>
    <vt:vector size="33" baseType="lpstr">
      <vt:lpstr>Amatic SC</vt:lpstr>
      <vt:lpstr>Arial</vt:lpstr>
      <vt:lpstr>Calibri</vt:lpstr>
      <vt:lpstr>Proxima Nova</vt:lpstr>
      <vt:lpstr>Proxima Nova Semibold</vt:lpstr>
      <vt:lpstr>Roboto Medium</vt:lpstr>
      <vt:lpstr>Segoe UI</vt:lpstr>
      <vt:lpstr>Office Theme</vt:lpstr>
      <vt:lpstr>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Fierda Usiyah</dc:creator>
  <cp:lastModifiedBy>刘 龙</cp:lastModifiedBy>
  <cp:revision>63</cp:revision>
  <dcterms:created xsi:type="dcterms:W3CDTF">2019-07-19T11:31:35Z</dcterms:created>
  <dcterms:modified xsi:type="dcterms:W3CDTF">2020-08-16T14:22:04Z</dcterms:modified>
</cp:coreProperties>
</file>