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352" r:id="rId2"/>
    <p:sldId id="351" r:id="rId3"/>
    <p:sldId id="343" r:id="rId4"/>
    <p:sldId id="323" r:id="rId5"/>
    <p:sldId id="325" r:id="rId6"/>
    <p:sldId id="330" r:id="rId7"/>
    <p:sldId id="327" r:id="rId8"/>
    <p:sldId id="326" r:id="rId9"/>
    <p:sldId id="331" r:id="rId10"/>
    <p:sldId id="332" r:id="rId11"/>
    <p:sldId id="329" r:id="rId12"/>
    <p:sldId id="328" r:id="rId13"/>
    <p:sldId id="333" r:id="rId14"/>
    <p:sldId id="334" r:id="rId15"/>
    <p:sldId id="336" r:id="rId16"/>
    <p:sldId id="335" r:id="rId17"/>
    <p:sldId id="337" r:id="rId18"/>
    <p:sldId id="338" r:id="rId19"/>
    <p:sldId id="344" r:id="rId20"/>
    <p:sldId id="345" r:id="rId21"/>
    <p:sldId id="346" r:id="rId22"/>
    <p:sldId id="347" r:id="rId23"/>
    <p:sldId id="339" r:id="rId24"/>
    <p:sldId id="340" r:id="rId25"/>
    <p:sldId id="341" r:id="rId26"/>
    <p:sldId id="342" r:id="rId27"/>
    <p:sldId id="348" r:id="rId28"/>
    <p:sldId id="349" r:id="rId29"/>
    <p:sldId id="350" r:id="rId30"/>
    <p:sldId id="259" r:id="rId3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35FA8A57-4E53-4DB7-93D2-AA4BCC7FC60D}">
          <p14:sldIdLst>
            <p14:sldId id="352"/>
            <p14:sldId id="351"/>
            <p14:sldId id="343"/>
            <p14:sldId id="323"/>
            <p14:sldId id="325"/>
            <p14:sldId id="330"/>
            <p14:sldId id="327"/>
            <p14:sldId id="326"/>
            <p14:sldId id="331"/>
            <p14:sldId id="332"/>
            <p14:sldId id="329"/>
            <p14:sldId id="328"/>
            <p14:sldId id="333"/>
            <p14:sldId id="334"/>
            <p14:sldId id="336"/>
            <p14:sldId id="335"/>
            <p14:sldId id="337"/>
            <p14:sldId id="338"/>
            <p14:sldId id="344"/>
            <p14:sldId id="345"/>
            <p14:sldId id="346"/>
            <p14:sldId id="347"/>
            <p14:sldId id="339"/>
            <p14:sldId id="340"/>
            <p14:sldId id="341"/>
            <p14:sldId id="342"/>
            <p14:sldId id="348"/>
            <p14:sldId id="349"/>
            <p14:sldId id="350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098AE1"/>
    <a:srgbClr val="FFFF99"/>
    <a:srgbClr val="A9D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84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l azulai" userId="7b173d9d3ae8ed16" providerId="LiveId" clId="{A52F799C-5FE1-42D3-A26B-EB4C00737B46}"/>
    <pc:docChg chg="delSld modSld modSection">
      <pc:chgData name="shaul azulai" userId="7b173d9d3ae8ed16" providerId="LiveId" clId="{A52F799C-5FE1-42D3-A26B-EB4C00737B46}" dt="2023-07-05T05:29:31.590" v="200" actId="2711"/>
      <pc:docMkLst>
        <pc:docMk/>
      </pc:docMkLst>
      <pc:sldChg chg="modSp mod">
        <pc:chgData name="shaul azulai" userId="7b173d9d3ae8ed16" providerId="LiveId" clId="{A52F799C-5FE1-42D3-A26B-EB4C00737B46}" dt="2023-07-05T05:28:26.204" v="198" actId="122"/>
        <pc:sldMkLst>
          <pc:docMk/>
          <pc:sldMk cId="2712818612" sldId="324"/>
        </pc:sldMkLst>
        <pc:spChg chg="mod">
          <ac:chgData name="shaul azulai" userId="7b173d9d3ae8ed16" providerId="LiveId" clId="{A52F799C-5FE1-42D3-A26B-EB4C00737B46}" dt="2023-07-05T05:27:44.118" v="156" actId="255"/>
          <ac:spMkLst>
            <pc:docMk/>
            <pc:sldMk cId="2712818612" sldId="324"/>
            <ac:spMk id="4" creationId="{00000000-0000-0000-0000-000000000000}"/>
          </ac:spMkLst>
        </pc:spChg>
        <pc:spChg chg="mod">
          <ac:chgData name="shaul azulai" userId="7b173d9d3ae8ed16" providerId="LiveId" clId="{A52F799C-5FE1-42D3-A26B-EB4C00737B46}" dt="2023-07-05T05:28:26.204" v="198" actId="122"/>
          <ac:spMkLst>
            <pc:docMk/>
            <pc:sldMk cId="2712818612" sldId="324"/>
            <ac:spMk id="8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06:15.926" v="21" actId="122"/>
        <pc:sldMkLst>
          <pc:docMk/>
          <pc:sldMk cId="302873134" sldId="325"/>
        </pc:sldMkLst>
        <pc:spChg chg="mod">
          <ac:chgData name="shaul azulai" userId="7b173d9d3ae8ed16" providerId="LiveId" clId="{A52F799C-5FE1-42D3-A26B-EB4C00737B46}" dt="2023-06-29T13:06:15.926" v="21" actId="122"/>
          <ac:spMkLst>
            <pc:docMk/>
            <pc:sldMk cId="302873134" sldId="325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6:09.029" v="18" actId="122"/>
          <ac:spMkLst>
            <pc:docMk/>
            <pc:sldMk cId="302873134" sldId="325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5:58.857" v="15" actId="122"/>
          <ac:spMkLst>
            <pc:docMk/>
            <pc:sldMk cId="302873134" sldId="325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06:45.184" v="32" actId="122"/>
        <pc:sldMkLst>
          <pc:docMk/>
          <pc:sldMk cId="3302018613" sldId="327"/>
        </pc:sldMkLst>
        <pc:spChg chg="mod">
          <ac:chgData name="shaul azulai" userId="7b173d9d3ae8ed16" providerId="LiveId" clId="{A52F799C-5FE1-42D3-A26B-EB4C00737B46}" dt="2023-06-29T13:06:45.184" v="32" actId="122"/>
          <ac:spMkLst>
            <pc:docMk/>
            <pc:sldMk cId="3302018613" sldId="327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6:37.401" v="29" actId="122"/>
          <ac:spMkLst>
            <pc:docMk/>
            <pc:sldMk cId="3302018613" sldId="327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6:30.770" v="26" actId="122"/>
          <ac:spMkLst>
            <pc:docMk/>
            <pc:sldMk cId="3302018613" sldId="327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07:47.679" v="54" actId="122"/>
        <pc:sldMkLst>
          <pc:docMk/>
          <pc:sldMk cId="3715495651" sldId="329"/>
        </pc:sldMkLst>
        <pc:spChg chg="mod">
          <ac:chgData name="shaul azulai" userId="7b173d9d3ae8ed16" providerId="LiveId" clId="{A52F799C-5FE1-42D3-A26B-EB4C00737B46}" dt="2023-06-29T13:07:47.679" v="54" actId="122"/>
          <ac:spMkLst>
            <pc:docMk/>
            <pc:sldMk cId="3715495651" sldId="329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7:40.212" v="51" actId="122"/>
          <ac:spMkLst>
            <pc:docMk/>
            <pc:sldMk cId="3715495651" sldId="329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7:31.044" v="48" actId="122"/>
          <ac:spMkLst>
            <pc:docMk/>
            <pc:sldMk cId="3715495651" sldId="329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07:16.205" v="43" actId="122"/>
        <pc:sldMkLst>
          <pc:docMk/>
          <pc:sldMk cId="428893817" sldId="331"/>
        </pc:sldMkLst>
        <pc:spChg chg="mod">
          <ac:chgData name="shaul azulai" userId="7b173d9d3ae8ed16" providerId="LiveId" clId="{A52F799C-5FE1-42D3-A26B-EB4C00737B46}" dt="2023-06-29T13:07:16.205" v="43" actId="122"/>
          <ac:spMkLst>
            <pc:docMk/>
            <pc:sldMk cId="428893817" sldId="331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7:06.422" v="40" actId="122"/>
          <ac:spMkLst>
            <pc:docMk/>
            <pc:sldMk cId="428893817" sldId="331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6:59.074" v="37" actId="122"/>
          <ac:spMkLst>
            <pc:docMk/>
            <pc:sldMk cId="428893817" sldId="331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08:19.767" v="65" actId="122"/>
        <pc:sldMkLst>
          <pc:docMk/>
          <pc:sldMk cId="2182859712" sldId="333"/>
        </pc:sldMkLst>
        <pc:spChg chg="mod">
          <ac:chgData name="shaul azulai" userId="7b173d9d3ae8ed16" providerId="LiveId" clId="{A52F799C-5FE1-42D3-A26B-EB4C00737B46}" dt="2023-06-29T13:08:19.767" v="65" actId="122"/>
          <ac:spMkLst>
            <pc:docMk/>
            <pc:sldMk cId="2182859712" sldId="333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8:11.361" v="62" actId="122"/>
          <ac:spMkLst>
            <pc:docMk/>
            <pc:sldMk cId="2182859712" sldId="333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8:01.963" v="59" actId="122"/>
          <ac:spMkLst>
            <pc:docMk/>
            <pc:sldMk cId="2182859712" sldId="333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08:55.229" v="78" actId="122"/>
        <pc:sldMkLst>
          <pc:docMk/>
          <pc:sldMk cId="3045156939" sldId="336"/>
        </pc:sldMkLst>
        <pc:spChg chg="mod">
          <ac:chgData name="shaul azulai" userId="7b173d9d3ae8ed16" providerId="LiveId" clId="{A52F799C-5FE1-42D3-A26B-EB4C00737B46}" dt="2023-06-29T13:08:49.112" v="75" actId="122"/>
          <ac:spMkLst>
            <pc:docMk/>
            <pc:sldMk cId="3045156939" sldId="336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8:55.229" v="78" actId="122"/>
          <ac:spMkLst>
            <pc:docMk/>
            <pc:sldMk cId="3045156939" sldId="336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8:40.402" v="70" actId="122"/>
          <ac:spMkLst>
            <pc:docMk/>
            <pc:sldMk cId="3045156939" sldId="336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09:24.706" v="89" actId="122"/>
        <pc:sldMkLst>
          <pc:docMk/>
          <pc:sldMk cId="1393143640" sldId="337"/>
        </pc:sldMkLst>
        <pc:spChg chg="mod">
          <ac:chgData name="shaul azulai" userId="7b173d9d3ae8ed16" providerId="LiveId" clId="{A52F799C-5FE1-42D3-A26B-EB4C00737B46}" dt="2023-06-29T13:09:24.706" v="89" actId="122"/>
          <ac:spMkLst>
            <pc:docMk/>
            <pc:sldMk cId="1393143640" sldId="337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9:14.330" v="86" actId="122"/>
          <ac:spMkLst>
            <pc:docMk/>
            <pc:sldMk cId="1393143640" sldId="337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9:06.908" v="83" actId="122"/>
          <ac:spMkLst>
            <pc:docMk/>
            <pc:sldMk cId="1393143640" sldId="337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11:55.848" v="124" actId="122"/>
        <pc:sldMkLst>
          <pc:docMk/>
          <pc:sldMk cId="1502661677" sldId="339"/>
        </pc:sldMkLst>
        <pc:spChg chg="mod">
          <ac:chgData name="shaul azulai" userId="7b173d9d3ae8ed16" providerId="LiveId" clId="{A52F799C-5FE1-42D3-A26B-EB4C00737B46}" dt="2023-06-29T13:11:55.848" v="124" actId="122"/>
          <ac:spMkLst>
            <pc:docMk/>
            <pc:sldMk cId="1502661677" sldId="339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11:49.920" v="121" actId="122"/>
          <ac:spMkLst>
            <pc:docMk/>
            <pc:sldMk cId="1502661677" sldId="339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11:42.419" v="118" actId="122"/>
          <ac:spMkLst>
            <pc:docMk/>
            <pc:sldMk cId="1502661677" sldId="339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15:00.306" v="148" actId="122"/>
        <pc:sldMkLst>
          <pc:docMk/>
          <pc:sldMk cId="1667844524" sldId="341"/>
        </pc:sldMkLst>
        <pc:spChg chg="mod">
          <ac:chgData name="shaul azulai" userId="7b173d9d3ae8ed16" providerId="LiveId" clId="{A52F799C-5FE1-42D3-A26B-EB4C00737B46}" dt="2023-06-29T13:15:00.306" v="148" actId="122"/>
          <ac:spMkLst>
            <pc:docMk/>
            <pc:sldMk cId="1667844524" sldId="341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14:53.448" v="145" actId="122"/>
          <ac:spMkLst>
            <pc:docMk/>
            <pc:sldMk cId="1667844524" sldId="341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14:47.879" v="142" actId="122"/>
          <ac:spMkLst>
            <pc:docMk/>
            <pc:sldMk cId="1667844524" sldId="341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05:35.922" v="10" actId="122"/>
        <pc:sldMkLst>
          <pc:docMk/>
          <pc:sldMk cId="2046515918" sldId="343"/>
        </pc:sldMkLst>
        <pc:spChg chg="mod">
          <ac:chgData name="shaul azulai" userId="7b173d9d3ae8ed16" providerId="LiveId" clId="{A52F799C-5FE1-42D3-A26B-EB4C00737B46}" dt="2023-06-29T13:05:35.922" v="10" actId="122"/>
          <ac:spMkLst>
            <pc:docMk/>
            <pc:sldMk cId="2046515918" sldId="343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5:27.533" v="7" actId="122"/>
          <ac:spMkLst>
            <pc:docMk/>
            <pc:sldMk cId="2046515918" sldId="343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05:18.021" v="4" actId="122"/>
          <ac:spMkLst>
            <pc:docMk/>
            <pc:sldMk cId="2046515918" sldId="343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10:17.390" v="100" actId="122"/>
        <pc:sldMkLst>
          <pc:docMk/>
          <pc:sldMk cId="3423420545" sldId="344"/>
        </pc:sldMkLst>
        <pc:spChg chg="mod">
          <ac:chgData name="shaul azulai" userId="7b173d9d3ae8ed16" providerId="LiveId" clId="{A52F799C-5FE1-42D3-A26B-EB4C00737B46}" dt="2023-06-29T13:10:17.390" v="100" actId="122"/>
          <ac:spMkLst>
            <pc:docMk/>
            <pc:sldMk cId="3423420545" sldId="344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10:07.946" v="97" actId="122"/>
          <ac:spMkLst>
            <pc:docMk/>
            <pc:sldMk cId="3423420545" sldId="344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10:01.586" v="94" actId="122"/>
          <ac:spMkLst>
            <pc:docMk/>
            <pc:sldMk cId="3423420545" sldId="344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10:46.920" v="113" actId="122"/>
        <pc:sldMkLst>
          <pc:docMk/>
          <pc:sldMk cId="3934657041" sldId="346"/>
        </pc:sldMkLst>
        <pc:spChg chg="mod">
          <ac:chgData name="shaul azulai" userId="7b173d9d3ae8ed16" providerId="LiveId" clId="{A52F799C-5FE1-42D3-A26B-EB4C00737B46}" dt="2023-06-29T13:10:46.920" v="113" actId="122"/>
          <ac:spMkLst>
            <pc:docMk/>
            <pc:sldMk cId="3934657041" sldId="346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10:39.728" v="110" actId="122"/>
          <ac:spMkLst>
            <pc:docMk/>
            <pc:sldMk cId="3934657041" sldId="346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10:32.858" v="107" actId="122"/>
          <ac:spMkLst>
            <pc:docMk/>
            <pc:sldMk cId="3934657041" sldId="346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6-29T13:13:28.651" v="137" actId="122"/>
        <pc:sldMkLst>
          <pc:docMk/>
          <pc:sldMk cId="1877730543" sldId="348"/>
        </pc:sldMkLst>
        <pc:spChg chg="mod">
          <ac:chgData name="shaul azulai" userId="7b173d9d3ae8ed16" providerId="LiveId" clId="{A52F799C-5FE1-42D3-A26B-EB4C00737B46}" dt="2023-06-29T13:13:28.651" v="137" actId="122"/>
          <ac:spMkLst>
            <pc:docMk/>
            <pc:sldMk cId="1877730543" sldId="348"/>
            <ac:spMk id="13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13:20.700" v="134" actId="122"/>
          <ac:spMkLst>
            <pc:docMk/>
            <pc:sldMk cId="1877730543" sldId="348"/>
            <ac:spMk id="211" creationId="{00000000-0000-0000-0000-000000000000}"/>
          </ac:spMkLst>
        </pc:spChg>
        <pc:spChg chg="mod">
          <ac:chgData name="shaul azulai" userId="7b173d9d3ae8ed16" providerId="LiveId" clId="{A52F799C-5FE1-42D3-A26B-EB4C00737B46}" dt="2023-06-29T13:13:14.257" v="131" actId="122"/>
          <ac:spMkLst>
            <pc:docMk/>
            <pc:sldMk cId="1877730543" sldId="348"/>
            <ac:spMk id="212" creationId="{00000000-0000-0000-0000-000000000000}"/>
          </ac:spMkLst>
        </pc:spChg>
      </pc:sldChg>
      <pc:sldChg chg="modSp mod">
        <pc:chgData name="shaul azulai" userId="7b173d9d3ae8ed16" providerId="LiveId" clId="{A52F799C-5FE1-42D3-A26B-EB4C00737B46}" dt="2023-07-05T05:29:31.590" v="200" actId="2711"/>
        <pc:sldMkLst>
          <pc:docMk/>
          <pc:sldMk cId="757712166" sldId="350"/>
        </pc:sldMkLst>
        <pc:spChg chg="mod">
          <ac:chgData name="shaul azulai" userId="7b173d9d3ae8ed16" providerId="LiveId" clId="{A52F799C-5FE1-42D3-A26B-EB4C00737B46}" dt="2023-07-05T05:29:31.590" v="200" actId="2711"/>
          <ac:spMkLst>
            <pc:docMk/>
            <pc:sldMk cId="757712166" sldId="350"/>
            <ac:spMk id="5" creationId="{00000000-0000-0000-0000-000000000000}"/>
          </ac:spMkLst>
        </pc:spChg>
      </pc:sldChg>
      <pc:sldChg chg="del">
        <pc:chgData name="shaul azulai" userId="7b173d9d3ae8ed16" providerId="LiveId" clId="{A52F799C-5FE1-42D3-A26B-EB4C00737B46}" dt="2023-06-29T13:15:33.327" v="149" actId="2696"/>
        <pc:sldMkLst>
          <pc:docMk/>
          <pc:sldMk cId="431397849" sldId="35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כ"ו/אלול/תשפ"ג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כ"ו/אלול/תשפ"ג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5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כ"ו/אלול/תשפ"ג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0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כ"ו/אלול/תשפ"ג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76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כ"ו/אלול/תשפ"ג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כ"ו/אלול/תשפ"ג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4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כ"ו/אלול/תשפ"ג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6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כ"ו/אלול/תשפ"ג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2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כ"ו/אלול/תשפ"ג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6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כ"ו/אלול/תשפ"ג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10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כ"ו/אלול/תשפ"ג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2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כ"ו/אלול/תשפ"ג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-1823038" y="3832017"/>
            <a:ext cx="401540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אורי</a:t>
            </a:r>
            <a:r>
              <a:rPr lang="he-IL" sz="16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אלון- ארגז הכלים למורה המקוון</a:t>
            </a:r>
            <a:endParaRPr lang="he-IL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4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8.xml"/><Relationship Id="rId5" Type="http://schemas.openxmlformats.org/officeDocument/2006/relationships/slide" Target="slide30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A3DB784-EA12-C808-DB54-B9C429F3B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748384"/>
          </a:xfrm>
          <a:prstGeom prst="rect">
            <a:avLst/>
          </a:prstGeom>
        </p:spPr>
      </p:pic>
      <p:sp>
        <p:nvSpPr>
          <p:cNvPr id="3" name="כותרת 1">
            <a:extLst>
              <a:ext uri="{FF2B5EF4-FFF2-40B4-BE49-F238E27FC236}">
                <a16:creationId xmlns:a16="http://schemas.microsoft.com/office/drawing/2014/main" id="{7C3AD75C-B5B4-518F-5FBF-B501BB3CF8F2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800" b="1" dirty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</a:t>
            </a: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הכי יעילה, 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pic>
        <p:nvPicPr>
          <p:cNvPr id="5" name="מציין מיקום תוכן 5">
            <a:extLst>
              <a:ext uri="{FF2B5EF4-FFF2-40B4-BE49-F238E27FC236}">
                <a16:creationId xmlns:a16="http://schemas.microsoft.com/office/drawing/2014/main" id="{C315661B-6BB7-04E2-BCA0-5D0E0FA18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C2F08DC-4787-67AA-E11A-EE3474F44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0610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E1E45EC-336B-92D9-F70B-9B8EC3F7AB7B}"/>
              </a:ext>
            </a:extLst>
          </p:cNvPr>
          <p:cNvSpPr/>
          <p:nvPr/>
        </p:nvSpPr>
        <p:spPr>
          <a:xfrm>
            <a:off x="6460963" y="589046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CEFF9490-447E-6B02-6758-B264FECC88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6621" y="4808327"/>
            <a:ext cx="2506550" cy="1409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254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9" y="0"/>
            <a:ext cx="12184380" cy="6858000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1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067968" y="266323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536244" y="10450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15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3242168" y="1064318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14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1+13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715495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62289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5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067968" y="266323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272359" y="109696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6512867" y="1014913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4+13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182859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62289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558152" y="10450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3364653" y="10839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1+11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15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</p:spPr>
      </p:pic>
      <p:pic>
        <p:nvPicPr>
          <p:cNvPr id="5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  <p:sp>
        <p:nvSpPr>
          <p:cNvPr id="6" name="לחצן פעולה: קדימה או הבא 5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08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8663278" y="-3719167"/>
            <a:ext cx="4103657" cy="199262"/>
            <a:chOff x="5615672" y="200906"/>
            <a:chExt cx="4103657" cy="199262"/>
          </a:xfrm>
        </p:grpSpPr>
        <p:grpSp>
          <p:nvGrpSpPr>
            <p:cNvPr id="6" name="קבוצה 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09" name="אליפסה 108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0" name="אליפסה 109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" name="אליפסה 11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4" name="אליפסה 11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5" name="אליפסה 11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6" name="קבוצה 115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17" name="אליפסה 116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8" name="אליפסה 117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9" name="אליפסה 118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0" name="אליפסה 119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1" name="אליפסה 120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558152" y="10450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3364653" y="10839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3+12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14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4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8663278" y="-3719167"/>
            <a:ext cx="4103657" cy="199262"/>
            <a:chOff x="5615672" y="200906"/>
            <a:chExt cx="4103657" cy="199262"/>
          </a:xfrm>
        </p:grpSpPr>
        <p:grpSp>
          <p:nvGrpSpPr>
            <p:cNvPr id="6" name="קבוצה 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09" name="אליפסה 108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אליפסה 109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אליפסה 11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אליפסה 11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אליפסה 11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6" name="קבוצה 115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17" name="אליפסה 116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אליפסה 117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אליפסה 118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אליפסה 119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אליפסה 120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558152" y="10450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3364653" y="10839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2+12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42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22" y="1222586"/>
            <a:ext cx="2508644" cy="2611336"/>
          </a:xfrm>
          <a:prstGeom prst="rect">
            <a:avLst/>
          </a:prstGeom>
        </p:spPr>
      </p:pic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35728" y="-78060"/>
            <a:ext cx="8159273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הַחַיְכָן הָאַכְלָן</a:t>
            </a:r>
          </a:p>
          <a:p>
            <a:pPr algn="ctr"/>
            <a:r>
              <a:rPr lang="he-IL" sz="2800" dirty="0">
                <a:solidFill>
                  <a:schemeClr val="bg2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תַּרְגִּילֵי חִבּוּר עִם שְׁנֵי מְחֻבָּרִים קְטַנִּים מֵ-5 </a:t>
            </a:r>
          </a:p>
          <a:p>
            <a:pPr algn="ctr"/>
            <a:r>
              <a:rPr lang="he-IL" sz="2800" dirty="0">
                <a:solidFill>
                  <a:schemeClr val="bg2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בַּעֲשֶׂרֶת שְׁנִיָּה</a:t>
            </a: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9" name="צורה חופשית 68"/>
          <p:cNvSpPr/>
          <p:nvPr/>
        </p:nvSpPr>
        <p:spPr>
          <a:xfrm>
            <a:off x="2929525" y="845758"/>
            <a:ext cx="2205144" cy="2746828"/>
          </a:xfrm>
          <a:custGeom>
            <a:avLst/>
            <a:gdLst>
              <a:gd name="connsiteX0" fmla="*/ 1083127 w 1371600"/>
              <a:gd name="connsiteY0" fmla="*/ 449284 h 2016824"/>
              <a:gd name="connsiteX1" fmla="*/ 1175655 w 1371600"/>
              <a:gd name="connsiteY1" fmla="*/ 541812 h 2016824"/>
              <a:gd name="connsiteX2" fmla="*/ 1083127 w 1371600"/>
              <a:gd name="connsiteY2" fmla="*/ 634340 h 2016824"/>
              <a:gd name="connsiteX3" fmla="*/ 990599 w 1371600"/>
              <a:gd name="connsiteY3" fmla="*/ 541812 h 2016824"/>
              <a:gd name="connsiteX4" fmla="*/ 1083127 w 1371600"/>
              <a:gd name="connsiteY4" fmla="*/ 449284 h 2016824"/>
              <a:gd name="connsiteX5" fmla="*/ 419099 w 1371600"/>
              <a:gd name="connsiteY5" fmla="*/ 449284 h 2016824"/>
              <a:gd name="connsiteX6" fmla="*/ 511627 w 1371600"/>
              <a:gd name="connsiteY6" fmla="*/ 541812 h 2016824"/>
              <a:gd name="connsiteX7" fmla="*/ 419099 w 1371600"/>
              <a:gd name="connsiteY7" fmla="*/ 634340 h 2016824"/>
              <a:gd name="connsiteX8" fmla="*/ 326571 w 1371600"/>
              <a:gd name="connsiteY8" fmla="*/ 541812 h 2016824"/>
              <a:gd name="connsiteX9" fmla="*/ 419099 w 1371600"/>
              <a:gd name="connsiteY9" fmla="*/ 449284 h 2016824"/>
              <a:gd name="connsiteX10" fmla="*/ 1012371 w 1371600"/>
              <a:gd name="connsiteY10" fmla="*/ 264227 h 2016824"/>
              <a:gd name="connsiteX11" fmla="*/ 772885 w 1371600"/>
              <a:gd name="connsiteY11" fmla="*/ 496785 h 2016824"/>
              <a:gd name="connsiteX12" fmla="*/ 1012371 w 1371600"/>
              <a:gd name="connsiteY12" fmla="*/ 729343 h 2016824"/>
              <a:gd name="connsiteX13" fmla="*/ 1251857 w 1371600"/>
              <a:gd name="connsiteY13" fmla="*/ 496785 h 2016824"/>
              <a:gd name="connsiteX14" fmla="*/ 1012371 w 1371600"/>
              <a:gd name="connsiteY14" fmla="*/ 264227 h 2016824"/>
              <a:gd name="connsiteX15" fmla="*/ 386443 w 1371600"/>
              <a:gd name="connsiteY15" fmla="*/ 264227 h 2016824"/>
              <a:gd name="connsiteX16" fmla="*/ 146957 w 1371600"/>
              <a:gd name="connsiteY16" fmla="*/ 496785 h 2016824"/>
              <a:gd name="connsiteX17" fmla="*/ 386443 w 1371600"/>
              <a:gd name="connsiteY17" fmla="*/ 729343 h 2016824"/>
              <a:gd name="connsiteX18" fmla="*/ 625929 w 1371600"/>
              <a:gd name="connsiteY18" fmla="*/ 496785 h 2016824"/>
              <a:gd name="connsiteX19" fmla="*/ 386443 w 1371600"/>
              <a:gd name="connsiteY19" fmla="*/ 264227 h 2016824"/>
              <a:gd name="connsiteX20" fmla="*/ 685800 w 1371600"/>
              <a:gd name="connsiteY20" fmla="*/ 0 h 2016824"/>
              <a:gd name="connsiteX21" fmla="*/ 1371600 w 1371600"/>
              <a:gd name="connsiteY21" fmla="*/ 571499 h 2016824"/>
              <a:gd name="connsiteX22" fmla="*/ 1371599 w 1371600"/>
              <a:gd name="connsiteY22" fmla="*/ 571507 h 2016824"/>
              <a:gd name="connsiteX23" fmla="*/ 1371599 w 1371600"/>
              <a:gd name="connsiteY23" fmla="*/ 2016824 h 2016824"/>
              <a:gd name="connsiteX24" fmla="*/ 1322613 w 1371600"/>
              <a:gd name="connsiteY24" fmla="*/ 2016824 h 2016824"/>
              <a:gd name="connsiteX25" fmla="*/ 1193871 w 1371600"/>
              <a:gd name="connsiteY25" fmla="*/ 1668484 h 2016824"/>
              <a:gd name="connsiteX26" fmla="*/ 1065129 w 1371600"/>
              <a:gd name="connsiteY26" fmla="*/ 2016824 h 2016824"/>
              <a:gd name="connsiteX27" fmla="*/ 936387 w 1371600"/>
              <a:gd name="connsiteY27" fmla="*/ 1668484 h 2016824"/>
              <a:gd name="connsiteX28" fmla="*/ 807645 w 1371600"/>
              <a:gd name="connsiteY28" fmla="*/ 2016824 h 2016824"/>
              <a:gd name="connsiteX29" fmla="*/ 678902 w 1371600"/>
              <a:gd name="connsiteY29" fmla="*/ 1668484 h 2016824"/>
              <a:gd name="connsiteX30" fmla="*/ 550160 w 1371600"/>
              <a:gd name="connsiteY30" fmla="*/ 2016824 h 2016824"/>
              <a:gd name="connsiteX31" fmla="*/ 421418 w 1371600"/>
              <a:gd name="connsiteY31" fmla="*/ 1668484 h 2016824"/>
              <a:gd name="connsiteX32" fmla="*/ 299574 w 1371600"/>
              <a:gd name="connsiteY32" fmla="*/ 1998163 h 2016824"/>
              <a:gd name="connsiteX33" fmla="*/ 177728 w 1371600"/>
              <a:gd name="connsiteY33" fmla="*/ 1668484 h 2016824"/>
              <a:gd name="connsiteX34" fmla="*/ 48986 w 1371600"/>
              <a:gd name="connsiteY34" fmla="*/ 2016824 h 2016824"/>
              <a:gd name="connsiteX35" fmla="*/ 1 w 1371600"/>
              <a:gd name="connsiteY35" fmla="*/ 2016824 h 2016824"/>
              <a:gd name="connsiteX36" fmla="*/ 1 w 1371600"/>
              <a:gd name="connsiteY36" fmla="*/ 571507 h 2016824"/>
              <a:gd name="connsiteX37" fmla="*/ 0 w 1371600"/>
              <a:gd name="connsiteY37" fmla="*/ 571499 h 2016824"/>
              <a:gd name="connsiteX38" fmla="*/ 685800 w 1371600"/>
              <a:gd name="connsiteY38" fmla="*/ 0 h 201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371600" h="2016824">
                <a:moveTo>
                  <a:pt x="1083127" y="449284"/>
                </a:moveTo>
                <a:cubicBezTo>
                  <a:pt x="1134229" y="449284"/>
                  <a:pt x="1175655" y="490710"/>
                  <a:pt x="1175655" y="541812"/>
                </a:cubicBezTo>
                <a:cubicBezTo>
                  <a:pt x="1175655" y="592914"/>
                  <a:pt x="1134229" y="634340"/>
                  <a:pt x="1083127" y="634340"/>
                </a:cubicBezTo>
                <a:cubicBezTo>
                  <a:pt x="1032025" y="634340"/>
                  <a:pt x="990599" y="592914"/>
                  <a:pt x="990599" y="541812"/>
                </a:cubicBezTo>
                <a:cubicBezTo>
                  <a:pt x="990599" y="490710"/>
                  <a:pt x="1032025" y="449284"/>
                  <a:pt x="1083127" y="449284"/>
                </a:cubicBezTo>
                <a:close/>
                <a:moveTo>
                  <a:pt x="419099" y="449284"/>
                </a:moveTo>
                <a:cubicBezTo>
                  <a:pt x="470201" y="449284"/>
                  <a:pt x="511627" y="490710"/>
                  <a:pt x="511627" y="541812"/>
                </a:cubicBezTo>
                <a:cubicBezTo>
                  <a:pt x="511627" y="592914"/>
                  <a:pt x="470201" y="634340"/>
                  <a:pt x="419099" y="634340"/>
                </a:cubicBezTo>
                <a:cubicBezTo>
                  <a:pt x="367997" y="634340"/>
                  <a:pt x="326571" y="592914"/>
                  <a:pt x="326571" y="541812"/>
                </a:cubicBezTo>
                <a:cubicBezTo>
                  <a:pt x="326571" y="490710"/>
                  <a:pt x="367997" y="449284"/>
                  <a:pt x="419099" y="449284"/>
                </a:cubicBezTo>
                <a:close/>
                <a:moveTo>
                  <a:pt x="1012371" y="264227"/>
                </a:moveTo>
                <a:cubicBezTo>
                  <a:pt x="880107" y="264227"/>
                  <a:pt x="772885" y="368347"/>
                  <a:pt x="772885" y="496785"/>
                </a:cubicBezTo>
                <a:cubicBezTo>
                  <a:pt x="772885" y="625223"/>
                  <a:pt x="880107" y="729343"/>
                  <a:pt x="1012371" y="729343"/>
                </a:cubicBezTo>
                <a:cubicBezTo>
                  <a:pt x="1144635" y="729343"/>
                  <a:pt x="1251857" y="625223"/>
                  <a:pt x="1251857" y="496785"/>
                </a:cubicBezTo>
                <a:cubicBezTo>
                  <a:pt x="1251857" y="368347"/>
                  <a:pt x="1144635" y="264227"/>
                  <a:pt x="1012371" y="264227"/>
                </a:cubicBezTo>
                <a:close/>
                <a:moveTo>
                  <a:pt x="386443" y="264227"/>
                </a:moveTo>
                <a:cubicBezTo>
                  <a:pt x="254179" y="264227"/>
                  <a:pt x="146957" y="368347"/>
                  <a:pt x="146957" y="496785"/>
                </a:cubicBezTo>
                <a:cubicBezTo>
                  <a:pt x="146957" y="625223"/>
                  <a:pt x="254179" y="729343"/>
                  <a:pt x="386443" y="729343"/>
                </a:cubicBezTo>
                <a:cubicBezTo>
                  <a:pt x="518707" y="729343"/>
                  <a:pt x="625929" y="625223"/>
                  <a:pt x="625929" y="496785"/>
                </a:cubicBezTo>
                <a:cubicBezTo>
                  <a:pt x="625929" y="368347"/>
                  <a:pt x="518707" y="264227"/>
                  <a:pt x="386443" y="264227"/>
                </a:cubicBezTo>
                <a:close/>
                <a:moveTo>
                  <a:pt x="685800" y="0"/>
                </a:moveTo>
                <a:cubicBezTo>
                  <a:pt x="1064557" y="0"/>
                  <a:pt x="1371600" y="255869"/>
                  <a:pt x="1371600" y="571499"/>
                </a:cubicBezTo>
                <a:lnTo>
                  <a:pt x="1371599" y="571507"/>
                </a:lnTo>
                <a:lnTo>
                  <a:pt x="1371599" y="2016824"/>
                </a:lnTo>
                <a:lnTo>
                  <a:pt x="1322613" y="2016824"/>
                </a:lnTo>
                <a:lnTo>
                  <a:pt x="1193871" y="1668484"/>
                </a:lnTo>
                <a:lnTo>
                  <a:pt x="1065129" y="2016824"/>
                </a:lnTo>
                <a:lnTo>
                  <a:pt x="936387" y="1668484"/>
                </a:lnTo>
                <a:lnTo>
                  <a:pt x="807645" y="2016824"/>
                </a:lnTo>
                <a:lnTo>
                  <a:pt x="678902" y="1668484"/>
                </a:lnTo>
                <a:lnTo>
                  <a:pt x="550160" y="2016824"/>
                </a:lnTo>
                <a:lnTo>
                  <a:pt x="421418" y="1668484"/>
                </a:lnTo>
                <a:lnTo>
                  <a:pt x="299574" y="1998163"/>
                </a:lnTo>
                <a:lnTo>
                  <a:pt x="177728" y="1668484"/>
                </a:lnTo>
                <a:lnTo>
                  <a:pt x="48986" y="2016824"/>
                </a:lnTo>
                <a:lnTo>
                  <a:pt x="1" y="2016824"/>
                </a:lnTo>
                <a:lnTo>
                  <a:pt x="1" y="571507"/>
                </a:lnTo>
                <a:lnTo>
                  <a:pt x="0" y="571499"/>
                </a:lnTo>
                <a:cubicBezTo>
                  <a:pt x="0" y="255869"/>
                  <a:pt x="307043" y="0"/>
                  <a:pt x="685800" y="0"/>
                </a:cubicBezTo>
                <a:close/>
              </a:path>
            </a:pathLst>
          </a:custGeom>
          <a:ln w="3175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grpSp>
        <p:nvGrpSpPr>
          <p:cNvPr id="6" name="קבוצה 5"/>
          <p:cNvGrpSpPr/>
          <p:nvPr/>
        </p:nvGrpSpPr>
        <p:grpSpPr>
          <a:xfrm>
            <a:off x="3525087" y="1412589"/>
            <a:ext cx="3517830" cy="3157069"/>
            <a:chOff x="3516563" y="4982771"/>
            <a:chExt cx="1274444" cy="1143747"/>
          </a:xfrm>
        </p:grpSpPr>
        <p:sp>
          <p:nvSpPr>
            <p:cNvPr id="66" name="צורה חופשית 65"/>
            <p:cNvSpPr/>
            <p:nvPr/>
          </p:nvSpPr>
          <p:spPr>
            <a:xfrm>
              <a:off x="4028523" y="4982771"/>
              <a:ext cx="762484" cy="949363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516563" y="5177155"/>
              <a:ext cx="762484" cy="949363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7" name="8-bit-Arcade4-no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7868" y="-2548323"/>
            <a:ext cx="609600" cy="609600"/>
          </a:xfrm>
          <a:prstGeom prst="rect">
            <a:avLst/>
          </a:prstGeom>
        </p:spPr>
      </p:pic>
      <p:sp>
        <p:nvSpPr>
          <p:cNvPr id="161" name="לחצן פעולה: קדימה או הבא 160">
            <a:hlinkClick r:id="rId6" action="ppaction://hlinksldjump" highlightClick="1"/>
          </p:cNvPr>
          <p:cNvSpPr/>
          <p:nvPr/>
        </p:nvSpPr>
        <p:spPr>
          <a:xfrm>
            <a:off x="8106759" y="5914295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8905" y="6108903"/>
            <a:ext cx="441987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1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מאת אורי אלון-ארגז הכלים למורה המקוון</a:t>
            </a:r>
          </a:p>
          <a:p>
            <a:pPr algn="ctr"/>
            <a:r>
              <a:rPr lang="he-IL" dirty="0">
                <a:solidFill>
                  <a:schemeClr val="accent1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יהב אלון ועופרי יאיר</a:t>
            </a:r>
          </a:p>
          <a:p>
            <a:pPr algn="ctr"/>
            <a:r>
              <a:rPr lang="he-IL" dirty="0">
                <a:solidFill>
                  <a:schemeClr val="accent1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תכנים: איילת אזולאי </a:t>
            </a:r>
            <a:r>
              <a:rPr lang="he-IL" dirty="0" err="1">
                <a:solidFill>
                  <a:schemeClr val="accent1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טסלר</a:t>
            </a:r>
            <a:endParaRPr lang="he-IL" dirty="0">
              <a:solidFill>
                <a:schemeClr val="accent1">
                  <a:lumMod val="7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dirty="0">
                <a:solidFill>
                  <a:schemeClr val="accent1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0548444385</a:t>
            </a:r>
          </a:p>
        </p:txBody>
      </p:sp>
    </p:spTree>
    <p:extLst>
      <p:ext uri="{BB962C8B-B14F-4D97-AF65-F5344CB8AC3E}">
        <p14:creationId xmlns:p14="http://schemas.microsoft.com/office/powerpoint/2010/main" val="90925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8663278" y="-3719167"/>
            <a:ext cx="4103657" cy="199262"/>
            <a:chOff x="5615672" y="200906"/>
            <a:chExt cx="4103657" cy="199262"/>
          </a:xfrm>
        </p:grpSpPr>
        <p:grpSp>
          <p:nvGrpSpPr>
            <p:cNvPr id="6" name="קבוצה 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09" name="אליפסה 108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אליפסה 109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אליפסה 11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אליפסה 11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אליפסה 11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6" name="קבוצה 115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17" name="אליפסה 116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אליפסה 117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אליפסה 118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אליפסה 119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אליפסה 120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085549" y="1111942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6501292" y="1067752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005783" y="262806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14+3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657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3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022985" y="1113366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6490022" y="1023061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13+2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661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62289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6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022985" y="1113366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6490022" y="1023061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13+4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1" name="לחצן פעולה: קדימה או הבא 160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78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8663278" y="-3719167"/>
            <a:ext cx="4103657" cy="199262"/>
            <a:chOff x="5615672" y="200906"/>
            <a:chExt cx="4103657" cy="199262"/>
          </a:xfrm>
        </p:grpSpPr>
        <p:grpSp>
          <p:nvGrpSpPr>
            <p:cNvPr id="6" name="קבוצה 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09" name="אליפסה 108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אליפסה 109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אליפסה 11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אליפסה 11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אליפסה 11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6" name="קבוצה 115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17" name="אליפסה 116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אליפסה 117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אליפסה 118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אליפסה 119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אליפסה 120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482609" y="1061266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3128177" y="111641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005783" y="262806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14+2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730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3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8AE1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4839761" y="259637"/>
            <a:ext cx="3478739" cy="6338058"/>
            <a:chOff x="6599450" y="-1310795"/>
            <a:chExt cx="955139" cy="1740207"/>
          </a:xfrm>
        </p:grpSpPr>
        <p:sp>
          <p:nvSpPr>
            <p:cNvPr id="5" name="תרשים זרימה: סרט מנוקב 4"/>
            <p:cNvSpPr/>
            <p:nvPr/>
          </p:nvSpPr>
          <p:spPr>
            <a:xfrm>
              <a:off x="6613974" y="-1310795"/>
              <a:ext cx="940615" cy="809897"/>
            </a:xfrm>
            <a:prstGeom prst="flowChartPunchedTap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4400" b="1" dirty="0" err="1">
                  <a:solidFill>
                    <a:schemeClr val="tx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נִצַּחְתֶּם</a:t>
              </a:r>
              <a:r>
                <a:rPr lang="he-IL" sz="4400" b="1" dirty="0">
                  <a:solidFill>
                    <a:schemeClr val="tx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!</a:t>
              </a:r>
            </a:p>
          </p:txBody>
        </p:sp>
        <p:sp>
          <p:nvSpPr>
            <p:cNvPr id="6" name="מלבן 5"/>
            <p:cNvSpPr/>
            <p:nvPr/>
          </p:nvSpPr>
          <p:spPr>
            <a:xfrm>
              <a:off x="6599450" y="-1252871"/>
              <a:ext cx="71219" cy="168228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7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81">
            <a:off x="8315573" y="3483349"/>
            <a:ext cx="2415928" cy="2514825"/>
          </a:xfrm>
          <a:prstGeom prst="rect">
            <a:avLst/>
          </a:prstGeom>
        </p:spPr>
      </p:pic>
      <p:sp>
        <p:nvSpPr>
          <p:cNvPr id="8" name="לחצן פעולה: בית 7">
            <a:hlinkClick r:id="" action="ppaction://hlinkshowjump?jump=firstslide" highlightClick="1"/>
          </p:cNvPr>
          <p:cNvSpPr/>
          <p:nvPr/>
        </p:nvSpPr>
        <p:spPr>
          <a:xfrm>
            <a:off x="5908725" y="5822995"/>
            <a:ext cx="800100" cy="774700"/>
          </a:xfrm>
          <a:prstGeom prst="actionButtonHome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8-bit-Arcad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9300" y="-1409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1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067968" y="266323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072910" y="1076011"/>
            <a:ext cx="3019779" cy="369332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bg1">
                    <a:lumMod val="50000"/>
                  </a:schemeClr>
                </a:solidFill>
              </a:rPr>
              <a:t>17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3113099" y="1075590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bg1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69332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bg1">
                    <a:lumMod val="50000"/>
                  </a:schemeClr>
                </a:solidFill>
              </a:rPr>
              <a:t>12+4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046515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2" y="-55757"/>
            <a:ext cx="12310532" cy="6929004"/>
          </a:xfrm>
          <a:prstGeom prst="rect">
            <a:avLst/>
          </a:prstGeom>
        </p:spPr>
      </p:pic>
      <p:sp>
        <p:nvSpPr>
          <p:cNvPr id="2" name="לחצן פעולה: חזרה 1">
            <a:hlinkClick r:id="" action="ppaction://hlinkshowjump?jump=lastslideviewed" highlightClick="1"/>
          </p:cNvPr>
          <p:cNvSpPr/>
          <p:nvPr/>
        </p:nvSpPr>
        <p:spPr>
          <a:xfrm>
            <a:off x="1334530" y="4275438"/>
            <a:ext cx="2323070" cy="2174789"/>
          </a:xfrm>
          <a:prstGeom prst="actionButtonReturn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פקמןמ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5866" y="-1837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9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289"/>
          </a:xfrm>
        </p:spPr>
      </p:pic>
      <p:sp>
        <p:nvSpPr>
          <p:cNvPr id="3" name="לחצן פעולה: קדימה או הבא 2">
            <a:hlinkClick r:id="" action="ppaction://hlinkshowjump?jump=nextslide" highlightClick="1"/>
          </p:cNvPr>
          <p:cNvSpPr/>
          <p:nvPr/>
        </p:nvSpPr>
        <p:spPr>
          <a:xfrm>
            <a:off x="6769100" y="59338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067968" y="266323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352517" y="109608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12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6583921" y="106082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13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11+2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0287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289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934200" y="58449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0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067968" y="266323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3352517" y="109608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211" name="TextBox 210">
            <a:hlinkClick r:id="rId6" action="ppaction://hlinksldjump"/>
          </p:cNvPr>
          <p:cNvSpPr txBox="1"/>
          <p:nvPr/>
        </p:nvSpPr>
        <p:spPr>
          <a:xfrm>
            <a:off x="6583921" y="106082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13+3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61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9" y="0"/>
            <a:ext cx="12184380" cy="6858000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88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067968" y="266323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352517" y="109608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6583921" y="106082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14+4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893817"/>
      </p:ext>
    </p:extLst>
  </p:cSld>
  <p:clrMapOvr>
    <a:masterClrMapping/>
  </p:clrMapOvr>
</p:sld>
</file>

<file path=ppt/theme/theme1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87</Words>
  <Application>Microsoft Office PowerPoint</Application>
  <PresentationFormat>מסך רחב</PresentationFormat>
  <Paragraphs>48</Paragraphs>
  <Slides>30</Slides>
  <Notes>0</Notes>
  <HiddenSlides>13</HiddenSlides>
  <MMClips>18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30</vt:i4>
      </vt:variant>
    </vt:vector>
  </HeadingPairs>
  <TitlesOfParts>
    <vt:vector size="36" baseType="lpstr">
      <vt:lpstr>Arial</vt:lpstr>
      <vt:lpstr>BN Bilbo</vt:lpstr>
      <vt:lpstr>Calibri</vt:lpstr>
      <vt:lpstr>Calibri Light</vt:lpstr>
      <vt:lpstr>David</vt:lpstr>
      <vt:lpstr>1_ערכת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אורי אלון-ארגז הכלים למורה המקוון</dc:creator>
  <cp:lastModifiedBy>איילת אזולאי</cp:lastModifiedBy>
  <cp:revision>50</cp:revision>
  <dcterms:created xsi:type="dcterms:W3CDTF">2016-04-03T11:39:18Z</dcterms:created>
  <dcterms:modified xsi:type="dcterms:W3CDTF">2023-09-12T17:00:24Z</dcterms:modified>
</cp:coreProperties>
</file>