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 id="2147483675" r:id="rId2"/>
  </p:sldMasterIdLst>
  <p:notesMasterIdLst>
    <p:notesMasterId r:id="rId48"/>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9"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34FB1B9-9623-4A22-8911-B1B198C78F80}">
  <a:tblStyle styleId="{234FB1B9-9623-4A22-8911-B1B198C78F8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8b238304a6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8b238304a6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8bca512db4_0_18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8bca512db4_0_1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8bca512db4_0_1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8bca512db4_0_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8bca512db4_0_2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8bca512db4_0_2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1"/>
        <p:cNvGrpSpPr/>
        <p:nvPr/>
      </p:nvGrpSpPr>
      <p:grpSpPr>
        <a:xfrm>
          <a:off x="0" y="0"/>
          <a:ext cx="0" cy="0"/>
          <a:chOff x="0" y="0"/>
          <a:chExt cx="0" cy="0"/>
        </a:xfrm>
      </p:grpSpPr>
      <p:sp>
        <p:nvSpPr>
          <p:cNvPr id="1352" name="Google Shape;1352;g8bca512db4_0_2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3" name="Google Shape;1353;g8bca512db4_0_2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8bca512db4_0_2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8bca512db4_0_2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Google Shape;1493;g8bca512db4_0_2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4" name="Google Shape;1494;g8bca512db4_0_2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9"/>
        <p:cNvGrpSpPr/>
        <p:nvPr/>
      </p:nvGrpSpPr>
      <p:grpSpPr>
        <a:xfrm>
          <a:off x="0" y="0"/>
          <a:ext cx="0" cy="0"/>
          <a:chOff x="0" y="0"/>
          <a:chExt cx="0" cy="0"/>
        </a:xfrm>
      </p:grpSpPr>
      <p:sp>
        <p:nvSpPr>
          <p:cNvPr id="1540" name="Google Shape;1540;g8bca512db4_0_2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1" name="Google Shape;1541;g8bca512db4_0_2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7"/>
        <p:cNvGrpSpPr/>
        <p:nvPr/>
      </p:nvGrpSpPr>
      <p:grpSpPr>
        <a:xfrm>
          <a:off x="0" y="0"/>
          <a:ext cx="0" cy="0"/>
          <a:chOff x="0" y="0"/>
          <a:chExt cx="0" cy="0"/>
        </a:xfrm>
      </p:grpSpPr>
      <p:sp>
        <p:nvSpPr>
          <p:cNvPr id="1588" name="Google Shape;1588;g8bca512db4_0_3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9" name="Google Shape;1589;g8bca512db4_0_3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0"/>
        <p:cNvGrpSpPr/>
        <p:nvPr/>
      </p:nvGrpSpPr>
      <p:grpSpPr>
        <a:xfrm>
          <a:off x="0" y="0"/>
          <a:ext cx="0" cy="0"/>
          <a:chOff x="0" y="0"/>
          <a:chExt cx="0" cy="0"/>
        </a:xfrm>
      </p:grpSpPr>
      <p:sp>
        <p:nvSpPr>
          <p:cNvPr id="1701" name="Google Shape;1701;g8bca512db4_0_32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2" name="Google Shape;1702;g8bca512db4_0_32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8"/>
        <p:cNvGrpSpPr/>
        <p:nvPr/>
      </p:nvGrpSpPr>
      <p:grpSpPr>
        <a:xfrm>
          <a:off x="0" y="0"/>
          <a:ext cx="0" cy="0"/>
          <a:chOff x="0" y="0"/>
          <a:chExt cx="0" cy="0"/>
        </a:xfrm>
      </p:grpSpPr>
      <p:sp>
        <p:nvSpPr>
          <p:cNvPr id="1799" name="Google Shape;1799;g8bca512db4_0_3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0" name="Google Shape;1800;g8bca512db4_0_3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8bca512db4_0_5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8bca512db4_0_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
        <p:cNvGrpSpPr/>
        <p:nvPr/>
      </p:nvGrpSpPr>
      <p:grpSpPr>
        <a:xfrm>
          <a:off x="0" y="0"/>
          <a:ext cx="0" cy="0"/>
          <a:chOff x="0" y="0"/>
          <a:chExt cx="0" cy="0"/>
        </a:xfrm>
      </p:grpSpPr>
      <p:sp>
        <p:nvSpPr>
          <p:cNvPr id="1943" name="Google Shape;1943;g8c8ebaff74_1_2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4" name="Google Shape;1944;g8c8ebaff74_1_2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5"/>
        <p:cNvGrpSpPr/>
        <p:nvPr/>
      </p:nvGrpSpPr>
      <p:grpSpPr>
        <a:xfrm>
          <a:off x="0" y="0"/>
          <a:ext cx="0" cy="0"/>
          <a:chOff x="0" y="0"/>
          <a:chExt cx="0" cy="0"/>
        </a:xfrm>
      </p:grpSpPr>
      <p:sp>
        <p:nvSpPr>
          <p:cNvPr id="2006" name="Google Shape;2006;g8bca512db4_0_3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7" name="Google Shape;2007;g8bca512db4_0_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
        <p:cNvGrpSpPr/>
        <p:nvPr/>
      </p:nvGrpSpPr>
      <p:grpSpPr>
        <a:xfrm>
          <a:off x="0" y="0"/>
          <a:ext cx="0" cy="0"/>
          <a:chOff x="0" y="0"/>
          <a:chExt cx="0" cy="0"/>
        </a:xfrm>
      </p:grpSpPr>
      <p:sp>
        <p:nvSpPr>
          <p:cNvPr id="2066" name="Google Shape;2066;g8bca512db4_0_36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7" name="Google Shape;2067;g8bca512db4_0_36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
        <p:cNvGrpSpPr/>
        <p:nvPr/>
      </p:nvGrpSpPr>
      <p:grpSpPr>
        <a:xfrm>
          <a:off x="0" y="0"/>
          <a:ext cx="0" cy="0"/>
          <a:chOff x="0" y="0"/>
          <a:chExt cx="0" cy="0"/>
        </a:xfrm>
      </p:grpSpPr>
      <p:sp>
        <p:nvSpPr>
          <p:cNvPr id="2122" name="Google Shape;2122;g8c8ebaff74_1_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 name="Google Shape;2123;g8c8ebaff74_1_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7"/>
        <p:cNvGrpSpPr/>
        <p:nvPr/>
      </p:nvGrpSpPr>
      <p:grpSpPr>
        <a:xfrm>
          <a:off x="0" y="0"/>
          <a:ext cx="0" cy="0"/>
          <a:chOff x="0" y="0"/>
          <a:chExt cx="0" cy="0"/>
        </a:xfrm>
      </p:grpSpPr>
      <p:sp>
        <p:nvSpPr>
          <p:cNvPr id="2218" name="Google Shape;2218;g8bca512db4_0_4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9" name="Google Shape;2219;g8bca512db4_0_4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8bca512db4_0_4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8bca512db4_0_4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9"/>
        <p:cNvGrpSpPr/>
        <p:nvPr/>
      </p:nvGrpSpPr>
      <p:grpSpPr>
        <a:xfrm>
          <a:off x="0" y="0"/>
          <a:ext cx="0" cy="0"/>
          <a:chOff x="0" y="0"/>
          <a:chExt cx="0" cy="0"/>
        </a:xfrm>
      </p:grpSpPr>
      <p:sp>
        <p:nvSpPr>
          <p:cNvPr id="2310" name="Google Shape;2310;g8bca512db4_0_4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1" name="Google Shape;2311;g8bca512db4_0_4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4"/>
        <p:cNvGrpSpPr/>
        <p:nvPr/>
      </p:nvGrpSpPr>
      <p:grpSpPr>
        <a:xfrm>
          <a:off x="0" y="0"/>
          <a:ext cx="0" cy="0"/>
          <a:chOff x="0" y="0"/>
          <a:chExt cx="0" cy="0"/>
        </a:xfrm>
      </p:grpSpPr>
      <p:sp>
        <p:nvSpPr>
          <p:cNvPr id="2365" name="Google Shape;2365;g8bca512db4_0_4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6" name="Google Shape;2366;g8bca512db4_0_4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4"/>
        <p:cNvGrpSpPr/>
        <p:nvPr/>
      </p:nvGrpSpPr>
      <p:grpSpPr>
        <a:xfrm>
          <a:off x="0" y="0"/>
          <a:ext cx="0" cy="0"/>
          <a:chOff x="0" y="0"/>
          <a:chExt cx="0" cy="0"/>
        </a:xfrm>
      </p:grpSpPr>
      <p:sp>
        <p:nvSpPr>
          <p:cNvPr id="2405" name="Google Shape;2405;g8bca512db4_0_4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6" name="Google Shape;2406;g8bca512db4_0_4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0"/>
        <p:cNvGrpSpPr/>
        <p:nvPr/>
      </p:nvGrpSpPr>
      <p:grpSpPr>
        <a:xfrm>
          <a:off x="0" y="0"/>
          <a:ext cx="0" cy="0"/>
          <a:chOff x="0" y="0"/>
          <a:chExt cx="0" cy="0"/>
        </a:xfrm>
      </p:grpSpPr>
      <p:sp>
        <p:nvSpPr>
          <p:cNvPr id="2451" name="Google Shape;2451;g8bca512db4_0_45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2" name="Google Shape;2452;g8bca512db4_0_45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8b8338ba29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8b8338ba29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4"/>
        <p:cNvGrpSpPr/>
        <p:nvPr/>
      </p:nvGrpSpPr>
      <p:grpSpPr>
        <a:xfrm>
          <a:off x="0" y="0"/>
          <a:ext cx="0" cy="0"/>
          <a:chOff x="0" y="0"/>
          <a:chExt cx="0" cy="0"/>
        </a:xfrm>
      </p:grpSpPr>
      <p:sp>
        <p:nvSpPr>
          <p:cNvPr id="2555" name="Google Shape;2555;g8bca512db4_0_4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6" name="Google Shape;2556;g8bca512db4_0_4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6"/>
        <p:cNvGrpSpPr/>
        <p:nvPr/>
      </p:nvGrpSpPr>
      <p:grpSpPr>
        <a:xfrm>
          <a:off x="0" y="0"/>
          <a:ext cx="0" cy="0"/>
          <a:chOff x="0" y="0"/>
          <a:chExt cx="0" cy="0"/>
        </a:xfrm>
      </p:grpSpPr>
      <p:sp>
        <p:nvSpPr>
          <p:cNvPr id="3217" name="Google Shape;3217;g8bca512db4_0_50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8" name="Google Shape;3218;g8bca512db4_0_5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6"/>
        <p:cNvGrpSpPr/>
        <p:nvPr/>
      </p:nvGrpSpPr>
      <p:grpSpPr>
        <a:xfrm>
          <a:off x="0" y="0"/>
          <a:ext cx="0" cy="0"/>
          <a:chOff x="0" y="0"/>
          <a:chExt cx="0" cy="0"/>
        </a:xfrm>
      </p:grpSpPr>
      <p:sp>
        <p:nvSpPr>
          <p:cNvPr id="3257" name="Google Shape;3257;g8bca512db4_0_5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8" name="Google Shape;3258;g8bca512db4_0_5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3"/>
        <p:cNvGrpSpPr/>
        <p:nvPr/>
      </p:nvGrpSpPr>
      <p:grpSpPr>
        <a:xfrm>
          <a:off x="0" y="0"/>
          <a:ext cx="0" cy="0"/>
          <a:chOff x="0" y="0"/>
          <a:chExt cx="0" cy="0"/>
        </a:xfrm>
      </p:grpSpPr>
      <p:sp>
        <p:nvSpPr>
          <p:cNvPr id="3594" name="Google Shape;3594;g8bca512db4_0_54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5" name="Google Shape;3595;g8bca512db4_0_5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0"/>
        <p:cNvGrpSpPr/>
        <p:nvPr/>
      </p:nvGrpSpPr>
      <p:grpSpPr>
        <a:xfrm>
          <a:off x="0" y="0"/>
          <a:ext cx="0" cy="0"/>
          <a:chOff x="0" y="0"/>
          <a:chExt cx="0" cy="0"/>
        </a:xfrm>
      </p:grpSpPr>
      <p:sp>
        <p:nvSpPr>
          <p:cNvPr id="6381" name="Google Shape;6381;g8bca512db4_0_8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2" name="Google Shape;6382;g8bca512db4_0_8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9"/>
        <p:cNvGrpSpPr/>
        <p:nvPr/>
      </p:nvGrpSpPr>
      <p:grpSpPr>
        <a:xfrm>
          <a:off x="0" y="0"/>
          <a:ext cx="0" cy="0"/>
          <a:chOff x="0" y="0"/>
          <a:chExt cx="0" cy="0"/>
        </a:xfrm>
      </p:grpSpPr>
      <p:sp>
        <p:nvSpPr>
          <p:cNvPr id="6800" name="Google Shape;6800;g8bca512db4_0_86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1" name="Google Shape;6801;g8bca512db4_0_8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9"/>
        <p:cNvGrpSpPr/>
        <p:nvPr/>
      </p:nvGrpSpPr>
      <p:grpSpPr>
        <a:xfrm>
          <a:off x="0" y="0"/>
          <a:ext cx="0" cy="0"/>
          <a:chOff x="0" y="0"/>
          <a:chExt cx="0" cy="0"/>
        </a:xfrm>
      </p:grpSpPr>
      <p:sp>
        <p:nvSpPr>
          <p:cNvPr id="6970" name="Google Shape;6970;g8bca512db4_0_8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1" name="Google Shape;6971;g8bca512db4_0_8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4"/>
        <p:cNvGrpSpPr/>
        <p:nvPr/>
      </p:nvGrpSpPr>
      <p:grpSpPr>
        <a:xfrm>
          <a:off x="0" y="0"/>
          <a:ext cx="0" cy="0"/>
          <a:chOff x="0" y="0"/>
          <a:chExt cx="0" cy="0"/>
        </a:xfrm>
      </p:grpSpPr>
      <p:sp>
        <p:nvSpPr>
          <p:cNvPr id="7375" name="Google Shape;7375;g8bca512db4_0_9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6" name="Google Shape;7376;g8bca512db4_0_9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4"/>
        <p:cNvGrpSpPr/>
        <p:nvPr/>
      </p:nvGrpSpPr>
      <p:grpSpPr>
        <a:xfrm>
          <a:off x="0" y="0"/>
          <a:ext cx="0" cy="0"/>
          <a:chOff x="0" y="0"/>
          <a:chExt cx="0" cy="0"/>
        </a:xfrm>
      </p:grpSpPr>
      <p:sp>
        <p:nvSpPr>
          <p:cNvPr id="7755" name="Google Shape;7755;g8bca512db4_0_9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6" name="Google Shape;7756;g8bca512db4_0_9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2"/>
        <p:cNvGrpSpPr/>
        <p:nvPr/>
      </p:nvGrpSpPr>
      <p:grpSpPr>
        <a:xfrm>
          <a:off x="0" y="0"/>
          <a:ext cx="0" cy="0"/>
          <a:chOff x="0" y="0"/>
          <a:chExt cx="0" cy="0"/>
        </a:xfrm>
      </p:grpSpPr>
      <p:sp>
        <p:nvSpPr>
          <p:cNvPr id="8673" name="Google Shape;8673;g8bca512db4_0_105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4" name="Google Shape;8674;g8bca512db4_0_10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Google Shape;940;g8b8338ba29_0_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8b8338ba29_0_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6"/>
        <p:cNvGrpSpPr/>
        <p:nvPr/>
      </p:nvGrpSpPr>
      <p:grpSpPr>
        <a:xfrm>
          <a:off x="0" y="0"/>
          <a:ext cx="0" cy="0"/>
          <a:chOff x="0" y="0"/>
          <a:chExt cx="0" cy="0"/>
        </a:xfrm>
      </p:grpSpPr>
      <p:sp>
        <p:nvSpPr>
          <p:cNvPr id="10107" name="Google Shape;10107;g8bca512db4_0_119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8" name="Google Shape;10108;g8bca512db4_0_1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2"/>
        <p:cNvGrpSpPr/>
        <p:nvPr/>
      </p:nvGrpSpPr>
      <p:grpSpPr>
        <a:xfrm>
          <a:off x="0" y="0"/>
          <a:ext cx="0" cy="0"/>
          <a:chOff x="0" y="0"/>
          <a:chExt cx="0" cy="0"/>
        </a:xfrm>
      </p:grpSpPr>
      <p:sp>
        <p:nvSpPr>
          <p:cNvPr id="12663" name="Google Shape;12663;g8bca512db4_0_145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4" name="Google Shape;12664;g8bca512db4_0_14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12"/>
        <p:cNvGrpSpPr/>
        <p:nvPr/>
      </p:nvGrpSpPr>
      <p:grpSpPr>
        <a:xfrm>
          <a:off x="0" y="0"/>
          <a:ext cx="0" cy="0"/>
          <a:chOff x="0" y="0"/>
          <a:chExt cx="0" cy="0"/>
        </a:xfrm>
      </p:grpSpPr>
      <p:sp>
        <p:nvSpPr>
          <p:cNvPr id="14613" name="Google Shape;14613;g8bca512db4_0_16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4" name="Google Shape;14614;g8bca512db4_0_16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7"/>
        <p:cNvGrpSpPr/>
        <p:nvPr/>
      </p:nvGrpSpPr>
      <p:grpSpPr>
        <a:xfrm>
          <a:off x="0" y="0"/>
          <a:ext cx="0" cy="0"/>
          <a:chOff x="0" y="0"/>
          <a:chExt cx="0" cy="0"/>
        </a:xfrm>
      </p:grpSpPr>
      <p:sp>
        <p:nvSpPr>
          <p:cNvPr id="16388" name="Google Shape;16388;g8bca512db4_0_18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89" name="Google Shape;16389;g8bca512db4_0_18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1"/>
        <p:cNvGrpSpPr/>
        <p:nvPr/>
      </p:nvGrpSpPr>
      <p:grpSpPr>
        <a:xfrm>
          <a:off x="0" y="0"/>
          <a:ext cx="0" cy="0"/>
          <a:chOff x="0" y="0"/>
          <a:chExt cx="0" cy="0"/>
        </a:xfrm>
      </p:grpSpPr>
      <p:sp>
        <p:nvSpPr>
          <p:cNvPr id="17432" name="Google Shape;17432;g8bca512db4_0_192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33" name="Google Shape;17433;g8bca512db4_0_19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8b951196ad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8b951196ad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8b93f3d687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8b93f3d687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8b93f3d687_1_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8b93f3d687_1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
        <p:cNvGrpSpPr/>
        <p:nvPr/>
      </p:nvGrpSpPr>
      <p:grpSpPr>
        <a:xfrm>
          <a:off x="0" y="0"/>
          <a:ext cx="0" cy="0"/>
          <a:chOff x="0" y="0"/>
          <a:chExt cx="0" cy="0"/>
        </a:xfrm>
      </p:grpSpPr>
      <p:sp>
        <p:nvSpPr>
          <p:cNvPr id="1122" name="Google Shape;1122;g8bca512db4_0_1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3" name="Google Shape;1123;g8bca512db4_0_1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5"/>
        <p:cNvGrpSpPr/>
        <p:nvPr/>
      </p:nvGrpSpPr>
      <p:grpSpPr>
        <a:xfrm>
          <a:off x="0" y="0"/>
          <a:ext cx="0" cy="0"/>
          <a:chOff x="0" y="0"/>
          <a:chExt cx="0" cy="0"/>
        </a:xfrm>
      </p:grpSpPr>
      <p:sp>
        <p:nvSpPr>
          <p:cNvPr id="1176" name="Google Shape;1176;g8bca512db4_0_1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 name="Google Shape;1177;g8bca512db4_0_1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CFE2F3"/>
        </a:solidFill>
        <a:effectLst/>
      </p:bgPr>
    </p:bg>
    <p:spTree>
      <p:nvGrpSpPr>
        <p:cNvPr id="1" name="Shape 8"/>
        <p:cNvGrpSpPr/>
        <p:nvPr/>
      </p:nvGrpSpPr>
      <p:grpSpPr>
        <a:xfrm>
          <a:off x="0" y="0"/>
          <a:ext cx="0" cy="0"/>
          <a:chOff x="0" y="0"/>
          <a:chExt cx="0" cy="0"/>
        </a:xfrm>
      </p:grpSpPr>
      <p:sp>
        <p:nvSpPr>
          <p:cNvPr id="9" name="Google Shape;9;p2"/>
          <p:cNvSpPr/>
          <p:nvPr/>
        </p:nvSpPr>
        <p:spPr>
          <a:xfrm>
            <a:off x="716575" y="0"/>
            <a:ext cx="8579795" cy="5143484"/>
          </a:xfrm>
          <a:custGeom>
            <a:avLst/>
            <a:gdLst/>
            <a:ahLst/>
            <a:cxnLst/>
            <a:rect l="l" t="t" r="r" b="b"/>
            <a:pathLst>
              <a:path w="128517" h="78770" extrusionOk="0">
                <a:moveTo>
                  <a:pt x="35" y="1"/>
                </a:moveTo>
                <a:lnTo>
                  <a:pt x="0" y="78769"/>
                </a:lnTo>
                <a:lnTo>
                  <a:pt x="128517" y="78769"/>
                </a:lnTo>
                <a:cubicBezTo>
                  <a:pt x="61260" y="76442"/>
                  <a:pt x="7739" y="332"/>
                  <a:pt x="7739" y="332"/>
                </a:cubicBezTo>
                <a:lnTo>
                  <a:pt x="35" y="1"/>
                </a:ln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1754550" y="1135650"/>
            <a:ext cx="5634900" cy="2872200"/>
          </a:xfrm>
          <a:prstGeom prst="plaque">
            <a:avLst>
              <a:gd name="adj" fmla="val 11691"/>
            </a:avLst>
          </a:prstGeom>
          <a:solidFill>
            <a:srgbClr val="F3F3F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1;p2"/>
          <p:cNvCxnSpPr/>
          <p:nvPr/>
        </p:nvCxnSpPr>
        <p:spPr>
          <a:xfrm>
            <a:off x="2572800" y="3116850"/>
            <a:ext cx="3998400" cy="0"/>
          </a:xfrm>
          <a:prstGeom prst="straightConnector1">
            <a:avLst/>
          </a:prstGeom>
          <a:noFill/>
          <a:ln w="19050" cap="flat" cmpd="sng">
            <a:solidFill>
              <a:srgbClr val="000000"/>
            </a:solidFill>
            <a:prstDash val="solid"/>
            <a:round/>
            <a:headEnd type="none" w="med" len="med"/>
            <a:tailEnd type="none" w="med" len="med"/>
          </a:ln>
        </p:spPr>
      </p:cxnSp>
      <p:cxnSp>
        <p:nvCxnSpPr>
          <p:cNvPr id="12" name="Google Shape;12;p2"/>
          <p:cNvCxnSpPr/>
          <p:nvPr/>
        </p:nvCxnSpPr>
        <p:spPr>
          <a:xfrm>
            <a:off x="2572800" y="2222750"/>
            <a:ext cx="3998400" cy="0"/>
          </a:xfrm>
          <a:prstGeom prst="straightConnector1">
            <a:avLst/>
          </a:prstGeom>
          <a:noFill/>
          <a:ln w="19050" cap="flat" cmpd="sng">
            <a:solidFill>
              <a:srgbClr val="000000"/>
            </a:solidFill>
            <a:prstDash val="solid"/>
            <a:round/>
            <a:headEnd type="none" w="med" len="med"/>
            <a:tailEnd type="none" w="med" len="med"/>
          </a:ln>
        </p:spPr>
      </p:cxnSp>
      <p:grpSp>
        <p:nvGrpSpPr>
          <p:cNvPr id="13" name="Google Shape;13;p2"/>
          <p:cNvGrpSpPr/>
          <p:nvPr/>
        </p:nvGrpSpPr>
        <p:grpSpPr>
          <a:xfrm rot="697126">
            <a:off x="8280187" y="-46678"/>
            <a:ext cx="1305393" cy="1346461"/>
            <a:chOff x="1492000" y="427450"/>
            <a:chExt cx="1188000" cy="1225375"/>
          </a:xfrm>
        </p:grpSpPr>
        <p:sp>
          <p:nvSpPr>
            <p:cNvPr id="14" name="Google Shape;14;p2"/>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4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5;p2"/>
          <p:cNvSpPr txBox="1">
            <a:spLocks noGrp="1"/>
          </p:cNvSpPr>
          <p:nvPr>
            <p:ph type="ctrTitle"/>
          </p:nvPr>
        </p:nvSpPr>
        <p:spPr>
          <a:xfrm>
            <a:off x="2351850" y="1498850"/>
            <a:ext cx="4440300" cy="1447800"/>
          </a:xfrm>
          <a:prstGeom prst="rect">
            <a:avLst/>
          </a:prstGeom>
        </p:spPr>
        <p:txBody>
          <a:bodyPr spcFirstLastPara="1" wrap="square" lIns="0" tIns="0" rIns="0" bIns="0" anchor="ctr" anchorCtr="0">
            <a:noAutofit/>
          </a:bodyPr>
          <a:lstStyle>
            <a:lvl1pPr lvl="0" algn="ctr" rtl="0">
              <a:spcBef>
                <a:spcPts val="0"/>
              </a:spcBef>
              <a:spcAft>
                <a:spcPts val="0"/>
              </a:spcAft>
              <a:buSzPts val="5200"/>
              <a:buFont typeface="Itim"/>
              <a:buNone/>
              <a:defRPr sz="6000" b="1">
                <a:latin typeface="Itim"/>
                <a:ea typeface="Itim"/>
                <a:cs typeface="Itim"/>
                <a:sym typeface="Itim"/>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6" name="Google Shape;26;p2"/>
          <p:cNvSpPr txBox="1">
            <a:spLocks noGrp="1"/>
          </p:cNvSpPr>
          <p:nvPr>
            <p:ph type="subTitle" idx="1"/>
          </p:nvPr>
        </p:nvSpPr>
        <p:spPr>
          <a:xfrm>
            <a:off x="2351850" y="3287050"/>
            <a:ext cx="4440300" cy="35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 name="Google Shape;27;p2"/>
          <p:cNvSpPr/>
          <p:nvPr/>
        </p:nvSpPr>
        <p:spPr>
          <a:xfrm>
            <a:off x="-50900" y="-21500"/>
            <a:ext cx="771000" cy="51651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28;p2"/>
          <p:cNvGrpSpPr/>
          <p:nvPr/>
        </p:nvGrpSpPr>
        <p:grpSpPr>
          <a:xfrm rot="-1976796" flipH="1">
            <a:off x="5917481" y="3990133"/>
            <a:ext cx="3474354" cy="888893"/>
            <a:chOff x="3809875" y="1963175"/>
            <a:chExt cx="1923600" cy="492150"/>
          </a:xfrm>
        </p:grpSpPr>
        <p:sp>
          <p:nvSpPr>
            <p:cNvPr id="29" name="Google Shape;29;p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2"/>
          <p:cNvGrpSpPr/>
          <p:nvPr/>
        </p:nvGrpSpPr>
        <p:grpSpPr>
          <a:xfrm rot="-375097">
            <a:off x="1228557" y="-253382"/>
            <a:ext cx="711742" cy="793298"/>
            <a:chOff x="6554696" y="509501"/>
            <a:chExt cx="711709" cy="793261"/>
          </a:xfrm>
        </p:grpSpPr>
        <p:sp>
          <p:nvSpPr>
            <p:cNvPr id="41" name="Google Shape;41;p2"/>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rot="807122">
            <a:off x="809300" y="4708652"/>
            <a:ext cx="2497551" cy="2401906"/>
            <a:chOff x="1857000" y="3245400"/>
            <a:chExt cx="1233825" cy="1186575"/>
          </a:xfrm>
        </p:grpSpPr>
        <p:sp>
          <p:nvSpPr>
            <p:cNvPr id="44" name="Google Shape;44;p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Google Shape;50;p2"/>
          <p:cNvSpPr/>
          <p:nvPr/>
        </p:nvSpPr>
        <p:spPr>
          <a:xfrm rot="-381518">
            <a:off x="1317430" y="-146232"/>
            <a:ext cx="102933" cy="551241"/>
          </a:xfrm>
          <a:prstGeom prst="roundRect">
            <a:avLst>
              <a:gd name="adj" fmla="val 50000"/>
            </a:avLst>
          </a:prstGeom>
          <a:solidFill>
            <a:srgbClr val="EEEEEE">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Six Columns">
  <p:cSld name="CUSTOM_7">
    <p:spTree>
      <p:nvGrpSpPr>
        <p:cNvPr id="1" name="Shape 302"/>
        <p:cNvGrpSpPr/>
        <p:nvPr/>
      </p:nvGrpSpPr>
      <p:grpSpPr>
        <a:xfrm>
          <a:off x="0" y="0"/>
          <a:ext cx="0" cy="0"/>
          <a:chOff x="0" y="0"/>
          <a:chExt cx="0" cy="0"/>
        </a:xfrm>
      </p:grpSpPr>
      <p:grpSp>
        <p:nvGrpSpPr>
          <p:cNvPr id="303" name="Google Shape;303;p12"/>
          <p:cNvGrpSpPr/>
          <p:nvPr/>
        </p:nvGrpSpPr>
        <p:grpSpPr>
          <a:xfrm>
            <a:off x="-1700" y="329"/>
            <a:ext cx="9147400" cy="5142843"/>
            <a:chOff x="238125" y="854700"/>
            <a:chExt cx="7142500" cy="4015650"/>
          </a:xfrm>
        </p:grpSpPr>
        <p:sp>
          <p:nvSpPr>
            <p:cNvPr id="304" name="Google Shape;304;p1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 name="Google Shape;326;p12"/>
          <p:cNvSpPr txBox="1">
            <a:spLocks noGrp="1"/>
          </p:cNvSpPr>
          <p:nvPr>
            <p:ph type="subTitle" idx="1"/>
          </p:nvPr>
        </p:nvSpPr>
        <p:spPr>
          <a:xfrm>
            <a:off x="804150" y="3222265"/>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27" name="Google Shape;327;p12"/>
          <p:cNvSpPr txBox="1">
            <a:spLocks noGrp="1"/>
          </p:cNvSpPr>
          <p:nvPr>
            <p:ph type="subTitle" idx="2"/>
          </p:nvPr>
        </p:nvSpPr>
        <p:spPr>
          <a:xfrm>
            <a:off x="5833650" y="3222265"/>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28" name="Google Shape;328;p12"/>
          <p:cNvSpPr txBox="1">
            <a:spLocks noGrp="1"/>
          </p:cNvSpPr>
          <p:nvPr>
            <p:ph type="subTitle" idx="3"/>
          </p:nvPr>
        </p:nvSpPr>
        <p:spPr>
          <a:xfrm>
            <a:off x="804150" y="1682815"/>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29" name="Google Shape;329;p12"/>
          <p:cNvSpPr txBox="1">
            <a:spLocks noGrp="1"/>
          </p:cNvSpPr>
          <p:nvPr>
            <p:ph type="subTitle" idx="4"/>
          </p:nvPr>
        </p:nvSpPr>
        <p:spPr>
          <a:xfrm>
            <a:off x="5833650" y="1682815"/>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30" name="Google Shape;330;p12"/>
          <p:cNvSpPr txBox="1">
            <a:spLocks noGrp="1"/>
          </p:cNvSpPr>
          <p:nvPr>
            <p:ph type="subTitle" idx="5"/>
          </p:nvPr>
        </p:nvSpPr>
        <p:spPr>
          <a:xfrm>
            <a:off x="3318900" y="3222265"/>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31" name="Google Shape;331;p12"/>
          <p:cNvSpPr txBox="1">
            <a:spLocks noGrp="1"/>
          </p:cNvSpPr>
          <p:nvPr>
            <p:ph type="subTitle" idx="6"/>
          </p:nvPr>
        </p:nvSpPr>
        <p:spPr>
          <a:xfrm>
            <a:off x="3318900" y="1682815"/>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Font typeface="Itim"/>
              <a:buNone/>
              <a:defRPr sz="1600" b="1">
                <a:latin typeface="Itim"/>
                <a:ea typeface="Itim"/>
                <a:cs typeface="Itim"/>
                <a:sym typeface="Itim"/>
              </a:defRPr>
            </a:lvl2pPr>
            <a:lvl3pPr lvl="2" algn="ctr" rtl="0">
              <a:lnSpc>
                <a:spcPct val="100000"/>
              </a:lnSpc>
              <a:spcBef>
                <a:spcPts val="0"/>
              </a:spcBef>
              <a:spcAft>
                <a:spcPts val="0"/>
              </a:spcAft>
              <a:buSzPts val="1600"/>
              <a:buFont typeface="Itim"/>
              <a:buNone/>
              <a:defRPr sz="1600" b="1">
                <a:latin typeface="Itim"/>
                <a:ea typeface="Itim"/>
                <a:cs typeface="Itim"/>
                <a:sym typeface="Itim"/>
              </a:defRPr>
            </a:lvl3pPr>
            <a:lvl4pPr lvl="3" algn="ctr" rtl="0">
              <a:lnSpc>
                <a:spcPct val="100000"/>
              </a:lnSpc>
              <a:spcBef>
                <a:spcPts val="0"/>
              </a:spcBef>
              <a:spcAft>
                <a:spcPts val="0"/>
              </a:spcAft>
              <a:buSzPts val="1600"/>
              <a:buFont typeface="Itim"/>
              <a:buNone/>
              <a:defRPr sz="1600" b="1">
                <a:latin typeface="Itim"/>
                <a:ea typeface="Itim"/>
                <a:cs typeface="Itim"/>
                <a:sym typeface="Itim"/>
              </a:defRPr>
            </a:lvl4pPr>
            <a:lvl5pPr lvl="4" algn="ctr" rtl="0">
              <a:lnSpc>
                <a:spcPct val="100000"/>
              </a:lnSpc>
              <a:spcBef>
                <a:spcPts val="0"/>
              </a:spcBef>
              <a:spcAft>
                <a:spcPts val="0"/>
              </a:spcAft>
              <a:buSzPts val="1600"/>
              <a:buFont typeface="Itim"/>
              <a:buNone/>
              <a:defRPr sz="1600" b="1">
                <a:latin typeface="Itim"/>
                <a:ea typeface="Itim"/>
                <a:cs typeface="Itim"/>
                <a:sym typeface="Itim"/>
              </a:defRPr>
            </a:lvl5pPr>
            <a:lvl6pPr lvl="5" algn="ctr" rtl="0">
              <a:lnSpc>
                <a:spcPct val="100000"/>
              </a:lnSpc>
              <a:spcBef>
                <a:spcPts val="0"/>
              </a:spcBef>
              <a:spcAft>
                <a:spcPts val="0"/>
              </a:spcAft>
              <a:buSzPts val="1600"/>
              <a:buFont typeface="Itim"/>
              <a:buNone/>
              <a:defRPr sz="1600" b="1">
                <a:latin typeface="Itim"/>
                <a:ea typeface="Itim"/>
                <a:cs typeface="Itim"/>
                <a:sym typeface="Itim"/>
              </a:defRPr>
            </a:lvl6pPr>
            <a:lvl7pPr lvl="6" algn="ctr" rtl="0">
              <a:lnSpc>
                <a:spcPct val="100000"/>
              </a:lnSpc>
              <a:spcBef>
                <a:spcPts val="0"/>
              </a:spcBef>
              <a:spcAft>
                <a:spcPts val="0"/>
              </a:spcAft>
              <a:buSzPts val="1600"/>
              <a:buFont typeface="Itim"/>
              <a:buNone/>
              <a:defRPr sz="1600" b="1">
                <a:latin typeface="Itim"/>
                <a:ea typeface="Itim"/>
                <a:cs typeface="Itim"/>
                <a:sym typeface="Itim"/>
              </a:defRPr>
            </a:lvl7pPr>
            <a:lvl8pPr lvl="7" algn="ctr" rtl="0">
              <a:lnSpc>
                <a:spcPct val="100000"/>
              </a:lnSpc>
              <a:spcBef>
                <a:spcPts val="0"/>
              </a:spcBef>
              <a:spcAft>
                <a:spcPts val="0"/>
              </a:spcAft>
              <a:buSzPts val="1600"/>
              <a:buFont typeface="Itim"/>
              <a:buNone/>
              <a:defRPr sz="1600" b="1">
                <a:latin typeface="Itim"/>
                <a:ea typeface="Itim"/>
                <a:cs typeface="Itim"/>
                <a:sym typeface="Itim"/>
              </a:defRPr>
            </a:lvl8pPr>
            <a:lvl9pPr lvl="8" algn="ctr" rtl="0">
              <a:lnSpc>
                <a:spcPct val="100000"/>
              </a:lnSpc>
              <a:spcBef>
                <a:spcPts val="0"/>
              </a:spcBef>
              <a:spcAft>
                <a:spcPts val="0"/>
              </a:spcAft>
              <a:buSzPts val="1600"/>
              <a:buFont typeface="Itim"/>
              <a:buNone/>
              <a:defRPr sz="1600" b="1">
                <a:latin typeface="Itim"/>
                <a:ea typeface="Itim"/>
                <a:cs typeface="Itim"/>
                <a:sym typeface="Itim"/>
              </a:defRPr>
            </a:lvl9pPr>
          </a:lstStyle>
          <a:p>
            <a:endParaRPr/>
          </a:p>
        </p:txBody>
      </p:sp>
      <p:sp>
        <p:nvSpPr>
          <p:cNvPr id="332" name="Google Shape;332;p12"/>
          <p:cNvSpPr txBox="1">
            <a:spLocks noGrp="1"/>
          </p:cNvSpPr>
          <p:nvPr>
            <p:ph type="title"/>
          </p:nvPr>
        </p:nvSpPr>
        <p:spPr>
          <a:xfrm>
            <a:off x="720000" y="5400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3" name="Google Shape;333;p12"/>
          <p:cNvSpPr txBox="1">
            <a:spLocks noGrp="1"/>
          </p:cNvSpPr>
          <p:nvPr>
            <p:ph type="subTitle" idx="7"/>
          </p:nvPr>
        </p:nvSpPr>
        <p:spPr>
          <a:xfrm>
            <a:off x="804150" y="209866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4" name="Google Shape;334;p12"/>
          <p:cNvSpPr txBox="1">
            <a:spLocks noGrp="1"/>
          </p:cNvSpPr>
          <p:nvPr>
            <p:ph type="subTitle" idx="8"/>
          </p:nvPr>
        </p:nvSpPr>
        <p:spPr>
          <a:xfrm>
            <a:off x="5833650" y="209866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5" name="Google Shape;335;p12"/>
          <p:cNvSpPr txBox="1">
            <a:spLocks noGrp="1"/>
          </p:cNvSpPr>
          <p:nvPr>
            <p:ph type="subTitle" idx="9"/>
          </p:nvPr>
        </p:nvSpPr>
        <p:spPr>
          <a:xfrm>
            <a:off x="804150" y="360914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6" name="Google Shape;336;p12"/>
          <p:cNvSpPr txBox="1">
            <a:spLocks noGrp="1"/>
          </p:cNvSpPr>
          <p:nvPr>
            <p:ph type="subTitle" idx="13"/>
          </p:nvPr>
        </p:nvSpPr>
        <p:spPr>
          <a:xfrm>
            <a:off x="5833650" y="360914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7" name="Google Shape;337;p12"/>
          <p:cNvSpPr txBox="1">
            <a:spLocks noGrp="1"/>
          </p:cNvSpPr>
          <p:nvPr>
            <p:ph type="subTitle" idx="14"/>
          </p:nvPr>
        </p:nvSpPr>
        <p:spPr>
          <a:xfrm>
            <a:off x="3318900" y="209866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8" name="Google Shape;338;p12"/>
          <p:cNvSpPr txBox="1">
            <a:spLocks noGrp="1"/>
          </p:cNvSpPr>
          <p:nvPr>
            <p:ph type="subTitle" idx="15"/>
          </p:nvPr>
        </p:nvSpPr>
        <p:spPr>
          <a:xfrm>
            <a:off x="3318900" y="360914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39"/>
        <p:cNvGrpSpPr/>
        <p:nvPr/>
      </p:nvGrpSpPr>
      <p:grpSpPr>
        <a:xfrm>
          <a:off x="0" y="0"/>
          <a:ext cx="0" cy="0"/>
          <a:chOff x="0" y="0"/>
          <a:chExt cx="0" cy="0"/>
        </a:xfrm>
      </p:grpSpPr>
      <p:grpSp>
        <p:nvGrpSpPr>
          <p:cNvPr id="340" name="Google Shape;340;p13"/>
          <p:cNvGrpSpPr/>
          <p:nvPr/>
        </p:nvGrpSpPr>
        <p:grpSpPr>
          <a:xfrm>
            <a:off x="-1700" y="329"/>
            <a:ext cx="9147400" cy="5142843"/>
            <a:chOff x="238125" y="854700"/>
            <a:chExt cx="7142500" cy="4015650"/>
          </a:xfrm>
        </p:grpSpPr>
        <p:sp>
          <p:nvSpPr>
            <p:cNvPr id="341" name="Google Shape;341;p1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13"/>
          <p:cNvSpPr txBox="1">
            <a:spLocks noGrp="1"/>
          </p:cNvSpPr>
          <p:nvPr>
            <p:ph type="title"/>
          </p:nvPr>
        </p:nvSpPr>
        <p:spPr>
          <a:xfrm>
            <a:off x="1061575" y="1371025"/>
            <a:ext cx="2808000" cy="7557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61" name="Google Shape;361;p13"/>
          <p:cNvSpPr txBox="1">
            <a:spLocks noGrp="1"/>
          </p:cNvSpPr>
          <p:nvPr>
            <p:ph type="body" idx="1"/>
          </p:nvPr>
        </p:nvSpPr>
        <p:spPr>
          <a:xfrm>
            <a:off x="1061575" y="2618975"/>
            <a:ext cx="2808000" cy="11535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SzPts val="1200"/>
              <a:buChar char="●"/>
              <a:defRPr sz="16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cxnSp>
        <p:nvCxnSpPr>
          <p:cNvPr id="362" name="Google Shape;362;p13"/>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363" name="Google Shape;363;p13"/>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364"/>
        <p:cNvGrpSpPr/>
        <p:nvPr/>
      </p:nvGrpSpPr>
      <p:grpSpPr>
        <a:xfrm>
          <a:off x="0" y="0"/>
          <a:ext cx="0" cy="0"/>
          <a:chOff x="0" y="0"/>
          <a:chExt cx="0" cy="0"/>
        </a:xfrm>
      </p:grpSpPr>
      <p:grpSp>
        <p:nvGrpSpPr>
          <p:cNvPr id="365" name="Google Shape;365;p14"/>
          <p:cNvGrpSpPr/>
          <p:nvPr/>
        </p:nvGrpSpPr>
        <p:grpSpPr>
          <a:xfrm>
            <a:off x="-1700" y="329"/>
            <a:ext cx="9147400" cy="5142843"/>
            <a:chOff x="238125" y="854700"/>
            <a:chExt cx="7142500" cy="4015650"/>
          </a:xfrm>
        </p:grpSpPr>
        <p:sp>
          <p:nvSpPr>
            <p:cNvPr id="366" name="Google Shape;366;p1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14"/>
          <p:cNvSpPr txBox="1">
            <a:spLocks noGrp="1"/>
          </p:cNvSpPr>
          <p:nvPr>
            <p:ph type="subTitle" idx="1"/>
          </p:nvPr>
        </p:nvSpPr>
        <p:spPr>
          <a:xfrm>
            <a:off x="3983700" y="1758177"/>
            <a:ext cx="4440300" cy="972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1600">
                <a:solidFill>
                  <a:srgbClr val="000000"/>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89" name="Google Shape;389;p14"/>
          <p:cNvSpPr txBox="1">
            <a:spLocks noGrp="1"/>
          </p:cNvSpPr>
          <p:nvPr>
            <p:ph type="ctrTitle"/>
          </p:nvPr>
        </p:nvSpPr>
        <p:spPr>
          <a:xfrm>
            <a:off x="5875800" y="2837502"/>
            <a:ext cx="2548200" cy="461700"/>
          </a:xfrm>
          <a:prstGeom prst="rect">
            <a:avLst/>
          </a:prstGeom>
        </p:spPr>
        <p:txBody>
          <a:bodyPr spcFirstLastPara="1" wrap="square" lIns="0" tIns="0" rIns="0" bIns="0" anchor="ctr" anchorCtr="0">
            <a:noAutofit/>
          </a:bodyPr>
          <a:lstStyle>
            <a:lvl1pPr lvl="0" algn="r" rtl="0">
              <a:spcBef>
                <a:spcPts val="0"/>
              </a:spcBef>
              <a:spcAft>
                <a:spcPts val="0"/>
              </a:spcAft>
              <a:buSzPts val="5200"/>
              <a:buNone/>
              <a:defRPr sz="1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grpSp>
        <p:nvGrpSpPr>
          <p:cNvPr id="390" name="Google Shape;390;p14"/>
          <p:cNvGrpSpPr/>
          <p:nvPr/>
        </p:nvGrpSpPr>
        <p:grpSpPr>
          <a:xfrm>
            <a:off x="7673759" y="-287513"/>
            <a:ext cx="788762" cy="861588"/>
            <a:chOff x="7673759" y="-287513"/>
            <a:chExt cx="788762" cy="861588"/>
          </a:xfrm>
        </p:grpSpPr>
        <p:grpSp>
          <p:nvGrpSpPr>
            <p:cNvPr id="391" name="Google Shape;391;p14"/>
            <p:cNvGrpSpPr/>
            <p:nvPr/>
          </p:nvGrpSpPr>
          <p:grpSpPr>
            <a:xfrm rot="350572">
              <a:off x="7712287" y="-253348"/>
              <a:ext cx="711705" cy="793257"/>
              <a:chOff x="6554696" y="509501"/>
              <a:chExt cx="711709" cy="793261"/>
            </a:xfrm>
          </p:grpSpPr>
          <p:sp>
            <p:nvSpPr>
              <p:cNvPr id="392" name="Google Shape;392;p14"/>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4"/>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14"/>
            <p:cNvSpPr/>
            <p:nvPr/>
          </p:nvSpPr>
          <p:spPr>
            <a:xfrm rot="442426">
              <a:off x="8229710" y="-161880"/>
              <a:ext cx="102851" cy="551273"/>
            </a:xfrm>
            <a:prstGeom prst="roundRect">
              <a:avLst>
                <a:gd name="adj" fmla="val 50000"/>
              </a:avLst>
            </a:prstGeom>
            <a:solidFill>
              <a:srgbClr val="EEEEEE">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5"/>
        <p:cNvGrpSpPr/>
        <p:nvPr/>
      </p:nvGrpSpPr>
      <p:grpSpPr>
        <a:xfrm>
          <a:off x="0" y="0"/>
          <a:ext cx="0" cy="0"/>
          <a:chOff x="0" y="0"/>
          <a:chExt cx="0" cy="0"/>
        </a:xfrm>
      </p:grpSpPr>
      <p:grpSp>
        <p:nvGrpSpPr>
          <p:cNvPr id="396" name="Google Shape;396;p15"/>
          <p:cNvGrpSpPr/>
          <p:nvPr/>
        </p:nvGrpSpPr>
        <p:grpSpPr>
          <a:xfrm>
            <a:off x="-1700" y="329"/>
            <a:ext cx="9147400" cy="5142843"/>
            <a:chOff x="238125" y="854700"/>
            <a:chExt cx="7142500" cy="4015650"/>
          </a:xfrm>
        </p:grpSpPr>
        <p:sp>
          <p:nvSpPr>
            <p:cNvPr id="397" name="Google Shape;397;p1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16" name="Google Shape;416;p15"/>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417" name="Google Shape;417;p15"/>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txBox="1">
            <a:spLocks noGrp="1"/>
          </p:cNvSpPr>
          <p:nvPr>
            <p:ph type="title"/>
          </p:nvPr>
        </p:nvSpPr>
        <p:spPr>
          <a:xfrm>
            <a:off x="720000" y="1484450"/>
            <a:ext cx="3519300" cy="1679700"/>
          </a:xfrm>
          <a:prstGeom prst="rect">
            <a:avLst/>
          </a:prstGeom>
        </p:spPr>
        <p:txBody>
          <a:bodyPr spcFirstLastPara="1" wrap="square" lIns="0" tIns="0" rIns="0" bIns="0" anchor="ctr" anchorCtr="0">
            <a:noAutofit/>
          </a:bodyPr>
          <a:lstStyle>
            <a:lvl1pPr lvl="0">
              <a:spcBef>
                <a:spcPts val="0"/>
              </a:spcBef>
              <a:spcAft>
                <a:spcPts val="0"/>
              </a:spcAft>
              <a:buSzPts val="4800"/>
              <a:buNone/>
              <a:defRPr sz="5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19" name="Google Shape;419;p15"/>
          <p:cNvSpPr txBox="1">
            <a:spLocks noGrp="1"/>
          </p:cNvSpPr>
          <p:nvPr>
            <p:ph type="subTitle" idx="1"/>
          </p:nvPr>
        </p:nvSpPr>
        <p:spPr>
          <a:xfrm rot="684086">
            <a:off x="5795182" y="1704721"/>
            <a:ext cx="1878775" cy="1788169"/>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Four Columns">
  <p:cSld name="CUSTOM_6">
    <p:spTree>
      <p:nvGrpSpPr>
        <p:cNvPr id="1" name="Shape 420"/>
        <p:cNvGrpSpPr/>
        <p:nvPr/>
      </p:nvGrpSpPr>
      <p:grpSpPr>
        <a:xfrm>
          <a:off x="0" y="0"/>
          <a:ext cx="0" cy="0"/>
          <a:chOff x="0" y="0"/>
          <a:chExt cx="0" cy="0"/>
        </a:xfrm>
      </p:grpSpPr>
      <p:grpSp>
        <p:nvGrpSpPr>
          <p:cNvPr id="421" name="Google Shape;421;p16"/>
          <p:cNvGrpSpPr/>
          <p:nvPr/>
        </p:nvGrpSpPr>
        <p:grpSpPr>
          <a:xfrm>
            <a:off x="-174525" y="-22399"/>
            <a:ext cx="9487164" cy="5193049"/>
            <a:chOff x="-174525" y="-22399"/>
            <a:chExt cx="9487164" cy="5193049"/>
          </a:xfrm>
        </p:grpSpPr>
        <p:sp>
          <p:nvSpPr>
            <p:cNvPr id="422" name="Google Shape;422;p16"/>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3" name="Google Shape;423;p1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424" name="Google Shape;424;p16"/>
            <p:cNvGrpSpPr/>
            <p:nvPr/>
          </p:nvGrpSpPr>
          <p:grpSpPr>
            <a:xfrm>
              <a:off x="263005" y="845117"/>
              <a:ext cx="3790149" cy="3960313"/>
              <a:chOff x="263005" y="845117"/>
              <a:chExt cx="3790149" cy="3960313"/>
            </a:xfrm>
          </p:grpSpPr>
          <p:sp>
            <p:nvSpPr>
              <p:cNvPr id="425" name="Google Shape;425;p1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16"/>
            <p:cNvGrpSpPr/>
            <p:nvPr/>
          </p:nvGrpSpPr>
          <p:grpSpPr>
            <a:xfrm>
              <a:off x="5055305" y="845117"/>
              <a:ext cx="3790149" cy="3960313"/>
              <a:chOff x="263005" y="845117"/>
              <a:chExt cx="3790149" cy="3960313"/>
            </a:xfrm>
          </p:grpSpPr>
          <p:sp>
            <p:nvSpPr>
              <p:cNvPr id="441" name="Google Shape;441;p1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56" name="Google Shape;456;p16"/>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457" name="Google Shape;457;p16"/>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58" name="Google Shape;458;p16"/>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59" name="Google Shape;459;p16"/>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60" name="Google Shape;460;p16"/>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461" name="Google Shape;461;p1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462" name="Google Shape;462;p16"/>
          <p:cNvSpPr txBox="1">
            <a:spLocks noGrp="1"/>
          </p:cNvSpPr>
          <p:nvPr>
            <p:ph type="subTitle" idx="1"/>
          </p:nvPr>
        </p:nvSpPr>
        <p:spPr>
          <a:xfrm>
            <a:off x="906900" y="3567725"/>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3" name="Google Shape;463;p16"/>
          <p:cNvSpPr txBox="1">
            <a:spLocks noGrp="1"/>
          </p:cNvSpPr>
          <p:nvPr>
            <p:ph type="subTitle" idx="2"/>
          </p:nvPr>
        </p:nvSpPr>
        <p:spPr>
          <a:xfrm>
            <a:off x="5703900" y="3567725"/>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4" name="Google Shape;464;p16"/>
          <p:cNvSpPr txBox="1">
            <a:spLocks noGrp="1"/>
          </p:cNvSpPr>
          <p:nvPr>
            <p:ph type="subTitle" idx="3"/>
          </p:nvPr>
        </p:nvSpPr>
        <p:spPr>
          <a:xfrm>
            <a:off x="906900" y="2028275"/>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5" name="Google Shape;465;p16"/>
          <p:cNvSpPr txBox="1">
            <a:spLocks noGrp="1"/>
          </p:cNvSpPr>
          <p:nvPr>
            <p:ph type="subTitle" idx="4"/>
          </p:nvPr>
        </p:nvSpPr>
        <p:spPr>
          <a:xfrm>
            <a:off x="5427475" y="1810450"/>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6" name="Google Shape;466;p16"/>
          <p:cNvSpPr txBox="1">
            <a:spLocks noGrp="1"/>
          </p:cNvSpPr>
          <p:nvPr>
            <p:ph type="subTitle" idx="5"/>
          </p:nvPr>
        </p:nvSpPr>
        <p:spPr>
          <a:xfrm>
            <a:off x="906900" y="252032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7" name="Google Shape;467;p16"/>
          <p:cNvSpPr txBox="1">
            <a:spLocks noGrp="1"/>
          </p:cNvSpPr>
          <p:nvPr>
            <p:ph type="subTitle" idx="6"/>
          </p:nvPr>
        </p:nvSpPr>
        <p:spPr>
          <a:xfrm>
            <a:off x="5703900" y="2520325"/>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8" name="Google Shape;468;p16"/>
          <p:cNvSpPr txBox="1">
            <a:spLocks noGrp="1"/>
          </p:cNvSpPr>
          <p:nvPr>
            <p:ph type="subTitle" idx="7"/>
          </p:nvPr>
        </p:nvSpPr>
        <p:spPr>
          <a:xfrm>
            <a:off x="906900" y="403080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69" name="Google Shape;469;p16"/>
          <p:cNvSpPr txBox="1">
            <a:spLocks noGrp="1"/>
          </p:cNvSpPr>
          <p:nvPr>
            <p:ph type="subTitle" idx="8"/>
          </p:nvPr>
        </p:nvSpPr>
        <p:spPr>
          <a:xfrm>
            <a:off x="5703900" y="4030800"/>
            <a:ext cx="25062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70" name="Google Shape;470;p16"/>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71"/>
        <p:cNvGrpSpPr/>
        <p:nvPr/>
      </p:nvGrpSpPr>
      <p:grpSpPr>
        <a:xfrm>
          <a:off x="0" y="0"/>
          <a:ext cx="0" cy="0"/>
          <a:chOff x="0" y="0"/>
          <a:chExt cx="0" cy="0"/>
        </a:xfrm>
      </p:grpSpPr>
      <p:grpSp>
        <p:nvGrpSpPr>
          <p:cNvPr id="472" name="Google Shape;472;p17"/>
          <p:cNvGrpSpPr/>
          <p:nvPr/>
        </p:nvGrpSpPr>
        <p:grpSpPr>
          <a:xfrm>
            <a:off x="-1700" y="329"/>
            <a:ext cx="9147400" cy="5142843"/>
            <a:chOff x="238125" y="854700"/>
            <a:chExt cx="7142500" cy="4015650"/>
          </a:xfrm>
        </p:grpSpPr>
        <p:sp>
          <p:nvSpPr>
            <p:cNvPr id="473" name="Google Shape;473;p1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17"/>
          <p:cNvSpPr txBox="1">
            <a:spLocks noGrp="1"/>
          </p:cNvSpPr>
          <p:nvPr>
            <p:ph type="subTitle" idx="1"/>
          </p:nvPr>
        </p:nvSpPr>
        <p:spPr>
          <a:xfrm>
            <a:off x="3117150" y="3648238"/>
            <a:ext cx="2909700" cy="90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96" name="Google Shape;496;p17"/>
          <p:cNvSpPr txBox="1">
            <a:spLocks noGrp="1"/>
          </p:cNvSpPr>
          <p:nvPr>
            <p:ph type="title"/>
          </p:nvPr>
        </p:nvSpPr>
        <p:spPr>
          <a:xfrm>
            <a:off x="1918650" y="1613838"/>
            <a:ext cx="5306700" cy="1482300"/>
          </a:xfrm>
          <a:prstGeom prst="rect">
            <a:avLst/>
          </a:prstGeom>
        </p:spPr>
        <p:txBody>
          <a:bodyPr spcFirstLastPara="1" wrap="square" lIns="0" tIns="0" rIns="0" bIns="0" anchor="ctr" anchorCtr="0">
            <a:noAutofit/>
          </a:bodyPr>
          <a:lstStyle>
            <a:lvl1pPr lvl="0" algn="ctr" rtl="0">
              <a:lnSpc>
                <a:spcPct val="90000"/>
              </a:lnSpc>
              <a:spcBef>
                <a:spcPts val="0"/>
              </a:spcBef>
              <a:spcAft>
                <a:spcPts val="0"/>
              </a:spcAft>
              <a:buSzPts val="42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497" name="Google Shape;497;p17"/>
          <p:cNvSpPr txBox="1">
            <a:spLocks noGrp="1"/>
          </p:cNvSpPr>
          <p:nvPr>
            <p:ph type="title" idx="2" hasCustomPrompt="1"/>
          </p:nvPr>
        </p:nvSpPr>
        <p:spPr>
          <a:xfrm>
            <a:off x="3843750" y="591063"/>
            <a:ext cx="1456500" cy="6756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grpSp>
        <p:nvGrpSpPr>
          <p:cNvPr id="498" name="Google Shape;498;p17"/>
          <p:cNvGrpSpPr/>
          <p:nvPr/>
        </p:nvGrpSpPr>
        <p:grpSpPr>
          <a:xfrm rot="-697126" flipH="1">
            <a:off x="569287" y="-351303"/>
            <a:ext cx="1305393" cy="1346461"/>
            <a:chOff x="1492000" y="427450"/>
            <a:chExt cx="1188000" cy="1225375"/>
          </a:xfrm>
        </p:grpSpPr>
        <p:sp>
          <p:nvSpPr>
            <p:cNvPr id="499" name="Google Shape;499;p17"/>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7"/>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4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7"/>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7"/>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7"/>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ext">
  <p:cSld name="CUSTOM_2">
    <p:spTree>
      <p:nvGrpSpPr>
        <p:cNvPr id="1" name="Shape 510"/>
        <p:cNvGrpSpPr/>
        <p:nvPr/>
      </p:nvGrpSpPr>
      <p:grpSpPr>
        <a:xfrm>
          <a:off x="0" y="0"/>
          <a:ext cx="0" cy="0"/>
          <a:chOff x="0" y="0"/>
          <a:chExt cx="0" cy="0"/>
        </a:xfrm>
      </p:grpSpPr>
      <p:grpSp>
        <p:nvGrpSpPr>
          <p:cNvPr id="511" name="Google Shape;511;p18"/>
          <p:cNvGrpSpPr/>
          <p:nvPr/>
        </p:nvGrpSpPr>
        <p:grpSpPr>
          <a:xfrm>
            <a:off x="-1700" y="329"/>
            <a:ext cx="9147400" cy="5142843"/>
            <a:chOff x="238125" y="854700"/>
            <a:chExt cx="7142500" cy="4015650"/>
          </a:xfrm>
        </p:grpSpPr>
        <p:sp>
          <p:nvSpPr>
            <p:cNvPr id="512" name="Google Shape;512;p1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18"/>
          <p:cNvSpPr txBox="1">
            <a:spLocks noGrp="1"/>
          </p:cNvSpPr>
          <p:nvPr>
            <p:ph type="subTitle" idx="1"/>
          </p:nvPr>
        </p:nvSpPr>
        <p:spPr>
          <a:xfrm>
            <a:off x="890100" y="1760244"/>
            <a:ext cx="7533900" cy="2777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Char char="●"/>
              <a:defRPr sz="1600">
                <a:solidFill>
                  <a:srgbClr val="000000"/>
                </a:solidFill>
              </a:defRPr>
            </a:lvl1pPr>
            <a:lvl2pPr lvl="1" algn="ctr" rtl="0">
              <a:lnSpc>
                <a:spcPct val="100000"/>
              </a:lnSpc>
              <a:spcBef>
                <a:spcPts val="0"/>
              </a:spcBef>
              <a:spcAft>
                <a:spcPts val="0"/>
              </a:spcAft>
              <a:buSzPts val="2800"/>
              <a:buChar char="○"/>
              <a:defRPr sz="2800"/>
            </a:lvl2pPr>
            <a:lvl3pPr lvl="2" algn="ctr" rtl="0">
              <a:lnSpc>
                <a:spcPct val="100000"/>
              </a:lnSpc>
              <a:spcBef>
                <a:spcPts val="0"/>
              </a:spcBef>
              <a:spcAft>
                <a:spcPts val="0"/>
              </a:spcAft>
              <a:buSzPts val="2800"/>
              <a:buChar char="■"/>
              <a:defRPr sz="2800"/>
            </a:lvl3pPr>
            <a:lvl4pPr lvl="3" algn="ctr" rtl="0">
              <a:lnSpc>
                <a:spcPct val="100000"/>
              </a:lnSpc>
              <a:spcBef>
                <a:spcPts val="0"/>
              </a:spcBef>
              <a:spcAft>
                <a:spcPts val="0"/>
              </a:spcAft>
              <a:buSzPts val="2800"/>
              <a:buChar char="●"/>
              <a:defRPr sz="2800"/>
            </a:lvl4pPr>
            <a:lvl5pPr lvl="4" algn="ctr" rtl="0">
              <a:lnSpc>
                <a:spcPct val="100000"/>
              </a:lnSpc>
              <a:spcBef>
                <a:spcPts val="0"/>
              </a:spcBef>
              <a:spcAft>
                <a:spcPts val="0"/>
              </a:spcAft>
              <a:buSzPts val="2800"/>
              <a:buChar char="○"/>
              <a:defRPr sz="2800"/>
            </a:lvl5pPr>
            <a:lvl6pPr lvl="5" algn="ctr" rtl="0">
              <a:lnSpc>
                <a:spcPct val="100000"/>
              </a:lnSpc>
              <a:spcBef>
                <a:spcPts val="0"/>
              </a:spcBef>
              <a:spcAft>
                <a:spcPts val="0"/>
              </a:spcAft>
              <a:buSzPts val="2800"/>
              <a:buChar char="■"/>
              <a:defRPr sz="2800"/>
            </a:lvl6pPr>
            <a:lvl7pPr lvl="6" algn="ctr" rtl="0">
              <a:lnSpc>
                <a:spcPct val="100000"/>
              </a:lnSpc>
              <a:spcBef>
                <a:spcPts val="0"/>
              </a:spcBef>
              <a:spcAft>
                <a:spcPts val="0"/>
              </a:spcAft>
              <a:buSzPts val="2800"/>
              <a:buChar char="●"/>
              <a:defRPr sz="2800"/>
            </a:lvl7pPr>
            <a:lvl8pPr lvl="7" algn="ctr" rtl="0">
              <a:lnSpc>
                <a:spcPct val="100000"/>
              </a:lnSpc>
              <a:spcBef>
                <a:spcPts val="0"/>
              </a:spcBef>
              <a:spcAft>
                <a:spcPts val="0"/>
              </a:spcAft>
              <a:buSzPts val="2800"/>
              <a:buChar char="○"/>
              <a:defRPr sz="2800"/>
            </a:lvl8pPr>
            <a:lvl9pPr lvl="8" algn="ctr" rtl="0">
              <a:lnSpc>
                <a:spcPct val="100000"/>
              </a:lnSpc>
              <a:spcBef>
                <a:spcPts val="0"/>
              </a:spcBef>
              <a:spcAft>
                <a:spcPts val="0"/>
              </a:spcAft>
              <a:buSzPts val="2800"/>
              <a:buChar char="■"/>
              <a:defRPr sz="2800"/>
            </a:lvl9pPr>
          </a:lstStyle>
          <a:p>
            <a:endParaRPr/>
          </a:p>
        </p:txBody>
      </p:sp>
      <p:sp>
        <p:nvSpPr>
          <p:cNvPr id="532" name="Google Shape;532;p18"/>
          <p:cNvSpPr txBox="1">
            <a:spLocks noGrp="1"/>
          </p:cNvSpPr>
          <p:nvPr>
            <p:ph type="title"/>
          </p:nvPr>
        </p:nvSpPr>
        <p:spPr>
          <a:xfrm>
            <a:off x="4572000" y="540000"/>
            <a:ext cx="3852000" cy="10371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33"/>
        <p:cNvGrpSpPr/>
        <p:nvPr/>
      </p:nvGrpSpPr>
      <p:grpSpPr>
        <a:xfrm>
          <a:off x="0" y="0"/>
          <a:ext cx="0" cy="0"/>
          <a:chOff x="0" y="0"/>
          <a:chExt cx="0" cy="0"/>
        </a:xfrm>
      </p:grpSpPr>
      <p:grpSp>
        <p:nvGrpSpPr>
          <p:cNvPr id="534" name="Google Shape;534;p19"/>
          <p:cNvGrpSpPr/>
          <p:nvPr/>
        </p:nvGrpSpPr>
        <p:grpSpPr>
          <a:xfrm>
            <a:off x="-1700" y="329"/>
            <a:ext cx="9147400" cy="5142843"/>
            <a:chOff x="238125" y="854700"/>
            <a:chExt cx="7142500" cy="4015650"/>
          </a:xfrm>
        </p:grpSpPr>
        <p:sp>
          <p:nvSpPr>
            <p:cNvPr id="535" name="Google Shape;535;p1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19"/>
          <p:cNvSpPr txBox="1">
            <a:spLocks noGrp="1"/>
          </p:cNvSpPr>
          <p:nvPr>
            <p:ph type="title"/>
          </p:nvPr>
        </p:nvSpPr>
        <p:spPr>
          <a:xfrm>
            <a:off x="720000" y="540000"/>
            <a:ext cx="4824600" cy="9936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design">
  <p:cSld name="CUSTOM_11">
    <p:spTree>
      <p:nvGrpSpPr>
        <p:cNvPr id="1" name="Shape 558"/>
        <p:cNvGrpSpPr/>
        <p:nvPr/>
      </p:nvGrpSpPr>
      <p:grpSpPr>
        <a:xfrm>
          <a:off x="0" y="0"/>
          <a:ext cx="0" cy="0"/>
          <a:chOff x="0" y="0"/>
          <a:chExt cx="0" cy="0"/>
        </a:xfrm>
      </p:grpSpPr>
      <p:sp>
        <p:nvSpPr>
          <p:cNvPr id="559" name="Google Shape;559;p20"/>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560" name="Google Shape;560;p20"/>
          <p:cNvGrpSpPr/>
          <p:nvPr/>
        </p:nvGrpSpPr>
        <p:grpSpPr>
          <a:xfrm>
            <a:off x="-1700" y="329"/>
            <a:ext cx="9147400" cy="5142843"/>
            <a:chOff x="238125" y="854700"/>
            <a:chExt cx="7142500" cy="4015650"/>
          </a:xfrm>
        </p:grpSpPr>
        <p:sp>
          <p:nvSpPr>
            <p:cNvPr id="561" name="Google Shape;561;p2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83"/>
        <p:cNvGrpSpPr/>
        <p:nvPr/>
      </p:nvGrpSpPr>
      <p:grpSpPr>
        <a:xfrm>
          <a:off x="0" y="0"/>
          <a:ext cx="0" cy="0"/>
          <a:chOff x="0" y="0"/>
          <a:chExt cx="0" cy="0"/>
        </a:xfrm>
      </p:grpSpPr>
      <p:grpSp>
        <p:nvGrpSpPr>
          <p:cNvPr id="584" name="Google Shape;584;p21"/>
          <p:cNvGrpSpPr/>
          <p:nvPr/>
        </p:nvGrpSpPr>
        <p:grpSpPr>
          <a:xfrm>
            <a:off x="-1700" y="329"/>
            <a:ext cx="9147400" cy="5142843"/>
            <a:chOff x="238125" y="854700"/>
            <a:chExt cx="7142500" cy="4015650"/>
          </a:xfrm>
        </p:grpSpPr>
        <p:sp>
          <p:nvSpPr>
            <p:cNvPr id="585" name="Google Shape;585;p2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04" name="Google Shape;604;p21"/>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605" name="Google Shape;605;p21"/>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txBox="1">
            <a:spLocks noGrp="1"/>
          </p:cNvSpPr>
          <p:nvPr>
            <p:ph type="title" hasCustomPrompt="1"/>
          </p:nvPr>
        </p:nvSpPr>
        <p:spPr>
          <a:xfrm>
            <a:off x="1768200" y="1629238"/>
            <a:ext cx="5607600" cy="1361100"/>
          </a:xfrm>
          <a:prstGeom prst="rect">
            <a:avLst/>
          </a:prstGeom>
        </p:spPr>
        <p:txBody>
          <a:bodyPr spcFirstLastPara="1" wrap="square" lIns="0" tIns="0" rIns="0" bIns="0" anchor="ctr" anchorCtr="0">
            <a:noAutofit/>
          </a:bodyPr>
          <a:lstStyle>
            <a:lvl1pPr lvl="0" algn="ctr">
              <a:spcBef>
                <a:spcPts val="0"/>
              </a:spcBef>
              <a:spcAft>
                <a:spcPts val="0"/>
              </a:spcAft>
              <a:buSzPts val="12000"/>
              <a:buNone/>
              <a:defRPr sz="6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07" name="Google Shape;607;p21"/>
          <p:cNvSpPr txBox="1">
            <a:spLocks noGrp="1"/>
          </p:cNvSpPr>
          <p:nvPr>
            <p:ph type="body" idx="1"/>
          </p:nvPr>
        </p:nvSpPr>
        <p:spPr>
          <a:xfrm>
            <a:off x="2710050" y="2850942"/>
            <a:ext cx="3723900" cy="663300"/>
          </a:xfrm>
          <a:prstGeom prst="rect">
            <a:avLst/>
          </a:prstGeom>
        </p:spPr>
        <p:txBody>
          <a:bodyPr spcFirstLastPara="1" wrap="square" lIns="91425" tIns="91425" rIns="91425" bIns="91425" anchor="t" anchorCtr="0">
            <a:noAutofit/>
          </a:bodyPr>
          <a:lstStyle>
            <a:lvl1pPr marL="457200" lvl="0" indent="-330200" algn="ctr">
              <a:spcBef>
                <a:spcPts val="0"/>
              </a:spcBef>
              <a:spcAft>
                <a:spcPts val="0"/>
              </a:spcAft>
              <a:buSzPts val="1600"/>
              <a:buChar char="●"/>
              <a:defRPr/>
            </a:lvl1pPr>
            <a:lvl2pPr marL="914400" lvl="1" indent="-330200" algn="ctr">
              <a:spcBef>
                <a:spcPts val="1600"/>
              </a:spcBef>
              <a:spcAft>
                <a:spcPts val="0"/>
              </a:spcAft>
              <a:buSzPts val="1600"/>
              <a:buChar char="○"/>
              <a:defRPr/>
            </a:lvl2pPr>
            <a:lvl3pPr marL="1371600" lvl="2" indent="-330200" algn="ctr">
              <a:spcBef>
                <a:spcPts val="1600"/>
              </a:spcBef>
              <a:spcAft>
                <a:spcPts val="0"/>
              </a:spcAft>
              <a:buSzPts val="1600"/>
              <a:buChar char="■"/>
              <a:defRPr/>
            </a:lvl3pPr>
            <a:lvl4pPr marL="1828800" lvl="3" indent="-330200" algn="ctr">
              <a:spcBef>
                <a:spcPts val="1600"/>
              </a:spcBef>
              <a:spcAft>
                <a:spcPts val="0"/>
              </a:spcAft>
              <a:buSzPts val="1600"/>
              <a:buChar char="●"/>
              <a:defRPr/>
            </a:lvl4pPr>
            <a:lvl5pPr marL="2286000" lvl="4" indent="-330200" algn="ctr">
              <a:spcBef>
                <a:spcPts val="1600"/>
              </a:spcBef>
              <a:spcAft>
                <a:spcPts val="0"/>
              </a:spcAft>
              <a:buSzPts val="1600"/>
              <a:buChar char="○"/>
              <a:defRPr/>
            </a:lvl5pPr>
            <a:lvl6pPr marL="2743200" lvl="5" indent="-330200" algn="ctr">
              <a:spcBef>
                <a:spcPts val="1600"/>
              </a:spcBef>
              <a:spcAft>
                <a:spcPts val="0"/>
              </a:spcAft>
              <a:buSzPts val="1600"/>
              <a:buChar char="■"/>
              <a:defRPr/>
            </a:lvl6pPr>
            <a:lvl7pPr marL="3200400" lvl="6" indent="-330200" algn="ctr">
              <a:spcBef>
                <a:spcPts val="1600"/>
              </a:spcBef>
              <a:spcAft>
                <a:spcPts val="0"/>
              </a:spcAft>
              <a:buSzPts val="1600"/>
              <a:buChar char="●"/>
              <a:defRPr/>
            </a:lvl7pPr>
            <a:lvl8pPr marL="3657600" lvl="7" indent="-330200" algn="ctr">
              <a:spcBef>
                <a:spcPts val="1600"/>
              </a:spcBef>
              <a:spcAft>
                <a:spcPts val="0"/>
              </a:spcAft>
              <a:buSzPts val="1600"/>
              <a:buChar char="○"/>
              <a:defRPr/>
            </a:lvl8pPr>
            <a:lvl9pPr marL="4114800" lvl="8" indent="-330200" algn="ctr">
              <a:spcBef>
                <a:spcPts val="1600"/>
              </a:spcBef>
              <a:spcAft>
                <a:spcPts val="1600"/>
              </a:spcAft>
              <a:buSzPts val="1600"/>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
        <p:cNvGrpSpPr/>
        <p:nvPr/>
      </p:nvGrpSpPr>
      <p:grpSpPr>
        <a:xfrm>
          <a:off x="0" y="0"/>
          <a:ext cx="0" cy="0"/>
          <a:chOff x="0" y="0"/>
          <a:chExt cx="0" cy="0"/>
        </a:xfrm>
      </p:grpSpPr>
      <p:sp>
        <p:nvSpPr>
          <p:cNvPr id="52" name="Google Shape;52;p3"/>
          <p:cNvSpPr txBox="1">
            <a:spLocks noGrp="1"/>
          </p:cNvSpPr>
          <p:nvPr>
            <p:ph type="title"/>
          </p:nvPr>
        </p:nvSpPr>
        <p:spPr>
          <a:xfrm>
            <a:off x="311700" y="2150850"/>
            <a:ext cx="8520600" cy="841800"/>
          </a:xfrm>
          <a:prstGeom prst="rect">
            <a:avLst/>
          </a:prstGeom>
        </p:spPr>
        <p:txBody>
          <a:bodyPr spcFirstLastPara="1" wrap="square" lIns="0" tIns="0" rIns="0" bIns="0"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p:cSld name="CUSTOM_8">
    <p:spTree>
      <p:nvGrpSpPr>
        <p:cNvPr id="1" name="Shape 608"/>
        <p:cNvGrpSpPr/>
        <p:nvPr/>
      </p:nvGrpSpPr>
      <p:grpSpPr>
        <a:xfrm>
          <a:off x="0" y="0"/>
          <a:ext cx="0" cy="0"/>
          <a:chOff x="0" y="0"/>
          <a:chExt cx="0" cy="0"/>
        </a:xfrm>
      </p:grpSpPr>
      <p:grpSp>
        <p:nvGrpSpPr>
          <p:cNvPr id="609" name="Google Shape;609;p22"/>
          <p:cNvGrpSpPr/>
          <p:nvPr/>
        </p:nvGrpSpPr>
        <p:grpSpPr>
          <a:xfrm>
            <a:off x="-174525" y="-22399"/>
            <a:ext cx="9487164" cy="5193049"/>
            <a:chOff x="-174525" y="-22399"/>
            <a:chExt cx="9487164" cy="5193049"/>
          </a:xfrm>
        </p:grpSpPr>
        <p:sp>
          <p:nvSpPr>
            <p:cNvPr id="610" name="Google Shape;610;p22"/>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 name="Google Shape;611;p22"/>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612" name="Google Shape;612;p22"/>
            <p:cNvGrpSpPr/>
            <p:nvPr/>
          </p:nvGrpSpPr>
          <p:grpSpPr>
            <a:xfrm>
              <a:off x="263005" y="845117"/>
              <a:ext cx="3790149" cy="3960313"/>
              <a:chOff x="263005" y="845117"/>
              <a:chExt cx="3790149" cy="3960313"/>
            </a:xfrm>
          </p:grpSpPr>
          <p:sp>
            <p:nvSpPr>
              <p:cNvPr id="613" name="Google Shape;613;p22"/>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2"/>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2"/>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2"/>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2"/>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2"/>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2"/>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2"/>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2"/>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2"/>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 name="Google Shape;628;p22"/>
            <p:cNvGrpSpPr/>
            <p:nvPr/>
          </p:nvGrpSpPr>
          <p:grpSpPr>
            <a:xfrm>
              <a:off x="5055305" y="845117"/>
              <a:ext cx="3790149" cy="3960313"/>
              <a:chOff x="263005" y="845117"/>
              <a:chExt cx="3790149" cy="3960313"/>
            </a:xfrm>
          </p:grpSpPr>
          <p:sp>
            <p:nvSpPr>
              <p:cNvPr id="629" name="Google Shape;629;p22"/>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2"/>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44" name="Google Shape;644;p22"/>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45" name="Google Shape;645;p22"/>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6" name="Google Shape;646;p22"/>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7" name="Google Shape;647;p22"/>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8" name="Google Shape;648;p22"/>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49" name="Google Shape;649;p22"/>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50" name="Google Shape;650;p22"/>
          <p:cNvSpPr txBox="1">
            <a:spLocks noGrp="1"/>
          </p:cNvSpPr>
          <p:nvPr>
            <p:ph type="title" hasCustomPrompt="1"/>
          </p:nvPr>
        </p:nvSpPr>
        <p:spPr>
          <a:xfrm>
            <a:off x="720000" y="1143700"/>
            <a:ext cx="3330000" cy="7959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1" name="Google Shape;651;p22"/>
          <p:cNvSpPr txBox="1">
            <a:spLocks noGrp="1"/>
          </p:cNvSpPr>
          <p:nvPr>
            <p:ph type="title" idx="2" hasCustomPrompt="1"/>
          </p:nvPr>
        </p:nvSpPr>
        <p:spPr>
          <a:xfrm>
            <a:off x="720000" y="2946225"/>
            <a:ext cx="3330000" cy="7959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2" name="Google Shape;652;p22"/>
          <p:cNvSpPr txBox="1">
            <a:spLocks noGrp="1"/>
          </p:cNvSpPr>
          <p:nvPr>
            <p:ph type="title" idx="3" hasCustomPrompt="1"/>
          </p:nvPr>
        </p:nvSpPr>
        <p:spPr>
          <a:xfrm>
            <a:off x="5094000" y="2946225"/>
            <a:ext cx="3330000" cy="7959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3" name="Google Shape;653;p22"/>
          <p:cNvSpPr txBox="1">
            <a:spLocks noGrp="1"/>
          </p:cNvSpPr>
          <p:nvPr>
            <p:ph type="subTitle" idx="1"/>
          </p:nvPr>
        </p:nvSpPr>
        <p:spPr>
          <a:xfrm>
            <a:off x="720000" y="1939588"/>
            <a:ext cx="2939400" cy="41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54" name="Google Shape;654;p22"/>
          <p:cNvSpPr txBox="1">
            <a:spLocks noGrp="1"/>
          </p:cNvSpPr>
          <p:nvPr>
            <p:ph type="subTitle" idx="4"/>
          </p:nvPr>
        </p:nvSpPr>
        <p:spPr>
          <a:xfrm>
            <a:off x="720000" y="3742100"/>
            <a:ext cx="2939400" cy="41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55" name="Google Shape;655;p22"/>
          <p:cNvSpPr txBox="1">
            <a:spLocks noGrp="1"/>
          </p:cNvSpPr>
          <p:nvPr>
            <p:ph type="subTitle" idx="5"/>
          </p:nvPr>
        </p:nvSpPr>
        <p:spPr>
          <a:xfrm>
            <a:off x="5291700" y="3742125"/>
            <a:ext cx="3132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ext 2">
  <p:cSld name="CUSTOM_9">
    <p:spTree>
      <p:nvGrpSpPr>
        <p:cNvPr id="1" name="Shape 656"/>
        <p:cNvGrpSpPr/>
        <p:nvPr/>
      </p:nvGrpSpPr>
      <p:grpSpPr>
        <a:xfrm>
          <a:off x="0" y="0"/>
          <a:ext cx="0" cy="0"/>
          <a:chOff x="0" y="0"/>
          <a:chExt cx="0" cy="0"/>
        </a:xfrm>
      </p:grpSpPr>
      <p:grpSp>
        <p:nvGrpSpPr>
          <p:cNvPr id="657" name="Google Shape;657;p23"/>
          <p:cNvGrpSpPr/>
          <p:nvPr/>
        </p:nvGrpSpPr>
        <p:grpSpPr>
          <a:xfrm>
            <a:off x="-174525" y="-22399"/>
            <a:ext cx="9487164" cy="5193049"/>
            <a:chOff x="-174525" y="-22399"/>
            <a:chExt cx="9487164" cy="5193049"/>
          </a:xfrm>
        </p:grpSpPr>
        <p:sp>
          <p:nvSpPr>
            <p:cNvPr id="658" name="Google Shape;658;p2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 name="Google Shape;659;p2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660" name="Google Shape;660;p23"/>
            <p:cNvGrpSpPr/>
            <p:nvPr/>
          </p:nvGrpSpPr>
          <p:grpSpPr>
            <a:xfrm>
              <a:off x="263005" y="845117"/>
              <a:ext cx="3790149" cy="3960313"/>
              <a:chOff x="263005" y="845117"/>
              <a:chExt cx="3790149" cy="3960313"/>
            </a:xfrm>
          </p:grpSpPr>
          <p:sp>
            <p:nvSpPr>
              <p:cNvPr id="661" name="Google Shape;661;p2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23"/>
            <p:cNvGrpSpPr/>
            <p:nvPr/>
          </p:nvGrpSpPr>
          <p:grpSpPr>
            <a:xfrm>
              <a:off x="5055305" y="845117"/>
              <a:ext cx="3790149" cy="3960313"/>
              <a:chOff x="263005" y="845117"/>
              <a:chExt cx="3790149" cy="3960313"/>
            </a:xfrm>
          </p:grpSpPr>
          <p:sp>
            <p:nvSpPr>
              <p:cNvPr id="677" name="Google Shape;677;p2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92" name="Google Shape;692;p2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93" name="Google Shape;693;p2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4" name="Google Shape;694;p2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5" name="Google Shape;695;p2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6" name="Google Shape;696;p2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97" name="Google Shape;697;p2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98" name="Google Shape;698;p23"/>
          <p:cNvSpPr txBox="1">
            <a:spLocks noGrp="1"/>
          </p:cNvSpPr>
          <p:nvPr>
            <p:ph type="subTitle" idx="1"/>
          </p:nvPr>
        </p:nvSpPr>
        <p:spPr>
          <a:xfrm>
            <a:off x="720000" y="2633338"/>
            <a:ext cx="2073600" cy="159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9" name="Google Shape;699;p23"/>
          <p:cNvSpPr txBox="1">
            <a:spLocks noGrp="1"/>
          </p:cNvSpPr>
          <p:nvPr>
            <p:ph type="title"/>
          </p:nvPr>
        </p:nvSpPr>
        <p:spPr>
          <a:xfrm>
            <a:off x="720000" y="1452200"/>
            <a:ext cx="1621200" cy="9936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CUSTOM_10">
    <p:spTree>
      <p:nvGrpSpPr>
        <p:cNvPr id="1" name="Shape 700"/>
        <p:cNvGrpSpPr/>
        <p:nvPr/>
      </p:nvGrpSpPr>
      <p:grpSpPr>
        <a:xfrm>
          <a:off x="0" y="0"/>
          <a:ext cx="0" cy="0"/>
          <a:chOff x="0" y="0"/>
          <a:chExt cx="0" cy="0"/>
        </a:xfrm>
      </p:grpSpPr>
      <p:grpSp>
        <p:nvGrpSpPr>
          <p:cNvPr id="701" name="Google Shape;701;p24"/>
          <p:cNvGrpSpPr/>
          <p:nvPr/>
        </p:nvGrpSpPr>
        <p:grpSpPr>
          <a:xfrm>
            <a:off x="-1700" y="329"/>
            <a:ext cx="9147400" cy="5142843"/>
            <a:chOff x="238125" y="854700"/>
            <a:chExt cx="7142500" cy="4015650"/>
          </a:xfrm>
        </p:grpSpPr>
        <p:sp>
          <p:nvSpPr>
            <p:cNvPr id="702" name="Google Shape;702;p2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21" name="Google Shape;721;p24"/>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722" name="Google Shape;722;p24"/>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4"/>
          <p:cNvSpPr txBox="1">
            <a:spLocks noGrp="1"/>
          </p:cNvSpPr>
          <p:nvPr>
            <p:ph type="ctrTitle"/>
          </p:nvPr>
        </p:nvSpPr>
        <p:spPr>
          <a:xfrm>
            <a:off x="2351875" y="540000"/>
            <a:ext cx="4440300" cy="9291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24" name="Google Shape;724;p24"/>
          <p:cNvSpPr txBox="1"/>
          <p:nvPr/>
        </p:nvSpPr>
        <p:spPr>
          <a:xfrm>
            <a:off x="2422213" y="3744575"/>
            <a:ext cx="4299600" cy="6330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sz="1200">
                <a:latin typeface="Muli"/>
                <a:ea typeface="Muli"/>
                <a:cs typeface="Muli"/>
                <a:sym typeface="Muli"/>
              </a:rPr>
              <a:t>CREDITS: This presentation template was created by </a:t>
            </a:r>
            <a:r>
              <a:rPr lang="en" sz="1200">
                <a:uFill>
                  <a:noFill/>
                </a:uFill>
                <a:latin typeface="Muli"/>
                <a:ea typeface="Muli"/>
                <a:cs typeface="Muli"/>
                <a:sym typeface="Muli"/>
                <a:hlinkClick r:id="rId2"/>
              </a:rPr>
              <a:t>Slidesgo</a:t>
            </a:r>
            <a:r>
              <a:rPr lang="en" sz="1200">
                <a:latin typeface="Muli"/>
                <a:ea typeface="Muli"/>
                <a:cs typeface="Muli"/>
                <a:sym typeface="Muli"/>
              </a:rPr>
              <a:t>, including icons by </a:t>
            </a:r>
            <a:r>
              <a:rPr lang="en" sz="1200">
                <a:uFill>
                  <a:noFill/>
                </a:uFill>
                <a:latin typeface="Muli"/>
                <a:ea typeface="Muli"/>
                <a:cs typeface="Muli"/>
                <a:sym typeface="Muli"/>
                <a:hlinkClick r:id="rId3"/>
              </a:rPr>
              <a:t>Flaticon</a:t>
            </a:r>
            <a:r>
              <a:rPr lang="en" sz="1200">
                <a:latin typeface="Muli"/>
                <a:ea typeface="Muli"/>
                <a:cs typeface="Muli"/>
                <a:sym typeface="Muli"/>
              </a:rPr>
              <a:t>, and infographics &amp; images by </a:t>
            </a:r>
            <a:r>
              <a:rPr lang="en" sz="1200">
                <a:uFill>
                  <a:noFill/>
                </a:uFill>
                <a:latin typeface="Muli"/>
                <a:ea typeface="Muli"/>
                <a:cs typeface="Muli"/>
                <a:sym typeface="Muli"/>
                <a:hlinkClick r:id="rId4"/>
              </a:rPr>
              <a:t>Freepik</a:t>
            </a:r>
            <a:r>
              <a:rPr lang="en" sz="1200">
                <a:latin typeface="Muli"/>
                <a:ea typeface="Muli"/>
                <a:cs typeface="Muli"/>
                <a:sym typeface="Muli"/>
              </a:rPr>
              <a:t>. </a:t>
            </a:r>
            <a:endParaRPr sz="1200">
              <a:latin typeface="Muli"/>
              <a:ea typeface="Muli"/>
              <a:cs typeface="Muli"/>
              <a:sym typeface="Muli"/>
            </a:endParaRPr>
          </a:p>
        </p:txBody>
      </p:sp>
      <p:sp>
        <p:nvSpPr>
          <p:cNvPr id="725" name="Google Shape;725;p24"/>
          <p:cNvSpPr txBox="1">
            <a:spLocks noGrp="1"/>
          </p:cNvSpPr>
          <p:nvPr>
            <p:ph type="subTitle" idx="1"/>
          </p:nvPr>
        </p:nvSpPr>
        <p:spPr>
          <a:xfrm>
            <a:off x="2955600" y="2001450"/>
            <a:ext cx="3232800" cy="1778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2800"/>
              <a:buNone/>
              <a:defRPr>
                <a:solidFill>
                  <a:srgbClr val="000000"/>
                </a:solidFill>
                <a:latin typeface="Merriweather"/>
                <a:ea typeface="Merriweather"/>
                <a:cs typeface="Merriweather"/>
                <a:sym typeface="Merriweather"/>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726" name="Google Shape;726;p24"/>
          <p:cNvGrpSpPr/>
          <p:nvPr/>
        </p:nvGrpSpPr>
        <p:grpSpPr>
          <a:xfrm rot="697126">
            <a:off x="8218474" y="-369190"/>
            <a:ext cx="1305393" cy="1346461"/>
            <a:chOff x="1492000" y="427450"/>
            <a:chExt cx="1188000" cy="1225375"/>
          </a:xfrm>
        </p:grpSpPr>
        <p:sp>
          <p:nvSpPr>
            <p:cNvPr id="727" name="Google Shape;727;p24"/>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4"/>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4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4"/>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4"/>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4"/>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4"/>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4"/>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4"/>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4"/>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4"/>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4"/>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ext 3">
  <p:cSld name="CUSTOM_9_1">
    <p:spTree>
      <p:nvGrpSpPr>
        <p:cNvPr id="1" name="Shape 738"/>
        <p:cNvGrpSpPr/>
        <p:nvPr/>
      </p:nvGrpSpPr>
      <p:grpSpPr>
        <a:xfrm>
          <a:off x="0" y="0"/>
          <a:ext cx="0" cy="0"/>
          <a:chOff x="0" y="0"/>
          <a:chExt cx="0" cy="0"/>
        </a:xfrm>
      </p:grpSpPr>
      <p:grpSp>
        <p:nvGrpSpPr>
          <p:cNvPr id="739" name="Google Shape;739;p25"/>
          <p:cNvGrpSpPr/>
          <p:nvPr/>
        </p:nvGrpSpPr>
        <p:grpSpPr>
          <a:xfrm>
            <a:off x="-174525" y="-22399"/>
            <a:ext cx="9487164" cy="5193049"/>
            <a:chOff x="-174525" y="-22399"/>
            <a:chExt cx="9487164" cy="5193049"/>
          </a:xfrm>
        </p:grpSpPr>
        <p:sp>
          <p:nvSpPr>
            <p:cNvPr id="740" name="Google Shape;740;p2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 name="Google Shape;741;p2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742" name="Google Shape;742;p25"/>
            <p:cNvGrpSpPr/>
            <p:nvPr/>
          </p:nvGrpSpPr>
          <p:grpSpPr>
            <a:xfrm>
              <a:off x="263005" y="845117"/>
              <a:ext cx="3790149" cy="3960313"/>
              <a:chOff x="263005" y="845117"/>
              <a:chExt cx="3790149" cy="3960313"/>
            </a:xfrm>
          </p:grpSpPr>
          <p:sp>
            <p:nvSpPr>
              <p:cNvPr id="743" name="Google Shape;743;p2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25"/>
            <p:cNvGrpSpPr/>
            <p:nvPr/>
          </p:nvGrpSpPr>
          <p:grpSpPr>
            <a:xfrm>
              <a:off x="5055305" y="845117"/>
              <a:ext cx="3790149" cy="3960313"/>
              <a:chOff x="263005" y="845117"/>
              <a:chExt cx="3790149" cy="3960313"/>
            </a:xfrm>
          </p:grpSpPr>
          <p:sp>
            <p:nvSpPr>
              <p:cNvPr id="759" name="Google Shape;759;p2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74" name="Google Shape;774;p2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775" name="Google Shape;775;p2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6" name="Google Shape;776;p2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7" name="Google Shape;777;p2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8" name="Google Shape;778;p2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779" name="Google Shape;779;p2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780" name="Google Shape;780;p25"/>
          <p:cNvSpPr txBox="1">
            <a:spLocks noGrp="1"/>
          </p:cNvSpPr>
          <p:nvPr>
            <p:ph type="subTitle" idx="1"/>
          </p:nvPr>
        </p:nvSpPr>
        <p:spPr>
          <a:xfrm>
            <a:off x="6302975" y="2571750"/>
            <a:ext cx="2121300" cy="159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781" name="Google Shape;781;p25"/>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82"/>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8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80"/>
        <p:cNvGrpSpPr/>
        <p:nvPr/>
      </p:nvGrpSpPr>
      <p:grpSpPr>
        <a:xfrm>
          <a:off x="0" y="0"/>
          <a:ext cx="0" cy="0"/>
          <a:chOff x="0" y="0"/>
          <a:chExt cx="0" cy="0"/>
        </a:xfrm>
      </p:grpSpPr>
      <p:grpSp>
        <p:nvGrpSpPr>
          <p:cNvPr id="81" name="Google Shape;81;p5"/>
          <p:cNvGrpSpPr/>
          <p:nvPr/>
        </p:nvGrpSpPr>
        <p:grpSpPr>
          <a:xfrm>
            <a:off x="-174525" y="-22399"/>
            <a:ext cx="9487164" cy="5193049"/>
            <a:chOff x="-174525" y="-22399"/>
            <a:chExt cx="9487164" cy="5193049"/>
          </a:xfrm>
        </p:grpSpPr>
        <p:sp>
          <p:nvSpPr>
            <p:cNvPr id="82" name="Google Shape;82;p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 name="Google Shape;83;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84" name="Google Shape;84;p5"/>
            <p:cNvGrpSpPr/>
            <p:nvPr/>
          </p:nvGrpSpPr>
          <p:grpSpPr>
            <a:xfrm>
              <a:off x="263005" y="845117"/>
              <a:ext cx="3790149" cy="3960313"/>
              <a:chOff x="263005" y="845117"/>
              <a:chExt cx="3790149" cy="3960313"/>
            </a:xfrm>
          </p:grpSpPr>
          <p:sp>
            <p:nvSpPr>
              <p:cNvPr id="85" name="Google Shape;85;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5"/>
            <p:cNvGrpSpPr/>
            <p:nvPr/>
          </p:nvGrpSpPr>
          <p:grpSpPr>
            <a:xfrm>
              <a:off x="5055305" y="845117"/>
              <a:ext cx="3790149" cy="3960313"/>
              <a:chOff x="263005" y="845117"/>
              <a:chExt cx="3790149" cy="3960313"/>
            </a:xfrm>
          </p:grpSpPr>
          <p:sp>
            <p:nvSpPr>
              <p:cNvPr id="101" name="Google Shape;101;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6" name="Google Shape;116;p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17" name="Google Shape;117;p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8" name="Google Shape;118;p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9" name="Google Shape;119;p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0" name="Google Shape;120;p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1" name="Google Shape;121;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2" name="Google Shape;122;p5"/>
          <p:cNvSpPr txBox="1">
            <a:spLocks noGrp="1"/>
          </p:cNvSpPr>
          <p:nvPr>
            <p:ph type="title"/>
          </p:nvPr>
        </p:nvSpPr>
        <p:spPr>
          <a:xfrm>
            <a:off x="720000" y="540000"/>
            <a:ext cx="3368700" cy="5727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23" name="Google Shape;123;p5"/>
          <p:cNvSpPr txBox="1">
            <a:spLocks noGrp="1"/>
          </p:cNvSpPr>
          <p:nvPr>
            <p:ph type="subTitle" idx="1"/>
          </p:nvPr>
        </p:nvSpPr>
        <p:spPr>
          <a:xfrm>
            <a:off x="906900" y="3292127"/>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4" name="Google Shape;124;p5"/>
          <p:cNvSpPr txBox="1">
            <a:spLocks noGrp="1"/>
          </p:cNvSpPr>
          <p:nvPr>
            <p:ph type="subTitle" idx="2"/>
          </p:nvPr>
        </p:nvSpPr>
        <p:spPr>
          <a:xfrm>
            <a:off x="5676900" y="3292127"/>
            <a:ext cx="25062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5" name="Google Shape;125;p5"/>
          <p:cNvSpPr txBox="1">
            <a:spLocks noGrp="1"/>
          </p:cNvSpPr>
          <p:nvPr>
            <p:ph type="subTitle" idx="3"/>
          </p:nvPr>
        </p:nvSpPr>
        <p:spPr>
          <a:xfrm>
            <a:off x="906900" y="1584571"/>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6" name="Google Shape;126;p5"/>
          <p:cNvSpPr txBox="1">
            <a:spLocks noGrp="1"/>
          </p:cNvSpPr>
          <p:nvPr>
            <p:ph type="subTitle" idx="4"/>
          </p:nvPr>
        </p:nvSpPr>
        <p:spPr>
          <a:xfrm>
            <a:off x="5676900" y="1584571"/>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7" name="Google Shape;127;p5"/>
          <p:cNvSpPr txBox="1">
            <a:spLocks noGrp="1"/>
          </p:cNvSpPr>
          <p:nvPr>
            <p:ph type="subTitle" idx="5"/>
          </p:nvPr>
        </p:nvSpPr>
        <p:spPr>
          <a:xfrm>
            <a:off x="906900" y="2076621"/>
            <a:ext cx="25062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8" name="Google Shape;128;p5"/>
          <p:cNvSpPr txBox="1">
            <a:spLocks noGrp="1"/>
          </p:cNvSpPr>
          <p:nvPr>
            <p:ph type="subTitle" idx="6"/>
          </p:nvPr>
        </p:nvSpPr>
        <p:spPr>
          <a:xfrm>
            <a:off x="5676900" y="2076621"/>
            <a:ext cx="25062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29" name="Google Shape;129;p5"/>
          <p:cNvSpPr txBox="1">
            <a:spLocks noGrp="1"/>
          </p:cNvSpPr>
          <p:nvPr>
            <p:ph type="subTitle" idx="7"/>
          </p:nvPr>
        </p:nvSpPr>
        <p:spPr>
          <a:xfrm>
            <a:off x="906900" y="3755202"/>
            <a:ext cx="25062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30" name="Google Shape;130;p5"/>
          <p:cNvSpPr txBox="1">
            <a:spLocks noGrp="1"/>
          </p:cNvSpPr>
          <p:nvPr>
            <p:ph type="subTitle" idx="8"/>
          </p:nvPr>
        </p:nvSpPr>
        <p:spPr>
          <a:xfrm>
            <a:off x="5676900" y="3755202"/>
            <a:ext cx="25062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1"/>
        <p:cNvGrpSpPr/>
        <p:nvPr/>
      </p:nvGrpSpPr>
      <p:grpSpPr>
        <a:xfrm>
          <a:off x="0" y="0"/>
          <a:ext cx="0" cy="0"/>
          <a:chOff x="0" y="0"/>
          <a:chExt cx="0" cy="0"/>
        </a:xfrm>
      </p:grpSpPr>
      <p:grpSp>
        <p:nvGrpSpPr>
          <p:cNvPr id="132" name="Google Shape;132;p6"/>
          <p:cNvGrpSpPr/>
          <p:nvPr/>
        </p:nvGrpSpPr>
        <p:grpSpPr>
          <a:xfrm>
            <a:off x="-174525" y="-22399"/>
            <a:ext cx="9487164" cy="5193049"/>
            <a:chOff x="-174525" y="-22399"/>
            <a:chExt cx="9487164" cy="5193049"/>
          </a:xfrm>
        </p:grpSpPr>
        <p:sp>
          <p:nvSpPr>
            <p:cNvPr id="133" name="Google Shape;133;p6"/>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 name="Google Shape;134;p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35" name="Google Shape;135;p6"/>
            <p:cNvGrpSpPr/>
            <p:nvPr/>
          </p:nvGrpSpPr>
          <p:grpSpPr>
            <a:xfrm>
              <a:off x="263005" y="845117"/>
              <a:ext cx="3790149" cy="3960313"/>
              <a:chOff x="263005" y="845117"/>
              <a:chExt cx="3790149" cy="3960313"/>
            </a:xfrm>
          </p:grpSpPr>
          <p:sp>
            <p:nvSpPr>
              <p:cNvPr id="136" name="Google Shape;136;p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6"/>
            <p:cNvGrpSpPr/>
            <p:nvPr/>
          </p:nvGrpSpPr>
          <p:grpSpPr>
            <a:xfrm>
              <a:off x="5055305" y="845117"/>
              <a:ext cx="3790149" cy="3960313"/>
              <a:chOff x="263005" y="845117"/>
              <a:chExt cx="3790149" cy="3960313"/>
            </a:xfrm>
          </p:grpSpPr>
          <p:sp>
            <p:nvSpPr>
              <p:cNvPr id="152" name="Google Shape;152;p6"/>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7" name="Google Shape;167;p6"/>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68" name="Google Shape;168;p6"/>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69" name="Google Shape;169;p6"/>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0" name="Google Shape;170;p6"/>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1" name="Google Shape;171;p6"/>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72" name="Google Shape;172;p6"/>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73" name="Google Shape;173;p6"/>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4" name="Google Shape;174;p6"/>
          <p:cNvSpPr txBox="1">
            <a:spLocks noGrp="1"/>
          </p:cNvSpPr>
          <p:nvPr>
            <p:ph type="body" idx="1"/>
          </p:nvPr>
        </p:nvSpPr>
        <p:spPr>
          <a:xfrm>
            <a:off x="470700" y="3119125"/>
            <a:ext cx="3378600" cy="12858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75" name="Google Shape;175;p6"/>
          <p:cNvSpPr txBox="1">
            <a:spLocks noGrp="1"/>
          </p:cNvSpPr>
          <p:nvPr>
            <p:ph type="body" idx="2"/>
          </p:nvPr>
        </p:nvSpPr>
        <p:spPr>
          <a:xfrm>
            <a:off x="5368500" y="3105175"/>
            <a:ext cx="3177000" cy="12858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76" name="Google Shape;176;p6"/>
          <p:cNvSpPr txBox="1">
            <a:spLocks noGrp="1"/>
          </p:cNvSpPr>
          <p:nvPr>
            <p:ph type="subTitle" idx="3"/>
          </p:nvPr>
        </p:nvSpPr>
        <p:spPr>
          <a:xfrm>
            <a:off x="906900" y="2586400"/>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7" name="Google Shape;177;p6"/>
          <p:cNvSpPr txBox="1">
            <a:spLocks noGrp="1"/>
          </p:cNvSpPr>
          <p:nvPr>
            <p:ph type="subTitle" idx="4"/>
          </p:nvPr>
        </p:nvSpPr>
        <p:spPr>
          <a:xfrm>
            <a:off x="5703900" y="2572450"/>
            <a:ext cx="2506200" cy="40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Three Columns">
  <p:cSld name="CUSTOM_3">
    <p:spTree>
      <p:nvGrpSpPr>
        <p:cNvPr id="1" name="Shape 178"/>
        <p:cNvGrpSpPr/>
        <p:nvPr/>
      </p:nvGrpSpPr>
      <p:grpSpPr>
        <a:xfrm>
          <a:off x="0" y="0"/>
          <a:ext cx="0" cy="0"/>
          <a:chOff x="0" y="0"/>
          <a:chExt cx="0" cy="0"/>
        </a:xfrm>
      </p:grpSpPr>
      <p:grpSp>
        <p:nvGrpSpPr>
          <p:cNvPr id="179" name="Google Shape;179;p7"/>
          <p:cNvGrpSpPr/>
          <p:nvPr/>
        </p:nvGrpSpPr>
        <p:grpSpPr>
          <a:xfrm>
            <a:off x="-174525" y="-22399"/>
            <a:ext cx="9487164" cy="5193049"/>
            <a:chOff x="-174525" y="-22399"/>
            <a:chExt cx="9487164" cy="5193049"/>
          </a:xfrm>
        </p:grpSpPr>
        <p:sp>
          <p:nvSpPr>
            <p:cNvPr id="180" name="Google Shape;180;p7"/>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1" name="Google Shape;181;p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82" name="Google Shape;182;p7"/>
            <p:cNvGrpSpPr/>
            <p:nvPr/>
          </p:nvGrpSpPr>
          <p:grpSpPr>
            <a:xfrm>
              <a:off x="263005" y="845117"/>
              <a:ext cx="3790149" cy="3960313"/>
              <a:chOff x="263005" y="845117"/>
              <a:chExt cx="3790149" cy="3960313"/>
            </a:xfrm>
          </p:grpSpPr>
          <p:sp>
            <p:nvSpPr>
              <p:cNvPr id="183" name="Google Shape;183;p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5055305" y="845117"/>
              <a:ext cx="3790149" cy="3960313"/>
              <a:chOff x="263005" y="845117"/>
              <a:chExt cx="3790149" cy="3960313"/>
            </a:xfrm>
          </p:grpSpPr>
          <p:sp>
            <p:nvSpPr>
              <p:cNvPr id="199" name="Google Shape;199;p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4" name="Google Shape;214;p7"/>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215" name="Google Shape;215;p7"/>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6" name="Google Shape;216;p7"/>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7" name="Google Shape;217;p7"/>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8" name="Google Shape;218;p7"/>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219" name="Google Shape;219;p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220" name="Google Shape;220;p7"/>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1" name="Google Shape;221;p7"/>
          <p:cNvSpPr txBox="1">
            <a:spLocks noGrp="1"/>
          </p:cNvSpPr>
          <p:nvPr>
            <p:ph type="subTitle" idx="1"/>
          </p:nvPr>
        </p:nvSpPr>
        <p:spPr>
          <a:xfrm>
            <a:off x="5703898" y="867200"/>
            <a:ext cx="10416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2" name="Google Shape;222;p7"/>
          <p:cNvSpPr txBox="1">
            <a:spLocks noGrp="1"/>
          </p:cNvSpPr>
          <p:nvPr>
            <p:ph type="subTitle" idx="2"/>
          </p:nvPr>
        </p:nvSpPr>
        <p:spPr>
          <a:xfrm>
            <a:off x="5703898" y="2856550"/>
            <a:ext cx="10416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3" name="Google Shape;223;p7"/>
          <p:cNvSpPr txBox="1">
            <a:spLocks noGrp="1"/>
          </p:cNvSpPr>
          <p:nvPr>
            <p:ph type="subTitle" idx="3"/>
          </p:nvPr>
        </p:nvSpPr>
        <p:spPr>
          <a:xfrm>
            <a:off x="906900" y="2856550"/>
            <a:ext cx="10416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4" name="Google Shape;224;p7"/>
          <p:cNvSpPr txBox="1">
            <a:spLocks noGrp="1"/>
          </p:cNvSpPr>
          <p:nvPr>
            <p:ph type="subTitle" idx="4"/>
          </p:nvPr>
        </p:nvSpPr>
        <p:spPr>
          <a:xfrm>
            <a:off x="906900" y="3263350"/>
            <a:ext cx="2506200" cy="11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5" name="Google Shape;225;p7"/>
          <p:cNvSpPr txBox="1">
            <a:spLocks noGrp="1"/>
          </p:cNvSpPr>
          <p:nvPr>
            <p:ph type="subTitle" idx="5"/>
          </p:nvPr>
        </p:nvSpPr>
        <p:spPr>
          <a:xfrm>
            <a:off x="5703900" y="3263350"/>
            <a:ext cx="2506200" cy="11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6" name="Google Shape;226;p7"/>
          <p:cNvSpPr txBox="1">
            <a:spLocks noGrp="1"/>
          </p:cNvSpPr>
          <p:nvPr>
            <p:ph type="subTitle" idx="6"/>
          </p:nvPr>
        </p:nvSpPr>
        <p:spPr>
          <a:xfrm>
            <a:off x="5703900" y="1289800"/>
            <a:ext cx="2506200" cy="113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Text 1">
  <p:cSld name="CUSTOM_4">
    <p:spTree>
      <p:nvGrpSpPr>
        <p:cNvPr id="1" name="Shape 227"/>
        <p:cNvGrpSpPr/>
        <p:nvPr/>
      </p:nvGrpSpPr>
      <p:grpSpPr>
        <a:xfrm>
          <a:off x="0" y="0"/>
          <a:ext cx="0" cy="0"/>
          <a:chOff x="0" y="0"/>
          <a:chExt cx="0" cy="0"/>
        </a:xfrm>
      </p:grpSpPr>
      <p:grpSp>
        <p:nvGrpSpPr>
          <p:cNvPr id="228" name="Google Shape;228;p8"/>
          <p:cNvGrpSpPr/>
          <p:nvPr/>
        </p:nvGrpSpPr>
        <p:grpSpPr>
          <a:xfrm>
            <a:off x="-1700" y="329"/>
            <a:ext cx="9147400" cy="5142843"/>
            <a:chOff x="238125" y="854700"/>
            <a:chExt cx="7142500" cy="4015650"/>
          </a:xfrm>
        </p:grpSpPr>
        <p:sp>
          <p:nvSpPr>
            <p:cNvPr id="229" name="Google Shape;229;p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8"/>
          <p:cNvSpPr txBox="1">
            <a:spLocks noGrp="1"/>
          </p:cNvSpPr>
          <p:nvPr>
            <p:ph type="title"/>
          </p:nvPr>
        </p:nvSpPr>
        <p:spPr>
          <a:xfrm>
            <a:off x="5314275" y="982000"/>
            <a:ext cx="3109500" cy="13386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2" name="Google Shape;252;p8"/>
          <p:cNvSpPr txBox="1">
            <a:spLocks noGrp="1"/>
          </p:cNvSpPr>
          <p:nvPr>
            <p:ph type="subTitle" idx="1"/>
          </p:nvPr>
        </p:nvSpPr>
        <p:spPr>
          <a:xfrm>
            <a:off x="6241125" y="2642075"/>
            <a:ext cx="2182800" cy="143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Title">
  <p:cSld name="CUSTOM_5">
    <p:bg>
      <p:bgPr>
        <a:solidFill>
          <a:schemeClr val="lt2"/>
        </a:solidFill>
        <a:effectLst/>
      </p:bgPr>
    </p:bg>
    <p:spTree>
      <p:nvGrpSpPr>
        <p:cNvPr id="1" name="Shape 253"/>
        <p:cNvGrpSpPr/>
        <p:nvPr/>
      </p:nvGrpSpPr>
      <p:grpSpPr>
        <a:xfrm>
          <a:off x="0" y="0"/>
          <a:ext cx="0" cy="0"/>
          <a:chOff x="0" y="0"/>
          <a:chExt cx="0" cy="0"/>
        </a:xfrm>
      </p:grpSpPr>
      <p:sp>
        <p:nvSpPr>
          <p:cNvPr id="254" name="Google Shape;254;p9"/>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lvl1pPr lvl="0" algn="ctr">
              <a:spcBef>
                <a:spcPts val="0"/>
              </a:spcBef>
              <a:spcAft>
                <a:spcPts val="0"/>
              </a:spcAft>
              <a:buSzPts val="3000"/>
              <a:buNone/>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5"/>
        <p:cNvGrpSpPr/>
        <p:nvPr/>
      </p:nvGrpSpPr>
      <p:grpSpPr>
        <a:xfrm>
          <a:off x="0" y="0"/>
          <a:ext cx="0" cy="0"/>
          <a:chOff x="0" y="0"/>
          <a:chExt cx="0" cy="0"/>
        </a:xfrm>
      </p:grpSpPr>
      <p:grpSp>
        <p:nvGrpSpPr>
          <p:cNvPr id="256" name="Google Shape;256;p10"/>
          <p:cNvGrpSpPr/>
          <p:nvPr/>
        </p:nvGrpSpPr>
        <p:grpSpPr>
          <a:xfrm>
            <a:off x="-1700" y="329"/>
            <a:ext cx="9147400" cy="5142843"/>
            <a:chOff x="238125" y="854700"/>
            <a:chExt cx="7142500" cy="4015650"/>
          </a:xfrm>
        </p:grpSpPr>
        <p:sp>
          <p:nvSpPr>
            <p:cNvPr id="257" name="Google Shape;257;p1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6" name="Google Shape;276;p10"/>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77" name="Google Shape;277;p10"/>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0"/>
          <p:cNvSpPr txBox="1">
            <a:spLocks noGrp="1"/>
          </p:cNvSpPr>
          <p:nvPr>
            <p:ph type="title"/>
          </p:nvPr>
        </p:nvSpPr>
        <p:spPr>
          <a:xfrm>
            <a:off x="720000" y="540000"/>
            <a:ext cx="5363400" cy="572700"/>
          </a:xfrm>
          <a:prstGeom prst="rect">
            <a:avLst/>
          </a:prstGeom>
        </p:spPr>
        <p:txBody>
          <a:bodyPr spcFirstLastPara="1" wrap="square" lIns="0" tIns="0" rIns="0" bIns="0"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design 1">
  <p:cSld name="TITLE_ONLY_1">
    <p:spTree>
      <p:nvGrpSpPr>
        <p:cNvPr id="1" name="Shape 279"/>
        <p:cNvGrpSpPr/>
        <p:nvPr/>
      </p:nvGrpSpPr>
      <p:grpSpPr>
        <a:xfrm>
          <a:off x="0" y="0"/>
          <a:ext cx="0" cy="0"/>
          <a:chOff x="0" y="0"/>
          <a:chExt cx="0" cy="0"/>
        </a:xfrm>
      </p:grpSpPr>
      <p:grpSp>
        <p:nvGrpSpPr>
          <p:cNvPr id="280" name="Google Shape;280;p11"/>
          <p:cNvGrpSpPr/>
          <p:nvPr/>
        </p:nvGrpSpPr>
        <p:grpSpPr>
          <a:xfrm>
            <a:off x="-1700" y="329"/>
            <a:ext cx="9147400" cy="5142843"/>
            <a:chOff x="238125" y="854700"/>
            <a:chExt cx="7142500" cy="4015650"/>
          </a:xfrm>
        </p:grpSpPr>
        <p:sp>
          <p:nvSpPr>
            <p:cNvPr id="281" name="Google Shape;281;p1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0" name="Google Shape;300;p11"/>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301" name="Google Shape;301;p11"/>
          <p:cNvSpPr txBox="1">
            <a:spLocks noGrp="1"/>
          </p:cNvSpPr>
          <p:nvPr>
            <p:ph type="title"/>
          </p:nvPr>
        </p:nvSpPr>
        <p:spPr>
          <a:xfrm>
            <a:off x="720000" y="540000"/>
            <a:ext cx="7704000" cy="4068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000"/>
              <a:buFont typeface="Itim"/>
              <a:buNone/>
              <a:defRPr sz="3000" b="1">
                <a:solidFill>
                  <a:schemeClr val="dk1"/>
                </a:solidFill>
                <a:latin typeface="Itim"/>
                <a:ea typeface="Itim"/>
                <a:cs typeface="Itim"/>
                <a:sym typeface="Itim"/>
              </a:defRPr>
            </a:lvl1pPr>
            <a:lvl2pPr lvl="1">
              <a:spcBef>
                <a:spcPts val="0"/>
              </a:spcBef>
              <a:spcAft>
                <a:spcPts val="0"/>
              </a:spcAft>
              <a:buClr>
                <a:schemeClr val="dk1"/>
              </a:buClr>
              <a:buSzPts val="2800"/>
              <a:buFont typeface="Itim"/>
              <a:buNone/>
              <a:defRPr sz="2800" b="1">
                <a:solidFill>
                  <a:schemeClr val="dk1"/>
                </a:solidFill>
                <a:latin typeface="Itim"/>
                <a:ea typeface="Itim"/>
                <a:cs typeface="Itim"/>
                <a:sym typeface="Itim"/>
              </a:defRPr>
            </a:lvl2pPr>
            <a:lvl3pPr lvl="2">
              <a:spcBef>
                <a:spcPts val="0"/>
              </a:spcBef>
              <a:spcAft>
                <a:spcPts val="0"/>
              </a:spcAft>
              <a:buClr>
                <a:schemeClr val="dk1"/>
              </a:buClr>
              <a:buSzPts val="2800"/>
              <a:buFont typeface="Itim"/>
              <a:buNone/>
              <a:defRPr sz="2800" b="1">
                <a:solidFill>
                  <a:schemeClr val="dk1"/>
                </a:solidFill>
                <a:latin typeface="Itim"/>
                <a:ea typeface="Itim"/>
                <a:cs typeface="Itim"/>
                <a:sym typeface="Itim"/>
              </a:defRPr>
            </a:lvl3pPr>
            <a:lvl4pPr lvl="3">
              <a:spcBef>
                <a:spcPts val="0"/>
              </a:spcBef>
              <a:spcAft>
                <a:spcPts val="0"/>
              </a:spcAft>
              <a:buClr>
                <a:schemeClr val="dk1"/>
              </a:buClr>
              <a:buSzPts val="2800"/>
              <a:buFont typeface="Itim"/>
              <a:buNone/>
              <a:defRPr sz="2800" b="1">
                <a:solidFill>
                  <a:schemeClr val="dk1"/>
                </a:solidFill>
                <a:latin typeface="Itim"/>
                <a:ea typeface="Itim"/>
                <a:cs typeface="Itim"/>
                <a:sym typeface="Itim"/>
              </a:defRPr>
            </a:lvl4pPr>
            <a:lvl5pPr lvl="4">
              <a:spcBef>
                <a:spcPts val="0"/>
              </a:spcBef>
              <a:spcAft>
                <a:spcPts val="0"/>
              </a:spcAft>
              <a:buClr>
                <a:schemeClr val="dk1"/>
              </a:buClr>
              <a:buSzPts val="2800"/>
              <a:buFont typeface="Itim"/>
              <a:buNone/>
              <a:defRPr sz="2800" b="1">
                <a:solidFill>
                  <a:schemeClr val="dk1"/>
                </a:solidFill>
                <a:latin typeface="Itim"/>
                <a:ea typeface="Itim"/>
                <a:cs typeface="Itim"/>
                <a:sym typeface="Itim"/>
              </a:defRPr>
            </a:lvl5pPr>
            <a:lvl6pPr lvl="5">
              <a:spcBef>
                <a:spcPts val="0"/>
              </a:spcBef>
              <a:spcAft>
                <a:spcPts val="0"/>
              </a:spcAft>
              <a:buClr>
                <a:schemeClr val="dk1"/>
              </a:buClr>
              <a:buSzPts val="2800"/>
              <a:buFont typeface="Itim"/>
              <a:buNone/>
              <a:defRPr sz="2800" b="1">
                <a:solidFill>
                  <a:schemeClr val="dk1"/>
                </a:solidFill>
                <a:latin typeface="Itim"/>
                <a:ea typeface="Itim"/>
                <a:cs typeface="Itim"/>
                <a:sym typeface="Itim"/>
              </a:defRPr>
            </a:lvl6pPr>
            <a:lvl7pPr lvl="6">
              <a:spcBef>
                <a:spcPts val="0"/>
              </a:spcBef>
              <a:spcAft>
                <a:spcPts val="0"/>
              </a:spcAft>
              <a:buClr>
                <a:schemeClr val="dk1"/>
              </a:buClr>
              <a:buSzPts val="2800"/>
              <a:buFont typeface="Itim"/>
              <a:buNone/>
              <a:defRPr sz="2800" b="1">
                <a:solidFill>
                  <a:schemeClr val="dk1"/>
                </a:solidFill>
                <a:latin typeface="Itim"/>
                <a:ea typeface="Itim"/>
                <a:cs typeface="Itim"/>
                <a:sym typeface="Itim"/>
              </a:defRPr>
            </a:lvl7pPr>
            <a:lvl8pPr lvl="7">
              <a:spcBef>
                <a:spcPts val="0"/>
              </a:spcBef>
              <a:spcAft>
                <a:spcPts val="0"/>
              </a:spcAft>
              <a:buClr>
                <a:schemeClr val="dk1"/>
              </a:buClr>
              <a:buSzPts val="2800"/>
              <a:buFont typeface="Itim"/>
              <a:buNone/>
              <a:defRPr sz="2800" b="1">
                <a:solidFill>
                  <a:schemeClr val="dk1"/>
                </a:solidFill>
                <a:latin typeface="Itim"/>
                <a:ea typeface="Itim"/>
                <a:cs typeface="Itim"/>
                <a:sym typeface="Itim"/>
              </a:defRPr>
            </a:lvl8pPr>
            <a:lvl9pPr lvl="8">
              <a:spcBef>
                <a:spcPts val="0"/>
              </a:spcBef>
              <a:spcAft>
                <a:spcPts val="0"/>
              </a:spcAft>
              <a:buClr>
                <a:schemeClr val="dk1"/>
              </a:buClr>
              <a:buSzPts val="2800"/>
              <a:buFont typeface="Itim"/>
              <a:buNone/>
              <a:defRPr sz="2800" b="1">
                <a:solidFill>
                  <a:schemeClr val="dk1"/>
                </a:solidFill>
                <a:latin typeface="Itim"/>
                <a:ea typeface="Itim"/>
                <a:cs typeface="Itim"/>
                <a:sym typeface="Itim"/>
              </a:defRPr>
            </a:lvl9pPr>
          </a:lstStyle>
          <a:p>
            <a:endParaRPr/>
          </a:p>
        </p:txBody>
      </p:sp>
      <p:sp>
        <p:nvSpPr>
          <p:cNvPr id="7" name="Google Shape;7;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2"/>
              </a:buClr>
              <a:buSzPts val="1600"/>
              <a:buFont typeface="Muli"/>
              <a:buChar char="●"/>
              <a:defRPr sz="1600">
                <a:solidFill>
                  <a:schemeClr val="dk2"/>
                </a:solidFill>
                <a:latin typeface="Muli"/>
                <a:ea typeface="Muli"/>
                <a:cs typeface="Muli"/>
                <a:sym typeface="Muli"/>
              </a:defRPr>
            </a:lvl1pPr>
            <a:lvl2pPr marL="914400" lvl="1"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2pPr>
            <a:lvl3pPr marL="1371600" lvl="2"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3pPr>
            <a:lvl4pPr marL="1828800" lvl="3"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4pPr>
            <a:lvl5pPr marL="2286000" lvl="4"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5pPr>
            <a:lvl6pPr marL="2743200" lvl="5"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6pPr>
            <a:lvl7pPr marL="3200400" lvl="6"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7pPr>
            <a:lvl8pPr marL="3657600" lvl="7" indent="-33020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8pPr>
            <a:lvl9pPr marL="4114800" lvl="8" indent="-330200">
              <a:lnSpc>
                <a:spcPct val="115000"/>
              </a:lnSpc>
              <a:spcBef>
                <a:spcPts val="1600"/>
              </a:spcBef>
              <a:spcAft>
                <a:spcPts val="1600"/>
              </a:spcAft>
              <a:buClr>
                <a:schemeClr val="dk2"/>
              </a:buClr>
              <a:buSzPts val="1600"/>
              <a:buFont typeface="Muli"/>
              <a:buChar char="■"/>
              <a:defRPr sz="1600">
                <a:solidFill>
                  <a:schemeClr val="dk2"/>
                </a:solidFill>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os="454">
          <p15:clr>
            <a:srgbClr val="EA4335"/>
          </p15:clr>
        </p15:guide>
        <p15:guide id="4" orient="horz" pos="340">
          <p15:clr>
            <a:srgbClr val="EA4335"/>
          </p15:clr>
        </p15:guide>
        <p15:guide id="5" orient="horz" pos="2900">
          <p15:clr>
            <a:srgbClr val="EA4335"/>
          </p15:clr>
        </p15:guide>
        <p15:guide id="6" pos="5306">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83"/>
        <p:cNvGrpSpPr/>
        <p:nvPr/>
      </p:nvGrpSpPr>
      <p:grpSpPr>
        <a:xfrm>
          <a:off x="0" y="0"/>
          <a:ext cx="0" cy="0"/>
          <a:chOff x="0" y="0"/>
          <a:chExt cx="0" cy="0"/>
        </a:xfrm>
      </p:grpSpPr>
      <p:sp>
        <p:nvSpPr>
          <p:cNvPr id="784" name="Google Shape;78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85" name="Google Shape;78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hyperlink" Target="https://docs.google.com/spreadsheets/d/12nsp4YzWTRtl6dwWAVMSrRQ1w-uqBqbeSq5yY6aj20I/copy" TargetMode="External"/><Relationship Id="rId2" Type="http://schemas.openxmlformats.org/officeDocument/2006/relationships/notesSlide" Target="../notesSlides/notesSlide12.xml"/><Relationship Id="rId1" Type="http://schemas.openxmlformats.org/officeDocument/2006/relationships/slideLayout" Target="../slideLayouts/slideLayout18.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2nsp4YzWTRtl6dwWAVMSrRQ1w-uqBqbeSq5yY6aj20I/copy" TargetMode="External"/><Relationship Id="rId2" Type="http://schemas.openxmlformats.org/officeDocument/2006/relationships/notesSlide" Target="../notesSlides/notesSlide15.xml"/><Relationship Id="rId1" Type="http://schemas.openxmlformats.org/officeDocument/2006/relationships/slideLayout" Target="../slideLayouts/slideLayout8.xml"/><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hyperlink" Target="https://fonts.google.com/specimen/Itim" TargetMode="External"/><Relationship Id="rId2" Type="http://schemas.openxmlformats.org/officeDocument/2006/relationships/notesSlide" Target="../notesSlides/notesSlide31.xml"/><Relationship Id="rId1" Type="http://schemas.openxmlformats.org/officeDocument/2006/relationships/slideLayout" Target="../slideLayouts/slideLayout25.xml"/><Relationship Id="rId4" Type="http://schemas.openxmlformats.org/officeDocument/2006/relationships/hyperlink" Target="https://fonts.google.com/specimen/Muli"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www.greatppt.com/downloads/category/infographics-templates/"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5.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FE2F3"/>
        </a:solidFill>
        <a:effectLst/>
      </p:bgPr>
    </p:bg>
    <p:spTree>
      <p:nvGrpSpPr>
        <p:cNvPr id="1" name="Shape 790"/>
        <p:cNvGrpSpPr/>
        <p:nvPr/>
      </p:nvGrpSpPr>
      <p:grpSpPr>
        <a:xfrm>
          <a:off x="0" y="0"/>
          <a:ext cx="0" cy="0"/>
          <a:chOff x="0" y="0"/>
          <a:chExt cx="0" cy="0"/>
        </a:xfrm>
      </p:grpSpPr>
      <p:sp>
        <p:nvSpPr>
          <p:cNvPr id="791" name="Google Shape;791;p29"/>
          <p:cNvSpPr txBox="1">
            <a:spLocks noGrp="1"/>
          </p:cNvSpPr>
          <p:nvPr>
            <p:ph type="ctrTitle"/>
          </p:nvPr>
        </p:nvSpPr>
        <p:spPr>
          <a:xfrm>
            <a:off x="2351850" y="1498850"/>
            <a:ext cx="4440300" cy="144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ONLINE NOTEBOOK</a:t>
            </a:r>
            <a:endParaRPr/>
          </a:p>
        </p:txBody>
      </p:sp>
      <p:sp>
        <p:nvSpPr>
          <p:cNvPr id="792" name="Google Shape;792;p29"/>
          <p:cNvSpPr txBox="1">
            <a:spLocks noGrp="1"/>
          </p:cNvSpPr>
          <p:nvPr>
            <p:ph type="subTitle" idx="1"/>
          </p:nvPr>
        </p:nvSpPr>
        <p:spPr>
          <a:xfrm>
            <a:off x="2351850" y="3287050"/>
            <a:ext cx="4440300" cy="3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cxnSp>
        <p:nvCxnSpPr>
          <p:cNvPr id="793" name="Google Shape;793;p29"/>
          <p:cNvCxnSpPr/>
          <p:nvPr/>
        </p:nvCxnSpPr>
        <p:spPr>
          <a:xfrm>
            <a:off x="549375" y="-15925"/>
            <a:ext cx="0" cy="5159400"/>
          </a:xfrm>
          <a:prstGeom prst="straightConnector1">
            <a:avLst/>
          </a:prstGeom>
          <a:noFill/>
          <a:ln w="19050" cap="flat" cmpd="sng">
            <a:solidFill>
              <a:schemeClr val="dk2"/>
            </a:solidFill>
            <a:prstDash val="solid"/>
            <a:round/>
            <a:headEnd type="none" w="med" len="med"/>
            <a:tailEnd type="none" w="med" len="med"/>
          </a:ln>
        </p:spPr>
      </p:cxnSp>
      <p:cxnSp>
        <p:nvCxnSpPr>
          <p:cNvPr id="794" name="Google Shape;794;p29"/>
          <p:cNvCxnSpPr/>
          <p:nvPr/>
        </p:nvCxnSpPr>
        <p:spPr>
          <a:xfrm>
            <a:off x="716575" y="-15925"/>
            <a:ext cx="0" cy="5159400"/>
          </a:xfrm>
          <a:prstGeom prst="straightConnector1">
            <a:avLst/>
          </a:prstGeom>
          <a:noFill/>
          <a:ln w="19050" cap="flat" cmpd="sng">
            <a:solidFill>
              <a:schemeClr val="dk2"/>
            </a:solidFill>
            <a:prstDash val="solid"/>
            <a:round/>
            <a:headEnd type="none" w="med" len="med"/>
            <a:tailEnd type="none" w="med" len="med"/>
          </a:ln>
        </p:spPr>
      </p:cxnSp>
      <p:grpSp>
        <p:nvGrpSpPr>
          <p:cNvPr id="795" name="Google Shape;795;p29"/>
          <p:cNvGrpSpPr/>
          <p:nvPr/>
        </p:nvGrpSpPr>
        <p:grpSpPr>
          <a:xfrm>
            <a:off x="4796078" y="4434972"/>
            <a:ext cx="2310700" cy="320922"/>
            <a:chOff x="1394800" y="3522000"/>
            <a:chExt cx="1048650" cy="138275"/>
          </a:xfrm>
        </p:grpSpPr>
        <p:sp>
          <p:nvSpPr>
            <p:cNvPr id="796" name="Google Shape;796;p29"/>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9"/>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9"/>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9"/>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9"/>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9"/>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9"/>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9"/>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29"/>
          <p:cNvSpPr/>
          <p:nvPr/>
        </p:nvSpPr>
        <p:spPr>
          <a:xfrm rot="489382">
            <a:off x="6587619" y="458135"/>
            <a:ext cx="932338" cy="512411"/>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29"/>
          <p:cNvGrpSpPr/>
          <p:nvPr/>
        </p:nvGrpSpPr>
        <p:grpSpPr>
          <a:xfrm rot="6705569">
            <a:off x="797958" y="1349623"/>
            <a:ext cx="806638" cy="421735"/>
            <a:chOff x="1822875" y="1377000"/>
            <a:chExt cx="548075" cy="286550"/>
          </a:xfrm>
        </p:grpSpPr>
        <p:sp>
          <p:nvSpPr>
            <p:cNvPr id="807" name="Google Shape;807;p2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24"/>
        <p:cNvGrpSpPr/>
        <p:nvPr/>
      </p:nvGrpSpPr>
      <p:grpSpPr>
        <a:xfrm>
          <a:off x="0" y="0"/>
          <a:ext cx="0" cy="0"/>
          <a:chOff x="0" y="0"/>
          <a:chExt cx="0" cy="0"/>
        </a:xfrm>
      </p:grpSpPr>
      <p:grpSp>
        <p:nvGrpSpPr>
          <p:cNvPr id="1225" name="Google Shape;1225;p39"/>
          <p:cNvGrpSpPr/>
          <p:nvPr/>
        </p:nvGrpSpPr>
        <p:grpSpPr>
          <a:xfrm>
            <a:off x="3476925" y="1940288"/>
            <a:ext cx="2190131" cy="176025"/>
            <a:chOff x="4345425" y="2175475"/>
            <a:chExt cx="800750" cy="176025"/>
          </a:xfrm>
        </p:grpSpPr>
        <p:sp>
          <p:nvSpPr>
            <p:cNvPr id="1226" name="Google Shape;1226;p3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39"/>
          <p:cNvGrpSpPr/>
          <p:nvPr/>
        </p:nvGrpSpPr>
        <p:grpSpPr>
          <a:xfrm>
            <a:off x="3733250" y="2407525"/>
            <a:ext cx="1677491" cy="176025"/>
            <a:chOff x="4345425" y="2175475"/>
            <a:chExt cx="800750" cy="176025"/>
          </a:xfrm>
        </p:grpSpPr>
        <p:sp>
          <p:nvSpPr>
            <p:cNvPr id="1229" name="Google Shape;1229;p3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39"/>
          <p:cNvGrpSpPr/>
          <p:nvPr/>
        </p:nvGrpSpPr>
        <p:grpSpPr>
          <a:xfrm rot="140656">
            <a:off x="3657768" y="2861848"/>
            <a:ext cx="1828441" cy="176031"/>
            <a:chOff x="4345425" y="2175475"/>
            <a:chExt cx="800750" cy="176025"/>
          </a:xfrm>
        </p:grpSpPr>
        <p:sp>
          <p:nvSpPr>
            <p:cNvPr id="1232" name="Google Shape;1232;p3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39"/>
          <p:cNvGrpSpPr/>
          <p:nvPr/>
        </p:nvGrpSpPr>
        <p:grpSpPr>
          <a:xfrm rot="140725">
            <a:off x="3947857" y="3353395"/>
            <a:ext cx="1234670" cy="176031"/>
            <a:chOff x="4345425" y="2175475"/>
            <a:chExt cx="800750" cy="176025"/>
          </a:xfrm>
        </p:grpSpPr>
        <p:sp>
          <p:nvSpPr>
            <p:cNvPr id="1235" name="Google Shape;1235;p3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 name="Google Shape;1237;p39"/>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 PICTURE IS WORTH A THOUSAND WORDS</a:t>
            </a:r>
            <a:endParaRPr/>
          </a:p>
        </p:txBody>
      </p:sp>
      <p:sp>
        <p:nvSpPr>
          <p:cNvPr id="1238" name="Google Shape;1238;p39"/>
          <p:cNvSpPr/>
          <p:nvPr/>
        </p:nvSpPr>
        <p:spPr>
          <a:xfrm>
            <a:off x="7335175" y="3492600"/>
            <a:ext cx="1030054" cy="1376819"/>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9"/>
          <p:cNvSpPr/>
          <p:nvPr/>
        </p:nvSpPr>
        <p:spPr>
          <a:xfrm rot="9797852">
            <a:off x="544930" y="949988"/>
            <a:ext cx="1030058" cy="1376825"/>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3"/>
        <p:cNvGrpSpPr/>
        <p:nvPr/>
      </p:nvGrpSpPr>
      <p:grpSpPr>
        <a:xfrm>
          <a:off x="0" y="0"/>
          <a:ext cx="0" cy="0"/>
          <a:chOff x="0" y="0"/>
          <a:chExt cx="0" cy="0"/>
        </a:xfrm>
      </p:grpSpPr>
      <p:grpSp>
        <p:nvGrpSpPr>
          <p:cNvPr id="1244" name="Google Shape;1244;p40"/>
          <p:cNvGrpSpPr/>
          <p:nvPr/>
        </p:nvGrpSpPr>
        <p:grpSpPr>
          <a:xfrm rot="683906">
            <a:off x="5637233" y="1449451"/>
            <a:ext cx="2334292" cy="2244899"/>
            <a:chOff x="1857000" y="3245400"/>
            <a:chExt cx="1233825" cy="1186575"/>
          </a:xfrm>
        </p:grpSpPr>
        <p:sp>
          <p:nvSpPr>
            <p:cNvPr id="1245" name="Google Shape;1245;p40"/>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0"/>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0"/>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0"/>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 name="Google Shape;1251;p40"/>
          <p:cNvSpPr txBox="1">
            <a:spLocks noGrp="1"/>
          </p:cNvSpPr>
          <p:nvPr>
            <p:ph type="title"/>
          </p:nvPr>
        </p:nvSpPr>
        <p:spPr>
          <a:xfrm>
            <a:off x="1101000" y="1560650"/>
            <a:ext cx="3519300" cy="1679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AWESOME WORDS</a:t>
            </a:r>
            <a:endParaRPr/>
          </a:p>
        </p:txBody>
      </p:sp>
      <p:sp>
        <p:nvSpPr>
          <p:cNvPr id="1252" name="Google Shape;1252;p40"/>
          <p:cNvSpPr txBox="1">
            <a:spLocks noGrp="1"/>
          </p:cNvSpPr>
          <p:nvPr>
            <p:ph type="subTitle" idx="1"/>
          </p:nvPr>
        </p:nvSpPr>
        <p:spPr>
          <a:xfrm rot="684086">
            <a:off x="5795182" y="1704721"/>
            <a:ext cx="1878775" cy="178816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Because key words are great for catching your audience’s attention</a:t>
            </a:r>
            <a:endParaRPr/>
          </a:p>
        </p:txBody>
      </p:sp>
      <p:grpSp>
        <p:nvGrpSpPr>
          <p:cNvPr id="1253" name="Google Shape;1253;p40"/>
          <p:cNvGrpSpPr/>
          <p:nvPr/>
        </p:nvGrpSpPr>
        <p:grpSpPr>
          <a:xfrm>
            <a:off x="1152900" y="2242825"/>
            <a:ext cx="3214691" cy="176025"/>
            <a:chOff x="4345425" y="2175475"/>
            <a:chExt cx="800750" cy="176025"/>
          </a:xfrm>
        </p:grpSpPr>
        <p:sp>
          <p:nvSpPr>
            <p:cNvPr id="1254" name="Google Shape;1254;p4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40"/>
          <p:cNvGrpSpPr/>
          <p:nvPr/>
        </p:nvGrpSpPr>
        <p:grpSpPr>
          <a:xfrm>
            <a:off x="1152902" y="3096725"/>
            <a:ext cx="2300475" cy="176025"/>
            <a:chOff x="4345425" y="2175475"/>
            <a:chExt cx="800750" cy="176025"/>
          </a:xfrm>
        </p:grpSpPr>
        <p:sp>
          <p:nvSpPr>
            <p:cNvPr id="1257" name="Google Shape;1257;p4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40"/>
          <p:cNvGrpSpPr/>
          <p:nvPr/>
        </p:nvGrpSpPr>
        <p:grpSpPr>
          <a:xfrm>
            <a:off x="7551203" y="4187411"/>
            <a:ext cx="1745583" cy="230173"/>
            <a:chOff x="1394800" y="3522000"/>
            <a:chExt cx="1048650" cy="138275"/>
          </a:xfrm>
        </p:grpSpPr>
        <p:sp>
          <p:nvSpPr>
            <p:cNvPr id="1260" name="Google Shape;1260;p40"/>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40"/>
          <p:cNvGrpSpPr/>
          <p:nvPr/>
        </p:nvGrpSpPr>
        <p:grpSpPr>
          <a:xfrm>
            <a:off x="884103" y="529587"/>
            <a:ext cx="806657" cy="421744"/>
            <a:chOff x="1822875" y="1377000"/>
            <a:chExt cx="548075" cy="286550"/>
          </a:xfrm>
        </p:grpSpPr>
        <p:sp>
          <p:nvSpPr>
            <p:cNvPr id="1270" name="Google Shape;1270;p40"/>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0"/>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0"/>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0"/>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40"/>
          <p:cNvGrpSpPr/>
          <p:nvPr/>
        </p:nvGrpSpPr>
        <p:grpSpPr>
          <a:xfrm rot="1726169">
            <a:off x="2740098" y="4299073"/>
            <a:ext cx="2316665" cy="1136630"/>
            <a:chOff x="4697000" y="3525875"/>
            <a:chExt cx="1131500" cy="555150"/>
          </a:xfrm>
        </p:grpSpPr>
        <p:sp>
          <p:nvSpPr>
            <p:cNvPr id="1280" name="Google Shape;1280;p40"/>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0"/>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0"/>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0"/>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0"/>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98"/>
        <p:cNvGrpSpPr/>
        <p:nvPr/>
      </p:nvGrpSpPr>
      <p:grpSpPr>
        <a:xfrm>
          <a:off x="0" y="0"/>
          <a:ext cx="0" cy="0"/>
          <a:chOff x="0" y="0"/>
          <a:chExt cx="0" cy="0"/>
        </a:xfrm>
      </p:grpSpPr>
      <p:grpSp>
        <p:nvGrpSpPr>
          <p:cNvPr id="1299" name="Google Shape;1299;p41"/>
          <p:cNvGrpSpPr/>
          <p:nvPr/>
        </p:nvGrpSpPr>
        <p:grpSpPr>
          <a:xfrm flipH="1">
            <a:off x="6067624" y="938638"/>
            <a:ext cx="2310244" cy="176025"/>
            <a:chOff x="4345425" y="2175475"/>
            <a:chExt cx="800750" cy="176025"/>
          </a:xfrm>
        </p:grpSpPr>
        <p:sp>
          <p:nvSpPr>
            <p:cNvPr id="1300" name="Google Shape;1300;p4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 name="Google Shape;1302;p41"/>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This Is a Graph</a:t>
            </a:r>
            <a:endParaRPr/>
          </a:p>
        </p:txBody>
      </p:sp>
      <p:pic>
        <p:nvPicPr>
          <p:cNvPr id="1303" name="Google Shape;1303;p41" title="Points scored">
            <a:hlinkClick r:id="rId3"/>
          </p:cNvPr>
          <p:cNvPicPr preferRelativeResize="0"/>
          <p:nvPr/>
        </p:nvPicPr>
        <p:blipFill>
          <a:blip r:embed="rId4">
            <a:alphaModFix/>
          </a:blip>
          <a:stretch>
            <a:fillRect/>
          </a:stretch>
        </p:blipFill>
        <p:spPr>
          <a:xfrm>
            <a:off x="2611050" y="1611252"/>
            <a:ext cx="3692151" cy="2282974"/>
          </a:xfrm>
          <a:prstGeom prst="rect">
            <a:avLst/>
          </a:prstGeom>
          <a:noFill/>
          <a:ln>
            <a:noFill/>
          </a:ln>
        </p:spPr>
      </p:pic>
      <p:sp>
        <p:nvSpPr>
          <p:cNvPr id="1304" name="Google Shape;1304;p41"/>
          <p:cNvSpPr txBox="1"/>
          <p:nvPr/>
        </p:nvSpPr>
        <p:spPr>
          <a:xfrm>
            <a:off x="834875" y="1992227"/>
            <a:ext cx="1805100" cy="86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latin typeface="Muli"/>
                <a:ea typeface="Muli"/>
                <a:cs typeface="Muli"/>
                <a:sym typeface="Muli"/>
              </a:rPr>
              <a:t>Did you know that this graph is editable?</a:t>
            </a:r>
            <a:endParaRPr sz="1600">
              <a:latin typeface="Muli"/>
              <a:ea typeface="Muli"/>
              <a:cs typeface="Muli"/>
              <a:sym typeface="Muli"/>
            </a:endParaRPr>
          </a:p>
        </p:txBody>
      </p:sp>
      <p:sp>
        <p:nvSpPr>
          <p:cNvPr id="1305" name="Google Shape;1305;p41"/>
          <p:cNvSpPr txBox="1"/>
          <p:nvPr/>
        </p:nvSpPr>
        <p:spPr>
          <a:xfrm>
            <a:off x="6504025" y="1992215"/>
            <a:ext cx="1805100" cy="86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latin typeface="Muli"/>
                <a:ea typeface="Muli"/>
                <a:cs typeface="Muli"/>
                <a:sym typeface="Muli"/>
              </a:rPr>
              <a:t>Then copy the new graph and paste it here</a:t>
            </a:r>
            <a:endParaRPr sz="1600">
              <a:solidFill>
                <a:srgbClr val="000000"/>
              </a:solidFill>
              <a:latin typeface="Muli"/>
              <a:ea typeface="Muli"/>
              <a:cs typeface="Muli"/>
              <a:sym typeface="Muli"/>
            </a:endParaRPr>
          </a:p>
        </p:txBody>
      </p:sp>
      <p:sp>
        <p:nvSpPr>
          <p:cNvPr id="1306" name="Google Shape;1306;p41"/>
          <p:cNvSpPr txBox="1"/>
          <p:nvPr/>
        </p:nvSpPr>
        <p:spPr>
          <a:xfrm>
            <a:off x="834875" y="3658052"/>
            <a:ext cx="1805100" cy="861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latin typeface="Muli"/>
                <a:ea typeface="Muli"/>
                <a:cs typeface="Muli"/>
                <a:sym typeface="Muli"/>
              </a:rPr>
              <a:t>Click on it, follow the link and change the data</a:t>
            </a:r>
            <a:endParaRPr sz="1600">
              <a:solidFill>
                <a:srgbClr val="000000"/>
              </a:solidFill>
              <a:latin typeface="Muli"/>
              <a:ea typeface="Muli"/>
              <a:cs typeface="Muli"/>
              <a:sym typeface="Muli"/>
            </a:endParaRPr>
          </a:p>
        </p:txBody>
      </p:sp>
      <p:grpSp>
        <p:nvGrpSpPr>
          <p:cNvPr id="1307" name="Google Shape;1307;p41"/>
          <p:cNvGrpSpPr/>
          <p:nvPr/>
        </p:nvGrpSpPr>
        <p:grpSpPr>
          <a:xfrm rot="834041">
            <a:off x="1545108" y="1607438"/>
            <a:ext cx="1058935" cy="585362"/>
            <a:chOff x="4345425" y="2175475"/>
            <a:chExt cx="800750" cy="176025"/>
          </a:xfrm>
        </p:grpSpPr>
        <p:sp>
          <p:nvSpPr>
            <p:cNvPr id="1308" name="Google Shape;1308;p4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41"/>
          <p:cNvGrpSpPr/>
          <p:nvPr/>
        </p:nvGrpSpPr>
        <p:grpSpPr>
          <a:xfrm rot="834041">
            <a:off x="1545108" y="3271913"/>
            <a:ext cx="1058935" cy="585362"/>
            <a:chOff x="4345425" y="2175475"/>
            <a:chExt cx="800750" cy="176025"/>
          </a:xfrm>
        </p:grpSpPr>
        <p:sp>
          <p:nvSpPr>
            <p:cNvPr id="1311" name="Google Shape;1311;p4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41"/>
          <p:cNvGrpSpPr/>
          <p:nvPr/>
        </p:nvGrpSpPr>
        <p:grpSpPr>
          <a:xfrm rot="834041">
            <a:off x="6467333" y="1607438"/>
            <a:ext cx="1058935" cy="585362"/>
            <a:chOff x="4345425" y="2175475"/>
            <a:chExt cx="800750" cy="176025"/>
          </a:xfrm>
        </p:grpSpPr>
        <p:sp>
          <p:nvSpPr>
            <p:cNvPr id="1314" name="Google Shape;1314;p4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41"/>
          <p:cNvGrpSpPr/>
          <p:nvPr/>
        </p:nvGrpSpPr>
        <p:grpSpPr>
          <a:xfrm rot="834041">
            <a:off x="6467333" y="3271913"/>
            <a:ext cx="1058935" cy="585362"/>
            <a:chOff x="4345425" y="2175475"/>
            <a:chExt cx="800750" cy="176025"/>
          </a:xfrm>
        </p:grpSpPr>
        <p:sp>
          <p:nvSpPr>
            <p:cNvPr id="1317" name="Google Shape;1317;p4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 name="Google Shape;1319;p41"/>
          <p:cNvSpPr txBox="1"/>
          <p:nvPr/>
        </p:nvSpPr>
        <p:spPr>
          <a:xfrm>
            <a:off x="6504025" y="3658040"/>
            <a:ext cx="1805100" cy="86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latin typeface="Muli"/>
                <a:ea typeface="Muli"/>
                <a:cs typeface="Muli"/>
                <a:sym typeface="Muli"/>
              </a:rPr>
              <a:t>Don’t forget to delete the old graph afterward</a:t>
            </a:r>
            <a:endParaRPr sz="1600">
              <a:solidFill>
                <a:srgbClr val="000000"/>
              </a:solidFill>
              <a:latin typeface="Muli"/>
              <a:ea typeface="Muli"/>
              <a:cs typeface="Muli"/>
              <a:sym typeface="Muli"/>
            </a:endParaRPr>
          </a:p>
        </p:txBody>
      </p:sp>
      <p:sp>
        <p:nvSpPr>
          <p:cNvPr id="1320" name="Google Shape;1320;p41"/>
          <p:cNvSpPr txBox="1"/>
          <p:nvPr/>
        </p:nvSpPr>
        <p:spPr>
          <a:xfrm>
            <a:off x="1509225" y="3347377"/>
            <a:ext cx="1130700" cy="340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Mars</a:t>
            </a:r>
            <a:endParaRPr sz="2000" b="1">
              <a:solidFill>
                <a:srgbClr val="1C4587"/>
              </a:solidFill>
              <a:latin typeface="Itim"/>
              <a:ea typeface="Itim"/>
              <a:cs typeface="Itim"/>
              <a:sym typeface="Itim"/>
            </a:endParaRPr>
          </a:p>
        </p:txBody>
      </p:sp>
      <p:sp>
        <p:nvSpPr>
          <p:cNvPr id="1321" name="Google Shape;1321;p41"/>
          <p:cNvSpPr txBox="1"/>
          <p:nvPr/>
        </p:nvSpPr>
        <p:spPr>
          <a:xfrm>
            <a:off x="6504050" y="3347365"/>
            <a:ext cx="985500" cy="340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1C4587"/>
                </a:solidFill>
                <a:latin typeface="Itim"/>
                <a:ea typeface="Itim"/>
                <a:cs typeface="Itim"/>
                <a:sym typeface="Itim"/>
              </a:rPr>
              <a:t>Saturn</a:t>
            </a:r>
            <a:endParaRPr sz="2000" b="1">
              <a:solidFill>
                <a:srgbClr val="1C4587"/>
              </a:solidFill>
              <a:latin typeface="Itim"/>
              <a:ea typeface="Itim"/>
              <a:cs typeface="Itim"/>
              <a:sym typeface="Itim"/>
            </a:endParaRPr>
          </a:p>
        </p:txBody>
      </p:sp>
      <p:sp>
        <p:nvSpPr>
          <p:cNvPr id="1322" name="Google Shape;1322;p41"/>
          <p:cNvSpPr txBox="1"/>
          <p:nvPr/>
        </p:nvSpPr>
        <p:spPr>
          <a:xfrm>
            <a:off x="1509225" y="1652577"/>
            <a:ext cx="11307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Mercury</a:t>
            </a:r>
            <a:endParaRPr sz="2000" b="1">
              <a:solidFill>
                <a:srgbClr val="1C4587"/>
              </a:solidFill>
              <a:latin typeface="Itim"/>
              <a:ea typeface="Itim"/>
              <a:cs typeface="Itim"/>
              <a:sym typeface="Itim"/>
            </a:endParaRPr>
          </a:p>
        </p:txBody>
      </p:sp>
      <p:sp>
        <p:nvSpPr>
          <p:cNvPr id="1323" name="Google Shape;1323;p41"/>
          <p:cNvSpPr txBox="1"/>
          <p:nvPr/>
        </p:nvSpPr>
        <p:spPr>
          <a:xfrm>
            <a:off x="6504050" y="1652565"/>
            <a:ext cx="9855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1C4587"/>
                </a:solidFill>
                <a:latin typeface="Itim"/>
                <a:ea typeface="Itim"/>
                <a:cs typeface="Itim"/>
                <a:sym typeface="Itim"/>
              </a:rPr>
              <a:t>Venus</a:t>
            </a:r>
            <a:endParaRPr sz="2000" b="1">
              <a:solidFill>
                <a:srgbClr val="1C4587"/>
              </a:solidFill>
              <a:latin typeface="Itim"/>
              <a:ea typeface="Itim"/>
              <a:cs typeface="Itim"/>
              <a:sym typeface="Itim"/>
            </a:endParaRPr>
          </a:p>
        </p:txBody>
      </p:sp>
      <p:cxnSp>
        <p:nvCxnSpPr>
          <p:cNvPr id="1324" name="Google Shape;1324;p41"/>
          <p:cNvCxnSpPr/>
          <p:nvPr/>
        </p:nvCxnSpPr>
        <p:spPr>
          <a:xfrm>
            <a:off x="2639975" y="1900127"/>
            <a:ext cx="1604100" cy="0"/>
          </a:xfrm>
          <a:prstGeom prst="straightConnector1">
            <a:avLst/>
          </a:prstGeom>
          <a:noFill/>
          <a:ln w="9525" cap="flat" cmpd="sng">
            <a:solidFill>
              <a:srgbClr val="000000"/>
            </a:solidFill>
            <a:prstDash val="solid"/>
            <a:round/>
            <a:headEnd type="none" w="med" len="med"/>
            <a:tailEnd type="oval" w="med" len="med"/>
          </a:ln>
        </p:spPr>
      </p:cxnSp>
      <p:cxnSp>
        <p:nvCxnSpPr>
          <p:cNvPr id="1325" name="Google Shape;1325;p41"/>
          <p:cNvCxnSpPr/>
          <p:nvPr/>
        </p:nvCxnSpPr>
        <p:spPr>
          <a:xfrm>
            <a:off x="2639975" y="3517777"/>
            <a:ext cx="1359900" cy="0"/>
          </a:xfrm>
          <a:prstGeom prst="straightConnector1">
            <a:avLst/>
          </a:prstGeom>
          <a:noFill/>
          <a:ln w="9525" cap="flat" cmpd="sng">
            <a:solidFill>
              <a:srgbClr val="000000"/>
            </a:solidFill>
            <a:prstDash val="solid"/>
            <a:round/>
            <a:headEnd type="none" w="med" len="med"/>
            <a:tailEnd type="oval" w="med" len="med"/>
          </a:ln>
        </p:spPr>
      </p:cxnSp>
      <p:cxnSp>
        <p:nvCxnSpPr>
          <p:cNvPr id="1326" name="Google Shape;1326;p41"/>
          <p:cNvCxnSpPr/>
          <p:nvPr/>
        </p:nvCxnSpPr>
        <p:spPr>
          <a:xfrm>
            <a:off x="4714775" y="1900127"/>
            <a:ext cx="1789200" cy="0"/>
          </a:xfrm>
          <a:prstGeom prst="straightConnector1">
            <a:avLst/>
          </a:prstGeom>
          <a:noFill/>
          <a:ln w="9525" cap="flat" cmpd="sng">
            <a:solidFill>
              <a:srgbClr val="000000"/>
            </a:solidFill>
            <a:prstDash val="solid"/>
            <a:round/>
            <a:headEnd type="oval" w="med" len="med"/>
            <a:tailEnd type="none" w="med" len="med"/>
          </a:ln>
        </p:spPr>
      </p:cxnSp>
      <p:cxnSp>
        <p:nvCxnSpPr>
          <p:cNvPr id="1327" name="Google Shape;1327;p41"/>
          <p:cNvCxnSpPr>
            <a:endCxn id="1321" idx="1"/>
          </p:cNvCxnSpPr>
          <p:nvPr/>
        </p:nvCxnSpPr>
        <p:spPr>
          <a:xfrm>
            <a:off x="4899950" y="3517765"/>
            <a:ext cx="1604100" cy="0"/>
          </a:xfrm>
          <a:prstGeom prst="straightConnector1">
            <a:avLst/>
          </a:prstGeom>
          <a:noFill/>
          <a:ln w="9525" cap="flat" cmpd="sng">
            <a:solidFill>
              <a:srgbClr val="000000"/>
            </a:solidFill>
            <a:prstDash val="solid"/>
            <a:round/>
            <a:headEnd type="oval" w="med" len="med"/>
            <a:tailEnd type="none" w="med" len="med"/>
          </a:ln>
        </p:spPr>
      </p:cxnSp>
      <p:sp>
        <p:nvSpPr>
          <p:cNvPr id="1328" name="Google Shape;1328;p41"/>
          <p:cNvSpPr txBox="1"/>
          <p:nvPr/>
        </p:nvSpPr>
        <p:spPr>
          <a:xfrm>
            <a:off x="3610200" y="2221502"/>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38%</a:t>
            </a:r>
            <a:endParaRPr sz="2000" b="1">
              <a:solidFill>
                <a:srgbClr val="1C4587"/>
              </a:solidFill>
              <a:latin typeface="Itim"/>
              <a:ea typeface="Itim"/>
              <a:cs typeface="Itim"/>
              <a:sym typeface="Itim"/>
            </a:endParaRPr>
          </a:p>
        </p:txBody>
      </p:sp>
      <p:sp>
        <p:nvSpPr>
          <p:cNvPr id="1329" name="Google Shape;1329;p41"/>
          <p:cNvSpPr txBox="1"/>
          <p:nvPr/>
        </p:nvSpPr>
        <p:spPr>
          <a:xfrm>
            <a:off x="4508150" y="2090727"/>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24%</a:t>
            </a:r>
            <a:endParaRPr sz="2000" b="1">
              <a:solidFill>
                <a:srgbClr val="1C4587"/>
              </a:solidFill>
              <a:latin typeface="Itim"/>
              <a:ea typeface="Itim"/>
              <a:cs typeface="Itim"/>
              <a:sym typeface="Itim"/>
            </a:endParaRPr>
          </a:p>
        </p:txBody>
      </p:sp>
      <p:sp>
        <p:nvSpPr>
          <p:cNvPr id="1330" name="Google Shape;1330;p41"/>
          <p:cNvSpPr txBox="1"/>
          <p:nvPr/>
        </p:nvSpPr>
        <p:spPr>
          <a:xfrm>
            <a:off x="4508150" y="2910177"/>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36%</a:t>
            </a:r>
            <a:endParaRPr sz="2000" b="1">
              <a:solidFill>
                <a:srgbClr val="1C4587"/>
              </a:solidFill>
              <a:latin typeface="Itim"/>
              <a:ea typeface="Itim"/>
              <a:cs typeface="Itim"/>
              <a:sym typeface="Itim"/>
            </a:endParaRPr>
          </a:p>
        </p:txBody>
      </p:sp>
      <p:sp>
        <p:nvSpPr>
          <p:cNvPr id="1331" name="Google Shape;1331;p41"/>
          <p:cNvSpPr txBox="1"/>
          <p:nvPr/>
        </p:nvSpPr>
        <p:spPr>
          <a:xfrm>
            <a:off x="3692600" y="3060752"/>
            <a:ext cx="7035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12%</a:t>
            </a:r>
            <a:endParaRPr sz="2000" b="1">
              <a:solidFill>
                <a:srgbClr val="1C4587"/>
              </a:solidFill>
              <a:latin typeface="Itim"/>
              <a:ea typeface="Itim"/>
              <a:cs typeface="Itim"/>
              <a:sym typeface="Itim"/>
            </a:endParaRPr>
          </a:p>
        </p:txBody>
      </p:sp>
      <p:grpSp>
        <p:nvGrpSpPr>
          <p:cNvPr id="1332" name="Google Shape;1332;p41"/>
          <p:cNvGrpSpPr/>
          <p:nvPr/>
        </p:nvGrpSpPr>
        <p:grpSpPr>
          <a:xfrm>
            <a:off x="-218580" y="504110"/>
            <a:ext cx="2433812" cy="320922"/>
            <a:chOff x="1394800" y="3522000"/>
            <a:chExt cx="1048650" cy="138275"/>
          </a:xfrm>
        </p:grpSpPr>
        <p:sp>
          <p:nvSpPr>
            <p:cNvPr id="1333" name="Google Shape;1333;p4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41"/>
          <p:cNvGrpSpPr/>
          <p:nvPr/>
        </p:nvGrpSpPr>
        <p:grpSpPr>
          <a:xfrm rot="-2482112">
            <a:off x="7947212" y="4405409"/>
            <a:ext cx="953582" cy="396167"/>
            <a:chOff x="-605225" y="2384875"/>
            <a:chExt cx="787975" cy="303650"/>
          </a:xfrm>
        </p:grpSpPr>
        <p:sp>
          <p:nvSpPr>
            <p:cNvPr id="1343" name="Google Shape;1343;p41"/>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54"/>
        <p:cNvGrpSpPr/>
        <p:nvPr/>
      </p:nvGrpSpPr>
      <p:grpSpPr>
        <a:xfrm>
          <a:off x="0" y="0"/>
          <a:ext cx="0" cy="0"/>
          <a:chOff x="0" y="0"/>
          <a:chExt cx="0" cy="0"/>
        </a:xfrm>
      </p:grpSpPr>
      <p:grpSp>
        <p:nvGrpSpPr>
          <p:cNvPr id="1355" name="Google Shape;1355;p42"/>
          <p:cNvGrpSpPr/>
          <p:nvPr/>
        </p:nvGrpSpPr>
        <p:grpSpPr>
          <a:xfrm flipH="1">
            <a:off x="707931" y="934500"/>
            <a:ext cx="2961974" cy="176025"/>
            <a:chOff x="4345425" y="2175475"/>
            <a:chExt cx="800750" cy="176025"/>
          </a:xfrm>
        </p:grpSpPr>
        <p:sp>
          <p:nvSpPr>
            <p:cNvPr id="1356" name="Google Shape;1356;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42"/>
          <p:cNvGrpSpPr/>
          <p:nvPr/>
        </p:nvGrpSpPr>
        <p:grpSpPr>
          <a:xfrm flipH="1">
            <a:off x="769639" y="1396613"/>
            <a:ext cx="1324120" cy="176025"/>
            <a:chOff x="4345425" y="2175475"/>
            <a:chExt cx="800750" cy="176025"/>
          </a:xfrm>
        </p:grpSpPr>
        <p:sp>
          <p:nvSpPr>
            <p:cNvPr id="1359" name="Google Shape;1359;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 name="Google Shape;1361;p42"/>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Could Use Four Columns</a:t>
            </a:r>
            <a:endParaRPr/>
          </a:p>
        </p:txBody>
      </p:sp>
      <p:sp>
        <p:nvSpPr>
          <p:cNvPr id="1362" name="Google Shape;1362;p42"/>
          <p:cNvSpPr txBox="1">
            <a:spLocks noGrp="1"/>
          </p:cNvSpPr>
          <p:nvPr>
            <p:ph type="subTitle" idx="5"/>
          </p:nvPr>
        </p:nvSpPr>
        <p:spPr>
          <a:xfrm>
            <a:off x="906900" y="2520325"/>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363" name="Google Shape;1363;p42"/>
          <p:cNvSpPr txBox="1">
            <a:spLocks noGrp="1"/>
          </p:cNvSpPr>
          <p:nvPr>
            <p:ph type="subTitle" idx="6"/>
          </p:nvPr>
        </p:nvSpPr>
        <p:spPr>
          <a:xfrm>
            <a:off x="5703900" y="2520325"/>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grpSp>
        <p:nvGrpSpPr>
          <p:cNvPr id="1364" name="Google Shape;1364;p42"/>
          <p:cNvGrpSpPr/>
          <p:nvPr/>
        </p:nvGrpSpPr>
        <p:grpSpPr>
          <a:xfrm rot="367883">
            <a:off x="6195822" y="3541470"/>
            <a:ext cx="1569882" cy="507904"/>
            <a:chOff x="4345425" y="2175475"/>
            <a:chExt cx="800750" cy="176025"/>
          </a:xfrm>
        </p:grpSpPr>
        <p:sp>
          <p:nvSpPr>
            <p:cNvPr id="1365" name="Google Shape;1365;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42"/>
          <p:cNvGrpSpPr/>
          <p:nvPr/>
        </p:nvGrpSpPr>
        <p:grpSpPr>
          <a:xfrm rot="474658">
            <a:off x="1381269" y="2001867"/>
            <a:ext cx="1557467" cy="585348"/>
            <a:chOff x="4345425" y="2175475"/>
            <a:chExt cx="800750" cy="176025"/>
          </a:xfrm>
        </p:grpSpPr>
        <p:sp>
          <p:nvSpPr>
            <p:cNvPr id="1368" name="Google Shape;1368;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42"/>
          <p:cNvGrpSpPr/>
          <p:nvPr/>
        </p:nvGrpSpPr>
        <p:grpSpPr>
          <a:xfrm rot="367883">
            <a:off x="1375060" y="3541470"/>
            <a:ext cx="1569882" cy="507904"/>
            <a:chOff x="4345425" y="2175475"/>
            <a:chExt cx="800750" cy="176025"/>
          </a:xfrm>
        </p:grpSpPr>
        <p:sp>
          <p:nvSpPr>
            <p:cNvPr id="1371" name="Google Shape;1371;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 name="Google Shape;1373;p42"/>
          <p:cNvGrpSpPr/>
          <p:nvPr/>
        </p:nvGrpSpPr>
        <p:grpSpPr>
          <a:xfrm rot="474658">
            <a:off x="6178256" y="2001855"/>
            <a:ext cx="1557467" cy="585348"/>
            <a:chOff x="4345425" y="2175475"/>
            <a:chExt cx="800750" cy="176025"/>
          </a:xfrm>
        </p:grpSpPr>
        <p:sp>
          <p:nvSpPr>
            <p:cNvPr id="1374" name="Google Shape;1374;p4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 name="Google Shape;1376;p42"/>
          <p:cNvSpPr txBox="1">
            <a:spLocks noGrp="1"/>
          </p:cNvSpPr>
          <p:nvPr>
            <p:ph type="subTitle" idx="7"/>
          </p:nvPr>
        </p:nvSpPr>
        <p:spPr>
          <a:xfrm>
            <a:off x="906900" y="40308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377" name="Google Shape;1377;p42"/>
          <p:cNvSpPr txBox="1">
            <a:spLocks noGrp="1"/>
          </p:cNvSpPr>
          <p:nvPr>
            <p:ph type="subTitle" idx="8"/>
          </p:nvPr>
        </p:nvSpPr>
        <p:spPr>
          <a:xfrm>
            <a:off x="5703900" y="40308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p:txBody>
      </p:sp>
      <p:sp>
        <p:nvSpPr>
          <p:cNvPr id="1378" name="Google Shape;1378;p42"/>
          <p:cNvSpPr txBox="1">
            <a:spLocks noGrp="1"/>
          </p:cNvSpPr>
          <p:nvPr>
            <p:ph type="subTitle" idx="1"/>
          </p:nvPr>
        </p:nvSpPr>
        <p:spPr>
          <a:xfrm>
            <a:off x="906900" y="3567725"/>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379" name="Google Shape;1379;p42"/>
          <p:cNvSpPr txBox="1">
            <a:spLocks noGrp="1"/>
          </p:cNvSpPr>
          <p:nvPr>
            <p:ph type="subTitle" idx="2"/>
          </p:nvPr>
        </p:nvSpPr>
        <p:spPr>
          <a:xfrm>
            <a:off x="5703900" y="3567725"/>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380" name="Google Shape;1380;p42"/>
          <p:cNvSpPr txBox="1">
            <a:spLocks noGrp="1"/>
          </p:cNvSpPr>
          <p:nvPr>
            <p:ph type="subTitle" idx="3"/>
          </p:nvPr>
        </p:nvSpPr>
        <p:spPr>
          <a:xfrm>
            <a:off x="906900" y="2028275"/>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381" name="Google Shape;1381;p42"/>
          <p:cNvSpPr txBox="1">
            <a:spLocks noGrp="1"/>
          </p:cNvSpPr>
          <p:nvPr>
            <p:ph type="subTitle" idx="4"/>
          </p:nvPr>
        </p:nvSpPr>
        <p:spPr>
          <a:xfrm>
            <a:off x="5703900" y="2028275"/>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grpSp>
        <p:nvGrpSpPr>
          <p:cNvPr id="1382" name="Google Shape;1382;p42"/>
          <p:cNvGrpSpPr/>
          <p:nvPr/>
        </p:nvGrpSpPr>
        <p:grpSpPr>
          <a:xfrm rot="2210750">
            <a:off x="5587690" y="679440"/>
            <a:ext cx="976434" cy="1313229"/>
            <a:chOff x="5941025" y="1169275"/>
            <a:chExt cx="976375" cy="1313150"/>
          </a:xfrm>
        </p:grpSpPr>
        <p:sp>
          <p:nvSpPr>
            <p:cNvPr id="1383" name="Google Shape;1383;p42"/>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2"/>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42"/>
          <p:cNvGrpSpPr/>
          <p:nvPr/>
        </p:nvGrpSpPr>
        <p:grpSpPr>
          <a:xfrm rot="1866236">
            <a:off x="6333437" y="809389"/>
            <a:ext cx="2928624" cy="358006"/>
            <a:chOff x="2142525" y="3876725"/>
            <a:chExt cx="2414850" cy="295200"/>
          </a:xfrm>
        </p:grpSpPr>
        <p:sp>
          <p:nvSpPr>
            <p:cNvPr id="1386" name="Google Shape;1386;p42"/>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2"/>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2"/>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2"/>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2"/>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2"/>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grpSp>
        <p:nvGrpSpPr>
          <p:cNvPr id="1406" name="Google Shape;1406;p43"/>
          <p:cNvGrpSpPr/>
          <p:nvPr/>
        </p:nvGrpSpPr>
        <p:grpSpPr>
          <a:xfrm flipH="1">
            <a:off x="784237" y="934500"/>
            <a:ext cx="4594704" cy="176025"/>
            <a:chOff x="4345425" y="2175475"/>
            <a:chExt cx="800750" cy="176025"/>
          </a:xfrm>
        </p:grpSpPr>
        <p:sp>
          <p:nvSpPr>
            <p:cNvPr id="1407" name="Google Shape;1407;p4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43"/>
          <p:cNvSpPr txBox="1">
            <a:spLocks noGrp="1"/>
          </p:cNvSpPr>
          <p:nvPr>
            <p:ph type="title"/>
          </p:nvPr>
        </p:nvSpPr>
        <p:spPr>
          <a:xfrm>
            <a:off x="720000" y="540000"/>
            <a:ext cx="4824600" cy="993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How About the Percentages?</a:t>
            </a:r>
            <a:endParaRPr/>
          </a:p>
        </p:txBody>
      </p:sp>
      <p:grpSp>
        <p:nvGrpSpPr>
          <p:cNvPr id="1410" name="Google Shape;1410;p43"/>
          <p:cNvGrpSpPr/>
          <p:nvPr/>
        </p:nvGrpSpPr>
        <p:grpSpPr>
          <a:xfrm rot="4691603">
            <a:off x="3614307" y="2023002"/>
            <a:ext cx="1912265" cy="1978212"/>
            <a:chOff x="2801825" y="1784650"/>
            <a:chExt cx="1912350" cy="1978300"/>
          </a:xfrm>
        </p:grpSpPr>
        <p:sp>
          <p:nvSpPr>
            <p:cNvPr id="1411" name="Google Shape;1411;p43"/>
            <p:cNvSpPr/>
            <p:nvPr/>
          </p:nvSpPr>
          <p:spPr>
            <a:xfrm>
              <a:off x="2948050" y="2068550"/>
              <a:ext cx="1328450" cy="1346175"/>
            </a:xfrm>
            <a:custGeom>
              <a:avLst/>
              <a:gdLst/>
              <a:ahLst/>
              <a:cxnLst/>
              <a:rect l="l" t="t" r="r" b="b"/>
              <a:pathLst>
                <a:path w="53138" h="53847" extrusionOk="0">
                  <a:moveTo>
                    <a:pt x="31395" y="1"/>
                  </a:moveTo>
                  <a:cubicBezTo>
                    <a:pt x="30756" y="1"/>
                    <a:pt x="30099" y="16"/>
                    <a:pt x="29422" y="48"/>
                  </a:cubicBezTo>
                  <a:cubicBezTo>
                    <a:pt x="17097" y="618"/>
                    <a:pt x="0" y="13195"/>
                    <a:pt x="0" y="25521"/>
                  </a:cubicBezTo>
                  <a:cubicBezTo>
                    <a:pt x="0" y="37869"/>
                    <a:pt x="13810" y="53847"/>
                    <a:pt x="26158" y="53847"/>
                  </a:cubicBezTo>
                  <a:cubicBezTo>
                    <a:pt x="38484" y="53847"/>
                    <a:pt x="53138" y="39650"/>
                    <a:pt x="53138" y="27324"/>
                  </a:cubicBezTo>
                  <a:cubicBezTo>
                    <a:pt x="53138" y="15356"/>
                    <a:pt x="51487" y="1"/>
                    <a:pt x="31395"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3"/>
            <p:cNvSpPr/>
            <p:nvPr/>
          </p:nvSpPr>
          <p:spPr>
            <a:xfrm>
              <a:off x="2801825" y="1784650"/>
              <a:ext cx="1912350" cy="1978300"/>
            </a:xfrm>
            <a:custGeom>
              <a:avLst/>
              <a:gdLst/>
              <a:ahLst/>
              <a:cxnLst/>
              <a:rect l="l" t="t" r="r" b="b"/>
              <a:pathLst>
                <a:path w="76494" h="79132" extrusionOk="0">
                  <a:moveTo>
                    <a:pt x="69669" y="6473"/>
                  </a:moveTo>
                  <a:cubicBezTo>
                    <a:pt x="69852" y="6610"/>
                    <a:pt x="70011" y="6770"/>
                    <a:pt x="70171" y="6907"/>
                  </a:cubicBezTo>
                  <a:cubicBezTo>
                    <a:pt x="70171" y="6930"/>
                    <a:pt x="70171" y="6930"/>
                    <a:pt x="70171" y="6930"/>
                  </a:cubicBezTo>
                  <a:cubicBezTo>
                    <a:pt x="69988" y="6793"/>
                    <a:pt x="69829" y="6633"/>
                    <a:pt x="69669" y="6473"/>
                  </a:cubicBezTo>
                  <a:close/>
                  <a:moveTo>
                    <a:pt x="71563" y="7638"/>
                  </a:moveTo>
                  <a:lnTo>
                    <a:pt x="71563" y="7683"/>
                  </a:lnTo>
                  <a:lnTo>
                    <a:pt x="71518" y="7683"/>
                  </a:lnTo>
                  <a:cubicBezTo>
                    <a:pt x="71518" y="7660"/>
                    <a:pt x="71541" y="7660"/>
                    <a:pt x="71563" y="7638"/>
                  </a:cubicBezTo>
                  <a:close/>
                  <a:moveTo>
                    <a:pt x="36337" y="12206"/>
                  </a:moveTo>
                  <a:cubicBezTo>
                    <a:pt x="37400" y="12206"/>
                    <a:pt x="38479" y="12257"/>
                    <a:pt x="39585" y="12362"/>
                  </a:cubicBezTo>
                  <a:cubicBezTo>
                    <a:pt x="43077" y="12705"/>
                    <a:pt x="46410" y="13161"/>
                    <a:pt x="49560" y="14805"/>
                  </a:cubicBezTo>
                  <a:cubicBezTo>
                    <a:pt x="54513" y="17361"/>
                    <a:pt x="57617" y="22223"/>
                    <a:pt x="58873" y="27564"/>
                  </a:cubicBezTo>
                  <a:cubicBezTo>
                    <a:pt x="61383" y="38360"/>
                    <a:pt x="56750" y="51097"/>
                    <a:pt x="47802" y="57648"/>
                  </a:cubicBezTo>
                  <a:cubicBezTo>
                    <a:pt x="44279" y="60220"/>
                    <a:pt x="39995" y="61575"/>
                    <a:pt x="35658" y="61575"/>
                  </a:cubicBezTo>
                  <a:cubicBezTo>
                    <a:pt x="34685" y="61575"/>
                    <a:pt x="33709" y="61506"/>
                    <a:pt x="32738" y="61368"/>
                  </a:cubicBezTo>
                  <a:cubicBezTo>
                    <a:pt x="25137" y="60295"/>
                    <a:pt x="19042" y="54224"/>
                    <a:pt x="15368" y="47856"/>
                  </a:cubicBezTo>
                  <a:cubicBezTo>
                    <a:pt x="11875" y="41853"/>
                    <a:pt x="9935" y="34389"/>
                    <a:pt x="11624" y="27541"/>
                  </a:cubicBezTo>
                  <a:cubicBezTo>
                    <a:pt x="13427" y="20191"/>
                    <a:pt x="19590" y="14782"/>
                    <a:pt x="26963" y="13572"/>
                  </a:cubicBezTo>
                  <a:cubicBezTo>
                    <a:pt x="27123" y="13549"/>
                    <a:pt x="27191" y="13504"/>
                    <a:pt x="27214" y="13435"/>
                  </a:cubicBezTo>
                  <a:cubicBezTo>
                    <a:pt x="30303" y="12637"/>
                    <a:pt x="33253" y="12206"/>
                    <a:pt x="36337" y="12206"/>
                  </a:cubicBezTo>
                  <a:close/>
                  <a:moveTo>
                    <a:pt x="5256" y="66458"/>
                  </a:moveTo>
                  <a:cubicBezTo>
                    <a:pt x="5302" y="66550"/>
                    <a:pt x="5370" y="66641"/>
                    <a:pt x="5416" y="66709"/>
                  </a:cubicBezTo>
                  <a:cubicBezTo>
                    <a:pt x="5324" y="66687"/>
                    <a:pt x="5256" y="66641"/>
                    <a:pt x="5187" y="66641"/>
                  </a:cubicBezTo>
                  <a:cubicBezTo>
                    <a:pt x="5210" y="66572"/>
                    <a:pt x="5233" y="66527"/>
                    <a:pt x="5256" y="66458"/>
                  </a:cubicBezTo>
                  <a:close/>
                  <a:moveTo>
                    <a:pt x="838" y="0"/>
                  </a:moveTo>
                  <a:cubicBezTo>
                    <a:pt x="360" y="0"/>
                    <a:pt x="0" y="488"/>
                    <a:pt x="440" y="927"/>
                  </a:cubicBezTo>
                  <a:cubicBezTo>
                    <a:pt x="1353" y="1840"/>
                    <a:pt x="1901" y="2936"/>
                    <a:pt x="2471" y="4077"/>
                  </a:cubicBezTo>
                  <a:cubicBezTo>
                    <a:pt x="3179" y="5446"/>
                    <a:pt x="3932" y="6793"/>
                    <a:pt x="4594" y="8185"/>
                  </a:cubicBezTo>
                  <a:cubicBezTo>
                    <a:pt x="4717" y="8485"/>
                    <a:pt x="5018" y="8635"/>
                    <a:pt x="5296" y="8635"/>
                  </a:cubicBezTo>
                  <a:cubicBezTo>
                    <a:pt x="5377" y="8635"/>
                    <a:pt x="5457" y="8622"/>
                    <a:pt x="5530" y="8596"/>
                  </a:cubicBezTo>
                  <a:cubicBezTo>
                    <a:pt x="5575" y="8596"/>
                    <a:pt x="5621" y="8596"/>
                    <a:pt x="5690" y="8573"/>
                  </a:cubicBezTo>
                  <a:cubicBezTo>
                    <a:pt x="6237" y="8299"/>
                    <a:pt x="6762" y="7843"/>
                    <a:pt x="7219" y="7295"/>
                  </a:cubicBezTo>
                  <a:cubicBezTo>
                    <a:pt x="10437" y="10468"/>
                    <a:pt x="13542" y="13869"/>
                    <a:pt x="15116" y="18069"/>
                  </a:cubicBezTo>
                  <a:cubicBezTo>
                    <a:pt x="15139" y="18137"/>
                    <a:pt x="15231" y="18228"/>
                    <a:pt x="15322" y="18320"/>
                  </a:cubicBezTo>
                  <a:cubicBezTo>
                    <a:pt x="12583" y="21036"/>
                    <a:pt x="10643" y="24620"/>
                    <a:pt x="9867" y="28682"/>
                  </a:cubicBezTo>
                  <a:cubicBezTo>
                    <a:pt x="8315" y="36648"/>
                    <a:pt x="11807" y="45368"/>
                    <a:pt x="16554" y="51645"/>
                  </a:cubicBezTo>
                  <a:cubicBezTo>
                    <a:pt x="17331" y="52695"/>
                    <a:pt x="18175" y="53653"/>
                    <a:pt x="19088" y="54589"/>
                  </a:cubicBezTo>
                  <a:cubicBezTo>
                    <a:pt x="19042" y="54589"/>
                    <a:pt x="18997" y="54612"/>
                    <a:pt x="18974" y="54635"/>
                  </a:cubicBezTo>
                  <a:cubicBezTo>
                    <a:pt x="14660" y="58264"/>
                    <a:pt x="10757" y="62304"/>
                    <a:pt x="6808" y="66298"/>
                  </a:cubicBezTo>
                  <a:cubicBezTo>
                    <a:pt x="6511" y="65956"/>
                    <a:pt x="6192" y="65659"/>
                    <a:pt x="5849" y="65431"/>
                  </a:cubicBezTo>
                  <a:cubicBezTo>
                    <a:pt x="5827" y="65385"/>
                    <a:pt x="5804" y="65317"/>
                    <a:pt x="5804" y="65271"/>
                  </a:cubicBezTo>
                  <a:cubicBezTo>
                    <a:pt x="5729" y="65085"/>
                    <a:pt x="5044" y="64486"/>
                    <a:pt x="4697" y="64486"/>
                  </a:cubicBezTo>
                  <a:cubicBezTo>
                    <a:pt x="4619" y="64486"/>
                    <a:pt x="4559" y="64516"/>
                    <a:pt x="4526" y="64587"/>
                  </a:cubicBezTo>
                  <a:cubicBezTo>
                    <a:pt x="3156" y="67234"/>
                    <a:pt x="2540" y="70293"/>
                    <a:pt x="2038" y="73215"/>
                  </a:cubicBezTo>
                  <a:cubicBezTo>
                    <a:pt x="1978" y="73493"/>
                    <a:pt x="2750" y="73979"/>
                    <a:pt x="3116" y="73979"/>
                  </a:cubicBezTo>
                  <a:cubicBezTo>
                    <a:pt x="3170" y="73979"/>
                    <a:pt x="3215" y="73968"/>
                    <a:pt x="3247" y="73945"/>
                  </a:cubicBezTo>
                  <a:cubicBezTo>
                    <a:pt x="5324" y="72575"/>
                    <a:pt x="6991" y="70795"/>
                    <a:pt x="8634" y="68946"/>
                  </a:cubicBezTo>
                  <a:cubicBezTo>
                    <a:pt x="8703" y="68878"/>
                    <a:pt x="8588" y="68741"/>
                    <a:pt x="8543" y="68695"/>
                  </a:cubicBezTo>
                  <a:cubicBezTo>
                    <a:pt x="8223" y="68284"/>
                    <a:pt x="7904" y="67782"/>
                    <a:pt x="7561" y="67303"/>
                  </a:cubicBezTo>
                  <a:cubicBezTo>
                    <a:pt x="11601" y="63240"/>
                    <a:pt x="15550" y="59109"/>
                    <a:pt x="19910" y="55388"/>
                  </a:cubicBezTo>
                  <a:cubicBezTo>
                    <a:pt x="24338" y="59542"/>
                    <a:pt x="29999" y="62213"/>
                    <a:pt x="36184" y="62304"/>
                  </a:cubicBezTo>
                  <a:cubicBezTo>
                    <a:pt x="36261" y="62305"/>
                    <a:pt x="36338" y="62305"/>
                    <a:pt x="36414" y="62305"/>
                  </a:cubicBezTo>
                  <a:cubicBezTo>
                    <a:pt x="40462" y="62305"/>
                    <a:pt x="44329" y="61123"/>
                    <a:pt x="47734" y="59040"/>
                  </a:cubicBezTo>
                  <a:cubicBezTo>
                    <a:pt x="48715" y="63765"/>
                    <a:pt x="50861" y="68102"/>
                    <a:pt x="52573" y="72598"/>
                  </a:cubicBezTo>
                  <a:cubicBezTo>
                    <a:pt x="52116" y="72827"/>
                    <a:pt x="51683" y="73078"/>
                    <a:pt x="51249" y="73374"/>
                  </a:cubicBezTo>
                  <a:cubicBezTo>
                    <a:pt x="51135" y="73443"/>
                    <a:pt x="50815" y="73694"/>
                    <a:pt x="50907" y="73876"/>
                  </a:cubicBezTo>
                  <a:cubicBezTo>
                    <a:pt x="50975" y="74013"/>
                    <a:pt x="51066" y="74128"/>
                    <a:pt x="51135" y="74242"/>
                  </a:cubicBezTo>
                  <a:cubicBezTo>
                    <a:pt x="51066" y="74356"/>
                    <a:pt x="51066" y="74447"/>
                    <a:pt x="51158" y="74516"/>
                  </a:cubicBezTo>
                  <a:cubicBezTo>
                    <a:pt x="51295" y="74584"/>
                    <a:pt x="51432" y="74675"/>
                    <a:pt x="51546" y="74767"/>
                  </a:cubicBezTo>
                  <a:cubicBezTo>
                    <a:pt x="51979" y="75246"/>
                    <a:pt x="52459" y="75680"/>
                    <a:pt x="52984" y="76091"/>
                  </a:cubicBezTo>
                  <a:cubicBezTo>
                    <a:pt x="53897" y="77095"/>
                    <a:pt x="54696" y="78213"/>
                    <a:pt x="55723" y="79081"/>
                  </a:cubicBezTo>
                  <a:cubicBezTo>
                    <a:pt x="55769" y="79116"/>
                    <a:pt x="55830" y="79132"/>
                    <a:pt x="55900" y="79132"/>
                  </a:cubicBezTo>
                  <a:cubicBezTo>
                    <a:pt x="56287" y="79132"/>
                    <a:pt x="56959" y="78663"/>
                    <a:pt x="56978" y="78373"/>
                  </a:cubicBezTo>
                  <a:cubicBezTo>
                    <a:pt x="57092" y="76068"/>
                    <a:pt x="56088" y="73991"/>
                    <a:pt x="55837" y="71731"/>
                  </a:cubicBezTo>
                  <a:cubicBezTo>
                    <a:pt x="55819" y="71604"/>
                    <a:pt x="55729" y="71564"/>
                    <a:pt x="55624" y="71564"/>
                  </a:cubicBezTo>
                  <a:cubicBezTo>
                    <a:pt x="55597" y="71564"/>
                    <a:pt x="55568" y="71566"/>
                    <a:pt x="55540" y="71571"/>
                  </a:cubicBezTo>
                  <a:cubicBezTo>
                    <a:pt x="54969" y="71662"/>
                    <a:pt x="54444" y="71799"/>
                    <a:pt x="53919" y="72005"/>
                  </a:cubicBezTo>
                  <a:cubicBezTo>
                    <a:pt x="52185" y="67440"/>
                    <a:pt x="49994" y="63012"/>
                    <a:pt x="49035" y="58196"/>
                  </a:cubicBezTo>
                  <a:cubicBezTo>
                    <a:pt x="49788" y="57671"/>
                    <a:pt x="50496" y="57100"/>
                    <a:pt x="51203" y="56484"/>
                  </a:cubicBezTo>
                  <a:cubicBezTo>
                    <a:pt x="59238" y="49316"/>
                    <a:pt x="62844" y="36854"/>
                    <a:pt x="59968" y="26491"/>
                  </a:cubicBezTo>
                  <a:cubicBezTo>
                    <a:pt x="59352" y="24209"/>
                    <a:pt x="58325" y="22086"/>
                    <a:pt x="56978" y="20214"/>
                  </a:cubicBezTo>
                  <a:cubicBezTo>
                    <a:pt x="60767" y="15398"/>
                    <a:pt x="65926" y="11997"/>
                    <a:pt x="70742" y="8277"/>
                  </a:cubicBezTo>
                  <a:cubicBezTo>
                    <a:pt x="71257" y="8728"/>
                    <a:pt x="71842" y="9054"/>
                    <a:pt x="72470" y="9054"/>
                  </a:cubicBezTo>
                  <a:cubicBezTo>
                    <a:pt x="72731" y="9054"/>
                    <a:pt x="73000" y="8998"/>
                    <a:pt x="73275" y="8870"/>
                  </a:cubicBezTo>
                  <a:cubicBezTo>
                    <a:pt x="75010" y="8117"/>
                    <a:pt x="75809" y="5195"/>
                    <a:pt x="76425" y="3620"/>
                  </a:cubicBezTo>
                  <a:cubicBezTo>
                    <a:pt x="76493" y="3462"/>
                    <a:pt x="75956" y="2296"/>
                    <a:pt x="75791" y="2296"/>
                  </a:cubicBezTo>
                  <a:cubicBezTo>
                    <a:pt x="75789" y="2296"/>
                    <a:pt x="75788" y="2296"/>
                    <a:pt x="75786" y="2296"/>
                  </a:cubicBezTo>
                  <a:cubicBezTo>
                    <a:pt x="73070" y="2411"/>
                    <a:pt x="70696" y="3917"/>
                    <a:pt x="68162" y="4762"/>
                  </a:cubicBezTo>
                  <a:cubicBezTo>
                    <a:pt x="68118" y="4784"/>
                    <a:pt x="68617" y="6088"/>
                    <a:pt x="68789" y="6088"/>
                  </a:cubicBezTo>
                  <a:cubicBezTo>
                    <a:pt x="68794" y="6088"/>
                    <a:pt x="68798" y="6087"/>
                    <a:pt x="68802" y="6085"/>
                  </a:cubicBezTo>
                  <a:cubicBezTo>
                    <a:pt x="68847" y="6085"/>
                    <a:pt x="68870" y="6063"/>
                    <a:pt x="68916" y="6063"/>
                  </a:cubicBezTo>
                  <a:cubicBezTo>
                    <a:pt x="68961" y="6177"/>
                    <a:pt x="69030" y="6291"/>
                    <a:pt x="69121" y="6405"/>
                  </a:cubicBezTo>
                  <a:cubicBezTo>
                    <a:pt x="69304" y="6656"/>
                    <a:pt x="69509" y="6953"/>
                    <a:pt x="69760" y="7250"/>
                  </a:cubicBezTo>
                  <a:cubicBezTo>
                    <a:pt x="64990" y="10947"/>
                    <a:pt x="59877" y="14303"/>
                    <a:pt x="56042" y="19005"/>
                  </a:cubicBezTo>
                  <a:cubicBezTo>
                    <a:pt x="54627" y="17338"/>
                    <a:pt x="52938" y="15900"/>
                    <a:pt x="50998" y="14759"/>
                  </a:cubicBezTo>
                  <a:cubicBezTo>
                    <a:pt x="48533" y="13321"/>
                    <a:pt x="45771" y="12522"/>
                    <a:pt x="42963" y="12066"/>
                  </a:cubicBezTo>
                  <a:cubicBezTo>
                    <a:pt x="40501" y="11666"/>
                    <a:pt x="37918" y="11401"/>
                    <a:pt x="35373" y="11401"/>
                  </a:cubicBezTo>
                  <a:cubicBezTo>
                    <a:pt x="34426" y="11401"/>
                    <a:pt x="33484" y="11437"/>
                    <a:pt x="32555" y="11518"/>
                  </a:cubicBezTo>
                  <a:cubicBezTo>
                    <a:pt x="30272" y="11723"/>
                    <a:pt x="28013" y="12294"/>
                    <a:pt x="25799" y="12887"/>
                  </a:cubicBezTo>
                  <a:cubicBezTo>
                    <a:pt x="25730" y="12910"/>
                    <a:pt x="25662" y="12933"/>
                    <a:pt x="25639" y="12956"/>
                  </a:cubicBezTo>
                  <a:cubicBezTo>
                    <a:pt x="21918" y="13641"/>
                    <a:pt x="18632" y="15307"/>
                    <a:pt x="16007" y="17681"/>
                  </a:cubicBezTo>
                  <a:cubicBezTo>
                    <a:pt x="14181" y="13458"/>
                    <a:pt x="10917" y="10011"/>
                    <a:pt x="7630" y="6793"/>
                  </a:cubicBezTo>
                  <a:cubicBezTo>
                    <a:pt x="8018" y="6291"/>
                    <a:pt x="8360" y="5789"/>
                    <a:pt x="8680" y="5355"/>
                  </a:cubicBezTo>
                  <a:cubicBezTo>
                    <a:pt x="8862" y="5241"/>
                    <a:pt x="8954" y="5035"/>
                    <a:pt x="8931" y="4784"/>
                  </a:cubicBezTo>
                  <a:cubicBezTo>
                    <a:pt x="8976" y="4716"/>
                    <a:pt x="8931" y="4647"/>
                    <a:pt x="8862" y="4579"/>
                  </a:cubicBezTo>
                  <a:cubicBezTo>
                    <a:pt x="8817" y="4488"/>
                    <a:pt x="8771" y="4396"/>
                    <a:pt x="8680" y="4305"/>
                  </a:cubicBezTo>
                  <a:cubicBezTo>
                    <a:pt x="6648" y="2388"/>
                    <a:pt x="3658" y="1110"/>
                    <a:pt x="1125" y="60"/>
                  </a:cubicBezTo>
                  <a:cubicBezTo>
                    <a:pt x="1028" y="19"/>
                    <a:pt x="930" y="0"/>
                    <a:pt x="83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3896075" y="2041650"/>
              <a:ext cx="256475" cy="106975"/>
            </a:xfrm>
            <a:custGeom>
              <a:avLst/>
              <a:gdLst/>
              <a:ahLst/>
              <a:cxnLst/>
              <a:rect l="l" t="t" r="r" b="b"/>
              <a:pathLst>
                <a:path w="10259" h="4279" extrusionOk="0">
                  <a:moveTo>
                    <a:pt x="1011" y="0"/>
                  </a:moveTo>
                  <a:cubicBezTo>
                    <a:pt x="884" y="0"/>
                    <a:pt x="758" y="2"/>
                    <a:pt x="631" y="5"/>
                  </a:cubicBezTo>
                  <a:cubicBezTo>
                    <a:pt x="1" y="28"/>
                    <a:pt x="103" y="827"/>
                    <a:pt x="676" y="827"/>
                  </a:cubicBezTo>
                  <a:cubicBezTo>
                    <a:pt x="684" y="827"/>
                    <a:pt x="692" y="827"/>
                    <a:pt x="700" y="827"/>
                  </a:cubicBezTo>
                  <a:cubicBezTo>
                    <a:pt x="754" y="826"/>
                    <a:pt x="808" y="826"/>
                    <a:pt x="862" y="826"/>
                  </a:cubicBezTo>
                  <a:cubicBezTo>
                    <a:pt x="2426" y="826"/>
                    <a:pt x="3946" y="1144"/>
                    <a:pt x="5402" y="1740"/>
                  </a:cubicBezTo>
                  <a:cubicBezTo>
                    <a:pt x="6931" y="2333"/>
                    <a:pt x="8141" y="3338"/>
                    <a:pt x="9510" y="4205"/>
                  </a:cubicBezTo>
                  <a:cubicBezTo>
                    <a:pt x="9592" y="4256"/>
                    <a:pt x="9677" y="4279"/>
                    <a:pt x="9757" y="4279"/>
                  </a:cubicBezTo>
                  <a:cubicBezTo>
                    <a:pt x="10036" y="4279"/>
                    <a:pt x="10258" y="4005"/>
                    <a:pt x="10081" y="3703"/>
                  </a:cubicBezTo>
                  <a:cubicBezTo>
                    <a:pt x="9670" y="2973"/>
                    <a:pt x="8940" y="2493"/>
                    <a:pt x="8255" y="2060"/>
                  </a:cubicBezTo>
                  <a:cubicBezTo>
                    <a:pt x="7525" y="1603"/>
                    <a:pt x="6726" y="1192"/>
                    <a:pt x="5927" y="895"/>
                  </a:cubicBezTo>
                  <a:cubicBezTo>
                    <a:pt x="4357" y="280"/>
                    <a:pt x="2670" y="0"/>
                    <a:pt x="1011"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3"/>
            <p:cNvSpPr/>
            <p:nvPr/>
          </p:nvSpPr>
          <p:spPr>
            <a:xfrm>
              <a:off x="3375050" y="3302875"/>
              <a:ext cx="379900" cy="127475"/>
            </a:xfrm>
            <a:custGeom>
              <a:avLst/>
              <a:gdLst/>
              <a:ahLst/>
              <a:cxnLst/>
              <a:rect l="l" t="t" r="r" b="b"/>
              <a:pathLst>
                <a:path w="15196" h="5099" extrusionOk="0">
                  <a:moveTo>
                    <a:pt x="654" y="0"/>
                  </a:moveTo>
                  <a:cubicBezTo>
                    <a:pt x="318" y="0"/>
                    <a:pt x="0" y="270"/>
                    <a:pt x="268" y="616"/>
                  </a:cubicBezTo>
                  <a:cubicBezTo>
                    <a:pt x="1751" y="2557"/>
                    <a:pt x="4148" y="3378"/>
                    <a:pt x="6408" y="3995"/>
                  </a:cubicBezTo>
                  <a:cubicBezTo>
                    <a:pt x="7663" y="4337"/>
                    <a:pt x="8964" y="4588"/>
                    <a:pt x="10242" y="4793"/>
                  </a:cubicBezTo>
                  <a:cubicBezTo>
                    <a:pt x="10904" y="4885"/>
                    <a:pt x="11566" y="4953"/>
                    <a:pt x="12251" y="4999"/>
                  </a:cubicBezTo>
                  <a:cubicBezTo>
                    <a:pt x="12686" y="5044"/>
                    <a:pt x="13160" y="5099"/>
                    <a:pt x="13622" y="5099"/>
                  </a:cubicBezTo>
                  <a:cubicBezTo>
                    <a:pt x="13863" y="5099"/>
                    <a:pt x="14101" y="5084"/>
                    <a:pt x="14328" y="5045"/>
                  </a:cubicBezTo>
                  <a:cubicBezTo>
                    <a:pt x="14716" y="4976"/>
                    <a:pt x="15195" y="4223"/>
                    <a:pt x="14602" y="4086"/>
                  </a:cubicBezTo>
                  <a:cubicBezTo>
                    <a:pt x="13917" y="3903"/>
                    <a:pt x="13141" y="3949"/>
                    <a:pt x="12434" y="3880"/>
                  </a:cubicBezTo>
                  <a:cubicBezTo>
                    <a:pt x="11772" y="3835"/>
                    <a:pt x="11110" y="3766"/>
                    <a:pt x="10448" y="3675"/>
                  </a:cubicBezTo>
                  <a:cubicBezTo>
                    <a:pt x="9169" y="3492"/>
                    <a:pt x="7868" y="3241"/>
                    <a:pt x="6613" y="2899"/>
                  </a:cubicBezTo>
                  <a:cubicBezTo>
                    <a:pt x="4650" y="2374"/>
                    <a:pt x="2436" y="1780"/>
                    <a:pt x="1067" y="183"/>
                  </a:cubicBezTo>
                  <a:cubicBezTo>
                    <a:pt x="960" y="55"/>
                    <a:pt x="805" y="0"/>
                    <a:pt x="65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 name="Google Shape;1415;p43"/>
          <p:cNvSpPr txBox="1"/>
          <p:nvPr/>
        </p:nvSpPr>
        <p:spPr>
          <a:xfrm>
            <a:off x="6205425" y="1920971"/>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000000"/>
                </a:solidFill>
                <a:latin typeface="Muli"/>
                <a:ea typeface="Muli"/>
                <a:cs typeface="Muli"/>
                <a:sym typeface="Muli"/>
              </a:rPr>
              <a:t>Despite being red, Mars is a cold place</a:t>
            </a:r>
            <a:endParaRPr sz="1600">
              <a:latin typeface="Muli"/>
              <a:ea typeface="Muli"/>
              <a:cs typeface="Muli"/>
              <a:sym typeface="Muli"/>
            </a:endParaRPr>
          </a:p>
        </p:txBody>
      </p:sp>
      <p:grpSp>
        <p:nvGrpSpPr>
          <p:cNvPr id="1416" name="Google Shape;1416;p43"/>
          <p:cNvGrpSpPr/>
          <p:nvPr/>
        </p:nvGrpSpPr>
        <p:grpSpPr>
          <a:xfrm rot="-977123" flipH="1">
            <a:off x="6224280" y="1483142"/>
            <a:ext cx="750716" cy="585366"/>
            <a:chOff x="4345425" y="2175475"/>
            <a:chExt cx="800750" cy="176025"/>
          </a:xfrm>
        </p:grpSpPr>
        <p:sp>
          <p:nvSpPr>
            <p:cNvPr id="1417" name="Google Shape;1417;p4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 name="Google Shape;1419;p43"/>
          <p:cNvSpPr txBox="1"/>
          <p:nvPr/>
        </p:nvSpPr>
        <p:spPr>
          <a:xfrm>
            <a:off x="6205421" y="1537546"/>
            <a:ext cx="6540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1C4587"/>
                </a:solidFill>
                <a:latin typeface="Itim"/>
                <a:ea typeface="Itim"/>
                <a:cs typeface="Itim"/>
                <a:sym typeface="Itim"/>
              </a:rPr>
              <a:t>15%</a:t>
            </a:r>
            <a:endParaRPr sz="2000" b="1">
              <a:solidFill>
                <a:srgbClr val="1C4587"/>
              </a:solidFill>
              <a:latin typeface="Itim"/>
              <a:ea typeface="Itim"/>
              <a:cs typeface="Itim"/>
              <a:sym typeface="Itim"/>
            </a:endParaRPr>
          </a:p>
        </p:txBody>
      </p:sp>
      <p:sp>
        <p:nvSpPr>
          <p:cNvPr id="1420" name="Google Shape;1420;p43"/>
          <p:cNvSpPr txBox="1"/>
          <p:nvPr/>
        </p:nvSpPr>
        <p:spPr>
          <a:xfrm>
            <a:off x="6205425" y="3577346"/>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000000"/>
                </a:solidFill>
                <a:latin typeface="Muli"/>
                <a:ea typeface="Muli"/>
                <a:cs typeface="Muli"/>
                <a:sym typeface="Muli"/>
              </a:rPr>
              <a:t>Venus has a beautiful name, but </a:t>
            </a:r>
            <a:r>
              <a:rPr lang="en" sz="1600">
                <a:latin typeface="Muli"/>
                <a:ea typeface="Muli"/>
                <a:cs typeface="Muli"/>
                <a:sym typeface="Muli"/>
              </a:rPr>
              <a:t>it’s</a:t>
            </a:r>
            <a:r>
              <a:rPr lang="en" sz="1600">
                <a:solidFill>
                  <a:srgbClr val="000000"/>
                </a:solidFill>
                <a:latin typeface="Muli"/>
                <a:ea typeface="Muli"/>
                <a:cs typeface="Muli"/>
                <a:sym typeface="Muli"/>
              </a:rPr>
              <a:t> hot</a:t>
            </a:r>
            <a:endParaRPr sz="1600">
              <a:solidFill>
                <a:srgbClr val="000000"/>
              </a:solidFill>
              <a:latin typeface="Muli"/>
              <a:ea typeface="Muli"/>
              <a:cs typeface="Muli"/>
              <a:sym typeface="Muli"/>
            </a:endParaRPr>
          </a:p>
        </p:txBody>
      </p:sp>
      <p:grpSp>
        <p:nvGrpSpPr>
          <p:cNvPr id="1421" name="Google Shape;1421;p43"/>
          <p:cNvGrpSpPr/>
          <p:nvPr/>
        </p:nvGrpSpPr>
        <p:grpSpPr>
          <a:xfrm rot="-977123" flipH="1">
            <a:off x="6224280" y="3139517"/>
            <a:ext cx="750716" cy="585366"/>
            <a:chOff x="4345425" y="2175475"/>
            <a:chExt cx="800750" cy="176025"/>
          </a:xfrm>
        </p:grpSpPr>
        <p:sp>
          <p:nvSpPr>
            <p:cNvPr id="1422" name="Google Shape;1422;p4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43"/>
          <p:cNvSpPr txBox="1"/>
          <p:nvPr/>
        </p:nvSpPr>
        <p:spPr>
          <a:xfrm>
            <a:off x="6205426" y="3193921"/>
            <a:ext cx="7884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1C4587"/>
                </a:solidFill>
                <a:latin typeface="Itim"/>
                <a:ea typeface="Itim"/>
                <a:cs typeface="Itim"/>
                <a:sym typeface="Itim"/>
              </a:rPr>
              <a:t>45%</a:t>
            </a:r>
            <a:endParaRPr sz="2000" b="1">
              <a:solidFill>
                <a:srgbClr val="1C4587"/>
              </a:solidFill>
              <a:latin typeface="Itim"/>
              <a:ea typeface="Itim"/>
              <a:cs typeface="Itim"/>
              <a:sym typeface="Itim"/>
            </a:endParaRPr>
          </a:p>
        </p:txBody>
      </p:sp>
      <p:sp>
        <p:nvSpPr>
          <p:cNvPr id="1425" name="Google Shape;1425;p43"/>
          <p:cNvSpPr txBox="1"/>
          <p:nvPr/>
        </p:nvSpPr>
        <p:spPr>
          <a:xfrm>
            <a:off x="1122950" y="1920971"/>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rgbClr val="000000"/>
                </a:solidFill>
                <a:latin typeface="Muli"/>
                <a:ea typeface="Muli"/>
                <a:cs typeface="Muli"/>
                <a:sym typeface="Muli"/>
              </a:rPr>
              <a:t>Mercury is the closest planet to the Sun</a:t>
            </a:r>
            <a:endParaRPr sz="1600">
              <a:solidFill>
                <a:srgbClr val="000000"/>
              </a:solidFill>
              <a:latin typeface="Muli"/>
              <a:ea typeface="Muli"/>
              <a:cs typeface="Muli"/>
              <a:sym typeface="Muli"/>
            </a:endParaRPr>
          </a:p>
        </p:txBody>
      </p:sp>
      <p:grpSp>
        <p:nvGrpSpPr>
          <p:cNvPr id="1426" name="Google Shape;1426;p43"/>
          <p:cNvGrpSpPr/>
          <p:nvPr/>
        </p:nvGrpSpPr>
        <p:grpSpPr>
          <a:xfrm rot="977123">
            <a:off x="2168968" y="1483142"/>
            <a:ext cx="750716" cy="585366"/>
            <a:chOff x="4345425" y="2175475"/>
            <a:chExt cx="800750" cy="176025"/>
          </a:xfrm>
        </p:grpSpPr>
        <p:sp>
          <p:nvSpPr>
            <p:cNvPr id="1427" name="Google Shape;1427;p4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1428" name="Google Shape;1428;p4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1429" name="Google Shape;1429;p43"/>
          <p:cNvSpPr txBox="1"/>
          <p:nvPr/>
        </p:nvSpPr>
        <p:spPr>
          <a:xfrm>
            <a:off x="2150138" y="1537546"/>
            <a:ext cx="7884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30%</a:t>
            </a:r>
            <a:endParaRPr sz="2000" b="1">
              <a:solidFill>
                <a:srgbClr val="1C4587"/>
              </a:solidFill>
              <a:latin typeface="Itim"/>
              <a:ea typeface="Itim"/>
              <a:cs typeface="Itim"/>
              <a:sym typeface="Itim"/>
            </a:endParaRPr>
          </a:p>
        </p:txBody>
      </p:sp>
      <p:sp>
        <p:nvSpPr>
          <p:cNvPr id="1430" name="Google Shape;1430;p43"/>
          <p:cNvSpPr txBox="1"/>
          <p:nvPr/>
        </p:nvSpPr>
        <p:spPr>
          <a:xfrm>
            <a:off x="1122950" y="3577346"/>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rgbClr val="000000"/>
                </a:solidFill>
                <a:latin typeface="Muli"/>
                <a:ea typeface="Muli"/>
                <a:cs typeface="Muli"/>
                <a:sym typeface="Muli"/>
              </a:rPr>
              <a:t>Saturn is the ringed one and a gas giant</a:t>
            </a:r>
            <a:endParaRPr sz="1600">
              <a:solidFill>
                <a:srgbClr val="000000"/>
              </a:solidFill>
              <a:latin typeface="Muli"/>
              <a:ea typeface="Muli"/>
              <a:cs typeface="Muli"/>
              <a:sym typeface="Muli"/>
            </a:endParaRPr>
          </a:p>
        </p:txBody>
      </p:sp>
      <p:grpSp>
        <p:nvGrpSpPr>
          <p:cNvPr id="1431" name="Google Shape;1431;p43"/>
          <p:cNvGrpSpPr/>
          <p:nvPr/>
        </p:nvGrpSpPr>
        <p:grpSpPr>
          <a:xfrm rot="977123">
            <a:off x="2101768" y="3139517"/>
            <a:ext cx="750716" cy="585366"/>
            <a:chOff x="4345425" y="2175475"/>
            <a:chExt cx="800750" cy="176025"/>
          </a:xfrm>
        </p:grpSpPr>
        <p:sp>
          <p:nvSpPr>
            <p:cNvPr id="1432" name="Google Shape;1432;p4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1433" name="Google Shape;1433;p4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1434" name="Google Shape;1434;p43"/>
          <p:cNvSpPr txBox="1"/>
          <p:nvPr/>
        </p:nvSpPr>
        <p:spPr>
          <a:xfrm>
            <a:off x="2150126" y="3193921"/>
            <a:ext cx="788400" cy="40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1C4587"/>
                </a:solidFill>
                <a:latin typeface="Itim"/>
                <a:ea typeface="Itim"/>
                <a:cs typeface="Itim"/>
                <a:sym typeface="Itim"/>
              </a:rPr>
              <a:t>22%</a:t>
            </a:r>
            <a:endParaRPr sz="2000" b="1">
              <a:solidFill>
                <a:srgbClr val="1C4587"/>
              </a:solidFill>
              <a:latin typeface="Itim"/>
              <a:ea typeface="Itim"/>
              <a:cs typeface="Itim"/>
              <a:sym typeface="Itim"/>
            </a:endParaRPr>
          </a:p>
        </p:txBody>
      </p:sp>
      <p:grpSp>
        <p:nvGrpSpPr>
          <p:cNvPr id="1435" name="Google Shape;1435;p43"/>
          <p:cNvGrpSpPr/>
          <p:nvPr/>
        </p:nvGrpSpPr>
        <p:grpSpPr>
          <a:xfrm>
            <a:off x="4322314" y="2430596"/>
            <a:ext cx="713225" cy="997825"/>
            <a:chOff x="4720775" y="1878300"/>
            <a:chExt cx="713225" cy="997825"/>
          </a:xfrm>
        </p:grpSpPr>
        <p:sp>
          <p:nvSpPr>
            <p:cNvPr id="1436" name="Google Shape;1436;p43"/>
            <p:cNvSpPr/>
            <p:nvPr/>
          </p:nvSpPr>
          <p:spPr>
            <a:xfrm>
              <a:off x="4843900" y="2242050"/>
              <a:ext cx="177475" cy="296000"/>
            </a:xfrm>
            <a:custGeom>
              <a:avLst/>
              <a:gdLst/>
              <a:ahLst/>
              <a:cxnLst/>
              <a:rect l="l" t="t" r="r" b="b"/>
              <a:pathLst>
                <a:path w="7099" h="11840" extrusionOk="0">
                  <a:moveTo>
                    <a:pt x="2175" y="0"/>
                  </a:moveTo>
                  <a:cubicBezTo>
                    <a:pt x="2165" y="0"/>
                    <a:pt x="2154" y="5"/>
                    <a:pt x="2148" y="17"/>
                  </a:cubicBezTo>
                  <a:cubicBezTo>
                    <a:pt x="1" y="4061"/>
                    <a:pt x="2321" y="10817"/>
                    <a:pt x="7070" y="11836"/>
                  </a:cubicBezTo>
                  <a:cubicBezTo>
                    <a:pt x="7073" y="11839"/>
                    <a:pt x="7076" y="11840"/>
                    <a:pt x="7079" y="11840"/>
                  </a:cubicBezTo>
                  <a:cubicBezTo>
                    <a:pt x="7090" y="11840"/>
                    <a:pt x="7098" y="11817"/>
                    <a:pt x="7085" y="11804"/>
                  </a:cubicBezTo>
                  <a:cubicBezTo>
                    <a:pt x="5001" y="10926"/>
                    <a:pt x="3418" y="9688"/>
                    <a:pt x="2383" y="7635"/>
                  </a:cubicBezTo>
                  <a:cubicBezTo>
                    <a:pt x="1270" y="5378"/>
                    <a:pt x="1004" y="2306"/>
                    <a:pt x="2195" y="33"/>
                  </a:cubicBezTo>
                  <a:cubicBezTo>
                    <a:pt x="2205" y="13"/>
                    <a:pt x="2191" y="0"/>
                    <a:pt x="2175"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3"/>
            <p:cNvSpPr/>
            <p:nvPr/>
          </p:nvSpPr>
          <p:spPr>
            <a:xfrm>
              <a:off x="4899150" y="2459775"/>
              <a:ext cx="98400" cy="90325"/>
            </a:xfrm>
            <a:custGeom>
              <a:avLst/>
              <a:gdLst/>
              <a:ahLst/>
              <a:cxnLst/>
              <a:rect l="l" t="t" r="r" b="b"/>
              <a:pathLst>
                <a:path w="3936" h="3613" extrusionOk="0">
                  <a:moveTo>
                    <a:pt x="12" y="0"/>
                  </a:moveTo>
                  <a:cubicBezTo>
                    <a:pt x="8" y="0"/>
                    <a:pt x="1" y="7"/>
                    <a:pt x="1" y="7"/>
                  </a:cubicBezTo>
                  <a:cubicBezTo>
                    <a:pt x="753" y="1716"/>
                    <a:pt x="2195" y="2970"/>
                    <a:pt x="3935" y="3612"/>
                  </a:cubicBezTo>
                  <a:cubicBezTo>
                    <a:pt x="2211" y="2923"/>
                    <a:pt x="879" y="1638"/>
                    <a:pt x="16" y="7"/>
                  </a:cubicBezTo>
                  <a:cubicBezTo>
                    <a:pt x="16" y="2"/>
                    <a:pt x="15" y="0"/>
                    <a:pt x="1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3"/>
            <p:cNvSpPr/>
            <p:nvPr/>
          </p:nvSpPr>
          <p:spPr>
            <a:xfrm>
              <a:off x="5086075" y="2127500"/>
              <a:ext cx="29025" cy="1025"/>
            </a:xfrm>
            <a:custGeom>
              <a:avLst/>
              <a:gdLst/>
              <a:ahLst/>
              <a:cxnLst/>
              <a:rect l="l" t="t" r="r" b="b"/>
              <a:pathLst>
                <a:path w="1161" h="41" extrusionOk="0">
                  <a:moveTo>
                    <a:pt x="819" y="0"/>
                  </a:moveTo>
                  <a:cubicBezTo>
                    <a:pt x="547" y="0"/>
                    <a:pt x="278" y="11"/>
                    <a:pt x="0" y="22"/>
                  </a:cubicBezTo>
                  <a:cubicBezTo>
                    <a:pt x="227" y="31"/>
                    <a:pt x="448" y="40"/>
                    <a:pt x="670" y="40"/>
                  </a:cubicBezTo>
                  <a:cubicBezTo>
                    <a:pt x="832" y="40"/>
                    <a:pt x="995" y="36"/>
                    <a:pt x="1160" y="22"/>
                  </a:cubicBezTo>
                  <a:cubicBezTo>
                    <a:pt x="1160" y="22"/>
                    <a:pt x="1160" y="7"/>
                    <a:pt x="1160" y="7"/>
                  </a:cubicBezTo>
                  <a:cubicBezTo>
                    <a:pt x="1046" y="2"/>
                    <a:pt x="932" y="0"/>
                    <a:pt x="81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3"/>
            <p:cNvSpPr/>
            <p:nvPr/>
          </p:nvSpPr>
          <p:spPr>
            <a:xfrm>
              <a:off x="5150775" y="2135325"/>
              <a:ext cx="164950" cy="228925"/>
            </a:xfrm>
            <a:custGeom>
              <a:avLst/>
              <a:gdLst/>
              <a:ahLst/>
              <a:cxnLst/>
              <a:rect l="l" t="t" r="r" b="b"/>
              <a:pathLst>
                <a:path w="6598" h="9157" extrusionOk="0">
                  <a:moveTo>
                    <a:pt x="4" y="0"/>
                  </a:moveTo>
                  <a:cubicBezTo>
                    <a:pt x="0" y="0"/>
                    <a:pt x="4" y="7"/>
                    <a:pt x="14" y="7"/>
                  </a:cubicBezTo>
                  <a:cubicBezTo>
                    <a:pt x="9" y="2"/>
                    <a:pt x="6" y="0"/>
                    <a:pt x="4" y="0"/>
                  </a:cubicBezTo>
                  <a:close/>
                  <a:moveTo>
                    <a:pt x="14" y="7"/>
                  </a:moveTo>
                  <a:lnTo>
                    <a:pt x="14" y="7"/>
                  </a:lnTo>
                  <a:cubicBezTo>
                    <a:pt x="2068" y="274"/>
                    <a:pt x="3917" y="2076"/>
                    <a:pt x="4952" y="3785"/>
                  </a:cubicBezTo>
                  <a:cubicBezTo>
                    <a:pt x="5908" y="5383"/>
                    <a:pt x="6300" y="7296"/>
                    <a:pt x="6300" y="9145"/>
                  </a:cubicBezTo>
                  <a:cubicBezTo>
                    <a:pt x="6300" y="9153"/>
                    <a:pt x="6304" y="9157"/>
                    <a:pt x="6308" y="9157"/>
                  </a:cubicBezTo>
                  <a:cubicBezTo>
                    <a:pt x="6312" y="9157"/>
                    <a:pt x="6315" y="9153"/>
                    <a:pt x="6315" y="9145"/>
                  </a:cubicBezTo>
                  <a:cubicBezTo>
                    <a:pt x="6598" y="7029"/>
                    <a:pt x="5908" y="5007"/>
                    <a:pt x="4701" y="3267"/>
                  </a:cubicBezTo>
                  <a:cubicBezTo>
                    <a:pt x="3651" y="1763"/>
                    <a:pt x="1927" y="164"/>
                    <a:pt x="14" y="7"/>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3"/>
            <p:cNvSpPr/>
            <p:nvPr/>
          </p:nvSpPr>
          <p:spPr>
            <a:xfrm>
              <a:off x="5303550" y="2380425"/>
              <a:ext cx="3550" cy="16075"/>
            </a:xfrm>
            <a:custGeom>
              <a:avLst/>
              <a:gdLst/>
              <a:ahLst/>
              <a:cxnLst/>
              <a:rect l="l" t="t" r="r" b="b"/>
              <a:pathLst>
                <a:path w="142" h="643" extrusionOk="0">
                  <a:moveTo>
                    <a:pt x="142" y="0"/>
                  </a:moveTo>
                  <a:lnTo>
                    <a:pt x="142" y="0"/>
                  </a:lnTo>
                  <a:cubicBezTo>
                    <a:pt x="95" y="220"/>
                    <a:pt x="48" y="423"/>
                    <a:pt x="1" y="642"/>
                  </a:cubicBezTo>
                  <a:cubicBezTo>
                    <a:pt x="48" y="439"/>
                    <a:pt x="95" y="220"/>
                    <a:pt x="14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3"/>
            <p:cNvSpPr/>
            <p:nvPr/>
          </p:nvSpPr>
          <p:spPr>
            <a:xfrm>
              <a:off x="5175850" y="2455075"/>
              <a:ext cx="103050" cy="84225"/>
            </a:xfrm>
            <a:custGeom>
              <a:avLst/>
              <a:gdLst/>
              <a:ahLst/>
              <a:cxnLst/>
              <a:rect l="l" t="t" r="r" b="b"/>
              <a:pathLst>
                <a:path w="4122" h="3369" extrusionOk="0">
                  <a:moveTo>
                    <a:pt x="4110" y="0"/>
                  </a:moveTo>
                  <a:cubicBezTo>
                    <a:pt x="4107" y="0"/>
                    <a:pt x="4106" y="2"/>
                    <a:pt x="4106" y="7"/>
                  </a:cubicBezTo>
                  <a:cubicBezTo>
                    <a:pt x="3573" y="822"/>
                    <a:pt x="3071" y="1747"/>
                    <a:pt x="2225" y="2264"/>
                  </a:cubicBezTo>
                  <a:cubicBezTo>
                    <a:pt x="1535" y="2703"/>
                    <a:pt x="751" y="3017"/>
                    <a:pt x="15" y="3346"/>
                  </a:cubicBezTo>
                  <a:cubicBezTo>
                    <a:pt x="3" y="3357"/>
                    <a:pt x="0" y="3368"/>
                    <a:pt x="5" y="3368"/>
                  </a:cubicBezTo>
                  <a:cubicBezTo>
                    <a:pt x="7" y="3368"/>
                    <a:pt x="10" y="3366"/>
                    <a:pt x="15" y="3362"/>
                  </a:cubicBezTo>
                  <a:cubicBezTo>
                    <a:pt x="892" y="3079"/>
                    <a:pt x="1848" y="2703"/>
                    <a:pt x="2601" y="2139"/>
                  </a:cubicBezTo>
                  <a:cubicBezTo>
                    <a:pt x="3275" y="1622"/>
                    <a:pt x="3667" y="713"/>
                    <a:pt x="4121" y="7"/>
                  </a:cubicBezTo>
                  <a:cubicBezTo>
                    <a:pt x="4121" y="7"/>
                    <a:pt x="4114" y="0"/>
                    <a:pt x="4110"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3"/>
            <p:cNvSpPr/>
            <p:nvPr/>
          </p:nvSpPr>
          <p:spPr>
            <a:xfrm>
              <a:off x="4973600" y="2592800"/>
              <a:ext cx="5925" cy="62325"/>
            </a:xfrm>
            <a:custGeom>
              <a:avLst/>
              <a:gdLst/>
              <a:ahLst/>
              <a:cxnLst/>
              <a:rect l="l" t="t" r="r" b="b"/>
              <a:pathLst>
                <a:path w="237" h="2493" extrusionOk="0">
                  <a:moveTo>
                    <a:pt x="1" y="0"/>
                  </a:moveTo>
                  <a:lnTo>
                    <a:pt x="1" y="0"/>
                  </a:lnTo>
                  <a:cubicBezTo>
                    <a:pt x="126" y="831"/>
                    <a:pt x="189" y="1661"/>
                    <a:pt x="205" y="2492"/>
                  </a:cubicBezTo>
                  <a:cubicBezTo>
                    <a:pt x="236" y="1646"/>
                    <a:pt x="173" y="831"/>
                    <a:pt x="1"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3"/>
            <p:cNvSpPr/>
            <p:nvPr/>
          </p:nvSpPr>
          <p:spPr>
            <a:xfrm>
              <a:off x="4985750" y="2626475"/>
              <a:ext cx="7475" cy="45975"/>
            </a:xfrm>
            <a:custGeom>
              <a:avLst/>
              <a:gdLst/>
              <a:ahLst/>
              <a:cxnLst/>
              <a:rect l="l" t="t" r="r" b="b"/>
              <a:pathLst>
                <a:path w="299" h="1839" extrusionOk="0">
                  <a:moveTo>
                    <a:pt x="1" y="1"/>
                  </a:moveTo>
                  <a:lnTo>
                    <a:pt x="1" y="1"/>
                  </a:lnTo>
                  <a:cubicBezTo>
                    <a:pt x="32" y="597"/>
                    <a:pt x="1" y="1239"/>
                    <a:pt x="189" y="1804"/>
                  </a:cubicBezTo>
                  <a:cubicBezTo>
                    <a:pt x="197" y="1827"/>
                    <a:pt x="216" y="1839"/>
                    <a:pt x="234" y="1839"/>
                  </a:cubicBezTo>
                  <a:cubicBezTo>
                    <a:pt x="252" y="1839"/>
                    <a:pt x="267" y="1827"/>
                    <a:pt x="267" y="1804"/>
                  </a:cubicBezTo>
                  <a:cubicBezTo>
                    <a:pt x="299" y="1208"/>
                    <a:pt x="111" y="581"/>
                    <a:pt x="1"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3"/>
            <p:cNvSpPr/>
            <p:nvPr/>
          </p:nvSpPr>
          <p:spPr>
            <a:xfrm>
              <a:off x="5159350" y="2568050"/>
              <a:ext cx="28275" cy="98725"/>
            </a:xfrm>
            <a:custGeom>
              <a:avLst/>
              <a:gdLst/>
              <a:ahLst/>
              <a:cxnLst/>
              <a:rect l="l" t="t" r="r" b="b"/>
              <a:pathLst>
                <a:path w="1131" h="3949" extrusionOk="0">
                  <a:moveTo>
                    <a:pt x="1029" y="1"/>
                  </a:moveTo>
                  <a:cubicBezTo>
                    <a:pt x="1008" y="1"/>
                    <a:pt x="986" y="10"/>
                    <a:pt x="972" y="34"/>
                  </a:cubicBezTo>
                  <a:cubicBezTo>
                    <a:pt x="330" y="1272"/>
                    <a:pt x="16" y="2542"/>
                    <a:pt x="1" y="3937"/>
                  </a:cubicBezTo>
                  <a:cubicBezTo>
                    <a:pt x="1" y="3945"/>
                    <a:pt x="4" y="3949"/>
                    <a:pt x="8" y="3949"/>
                  </a:cubicBezTo>
                  <a:cubicBezTo>
                    <a:pt x="12" y="3949"/>
                    <a:pt x="16" y="3945"/>
                    <a:pt x="16" y="3937"/>
                  </a:cubicBezTo>
                  <a:cubicBezTo>
                    <a:pt x="79" y="2589"/>
                    <a:pt x="471" y="1288"/>
                    <a:pt x="1098" y="97"/>
                  </a:cubicBezTo>
                  <a:cubicBezTo>
                    <a:pt x="1131" y="53"/>
                    <a:pt x="1079" y="1"/>
                    <a:pt x="1029"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3"/>
            <p:cNvSpPr/>
            <p:nvPr/>
          </p:nvSpPr>
          <p:spPr>
            <a:xfrm>
              <a:off x="5167975" y="2618750"/>
              <a:ext cx="7475" cy="54300"/>
            </a:xfrm>
            <a:custGeom>
              <a:avLst/>
              <a:gdLst/>
              <a:ahLst/>
              <a:cxnLst/>
              <a:rect l="l" t="t" r="r" b="b"/>
              <a:pathLst>
                <a:path w="299" h="2172" extrusionOk="0">
                  <a:moveTo>
                    <a:pt x="290" y="0"/>
                  </a:moveTo>
                  <a:cubicBezTo>
                    <a:pt x="286" y="0"/>
                    <a:pt x="283" y="4"/>
                    <a:pt x="283" y="12"/>
                  </a:cubicBezTo>
                  <a:cubicBezTo>
                    <a:pt x="141" y="702"/>
                    <a:pt x="0" y="1454"/>
                    <a:pt x="79" y="2160"/>
                  </a:cubicBezTo>
                  <a:cubicBezTo>
                    <a:pt x="79" y="2167"/>
                    <a:pt x="83" y="2171"/>
                    <a:pt x="87" y="2171"/>
                  </a:cubicBezTo>
                  <a:cubicBezTo>
                    <a:pt x="90" y="2171"/>
                    <a:pt x="94" y="2167"/>
                    <a:pt x="94" y="2160"/>
                  </a:cubicBezTo>
                  <a:cubicBezTo>
                    <a:pt x="220" y="1454"/>
                    <a:pt x="204" y="718"/>
                    <a:pt x="298" y="12"/>
                  </a:cubicBezTo>
                  <a:cubicBezTo>
                    <a:pt x="298" y="4"/>
                    <a:pt x="294" y="0"/>
                    <a:pt x="290"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3"/>
            <p:cNvSpPr/>
            <p:nvPr/>
          </p:nvSpPr>
          <p:spPr>
            <a:xfrm>
              <a:off x="5146425" y="2618400"/>
              <a:ext cx="7075" cy="47200"/>
            </a:xfrm>
            <a:custGeom>
              <a:avLst/>
              <a:gdLst/>
              <a:ahLst/>
              <a:cxnLst/>
              <a:rect l="l" t="t" r="r" b="b"/>
              <a:pathLst>
                <a:path w="283" h="1888" extrusionOk="0">
                  <a:moveTo>
                    <a:pt x="260" y="0"/>
                  </a:moveTo>
                  <a:cubicBezTo>
                    <a:pt x="251" y="0"/>
                    <a:pt x="242" y="4"/>
                    <a:pt x="235" y="11"/>
                  </a:cubicBezTo>
                  <a:cubicBezTo>
                    <a:pt x="141" y="622"/>
                    <a:pt x="0" y="1249"/>
                    <a:pt x="0" y="1876"/>
                  </a:cubicBezTo>
                  <a:cubicBezTo>
                    <a:pt x="0" y="1884"/>
                    <a:pt x="8" y="1888"/>
                    <a:pt x="18" y="1888"/>
                  </a:cubicBezTo>
                  <a:cubicBezTo>
                    <a:pt x="28" y="1888"/>
                    <a:pt x="39" y="1884"/>
                    <a:pt x="47" y="1876"/>
                  </a:cubicBezTo>
                  <a:cubicBezTo>
                    <a:pt x="188" y="1280"/>
                    <a:pt x="220" y="637"/>
                    <a:pt x="282" y="26"/>
                  </a:cubicBezTo>
                  <a:cubicBezTo>
                    <a:pt x="282" y="8"/>
                    <a:pt x="272" y="0"/>
                    <a:pt x="260"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3"/>
            <p:cNvSpPr/>
            <p:nvPr/>
          </p:nvSpPr>
          <p:spPr>
            <a:xfrm>
              <a:off x="4923850" y="2168800"/>
              <a:ext cx="42350" cy="38200"/>
            </a:xfrm>
            <a:custGeom>
              <a:avLst/>
              <a:gdLst/>
              <a:ahLst/>
              <a:cxnLst/>
              <a:rect l="l" t="t" r="r" b="b"/>
              <a:pathLst>
                <a:path w="1694" h="1528" extrusionOk="0">
                  <a:moveTo>
                    <a:pt x="1693" y="0"/>
                  </a:moveTo>
                  <a:cubicBezTo>
                    <a:pt x="1050" y="439"/>
                    <a:pt x="486" y="925"/>
                    <a:pt x="0" y="1521"/>
                  </a:cubicBezTo>
                  <a:cubicBezTo>
                    <a:pt x="0" y="1521"/>
                    <a:pt x="0" y="1528"/>
                    <a:pt x="5" y="1528"/>
                  </a:cubicBezTo>
                  <a:cubicBezTo>
                    <a:pt x="7" y="1528"/>
                    <a:pt x="11" y="1526"/>
                    <a:pt x="16" y="1521"/>
                  </a:cubicBezTo>
                  <a:cubicBezTo>
                    <a:pt x="518" y="972"/>
                    <a:pt x="1082" y="455"/>
                    <a:pt x="1693" y="16"/>
                  </a:cubicBezTo>
                  <a:cubicBezTo>
                    <a:pt x="1693" y="16"/>
                    <a:pt x="1693" y="0"/>
                    <a:pt x="1693"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3"/>
            <p:cNvSpPr/>
            <p:nvPr/>
          </p:nvSpPr>
          <p:spPr>
            <a:xfrm>
              <a:off x="5024150" y="2138625"/>
              <a:ext cx="15325" cy="3950"/>
            </a:xfrm>
            <a:custGeom>
              <a:avLst/>
              <a:gdLst/>
              <a:ahLst/>
              <a:cxnLst/>
              <a:rect l="l" t="t" r="r" b="b"/>
              <a:pathLst>
                <a:path w="613" h="158" extrusionOk="0">
                  <a:moveTo>
                    <a:pt x="581" y="0"/>
                  </a:moveTo>
                  <a:cubicBezTo>
                    <a:pt x="393" y="32"/>
                    <a:pt x="205" y="79"/>
                    <a:pt x="32" y="110"/>
                  </a:cubicBezTo>
                  <a:cubicBezTo>
                    <a:pt x="1" y="126"/>
                    <a:pt x="17" y="157"/>
                    <a:pt x="32" y="157"/>
                  </a:cubicBezTo>
                  <a:cubicBezTo>
                    <a:pt x="220" y="110"/>
                    <a:pt x="408" y="79"/>
                    <a:pt x="581" y="47"/>
                  </a:cubicBezTo>
                  <a:cubicBezTo>
                    <a:pt x="612" y="32"/>
                    <a:pt x="597" y="0"/>
                    <a:pt x="581"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3"/>
            <p:cNvSpPr/>
            <p:nvPr/>
          </p:nvSpPr>
          <p:spPr>
            <a:xfrm>
              <a:off x="5243200" y="2206425"/>
              <a:ext cx="63900" cy="242975"/>
            </a:xfrm>
            <a:custGeom>
              <a:avLst/>
              <a:gdLst/>
              <a:ahLst/>
              <a:cxnLst/>
              <a:rect l="l" t="t" r="r" b="b"/>
              <a:pathLst>
                <a:path w="2556" h="9719" extrusionOk="0">
                  <a:moveTo>
                    <a:pt x="17" y="0"/>
                  </a:moveTo>
                  <a:cubicBezTo>
                    <a:pt x="17" y="0"/>
                    <a:pt x="1" y="0"/>
                    <a:pt x="17" y="16"/>
                  </a:cubicBezTo>
                  <a:cubicBezTo>
                    <a:pt x="1960" y="3025"/>
                    <a:pt x="2336" y="6333"/>
                    <a:pt x="1051" y="9703"/>
                  </a:cubicBezTo>
                  <a:cubicBezTo>
                    <a:pt x="1051" y="9718"/>
                    <a:pt x="1067" y="9718"/>
                    <a:pt x="1082" y="9718"/>
                  </a:cubicBezTo>
                  <a:cubicBezTo>
                    <a:pt x="2556" y="6709"/>
                    <a:pt x="2117" y="2633"/>
                    <a:pt x="17"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3"/>
            <p:cNvSpPr/>
            <p:nvPr/>
          </p:nvSpPr>
          <p:spPr>
            <a:xfrm>
              <a:off x="5048075" y="2541450"/>
              <a:ext cx="92875" cy="6700"/>
            </a:xfrm>
            <a:custGeom>
              <a:avLst/>
              <a:gdLst/>
              <a:ahLst/>
              <a:cxnLst/>
              <a:rect l="l" t="t" r="r" b="b"/>
              <a:pathLst>
                <a:path w="3715" h="268" extrusionOk="0">
                  <a:moveTo>
                    <a:pt x="3683" y="1"/>
                  </a:moveTo>
                  <a:cubicBezTo>
                    <a:pt x="2938" y="95"/>
                    <a:pt x="2215" y="144"/>
                    <a:pt x="1483" y="144"/>
                  </a:cubicBezTo>
                  <a:cubicBezTo>
                    <a:pt x="1001" y="144"/>
                    <a:pt x="514" y="123"/>
                    <a:pt x="16" y="79"/>
                  </a:cubicBezTo>
                  <a:cubicBezTo>
                    <a:pt x="0" y="79"/>
                    <a:pt x="0" y="95"/>
                    <a:pt x="16" y="95"/>
                  </a:cubicBezTo>
                  <a:cubicBezTo>
                    <a:pt x="692" y="166"/>
                    <a:pt x="1408" y="267"/>
                    <a:pt x="2116" y="267"/>
                  </a:cubicBezTo>
                  <a:cubicBezTo>
                    <a:pt x="2656" y="267"/>
                    <a:pt x="3191" y="208"/>
                    <a:pt x="3699" y="32"/>
                  </a:cubicBezTo>
                  <a:cubicBezTo>
                    <a:pt x="3715" y="32"/>
                    <a:pt x="3715" y="1"/>
                    <a:pt x="368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3"/>
            <p:cNvSpPr/>
            <p:nvPr/>
          </p:nvSpPr>
          <p:spPr>
            <a:xfrm>
              <a:off x="5021800" y="2552025"/>
              <a:ext cx="83900" cy="10450"/>
            </a:xfrm>
            <a:custGeom>
              <a:avLst/>
              <a:gdLst/>
              <a:ahLst/>
              <a:cxnLst/>
              <a:rect l="l" t="t" r="r" b="b"/>
              <a:pathLst>
                <a:path w="3356" h="418" extrusionOk="0">
                  <a:moveTo>
                    <a:pt x="32" y="1"/>
                  </a:moveTo>
                  <a:cubicBezTo>
                    <a:pt x="17" y="1"/>
                    <a:pt x="1" y="32"/>
                    <a:pt x="32" y="32"/>
                  </a:cubicBezTo>
                  <a:cubicBezTo>
                    <a:pt x="833" y="256"/>
                    <a:pt x="1670" y="418"/>
                    <a:pt x="2502" y="418"/>
                  </a:cubicBezTo>
                  <a:cubicBezTo>
                    <a:pt x="2777" y="418"/>
                    <a:pt x="3051" y="400"/>
                    <a:pt x="3324" y="361"/>
                  </a:cubicBezTo>
                  <a:cubicBezTo>
                    <a:pt x="3355" y="361"/>
                    <a:pt x="3355" y="314"/>
                    <a:pt x="3324" y="314"/>
                  </a:cubicBezTo>
                  <a:cubicBezTo>
                    <a:pt x="2211" y="252"/>
                    <a:pt x="1129" y="236"/>
                    <a:pt x="3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3"/>
            <p:cNvSpPr/>
            <p:nvPr/>
          </p:nvSpPr>
          <p:spPr>
            <a:xfrm>
              <a:off x="4916000" y="2195750"/>
              <a:ext cx="29750" cy="36325"/>
            </a:xfrm>
            <a:custGeom>
              <a:avLst/>
              <a:gdLst/>
              <a:ahLst/>
              <a:cxnLst/>
              <a:rect l="l" t="t" r="r" b="b"/>
              <a:pathLst>
                <a:path w="1190" h="1453" extrusionOk="0">
                  <a:moveTo>
                    <a:pt x="1152" y="1"/>
                  </a:moveTo>
                  <a:cubicBezTo>
                    <a:pt x="1150" y="1"/>
                    <a:pt x="1147" y="2"/>
                    <a:pt x="1145" y="4"/>
                  </a:cubicBezTo>
                  <a:cubicBezTo>
                    <a:pt x="628" y="380"/>
                    <a:pt x="252" y="850"/>
                    <a:pt x="1" y="1430"/>
                  </a:cubicBezTo>
                  <a:cubicBezTo>
                    <a:pt x="1" y="1441"/>
                    <a:pt x="9" y="1452"/>
                    <a:pt x="13" y="1452"/>
                  </a:cubicBezTo>
                  <a:cubicBezTo>
                    <a:pt x="15" y="1452"/>
                    <a:pt x="16" y="1451"/>
                    <a:pt x="16" y="1446"/>
                  </a:cubicBezTo>
                  <a:cubicBezTo>
                    <a:pt x="330" y="913"/>
                    <a:pt x="722" y="443"/>
                    <a:pt x="1176" y="51"/>
                  </a:cubicBezTo>
                  <a:cubicBezTo>
                    <a:pt x="1190" y="37"/>
                    <a:pt x="1169" y="1"/>
                    <a:pt x="115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3"/>
            <p:cNvSpPr/>
            <p:nvPr/>
          </p:nvSpPr>
          <p:spPr>
            <a:xfrm>
              <a:off x="4885450" y="2272975"/>
              <a:ext cx="14900" cy="120375"/>
            </a:xfrm>
            <a:custGeom>
              <a:avLst/>
              <a:gdLst/>
              <a:ahLst/>
              <a:cxnLst/>
              <a:rect l="l" t="t" r="r" b="b"/>
              <a:pathLst>
                <a:path w="596" h="4815" extrusionOk="0">
                  <a:moveTo>
                    <a:pt x="519" y="0"/>
                  </a:moveTo>
                  <a:cubicBezTo>
                    <a:pt x="510" y="0"/>
                    <a:pt x="502" y="5"/>
                    <a:pt x="502" y="18"/>
                  </a:cubicBezTo>
                  <a:cubicBezTo>
                    <a:pt x="298" y="1680"/>
                    <a:pt x="0" y="3185"/>
                    <a:pt x="564" y="4815"/>
                  </a:cubicBezTo>
                  <a:cubicBezTo>
                    <a:pt x="580" y="4815"/>
                    <a:pt x="596" y="4815"/>
                    <a:pt x="596" y="4799"/>
                  </a:cubicBezTo>
                  <a:cubicBezTo>
                    <a:pt x="110" y="3294"/>
                    <a:pt x="251" y="1570"/>
                    <a:pt x="533" y="18"/>
                  </a:cubicBezTo>
                  <a:cubicBezTo>
                    <a:pt x="542" y="9"/>
                    <a:pt x="530" y="0"/>
                    <a:pt x="51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3"/>
            <p:cNvSpPr/>
            <p:nvPr/>
          </p:nvSpPr>
          <p:spPr>
            <a:xfrm>
              <a:off x="4863500" y="2326425"/>
              <a:ext cx="23925" cy="105675"/>
            </a:xfrm>
            <a:custGeom>
              <a:avLst/>
              <a:gdLst/>
              <a:ahLst/>
              <a:cxnLst/>
              <a:rect l="l" t="t" r="r" b="b"/>
              <a:pathLst>
                <a:path w="957" h="4227" extrusionOk="0">
                  <a:moveTo>
                    <a:pt x="196" y="0"/>
                  </a:moveTo>
                  <a:cubicBezTo>
                    <a:pt x="192" y="0"/>
                    <a:pt x="189" y="4"/>
                    <a:pt x="189" y="12"/>
                  </a:cubicBezTo>
                  <a:cubicBezTo>
                    <a:pt x="0" y="1391"/>
                    <a:pt x="173" y="2990"/>
                    <a:pt x="910" y="4213"/>
                  </a:cubicBezTo>
                  <a:cubicBezTo>
                    <a:pt x="914" y="4223"/>
                    <a:pt x="921" y="4226"/>
                    <a:pt x="927" y="4226"/>
                  </a:cubicBezTo>
                  <a:cubicBezTo>
                    <a:pt x="942" y="4226"/>
                    <a:pt x="957" y="4208"/>
                    <a:pt x="957" y="4197"/>
                  </a:cubicBezTo>
                  <a:cubicBezTo>
                    <a:pt x="439" y="2786"/>
                    <a:pt x="110" y="1533"/>
                    <a:pt x="204" y="12"/>
                  </a:cubicBezTo>
                  <a:cubicBezTo>
                    <a:pt x="204" y="4"/>
                    <a:pt x="200" y="0"/>
                    <a:pt x="19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3"/>
            <p:cNvSpPr/>
            <p:nvPr/>
          </p:nvSpPr>
          <p:spPr>
            <a:xfrm>
              <a:off x="5285125" y="2412625"/>
              <a:ext cx="15700" cy="38100"/>
            </a:xfrm>
            <a:custGeom>
              <a:avLst/>
              <a:gdLst/>
              <a:ahLst/>
              <a:cxnLst/>
              <a:rect l="l" t="t" r="r" b="b"/>
              <a:pathLst>
                <a:path w="628" h="1524" extrusionOk="0">
                  <a:moveTo>
                    <a:pt x="618" y="1"/>
                  </a:moveTo>
                  <a:cubicBezTo>
                    <a:pt x="612" y="1"/>
                    <a:pt x="604" y="5"/>
                    <a:pt x="597" y="12"/>
                  </a:cubicBezTo>
                  <a:cubicBezTo>
                    <a:pt x="409" y="514"/>
                    <a:pt x="189" y="1000"/>
                    <a:pt x="1" y="1502"/>
                  </a:cubicBezTo>
                  <a:cubicBezTo>
                    <a:pt x="1" y="1513"/>
                    <a:pt x="17" y="1524"/>
                    <a:pt x="31" y="1524"/>
                  </a:cubicBezTo>
                  <a:cubicBezTo>
                    <a:pt x="37" y="1524"/>
                    <a:pt x="43" y="1522"/>
                    <a:pt x="48" y="1517"/>
                  </a:cubicBezTo>
                  <a:cubicBezTo>
                    <a:pt x="330" y="1063"/>
                    <a:pt x="518" y="545"/>
                    <a:pt x="628" y="12"/>
                  </a:cubicBezTo>
                  <a:cubicBezTo>
                    <a:pt x="628" y="5"/>
                    <a:pt x="624" y="1"/>
                    <a:pt x="618"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3"/>
            <p:cNvSpPr/>
            <p:nvPr/>
          </p:nvSpPr>
          <p:spPr>
            <a:xfrm>
              <a:off x="4978450" y="2716825"/>
              <a:ext cx="175825" cy="25875"/>
            </a:xfrm>
            <a:custGeom>
              <a:avLst/>
              <a:gdLst/>
              <a:ahLst/>
              <a:cxnLst/>
              <a:rect l="l" t="t" r="r" b="b"/>
              <a:pathLst>
                <a:path w="7033" h="1035" extrusionOk="0">
                  <a:moveTo>
                    <a:pt x="7" y="1"/>
                  </a:moveTo>
                  <a:lnTo>
                    <a:pt x="7" y="1"/>
                  </a:lnTo>
                  <a:cubicBezTo>
                    <a:pt x="4" y="1"/>
                    <a:pt x="0" y="8"/>
                    <a:pt x="11" y="8"/>
                  </a:cubicBezTo>
                  <a:cubicBezTo>
                    <a:pt x="11" y="3"/>
                    <a:pt x="9" y="1"/>
                    <a:pt x="7" y="1"/>
                  </a:cubicBezTo>
                  <a:close/>
                  <a:moveTo>
                    <a:pt x="11" y="8"/>
                  </a:moveTo>
                  <a:cubicBezTo>
                    <a:pt x="324" y="337"/>
                    <a:pt x="700" y="650"/>
                    <a:pt x="1139" y="791"/>
                  </a:cubicBezTo>
                  <a:cubicBezTo>
                    <a:pt x="873" y="744"/>
                    <a:pt x="606" y="697"/>
                    <a:pt x="356" y="619"/>
                  </a:cubicBezTo>
                  <a:cubicBezTo>
                    <a:pt x="350" y="617"/>
                    <a:pt x="346" y="617"/>
                    <a:pt x="341" y="617"/>
                  </a:cubicBezTo>
                  <a:cubicBezTo>
                    <a:pt x="306" y="617"/>
                    <a:pt x="296" y="668"/>
                    <a:pt x="324" y="682"/>
                  </a:cubicBezTo>
                  <a:cubicBezTo>
                    <a:pt x="874" y="987"/>
                    <a:pt x="1584" y="1035"/>
                    <a:pt x="2271" y="1035"/>
                  </a:cubicBezTo>
                  <a:cubicBezTo>
                    <a:pt x="2579" y="1035"/>
                    <a:pt x="2883" y="1025"/>
                    <a:pt x="3166" y="1025"/>
                  </a:cubicBezTo>
                  <a:cubicBezTo>
                    <a:pt x="3223" y="1025"/>
                    <a:pt x="3279" y="1026"/>
                    <a:pt x="3334" y="1027"/>
                  </a:cubicBezTo>
                  <a:cubicBezTo>
                    <a:pt x="3456" y="1028"/>
                    <a:pt x="3578" y="1029"/>
                    <a:pt x="3701" y="1029"/>
                  </a:cubicBezTo>
                  <a:cubicBezTo>
                    <a:pt x="4832" y="1029"/>
                    <a:pt x="5956" y="949"/>
                    <a:pt x="7017" y="525"/>
                  </a:cubicBezTo>
                  <a:cubicBezTo>
                    <a:pt x="7033" y="525"/>
                    <a:pt x="7033" y="509"/>
                    <a:pt x="7017" y="509"/>
                  </a:cubicBezTo>
                  <a:cubicBezTo>
                    <a:pt x="5857" y="697"/>
                    <a:pt x="4697" y="854"/>
                    <a:pt x="3522" y="870"/>
                  </a:cubicBezTo>
                  <a:cubicBezTo>
                    <a:pt x="3283" y="870"/>
                    <a:pt x="3043" y="872"/>
                    <a:pt x="2800" y="872"/>
                  </a:cubicBezTo>
                  <a:cubicBezTo>
                    <a:pt x="2437" y="872"/>
                    <a:pt x="2070" y="867"/>
                    <a:pt x="1703" y="838"/>
                  </a:cubicBezTo>
                  <a:cubicBezTo>
                    <a:pt x="1703" y="838"/>
                    <a:pt x="1703" y="823"/>
                    <a:pt x="1688" y="823"/>
                  </a:cubicBezTo>
                  <a:cubicBezTo>
                    <a:pt x="1092" y="619"/>
                    <a:pt x="481" y="462"/>
                    <a:pt x="11" y="8"/>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3"/>
            <p:cNvSpPr/>
            <p:nvPr/>
          </p:nvSpPr>
          <p:spPr>
            <a:xfrm>
              <a:off x="4992425" y="2800075"/>
              <a:ext cx="176750" cy="13525"/>
            </a:xfrm>
            <a:custGeom>
              <a:avLst/>
              <a:gdLst/>
              <a:ahLst/>
              <a:cxnLst/>
              <a:rect l="l" t="t" r="r" b="b"/>
              <a:pathLst>
                <a:path w="7070" h="541" extrusionOk="0">
                  <a:moveTo>
                    <a:pt x="7022" y="1"/>
                  </a:moveTo>
                  <a:cubicBezTo>
                    <a:pt x="5862" y="126"/>
                    <a:pt x="4750" y="361"/>
                    <a:pt x="3590" y="361"/>
                  </a:cubicBezTo>
                  <a:cubicBezTo>
                    <a:pt x="2521" y="347"/>
                    <a:pt x="1465" y="151"/>
                    <a:pt x="410" y="151"/>
                  </a:cubicBezTo>
                  <a:cubicBezTo>
                    <a:pt x="305" y="151"/>
                    <a:pt x="199" y="153"/>
                    <a:pt x="94" y="157"/>
                  </a:cubicBezTo>
                  <a:cubicBezTo>
                    <a:pt x="16" y="173"/>
                    <a:pt x="0" y="267"/>
                    <a:pt x="79" y="283"/>
                  </a:cubicBezTo>
                  <a:cubicBezTo>
                    <a:pt x="985" y="500"/>
                    <a:pt x="1965" y="541"/>
                    <a:pt x="2919" y="541"/>
                  </a:cubicBezTo>
                  <a:cubicBezTo>
                    <a:pt x="3203" y="541"/>
                    <a:pt x="3485" y="537"/>
                    <a:pt x="3762" y="534"/>
                  </a:cubicBezTo>
                  <a:cubicBezTo>
                    <a:pt x="4828" y="518"/>
                    <a:pt x="6051" y="487"/>
                    <a:pt x="7038" y="63"/>
                  </a:cubicBezTo>
                  <a:cubicBezTo>
                    <a:pt x="7069" y="48"/>
                    <a:pt x="7054" y="1"/>
                    <a:pt x="702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3"/>
            <p:cNvSpPr/>
            <p:nvPr/>
          </p:nvSpPr>
          <p:spPr>
            <a:xfrm>
              <a:off x="4986625" y="2764425"/>
              <a:ext cx="182425" cy="16175"/>
            </a:xfrm>
            <a:custGeom>
              <a:avLst/>
              <a:gdLst/>
              <a:ahLst/>
              <a:cxnLst/>
              <a:rect l="l" t="t" r="r" b="b"/>
              <a:pathLst>
                <a:path w="7297" h="647" extrusionOk="0">
                  <a:moveTo>
                    <a:pt x="7129" y="0"/>
                  </a:moveTo>
                  <a:cubicBezTo>
                    <a:pt x="5969" y="0"/>
                    <a:pt x="4809" y="251"/>
                    <a:pt x="3634" y="282"/>
                  </a:cubicBezTo>
                  <a:cubicBezTo>
                    <a:pt x="3414" y="290"/>
                    <a:pt x="3195" y="293"/>
                    <a:pt x="2975" y="293"/>
                  </a:cubicBezTo>
                  <a:cubicBezTo>
                    <a:pt x="2317" y="293"/>
                    <a:pt x="1659" y="267"/>
                    <a:pt x="1000" y="267"/>
                  </a:cubicBezTo>
                  <a:cubicBezTo>
                    <a:pt x="671" y="220"/>
                    <a:pt x="342" y="173"/>
                    <a:pt x="29" y="94"/>
                  </a:cubicBezTo>
                  <a:cubicBezTo>
                    <a:pt x="25" y="91"/>
                    <a:pt x="22" y="90"/>
                    <a:pt x="19" y="90"/>
                  </a:cubicBezTo>
                  <a:cubicBezTo>
                    <a:pt x="8" y="90"/>
                    <a:pt x="0" y="110"/>
                    <a:pt x="13" y="110"/>
                  </a:cubicBezTo>
                  <a:cubicBezTo>
                    <a:pt x="107" y="173"/>
                    <a:pt x="217" y="235"/>
                    <a:pt x="326" y="282"/>
                  </a:cubicBezTo>
                  <a:lnTo>
                    <a:pt x="138" y="282"/>
                  </a:lnTo>
                  <a:cubicBezTo>
                    <a:pt x="107" y="282"/>
                    <a:pt x="91" y="314"/>
                    <a:pt x="123" y="330"/>
                  </a:cubicBezTo>
                  <a:cubicBezTo>
                    <a:pt x="1120" y="589"/>
                    <a:pt x="2153" y="646"/>
                    <a:pt x="3181" y="646"/>
                  </a:cubicBezTo>
                  <a:cubicBezTo>
                    <a:pt x="3332" y="646"/>
                    <a:pt x="3483" y="645"/>
                    <a:pt x="3634" y="643"/>
                  </a:cubicBezTo>
                  <a:cubicBezTo>
                    <a:pt x="4778" y="627"/>
                    <a:pt x="6079" y="627"/>
                    <a:pt x="7176" y="251"/>
                  </a:cubicBezTo>
                  <a:cubicBezTo>
                    <a:pt x="7239" y="235"/>
                    <a:pt x="7254" y="173"/>
                    <a:pt x="7254" y="126"/>
                  </a:cubicBezTo>
                  <a:cubicBezTo>
                    <a:pt x="7296" y="98"/>
                    <a:pt x="7288" y="45"/>
                    <a:pt x="7242" y="45"/>
                  </a:cubicBezTo>
                  <a:cubicBezTo>
                    <a:pt x="7236" y="45"/>
                    <a:pt x="7230" y="46"/>
                    <a:pt x="7223" y="47"/>
                  </a:cubicBezTo>
                  <a:cubicBezTo>
                    <a:pt x="7207" y="16"/>
                    <a:pt x="7176" y="0"/>
                    <a:pt x="712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3"/>
            <p:cNvSpPr/>
            <p:nvPr/>
          </p:nvSpPr>
          <p:spPr>
            <a:xfrm>
              <a:off x="5169925" y="2733950"/>
              <a:ext cx="16100" cy="23825"/>
            </a:xfrm>
            <a:custGeom>
              <a:avLst/>
              <a:gdLst/>
              <a:ahLst/>
              <a:cxnLst/>
              <a:rect l="l" t="t" r="r" b="b"/>
              <a:pathLst>
                <a:path w="644" h="953" extrusionOk="0">
                  <a:moveTo>
                    <a:pt x="542" y="1"/>
                  </a:moveTo>
                  <a:cubicBezTo>
                    <a:pt x="534" y="1"/>
                    <a:pt x="526" y="5"/>
                    <a:pt x="518" y="12"/>
                  </a:cubicBezTo>
                  <a:cubicBezTo>
                    <a:pt x="424" y="153"/>
                    <a:pt x="408" y="342"/>
                    <a:pt x="330" y="483"/>
                  </a:cubicBezTo>
                  <a:cubicBezTo>
                    <a:pt x="236" y="655"/>
                    <a:pt x="142" y="827"/>
                    <a:pt x="1" y="953"/>
                  </a:cubicBezTo>
                  <a:cubicBezTo>
                    <a:pt x="252" y="749"/>
                    <a:pt x="643" y="389"/>
                    <a:pt x="565" y="12"/>
                  </a:cubicBezTo>
                  <a:cubicBezTo>
                    <a:pt x="557" y="5"/>
                    <a:pt x="549" y="1"/>
                    <a:pt x="54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3"/>
            <p:cNvSpPr/>
            <p:nvPr/>
          </p:nvSpPr>
          <p:spPr>
            <a:xfrm>
              <a:off x="4834900" y="2108800"/>
              <a:ext cx="512950" cy="767325"/>
            </a:xfrm>
            <a:custGeom>
              <a:avLst/>
              <a:gdLst/>
              <a:ahLst/>
              <a:cxnLst/>
              <a:rect l="l" t="t" r="r" b="b"/>
              <a:pathLst>
                <a:path w="20518" h="30693" extrusionOk="0">
                  <a:moveTo>
                    <a:pt x="17681" y="3670"/>
                  </a:moveTo>
                  <a:lnTo>
                    <a:pt x="17681" y="3670"/>
                  </a:lnTo>
                  <a:cubicBezTo>
                    <a:pt x="18527" y="4673"/>
                    <a:pt x="19154" y="5911"/>
                    <a:pt x="19483" y="7353"/>
                  </a:cubicBezTo>
                  <a:cubicBezTo>
                    <a:pt x="19671" y="8216"/>
                    <a:pt x="19734" y="9031"/>
                    <a:pt x="19703" y="9814"/>
                  </a:cubicBezTo>
                  <a:cubicBezTo>
                    <a:pt x="19703" y="9391"/>
                    <a:pt x="19671" y="8952"/>
                    <a:pt x="19609" y="8529"/>
                  </a:cubicBezTo>
                  <a:cubicBezTo>
                    <a:pt x="19389" y="6805"/>
                    <a:pt x="18715" y="5096"/>
                    <a:pt x="17681" y="3670"/>
                  </a:cubicBezTo>
                  <a:close/>
                  <a:moveTo>
                    <a:pt x="13527" y="23216"/>
                  </a:moveTo>
                  <a:lnTo>
                    <a:pt x="13527" y="23216"/>
                  </a:lnTo>
                  <a:cubicBezTo>
                    <a:pt x="13214" y="23425"/>
                    <a:pt x="12722" y="23474"/>
                    <a:pt x="12242" y="23474"/>
                  </a:cubicBezTo>
                  <a:cubicBezTo>
                    <a:pt x="11857" y="23474"/>
                    <a:pt x="11479" y="23442"/>
                    <a:pt x="11207" y="23435"/>
                  </a:cubicBezTo>
                  <a:cubicBezTo>
                    <a:pt x="11975" y="23404"/>
                    <a:pt x="12759" y="23326"/>
                    <a:pt x="13527" y="23216"/>
                  </a:cubicBezTo>
                  <a:close/>
                  <a:moveTo>
                    <a:pt x="5471" y="23247"/>
                  </a:moveTo>
                  <a:cubicBezTo>
                    <a:pt x="5891" y="23847"/>
                    <a:pt x="7280" y="23931"/>
                    <a:pt x="8370" y="23931"/>
                  </a:cubicBezTo>
                  <a:cubicBezTo>
                    <a:pt x="8795" y="23931"/>
                    <a:pt x="9175" y="23918"/>
                    <a:pt x="9435" y="23918"/>
                  </a:cubicBezTo>
                  <a:cubicBezTo>
                    <a:pt x="9501" y="23918"/>
                    <a:pt x="9559" y="23919"/>
                    <a:pt x="9609" y="23921"/>
                  </a:cubicBezTo>
                  <a:cubicBezTo>
                    <a:pt x="10382" y="23942"/>
                    <a:pt x="11220" y="24028"/>
                    <a:pt x="12031" y="24028"/>
                  </a:cubicBezTo>
                  <a:cubicBezTo>
                    <a:pt x="12419" y="24028"/>
                    <a:pt x="12801" y="24008"/>
                    <a:pt x="13167" y="23953"/>
                  </a:cubicBezTo>
                  <a:cubicBezTo>
                    <a:pt x="13370" y="23921"/>
                    <a:pt x="13558" y="23874"/>
                    <a:pt x="13700" y="23780"/>
                  </a:cubicBezTo>
                  <a:lnTo>
                    <a:pt x="13700" y="23780"/>
                  </a:lnTo>
                  <a:cubicBezTo>
                    <a:pt x="13480" y="24172"/>
                    <a:pt x="13308" y="24470"/>
                    <a:pt x="12822" y="24611"/>
                  </a:cubicBezTo>
                  <a:cubicBezTo>
                    <a:pt x="12446" y="24721"/>
                    <a:pt x="12069" y="24736"/>
                    <a:pt x="11693" y="24815"/>
                  </a:cubicBezTo>
                  <a:cubicBezTo>
                    <a:pt x="12336" y="24768"/>
                    <a:pt x="13841" y="24674"/>
                    <a:pt x="13778" y="23733"/>
                  </a:cubicBezTo>
                  <a:cubicBezTo>
                    <a:pt x="13841" y="23686"/>
                    <a:pt x="13888" y="23639"/>
                    <a:pt x="13919" y="23576"/>
                  </a:cubicBezTo>
                  <a:lnTo>
                    <a:pt x="13919" y="23576"/>
                  </a:lnTo>
                  <a:cubicBezTo>
                    <a:pt x="13982" y="23843"/>
                    <a:pt x="13997" y="24109"/>
                    <a:pt x="13856" y="24376"/>
                  </a:cubicBezTo>
                  <a:cubicBezTo>
                    <a:pt x="13809" y="24438"/>
                    <a:pt x="13778" y="24486"/>
                    <a:pt x="13731" y="24548"/>
                  </a:cubicBezTo>
                  <a:cubicBezTo>
                    <a:pt x="13715" y="24548"/>
                    <a:pt x="13715" y="24564"/>
                    <a:pt x="13715" y="24564"/>
                  </a:cubicBezTo>
                  <a:cubicBezTo>
                    <a:pt x="13653" y="24627"/>
                    <a:pt x="13606" y="24674"/>
                    <a:pt x="13543" y="24705"/>
                  </a:cubicBezTo>
                  <a:cubicBezTo>
                    <a:pt x="13433" y="24768"/>
                    <a:pt x="13355" y="24752"/>
                    <a:pt x="13308" y="24862"/>
                  </a:cubicBezTo>
                  <a:cubicBezTo>
                    <a:pt x="13292" y="24877"/>
                    <a:pt x="13292" y="24893"/>
                    <a:pt x="13308" y="24893"/>
                  </a:cubicBezTo>
                  <a:cubicBezTo>
                    <a:pt x="13355" y="24953"/>
                    <a:pt x="13412" y="24978"/>
                    <a:pt x="13473" y="24978"/>
                  </a:cubicBezTo>
                  <a:cubicBezTo>
                    <a:pt x="13634" y="24978"/>
                    <a:pt x="13825" y="24806"/>
                    <a:pt x="13950" y="24658"/>
                  </a:cubicBezTo>
                  <a:cubicBezTo>
                    <a:pt x="13966" y="24815"/>
                    <a:pt x="14029" y="24971"/>
                    <a:pt x="14029" y="25128"/>
                  </a:cubicBezTo>
                  <a:cubicBezTo>
                    <a:pt x="14029" y="25395"/>
                    <a:pt x="13966" y="25630"/>
                    <a:pt x="13856" y="25865"/>
                  </a:cubicBezTo>
                  <a:cubicBezTo>
                    <a:pt x="13762" y="25990"/>
                    <a:pt x="13653" y="26100"/>
                    <a:pt x="13558" y="26241"/>
                  </a:cubicBezTo>
                  <a:cubicBezTo>
                    <a:pt x="13543" y="26272"/>
                    <a:pt x="13574" y="26304"/>
                    <a:pt x="13606" y="26304"/>
                  </a:cubicBezTo>
                  <a:cubicBezTo>
                    <a:pt x="13653" y="26288"/>
                    <a:pt x="13700" y="26272"/>
                    <a:pt x="13747" y="26257"/>
                  </a:cubicBezTo>
                  <a:cubicBezTo>
                    <a:pt x="13764" y="26274"/>
                    <a:pt x="13790" y="26286"/>
                    <a:pt x="13816" y="26286"/>
                  </a:cubicBezTo>
                  <a:cubicBezTo>
                    <a:pt x="13837" y="26286"/>
                    <a:pt x="13858" y="26278"/>
                    <a:pt x="13872" y="26257"/>
                  </a:cubicBezTo>
                  <a:cubicBezTo>
                    <a:pt x="13903" y="26225"/>
                    <a:pt x="13935" y="26178"/>
                    <a:pt x="13966" y="26131"/>
                  </a:cubicBezTo>
                  <a:cubicBezTo>
                    <a:pt x="13966" y="26194"/>
                    <a:pt x="13966" y="26241"/>
                    <a:pt x="13966" y="26288"/>
                  </a:cubicBezTo>
                  <a:cubicBezTo>
                    <a:pt x="13386" y="27542"/>
                    <a:pt x="11975" y="27464"/>
                    <a:pt x="10768" y="27573"/>
                  </a:cubicBezTo>
                  <a:cubicBezTo>
                    <a:pt x="10737" y="27573"/>
                    <a:pt x="10737" y="27636"/>
                    <a:pt x="10768" y="27636"/>
                  </a:cubicBezTo>
                  <a:cubicBezTo>
                    <a:pt x="10861" y="27637"/>
                    <a:pt x="10958" y="27638"/>
                    <a:pt x="11057" y="27638"/>
                  </a:cubicBezTo>
                  <a:cubicBezTo>
                    <a:pt x="12095" y="27638"/>
                    <a:pt x="13421" y="27528"/>
                    <a:pt x="13950" y="26555"/>
                  </a:cubicBezTo>
                  <a:lnTo>
                    <a:pt x="13950" y="26555"/>
                  </a:lnTo>
                  <a:cubicBezTo>
                    <a:pt x="13856" y="26915"/>
                    <a:pt x="13653" y="27181"/>
                    <a:pt x="13464" y="27495"/>
                  </a:cubicBezTo>
                  <a:cubicBezTo>
                    <a:pt x="13412" y="27574"/>
                    <a:pt x="13491" y="27663"/>
                    <a:pt x="13573" y="27663"/>
                  </a:cubicBezTo>
                  <a:cubicBezTo>
                    <a:pt x="13589" y="27663"/>
                    <a:pt x="13606" y="27659"/>
                    <a:pt x="13621" y="27652"/>
                  </a:cubicBezTo>
                  <a:cubicBezTo>
                    <a:pt x="13653" y="27636"/>
                    <a:pt x="13668" y="27605"/>
                    <a:pt x="13700" y="27589"/>
                  </a:cubicBezTo>
                  <a:cubicBezTo>
                    <a:pt x="13903" y="27526"/>
                    <a:pt x="14060" y="27385"/>
                    <a:pt x="14185" y="27197"/>
                  </a:cubicBezTo>
                  <a:lnTo>
                    <a:pt x="14185" y="27197"/>
                  </a:lnTo>
                  <a:cubicBezTo>
                    <a:pt x="14232" y="27495"/>
                    <a:pt x="14232" y="27808"/>
                    <a:pt x="14091" y="28091"/>
                  </a:cubicBezTo>
                  <a:cubicBezTo>
                    <a:pt x="13903" y="28467"/>
                    <a:pt x="13496" y="28639"/>
                    <a:pt x="13167" y="28874"/>
                  </a:cubicBezTo>
                  <a:cubicBezTo>
                    <a:pt x="13125" y="28902"/>
                    <a:pt x="13145" y="28955"/>
                    <a:pt x="13183" y="28955"/>
                  </a:cubicBezTo>
                  <a:cubicBezTo>
                    <a:pt x="13188" y="28955"/>
                    <a:pt x="13193" y="28954"/>
                    <a:pt x="13198" y="28953"/>
                  </a:cubicBezTo>
                  <a:cubicBezTo>
                    <a:pt x="13402" y="28921"/>
                    <a:pt x="13606" y="28859"/>
                    <a:pt x="13778" y="28765"/>
                  </a:cubicBezTo>
                  <a:lnTo>
                    <a:pt x="13778" y="28765"/>
                  </a:lnTo>
                  <a:cubicBezTo>
                    <a:pt x="13198" y="29188"/>
                    <a:pt x="12132" y="29141"/>
                    <a:pt x="11552" y="29188"/>
                  </a:cubicBezTo>
                  <a:cubicBezTo>
                    <a:pt x="10878" y="29250"/>
                    <a:pt x="10204" y="29282"/>
                    <a:pt x="9530" y="29282"/>
                  </a:cubicBezTo>
                  <a:cubicBezTo>
                    <a:pt x="9439" y="29283"/>
                    <a:pt x="9349" y="29284"/>
                    <a:pt x="9259" y="29284"/>
                  </a:cubicBezTo>
                  <a:cubicBezTo>
                    <a:pt x="8264" y="29284"/>
                    <a:pt x="7329" y="29204"/>
                    <a:pt x="6380" y="29031"/>
                  </a:cubicBezTo>
                  <a:cubicBezTo>
                    <a:pt x="6317" y="29000"/>
                    <a:pt x="6254" y="28984"/>
                    <a:pt x="6192" y="28953"/>
                  </a:cubicBezTo>
                  <a:cubicBezTo>
                    <a:pt x="6082" y="28890"/>
                    <a:pt x="5972" y="28827"/>
                    <a:pt x="5862" y="28765"/>
                  </a:cubicBezTo>
                  <a:cubicBezTo>
                    <a:pt x="5800" y="28702"/>
                    <a:pt x="5518" y="28561"/>
                    <a:pt x="5502" y="28451"/>
                  </a:cubicBezTo>
                  <a:cubicBezTo>
                    <a:pt x="5489" y="28426"/>
                    <a:pt x="5466" y="28400"/>
                    <a:pt x="5432" y="28400"/>
                  </a:cubicBezTo>
                  <a:cubicBezTo>
                    <a:pt x="5425" y="28400"/>
                    <a:pt x="5416" y="28401"/>
                    <a:pt x="5408" y="28404"/>
                  </a:cubicBezTo>
                  <a:cubicBezTo>
                    <a:pt x="5408" y="28373"/>
                    <a:pt x="5392" y="28357"/>
                    <a:pt x="5376" y="28326"/>
                  </a:cubicBezTo>
                  <a:cubicBezTo>
                    <a:pt x="5267" y="27981"/>
                    <a:pt x="5345" y="27652"/>
                    <a:pt x="5329" y="27307"/>
                  </a:cubicBezTo>
                  <a:lnTo>
                    <a:pt x="5329" y="27307"/>
                  </a:lnTo>
                  <a:cubicBezTo>
                    <a:pt x="5504" y="27510"/>
                    <a:pt x="5745" y="27686"/>
                    <a:pt x="5992" y="27686"/>
                  </a:cubicBezTo>
                  <a:cubicBezTo>
                    <a:pt x="6011" y="27686"/>
                    <a:pt x="6031" y="27685"/>
                    <a:pt x="6050" y="27683"/>
                  </a:cubicBezTo>
                  <a:cubicBezTo>
                    <a:pt x="6050" y="27683"/>
                    <a:pt x="6050" y="27667"/>
                    <a:pt x="6066" y="27667"/>
                  </a:cubicBezTo>
                  <a:lnTo>
                    <a:pt x="6160" y="27667"/>
                  </a:lnTo>
                  <a:cubicBezTo>
                    <a:pt x="6192" y="27667"/>
                    <a:pt x="6223" y="27636"/>
                    <a:pt x="6207" y="27589"/>
                  </a:cubicBezTo>
                  <a:cubicBezTo>
                    <a:pt x="6035" y="27276"/>
                    <a:pt x="5612" y="27213"/>
                    <a:pt x="5424" y="26884"/>
                  </a:cubicBezTo>
                  <a:cubicBezTo>
                    <a:pt x="5267" y="26586"/>
                    <a:pt x="5345" y="26304"/>
                    <a:pt x="5345" y="26006"/>
                  </a:cubicBezTo>
                  <a:lnTo>
                    <a:pt x="5345" y="26006"/>
                  </a:lnTo>
                  <a:cubicBezTo>
                    <a:pt x="5439" y="26116"/>
                    <a:pt x="5549" y="26210"/>
                    <a:pt x="5674" y="26257"/>
                  </a:cubicBezTo>
                  <a:cubicBezTo>
                    <a:pt x="5690" y="26257"/>
                    <a:pt x="5706" y="26241"/>
                    <a:pt x="5721" y="26225"/>
                  </a:cubicBezTo>
                  <a:cubicBezTo>
                    <a:pt x="5737" y="26241"/>
                    <a:pt x="5753" y="26257"/>
                    <a:pt x="5784" y="26257"/>
                  </a:cubicBezTo>
                  <a:cubicBezTo>
                    <a:pt x="5800" y="26257"/>
                    <a:pt x="5831" y="26241"/>
                    <a:pt x="5815" y="26210"/>
                  </a:cubicBezTo>
                  <a:cubicBezTo>
                    <a:pt x="5753" y="25896"/>
                    <a:pt x="5424" y="25692"/>
                    <a:pt x="5298" y="25363"/>
                  </a:cubicBezTo>
                  <a:cubicBezTo>
                    <a:pt x="5204" y="25112"/>
                    <a:pt x="5204" y="24893"/>
                    <a:pt x="5235" y="24674"/>
                  </a:cubicBezTo>
                  <a:lnTo>
                    <a:pt x="5235" y="24674"/>
                  </a:lnTo>
                  <a:cubicBezTo>
                    <a:pt x="5345" y="25003"/>
                    <a:pt x="5518" y="25442"/>
                    <a:pt x="5862" y="25473"/>
                  </a:cubicBezTo>
                  <a:cubicBezTo>
                    <a:pt x="5894" y="25473"/>
                    <a:pt x="5941" y="25442"/>
                    <a:pt x="5941" y="25410"/>
                  </a:cubicBezTo>
                  <a:cubicBezTo>
                    <a:pt x="5972" y="25222"/>
                    <a:pt x="5878" y="25034"/>
                    <a:pt x="5753" y="24846"/>
                  </a:cubicBezTo>
                  <a:cubicBezTo>
                    <a:pt x="5721" y="24611"/>
                    <a:pt x="5612" y="24391"/>
                    <a:pt x="5486" y="24188"/>
                  </a:cubicBezTo>
                  <a:cubicBezTo>
                    <a:pt x="5424" y="23874"/>
                    <a:pt x="5424" y="23576"/>
                    <a:pt x="5439" y="23263"/>
                  </a:cubicBezTo>
                  <a:cubicBezTo>
                    <a:pt x="5455" y="23263"/>
                    <a:pt x="5455" y="23247"/>
                    <a:pt x="5455" y="23247"/>
                  </a:cubicBezTo>
                  <a:close/>
                  <a:moveTo>
                    <a:pt x="6756" y="29595"/>
                  </a:moveTo>
                  <a:lnTo>
                    <a:pt x="6756" y="29595"/>
                  </a:lnTo>
                  <a:cubicBezTo>
                    <a:pt x="7445" y="30003"/>
                    <a:pt x="8527" y="29956"/>
                    <a:pt x="9295" y="29972"/>
                  </a:cubicBezTo>
                  <a:cubicBezTo>
                    <a:pt x="9453" y="29976"/>
                    <a:pt x="9610" y="29978"/>
                    <a:pt x="9767" y="29978"/>
                  </a:cubicBezTo>
                  <a:cubicBezTo>
                    <a:pt x="10781" y="29978"/>
                    <a:pt x="11786" y="29896"/>
                    <a:pt x="12790" y="29815"/>
                  </a:cubicBezTo>
                  <a:cubicBezTo>
                    <a:pt x="12822" y="29815"/>
                    <a:pt x="12853" y="29799"/>
                    <a:pt x="12869" y="29799"/>
                  </a:cubicBezTo>
                  <a:cubicBezTo>
                    <a:pt x="12391" y="30254"/>
                    <a:pt x="11457" y="30340"/>
                    <a:pt x="10697" y="30340"/>
                  </a:cubicBezTo>
                  <a:cubicBezTo>
                    <a:pt x="10384" y="30340"/>
                    <a:pt x="10101" y="30325"/>
                    <a:pt x="9891" y="30316"/>
                  </a:cubicBezTo>
                  <a:cubicBezTo>
                    <a:pt x="9232" y="30301"/>
                    <a:pt x="7195" y="30379"/>
                    <a:pt x="6756" y="29595"/>
                  </a:cubicBezTo>
                  <a:close/>
                  <a:moveTo>
                    <a:pt x="10058" y="0"/>
                  </a:moveTo>
                  <a:cubicBezTo>
                    <a:pt x="9708" y="0"/>
                    <a:pt x="9359" y="17"/>
                    <a:pt x="9013" y="49"/>
                  </a:cubicBezTo>
                  <a:cubicBezTo>
                    <a:pt x="8888" y="65"/>
                    <a:pt x="8825" y="269"/>
                    <a:pt x="8982" y="300"/>
                  </a:cubicBezTo>
                  <a:cubicBezTo>
                    <a:pt x="10141" y="519"/>
                    <a:pt x="11333" y="472"/>
                    <a:pt x="12493" y="739"/>
                  </a:cubicBezTo>
                  <a:cubicBezTo>
                    <a:pt x="13715" y="1021"/>
                    <a:pt x="14844" y="1570"/>
                    <a:pt x="15784" y="2385"/>
                  </a:cubicBezTo>
                  <a:cubicBezTo>
                    <a:pt x="17477" y="3842"/>
                    <a:pt x="18590" y="5943"/>
                    <a:pt x="18966" y="8137"/>
                  </a:cubicBezTo>
                  <a:cubicBezTo>
                    <a:pt x="19389" y="10551"/>
                    <a:pt x="18950" y="13122"/>
                    <a:pt x="17414" y="15065"/>
                  </a:cubicBezTo>
                  <a:cubicBezTo>
                    <a:pt x="17273" y="15253"/>
                    <a:pt x="17132" y="15410"/>
                    <a:pt x="16975" y="15582"/>
                  </a:cubicBezTo>
                  <a:cubicBezTo>
                    <a:pt x="16192" y="16319"/>
                    <a:pt x="15267" y="16946"/>
                    <a:pt x="14232" y="17448"/>
                  </a:cubicBezTo>
                  <a:cubicBezTo>
                    <a:pt x="13606" y="17651"/>
                    <a:pt x="12979" y="17761"/>
                    <a:pt x="12367" y="18028"/>
                  </a:cubicBezTo>
                  <a:cubicBezTo>
                    <a:pt x="12210" y="18106"/>
                    <a:pt x="12242" y="18373"/>
                    <a:pt x="12414" y="18404"/>
                  </a:cubicBezTo>
                  <a:cubicBezTo>
                    <a:pt x="12574" y="18431"/>
                    <a:pt x="12737" y="18443"/>
                    <a:pt x="12901" y="18443"/>
                  </a:cubicBezTo>
                  <a:cubicBezTo>
                    <a:pt x="13316" y="18443"/>
                    <a:pt x="13743" y="18362"/>
                    <a:pt x="14170" y="18216"/>
                  </a:cubicBezTo>
                  <a:cubicBezTo>
                    <a:pt x="14201" y="18263"/>
                    <a:pt x="14232" y="18325"/>
                    <a:pt x="14264" y="18388"/>
                  </a:cubicBezTo>
                  <a:cubicBezTo>
                    <a:pt x="14311" y="18529"/>
                    <a:pt x="14311" y="18702"/>
                    <a:pt x="14311" y="18874"/>
                  </a:cubicBezTo>
                  <a:cubicBezTo>
                    <a:pt x="14295" y="18999"/>
                    <a:pt x="14280" y="19125"/>
                    <a:pt x="14295" y="19235"/>
                  </a:cubicBezTo>
                  <a:cubicBezTo>
                    <a:pt x="14060" y="20175"/>
                    <a:pt x="13997" y="21178"/>
                    <a:pt x="13982" y="22119"/>
                  </a:cubicBezTo>
                  <a:cubicBezTo>
                    <a:pt x="13888" y="22401"/>
                    <a:pt x="13825" y="22699"/>
                    <a:pt x="13527" y="22887"/>
                  </a:cubicBezTo>
                  <a:cubicBezTo>
                    <a:pt x="13511" y="22887"/>
                    <a:pt x="13496" y="22902"/>
                    <a:pt x="13480" y="22902"/>
                  </a:cubicBezTo>
                  <a:cubicBezTo>
                    <a:pt x="12148" y="23090"/>
                    <a:pt x="10815" y="23232"/>
                    <a:pt x="9467" y="23247"/>
                  </a:cubicBezTo>
                  <a:cubicBezTo>
                    <a:pt x="9418" y="23248"/>
                    <a:pt x="9368" y="23248"/>
                    <a:pt x="9319" y="23248"/>
                  </a:cubicBezTo>
                  <a:cubicBezTo>
                    <a:pt x="8224" y="23248"/>
                    <a:pt x="7129" y="23090"/>
                    <a:pt x="6035" y="23075"/>
                  </a:cubicBezTo>
                  <a:cubicBezTo>
                    <a:pt x="5894" y="23028"/>
                    <a:pt x="5737" y="22996"/>
                    <a:pt x="5580" y="22949"/>
                  </a:cubicBezTo>
                  <a:cubicBezTo>
                    <a:pt x="5565" y="22934"/>
                    <a:pt x="5549" y="22918"/>
                    <a:pt x="5533" y="22887"/>
                  </a:cubicBezTo>
                  <a:cubicBezTo>
                    <a:pt x="5518" y="22871"/>
                    <a:pt x="5518" y="22824"/>
                    <a:pt x="5502" y="22793"/>
                  </a:cubicBezTo>
                  <a:cubicBezTo>
                    <a:pt x="5627" y="21868"/>
                    <a:pt x="5455" y="20786"/>
                    <a:pt x="5345" y="19877"/>
                  </a:cubicBezTo>
                  <a:cubicBezTo>
                    <a:pt x="5251" y="19203"/>
                    <a:pt x="5157" y="18482"/>
                    <a:pt x="4875" y="17855"/>
                  </a:cubicBezTo>
                  <a:lnTo>
                    <a:pt x="4875" y="17855"/>
                  </a:lnTo>
                  <a:cubicBezTo>
                    <a:pt x="5063" y="17949"/>
                    <a:pt x="5251" y="18028"/>
                    <a:pt x="5439" y="18059"/>
                  </a:cubicBezTo>
                  <a:cubicBezTo>
                    <a:pt x="5460" y="18065"/>
                    <a:pt x="5480" y="18067"/>
                    <a:pt x="5499" y="18067"/>
                  </a:cubicBezTo>
                  <a:cubicBezTo>
                    <a:pt x="5694" y="18067"/>
                    <a:pt x="5781" y="17797"/>
                    <a:pt x="5596" y="17683"/>
                  </a:cubicBezTo>
                  <a:cubicBezTo>
                    <a:pt x="4154" y="16727"/>
                    <a:pt x="2900" y="15347"/>
                    <a:pt x="2007" y="13780"/>
                  </a:cubicBezTo>
                  <a:cubicBezTo>
                    <a:pt x="1176" y="12103"/>
                    <a:pt x="768" y="10253"/>
                    <a:pt x="1035" y="8216"/>
                  </a:cubicBezTo>
                  <a:cubicBezTo>
                    <a:pt x="1474" y="4955"/>
                    <a:pt x="4185" y="1789"/>
                    <a:pt x="7398" y="708"/>
                  </a:cubicBezTo>
                  <a:cubicBezTo>
                    <a:pt x="7696" y="629"/>
                    <a:pt x="7994" y="551"/>
                    <a:pt x="8292" y="504"/>
                  </a:cubicBezTo>
                  <a:cubicBezTo>
                    <a:pt x="8323" y="488"/>
                    <a:pt x="8355" y="472"/>
                    <a:pt x="8370" y="457"/>
                  </a:cubicBezTo>
                  <a:cubicBezTo>
                    <a:pt x="8417" y="441"/>
                    <a:pt x="8464" y="425"/>
                    <a:pt x="8511" y="425"/>
                  </a:cubicBezTo>
                  <a:cubicBezTo>
                    <a:pt x="8652" y="394"/>
                    <a:pt x="8621" y="175"/>
                    <a:pt x="8480" y="175"/>
                  </a:cubicBezTo>
                  <a:cubicBezTo>
                    <a:pt x="8446" y="173"/>
                    <a:pt x="8411" y="173"/>
                    <a:pt x="8377" y="173"/>
                  </a:cubicBezTo>
                  <a:cubicBezTo>
                    <a:pt x="7941" y="173"/>
                    <a:pt x="7506" y="263"/>
                    <a:pt x="7085" y="394"/>
                  </a:cubicBezTo>
                  <a:cubicBezTo>
                    <a:pt x="3621" y="1162"/>
                    <a:pt x="831" y="4250"/>
                    <a:pt x="298" y="7745"/>
                  </a:cubicBezTo>
                  <a:cubicBezTo>
                    <a:pt x="0" y="9752"/>
                    <a:pt x="376" y="11805"/>
                    <a:pt x="1364" y="13576"/>
                  </a:cubicBezTo>
                  <a:cubicBezTo>
                    <a:pt x="2007" y="14736"/>
                    <a:pt x="3010" y="16539"/>
                    <a:pt x="4279" y="17495"/>
                  </a:cubicBezTo>
                  <a:cubicBezTo>
                    <a:pt x="4342" y="17604"/>
                    <a:pt x="4389" y="17730"/>
                    <a:pt x="4452" y="17855"/>
                  </a:cubicBezTo>
                  <a:cubicBezTo>
                    <a:pt x="4593" y="18639"/>
                    <a:pt x="4812" y="19423"/>
                    <a:pt x="4875" y="20253"/>
                  </a:cubicBezTo>
                  <a:cubicBezTo>
                    <a:pt x="4953" y="21100"/>
                    <a:pt x="4875" y="22040"/>
                    <a:pt x="5094" y="22871"/>
                  </a:cubicBezTo>
                  <a:cubicBezTo>
                    <a:pt x="5000" y="23106"/>
                    <a:pt x="4953" y="23341"/>
                    <a:pt x="4985" y="23592"/>
                  </a:cubicBezTo>
                  <a:cubicBezTo>
                    <a:pt x="5000" y="23796"/>
                    <a:pt x="5032" y="23984"/>
                    <a:pt x="5094" y="24172"/>
                  </a:cubicBezTo>
                  <a:cubicBezTo>
                    <a:pt x="4875" y="24438"/>
                    <a:pt x="4891" y="24924"/>
                    <a:pt x="4953" y="25222"/>
                  </a:cubicBezTo>
                  <a:cubicBezTo>
                    <a:pt x="5000" y="25410"/>
                    <a:pt x="5063" y="25598"/>
                    <a:pt x="5157" y="25786"/>
                  </a:cubicBezTo>
                  <a:cubicBezTo>
                    <a:pt x="4859" y="25990"/>
                    <a:pt x="4969" y="26649"/>
                    <a:pt x="5094" y="26931"/>
                  </a:cubicBezTo>
                  <a:cubicBezTo>
                    <a:pt x="5126" y="26993"/>
                    <a:pt x="5157" y="27056"/>
                    <a:pt x="5204" y="27119"/>
                  </a:cubicBezTo>
                  <a:cubicBezTo>
                    <a:pt x="4985" y="27558"/>
                    <a:pt x="5000" y="28232"/>
                    <a:pt x="5251" y="28655"/>
                  </a:cubicBezTo>
                  <a:cubicBezTo>
                    <a:pt x="5376" y="28859"/>
                    <a:pt x="5627" y="29094"/>
                    <a:pt x="5894" y="29141"/>
                  </a:cubicBezTo>
                  <a:cubicBezTo>
                    <a:pt x="6066" y="29282"/>
                    <a:pt x="6270" y="29360"/>
                    <a:pt x="6474" y="29423"/>
                  </a:cubicBezTo>
                  <a:cubicBezTo>
                    <a:pt x="6646" y="30693"/>
                    <a:pt x="8997" y="30551"/>
                    <a:pt x="9891" y="30598"/>
                  </a:cubicBezTo>
                  <a:cubicBezTo>
                    <a:pt x="10062" y="30605"/>
                    <a:pt x="10305" y="30614"/>
                    <a:pt x="10584" y="30614"/>
                  </a:cubicBezTo>
                  <a:cubicBezTo>
                    <a:pt x="11679" y="30614"/>
                    <a:pt x="13323" y="30466"/>
                    <a:pt x="13323" y="29392"/>
                  </a:cubicBezTo>
                  <a:cubicBezTo>
                    <a:pt x="13919" y="29219"/>
                    <a:pt x="14358" y="28890"/>
                    <a:pt x="14295" y="28247"/>
                  </a:cubicBezTo>
                  <a:cubicBezTo>
                    <a:pt x="14311" y="28200"/>
                    <a:pt x="14342" y="28169"/>
                    <a:pt x="14358" y="28138"/>
                  </a:cubicBezTo>
                  <a:cubicBezTo>
                    <a:pt x="14499" y="27777"/>
                    <a:pt x="14515" y="27354"/>
                    <a:pt x="14280" y="27040"/>
                  </a:cubicBezTo>
                  <a:cubicBezTo>
                    <a:pt x="14530" y="26586"/>
                    <a:pt x="14562" y="25990"/>
                    <a:pt x="14311" y="25598"/>
                  </a:cubicBezTo>
                  <a:cubicBezTo>
                    <a:pt x="14483" y="25144"/>
                    <a:pt x="14468" y="24595"/>
                    <a:pt x="14217" y="24266"/>
                  </a:cubicBezTo>
                  <a:cubicBezTo>
                    <a:pt x="14264" y="24203"/>
                    <a:pt x="14311" y="24125"/>
                    <a:pt x="14327" y="24031"/>
                  </a:cubicBezTo>
                  <a:cubicBezTo>
                    <a:pt x="14358" y="23921"/>
                    <a:pt x="14358" y="23796"/>
                    <a:pt x="14342" y="23686"/>
                  </a:cubicBezTo>
                  <a:cubicBezTo>
                    <a:pt x="14358" y="23529"/>
                    <a:pt x="14358" y="23373"/>
                    <a:pt x="14342" y="23247"/>
                  </a:cubicBezTo>
                  <a:cubicBezTo>
                    <a:pt x="14342" y="23216"/>
                    <a:pt x="14327" y="23169"/>
                    <a:pt x="14311" y="23138"/>
                  </a:cubicBezTo>
                  <a:cubicBezTo>
                    <a:pt x="14311" y="23122"/>
                    <a:pt x="14327" y="23090"/>
                    <a:pt x="14327" y="23059"/>
                  </a:cubicBezTo>
                  <a:cubicBezTo>
                    <a:pt x="14295" y="22009"/>
                    <a:pt x="14327" y="20959"/>
                    <a:pt x="14515" y="19924"/>
                  </a:cubicBezTo>
                  <a:cubicBezTo>
                    <a:pt x="14656" y="19125"/>
                    <a:pt x="14938" y="18420"/>
                    <a:pt x="15267" y="17699"/>
                  </a:cubicBezTo>
                  <a:cubicBezTo>
                    <a:pt x="16301" y="17103"/>
                    <a:pt x="17242" y="16225"/>
                    <a:pt x="17822" y="15488"/>
                  </a:cubicBezTo>
                  <a:cubicBezTo>
                    <a:pt x="17947" y="15332"/>
                    <a:pt x="18057" y="15191"/>
                    <a:pt x="18167" y="15034"/>
                  </a:cubicBezTo>
                  <a:cubicBezTo>
                    <a:pt x="19781" y="12965"/>
                    <a:pt x="20518" y="10143"/>
                    <a:pt x="19969" y="7557"/>
                  </a:cubicBezTo>
                  <a:cubicBezTo>
                    <a:pt x="19107" y="3482"/>
                    <a:pt x="15549" y="504"/>
                    <a:pt x="11536" y="96"/>
                  </a:cubicBezTo>
                  <a:cubicBezTo>
                    <a:pt x="11043" y="32"/>
                    <a:pt x="10549" y="0"/>
                    <a:pt x="1005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3"/>
            <p:cNvSpPr/>
            <p:nvPr/>
          </p:nvSpPr>
          <p:spPr>
            <a:xfrm>
              <a:off x="4972425" y="2805175"/>
              <a:ext cx="21900" cy="28350"/>
            </a:xfrm>
            <a:custGeom>
              <a:avLst/>
              <a:gdLst/>
              <a:ahLst/>
              <a:cxnLst/>
              <a:rect l="l" t="t" r="r" b="b"/>
              <a:pathLst>
                <a:path w="876" h="1134" extrusionOk="0">
                  <a:moveTo>
                    <a:pt x="1" y="0"/>
                  </a:moveTo>
                  <a:cubicBezTo>
                    <a:pt x="32" y="220"/>
                    <a:pt x="126" y="424"/>
                    <a:pt x="236" y="612"/>
                  </a:cubicBezTo>
                  <a:cubicBezTo>
                    <a:pt x="189" y="549"/>
                    <a:pt x="126" y="502"/>
                    <a:pt x="48" y="439"/>
                  </a:cubicBezTo>
                  <a:cubicBezTo>
                    <a:pt x="48" y="439"/>
                    <a:pt x="48" y="439"/>
                    <a:pt x="48" y="455"/>
                  </a:cubicBezTo>
                  <a:cubicBezTo>
                    <a:pt x="142" y="580"/>
                    <a:pt x="252" y="674"/>
                    <a:pt x="361" y="784"/>
                  </a:cubicBezTo>
                  <a:cubicBezTo>
                    <a:pt x="502" y="925"/>
                    <a:pt x="644" y="1051"/>
                    <a:pt x="832" y="1129"/>
                  </a:cubicBezTo>
                  <a:cubicBezTo>
                    <a:pt x="835" y="1132"/>
                    <a:pt x="838" y="1133"/>
                    <a:pt x="842" y="1133"/>
                  </a:cubicBezTo>
                  <a:cubicBezTo>
                    <a:pt x="858" y="1133"/>
                    <a:pt x="876" y="1110"/>
                    <a:pt x="863" y="1098"/>
                  </a:cubicBezTo>
                  <a:cubicBezTo>
                    <a:pt x="487" y="800"/>
                    <a:pt x="189" y="455"/>
                    <a:pt x="17"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3"/>
            <p:cNvSpPr/>
            <p:nvPr/>
          </p:nvSpPr>
          <p:spPr>
            <a:xfrm>
              <a:off x="5017100" y="2836125"/>
              <a:ext cx="14525" cy="2100"/>
            </a:xfrm>
            <a:custGeom>
              <a:avLst/>
              <a:gdLst/>
              <a:ahLst/>
              <a:cxnLst/>
              <a:rect l="l" t="t" r="r" b="b"/>
              <a:pathLst>
                <a:path w="581" h="84" extrusionOk="0">
                  <a:moveTo>
                    <a:pt x="16" y="1"/>
                  </a:moveTo>
                  <a:cubicBezTo>
                    <a:pt x="1" y="1"/>
                    <a:pt x="1" y="32"/>
                    <a:pt x="16" y="32"/>
                  </a:cubicBezTo>
                  <a:cubicBezTo>
                    <a:pt x="157" y="58"/>
                    <a:pt x="308" y="83"/>
                    <a:pt x="462" y="83"/>
                  </a:cubicBezTo>
                  <a:cubicBezTo>
                    <a:pt x="496" y="83"/>
                    <a:pt x="531" y="82"/>
                    <a:pt x="565" y="79"/>
                  </a:cubicBezTo>
                  <a:cubicBezTo>
                    <a:pt x="581" y="79"/>
                    <a:pt x="581" y="63"/>
                    <a:pt x="565" y="63"/>
                  </a:cubicBezTo>
                  <a:cubicBezTo>
                    <a:pt x="393" y="16"/>
                    <a:pt x="205" y="16"/>
                    <a:pt x="1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3"/>
            <p:cNvSpPr/>
            <p:nvPr/>
          </p:nvSpPr>
          <p:spPr>
            <a:xfrm>
              <a:off x="4977525" y="2778750"/>
              <a:ext cx="48225" cy="19000"/>
            </a:xfrm>
            <a:custGeom>
              <a:avLst/>
              <a:gdLst/>
              <a:ahLst/>
              <a:cxnLst/>
              <a:rect l="l" t="t" r="r" b="b"/>
              <a:pathLst>
                <a:path w="1929" h="760" extrusionOk="0">
                  <a:moveTo>
                    <a:pt x="13" y="1"/>
                  </a:moveTo>
                  <a:cubicBezTo>
                    <a:pt x="8" y="1"/>
                    <a:pt x="1" y="12"/>
                    <a:pt x="1" y="23"/>
                  </a:cubicBezTo>
                  <a:cubicBezTo>
                    <a:pt x="502" y="493"/>
                    <a:pt x="1239" y="728"/>
                    <a:pt x="1929" y="760"/>
                  </a:cubicBezTo>
                  <a:cubicBezTo>
                    <a:pt x="1929" y="760"/>
                    <a:pt x="1929" y="744"/>
                    <a:pt x="1929" y="744"/>
                  </a:cubicBezTo>
                  <a:cubicBezTo>
                    <a:pt x="1239" y="572"/>
                    <a:pt x="596" y="478"/>
                    <a:pt x="16" y="7"/>
                  </a:cubicBezTo>
                  <a:cubicBezTo>
                    <a:pt x="16" y="3"/>
                    <a:pt x="15" y="1"/>
                    <a:pt x="1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3"/>
            <p:cNvSpPr/>
            <p:nvPr/>
          </p:nvSpPr>
          <p:spPr>
            <a:xfrm>
              <a:off x="4981450" y="2755025"/>
              <a:ext cx="12950" cy="6675"/>
            </a:xfrm>
            <a:custGeom>
              <a:avLst/>
              <a:gdLst/>
              <a:ahLst/>
              <a:cxnLst/>
              <a:rect l="l" t="t" r="r" b="b"/>
              <a:pathLst>
                <a:path w="518" h="267" extrusionOk="0">
                  <a:moveTo>
                    <a:pt x="16" y="0"/>
                  </a:moveTo>
                  <a:cubicBezTo>
                    <a:pt x="16" y="0"/>
                    <a:pt x="0" y="16"/>
                    <a:pt x="16" y="16"/>
                  </a:cubicBezTo>
                  <a:cubicBezTo>
                    <a:pt x="173" y="94"/>
                    <a:pt x="345" y="188"/>
                    <a:pt x="502" y="267"/>
                  </a:cubicBezTo>
                  <a:cubicBezTo>
                    <a:pt x="518" y="267"/>
                    <a:pt x="518" y="267"/>
                    <a:pt x="518" y="251"/>
                  </a:cubicBezTo>
                  <a:cubicBezTo>
                    <a:pt x="345" y="173"/>
                    <a:pt x="188" y="94"/>
                    <a:pt x="1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3"/>
            <p:cNvSpPr/>
            <p:nvPr/>
          </p:nvSpPr>
          <p:spPr>
            <a:xfrm>
              <a:off x="4766825" y="2058075"/>
              <a:ext cx="74600" cy="90550"/>
            </a:xfrm>
            <a:custGeom>
              <a:avLst/>
              <a:gdLst/>
              <a:ahLst/>
              <a:cxnLst/>
              <a:rect l="l" t="t" r="r" b="b"/>
              <a:pathLst>
                <a:path w="2984" h="3622" extrusionOk="0">
                  <a:moveTo>
                    <a:pt x="143" y="0"/>
                  </a:moveTo>
                  <a:cubicBezTo>
                    <a:pt x="61" y="0"/>
                    <a:pt x="1" y="93"/>
                    <a:pt x="74" y="166"/>
                  </a:cubicBezTo>
                  <a:cubicBezTo>
                    <a:pt x="529" y="699"/>
                    <a:pt x="1062" y="1169"/>
                    <a:pt x="1532" y="1702"/>
                  </a:cubicBezTo>
                  <a:cubicBezTo>
                    <a:pt x="2034" y="2282"/>
                    <a:pt x="2347" y="2925"/>
                    <a:pt x="2755" y="3567"/>
                  </a:cubicBezTo>
                  <a:cubicBezTo>
                    <a:pt x="2779" y="3604"/>
                    <a:pt x="2821" y="3622"/>
                    <a:pt x="2862" y="3622"/>
                  </a:cubicBezTo>
                  <a:cubicBezTo>
                    <a:pt x="2924" y="3622"/>
                    <a:pt x="2983" y="3581"/>
                    <a:pt x="2974" y="3505"/>
                  </a:cubicBezTo>
                  <a:cubicBezTo>
                    <a:pt x="2849" y="2078"/>
                    <a:pt x="1265" y="824"/>
                    <a:pt x="215" y="25"/>
                  </a:cubicBezTo>
                  <a:cubicBezTo>
                    <a:pt x="191" y="8"/>
                    <a:pt x="166" y="0"/>
                    <a:pt x="143"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3"/>
            <p:cNvSpPr/>
            <p:nvPr/>
          </p:nvSpPr>
          <p:spPr>
            <a:xfrm>
              <a:off x="4848925" y="1991575"/>
              <a:ext cx="63675" cy="92250"/>
            </a:xfrm>
            <a:custGeom>
              <a:avLst/>
              <a:gdLst/>
              <a:ahLst/>
              <a:cxnLst/>
              <a:rect l="l" t="t" r="r" b="b"/>
              <a:pathLst>
                <a:path w="2547" h="3690" extrusionOk="0">
                  <a:moveTo>
                    <a:pt x="123" y="0"/>
                  </a:moveTo>
                  <a:cubicBezTo>
                    <a:pt x="59" y="0"/>
                    <a:pt x="0" y="81"/>
                    <a:pt x="35" y="161"/>
                  </a:cubicBezTo>
                  <a:cubicBezTo>
                    <a:pt x="599" y="1368"/>
                    <a:pt x="1414" y="2685"/>
                    <a:pt x="2339" y="3657"/>
                  </a:cubicBezTo>
                  <a:cubicBezTo>
                    <a:pt x="2362" y="3680"/>
                    <a:pt x="2387" y="3690"/>
                    <a:pt x="2411" y="3690"/>
                  </a:cubicBezTo>
                  <a:cubicBezTo>
                    <a:pt x="2484" y="3690"/>
                    <a:pt x="2547" y="3598"/>
                    <a:pt x="2511" y="3516"/>
                  </a:cubicBezTo>
                  <a:cubicBezTo>
                    <a:pt x="1978" y="2293"/>
                    <a:pt x="1085" y="1039"/>
                    <a:pt x="192" y="36"/>
                  </a:cubicBezTo>
                  <a:cubicBezTo>
                    <a:pt x="171" y="11"/>
                    <a:pt x="147" y="0"/>
                    <a:pt x="123"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3"/>
            <p:cNvSpPr/>
            <p:nvPr/>
          </p:nvSpPr>
          <p:spPr>
            <a:xfrm>
              <a:off x="4962250" y="1903075"/>
              <a:ext cx="33175" cy="149550"/>
            </a:xfrm>
            <a:custGeom>
              <a:avLst/>
              <a:gdLst/>
              <a:ahLst/>
              <a:cxnLst/>
              <a:rect l="l" t="t" r="r" b="b"/>
              <a:pathLst>
                <a:path w="1327" h="5982" extrusionOk="0">
                  <a:moveTo>
                    <a:pt x="55" y="0"/>
                  </a:moveTo>
                  <a:cubicBezTo>
                    <a:pt x="27" y="0"/>
                    <a:pt x="0" y="16"/>
                    <a:pt x="0" y="49"/>
                  </a:cubicBezTo>
                  <a:cubicBezTo>
                    <a:pt x="0" y="1068"/>
                    <a:pt x="204" y="2087"/>
                    <a:pt x="361" y="3090"/>
                  </a:cubicBezTo>
                  <a:cubicBezTo>
                    <a:pt x="502" y="4030"/>
                    <a:pt x="580" y="5096"/>
                    <a:pt x="1082" y="5927"/>
                  </a:cubicBezTo>
                  <a:cubicBezTo>
                    <a:pt x="1107" y="5964"/>
                    <a:pt x="1151" y="5982"/>
                    <a:pt x="1194" y="5982"/>
                  </a:cubicBezTo>
                  <a:cubicBezTo>
                    <a:pt x="1261" y="5982"/>
                    <a:pt x="1326" y="5940"/>
                    <a:pt x="1317" y="5864"/>
                  </a:cubicBezTo>
                  <a:cubicBezTo>
                    <a:pt x="1192" y="4955"/>
                    <a:pt x="941" y="4062"/>
                    <a:pt x="784" y="3168"/>
                  </a:cubicBezTo>
                  <a:cubicBezTo>
                    <a:pt x="596" y="2118"/>
                    <a:pt x="455" y="1037"/>
                    <a:pt x="110" y="34"/>
                  </a:cubicBezTo>
                  <a:cubicBezTo>
                    <a:pt x="103" y="12"/>
                    <a:pt x="79" y="0"/>
                    <a:pt x="55"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3"/>
            <p:cNvSpPr/>
            <p:nvPr/>
          </p:nvSpPr>
          <p:spPr>
            <a:xfrm>
              <a:off x="5065300" y="1878300"/>
              <a:ext cx="18850" cy="149650"/>
            </a:xfrm>
            <a:custGeom>
              <a:avLst/>
              <a:gdLst/>
              <a:ahLst/>
              <a:cxnLst/>
              <a:rect l="l" t="t" r="r" b="b"/>
              <a:pathLst>
                <a:path w="754" h="5986" extrusionOk="0">
                  <a:moveTo>
                    <a:pt x="155" y="0"/>
                  </a:moveTo>
                  <a:cubicBezTo>
                    <a:pt x="104" y="0"/>
                    <a:pt x="48" y="37"/>
                    <a:pt x="48" y="100"/>
                  </a:cubicBezTo>
                  <a:cubicBezTo>
                    <a:pt x="1" y="1119"/>
                    <a:pt x="126" y="2153"/>
                    <a:pt x="157" y="3188"/>
                  </a:cubicBezTo>
                  <a:cubicBezTo>
                    <a:pt x="189" y="4081"/>
                    <a:pt x="79" y="5037"/>
                    <a:pt x="283" y="5915"/>
                  </a:cubicBezTo>
                  <a:cubicBezTo>
                    <a:pt x="291" y="5962"/>
                    <a:pt x="334" y="5985"/>
                    <a:pt x="377" y="5985"/>
                  </a:cubicBezTo>
                  <a:cubicBezTo>
                    <a:pt x="420" y="5985"/>
                    <a:pt x="463" y="5962"/>
                    <a:pt x="471" y="5915"/>
                  </a:cubicBezTo>
                  <a:cubicBezTo>
                    <a:pt x="753" y="4990"/>
                    <a:pt x="643" y="3940"/>
                    <a:pt x="596" y="2984"/>
                  </a:cubicBezTo>
                  <a:cubicBezTo>
                    <a:pt x="549" y="2012"/>
                    <a:pt x="502" y="1009"/>
                    <a:pt x="236" y="68"/>
                  </a:cubicBezTo>
                  <a:cubicBezTo>
                    <a:pt x="229" y="21"/>
                    <a:pt x="193" y="0"/>
                    <a:pt x="155"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3"/>
            <p:cNvSpPr/>
            <p:nvPr/>
          </p:nvSpPr>
          <p:spPr>
            <a:xfrm>
              <a:off x="5155175" y="1913600"/>
              <a:ext cx="84125" cy="157875"/>
            </a:xfrm>
            <a:custGeom>
              <a:avLst/>
              <a:gdLst/>
              <a:ahLst/>
              <a:cxnLst/>
              <a:rect l="l" t="t" r="r" b="b"/>
              <a:pathLst>
                <a:path w="3365" h="6315" extrusionOk="0">
                  <a:moveTo>
                    <a:pt x="3226" y="0"/>
                  </a:moveTo>
                  <a:cubicBezTo>
                    <a:pt x="3199" y="0"/>
                    <a:pt x="3171" y="11"/>
                    <a:pt x="3146" y="36"/>
                  </a:cubicBezTo>
                  <a:cubicBezTo>
                    <a:pt x="1563" y="1525"/>
                    <a:pt x="434" y="4111"/>
                    <a:pt x="11" y="6227"/>
                  </a:cubicBezTo>
                  <a:cubicBezTo>
                    <a:pt x="1" y="6277"/>
                    <a:pt x="42" y="6314"/>
                    <a:pt x="81" y="6314"/>
                  </a:cubicBezTo>
                  <a:cubicBezTo>
                    <a:pt x="103" y="6314"/>
                    <a:pt x="125" y="6302"/>
                    <a:pt x="136" y="6274"/>
                  </a:cubicBezTo>
                  <a:cubicBezTo>
                    <a:pt x="606" y="5224"/>
                    <a:pt x="1014" y="4158"/>
                    <a:pt x="1547" y="3139"/>
                  </a:cubicBezTo>
                  <a:cubicBezTo>
                    <a:pt x="2095" y="2120"/>
                    <a:pt x="2801" y="1196"/>
                    <a:pt x="3318" y="161"/>
                  </a:cubicBezTo>
                  <a:cubicBezTo>
                    <a:pt x="3364" y="81"/>
                    <a:pt x="3300" y="0"/>
                    <a:pt x="322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3"/>
            <p:cNvSpPr/>
            <p:nvPr/>
          </p:nvSpPr>
          <p:spPr>
            <a:xfrm>
              <a:off x="5236425" y="1971400"/>
              <a:ext cx="62525" cy="96850"/>
            </a:xfrm>
            <a:custGeom>
              <a:avLst/>
              <a:gdLst/>
              <a:ahLst/>
              <a:cxnLst/>
              <a:rect l="l" t="t" r="r" b="b"/>
              <a:pathLst>
                <a:path w="2501" h="3874" extrusionOk="0">
                  <a:moveTo>
                    <a:pt x="2322" y="1"/>
                  </a:moveTo>
                  <a:cubicBezTo>
                    <a:pt x="2298" y="1"/>
                    <a:pt x="2272" y="9"/>
                    <a:pt x="2247" y="28"/>
                  </a:cubicBezTo>
                  <a:cubicBezTo>
                    <a:pt x="1698" y="420"/>
                    <a:pt x="1306" y="1078"/>
                    <a:pt x="962" y="1658"/>
                  </a:cubicBezTo>
                  <a:cubicBezTo>
                    <a:pt x="570" y="2316"/>
                    <a:pt x="225" y="3006"/>
                    <a:pt x="21" y="3743"/>
                  </a:cubicBezTo>
                  <a:cubicBezTo>
                    <a:pt x="0" y="3815"/>
                    <a:pt x="75" y="3874"/>
                    <a:pt x="142" y="3874"/>
                  </a:cubicBezTo>
                  <a:cubicBezTo>
                    <a:pt x="177" y="3874"/>
                    <a:pt x="209" y="3858"/>
                    <a:pt x="225" y="3821"/>
                  </a:cubicBezTo>
                  <a:cubicBezTo>
                    <a:pt x="570" y="3194"/>
                    <a:pt x="883" y="2567"/>
                    <a:pt x="1259" y="1971"/>
                  </a:cubicBezTo>
                  <a:cubicBezTo>
                    <a:pt x="1636" y="1376"/>
                    <a:pt x="2153" y="859"/>
                    <a:pt x="2451" y="232"/>
                  </a:cubicBezTo>
                  <a:cubicBezTo>
                    <a:pt x="2501" y="131"/>
                    <a:pt x="2420" y="1"/>
                    <a:pt x="232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3"/>
            <p:cNvSpPr/>
            <p:nvPr/>
          </p:nvSpPr>
          <p:spPr>
            <a:xfrm>
              <a:off x="5305225" y="2065125"/>
              <a:ext cx="96200" cy="83400"/>
            </a:xfrm>
            <a:custGeom>
              <a:avLst/>
              <a:gdLst/>
              <a:ahLst/>
              <a:cxnLst/>
              <a:rect l="l" t="t" r="r" b="b"/>
              <a:pathLst>
                <a:path w="3848" h="3336" extrusionOk="0">
                  <a:moveTo>
                    <a:pt x="3722" y="0"/>
                  </a:moveTo>
                  <a:cubicBezTo>
                    <a:pt x="3709" y="0"/>
                    <a:pt x="3695" y="3"/>
                    <a:pt x="3680" y="9"/>
                  </a:cubicBezTo>
                  <a:cubicBezTo>
                    <a:pt x="3006" y="276"/>
                    <a:pt x="2473" y="934"/>
                    <a:pt x="1940" y="1420"/>
                  </a:cubicBezTo>
                  <a:cubicBezTo>
                    <a:pt x="1282" y="2016"/>
                    <a:pt x="592" y="2580"/>
                    <a:pt x="28" y="3270"/>
                  </a:cubicBezTo>
                  <a:cubicBezTo>
                    <a:pt x="1" y="3297"/>
                    <a:pt x="20" y="3335"/>
                    <a:pt x="56" y="3335"/>
                  </a:cubicBezTo>
                  <a:cubicBezTo>
                    <a:pt x="62" y="3335"/>
                    <a:pt x="68" y="3334"/>
                    <a:pt x="75" y="3332"/>
                  </a:cubicBezTo>
                  <a:cubicBezTo>
                    <a:pt x="796" y="2940"/>
                    <a:pt x="1423" y="2423"/>
                    <a:pt x="2065" y="1890"/>
                  </a:cubicBezTo>
                  <a:cubicBezTo>
                    <a:pt x="2645" y="1420"/>
                    <a:pt x="3476" y="887"/>
                    <a:pt x="3821" y="197"/>
                  </a:cubicBezTo>
                  <a:cubicBezTo>
                    <a:pt x="3848" y="116"/>
                    <a:pt x="3805" y="0"/>
                    <a:pt x="372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3"/>
            <p:cNvSpPr/>
            <p:nvPr/>
          </p:nvSpPr>
          <p:spPr>
            <a:xfrm>
              <a:off x="5372850" y="2186400"/>
              <a:ext cx="61150" cy="48225"/>
            </a:xfrm>
            <a:custGeom>
              <a:avLst/>
              <a:gdLst/>
              <a:ahLst/>
              <a:cxnLst/>
              <a:rect l="l" t="t" r="r" b="b"/>
              <a:pathLst>
                <a:path w="2446" h="1929" extrusionOk="0">
                  <a:moveTo>
                    <a:pt x="2250" y="0"/>
                  </a:moveTo>
                  <a:cubicBezTo>
                    <a:pt x="2243" y="0"/>
                    <a:pt x="2236" y="1"/>
                    <a:pt x="2229" y="2"/>
                  </a:cubicBezTo>
                  <a:cubicBezTo>
                    <a:pt x="1806" y="80"/>
                    <a:pt x="1414" y="503"/>
                    <a:pt x="1100" y="770"/>
                  </a:cubicBezTo>
                  <a:cubicBezTo>
                    <a:pt x="724" y="1083"/>
                    <a:pt x="332" y="1397"/>
                    <a:pt x="50" y="1789"/>
                  </a:cubicBezTo>
                  <a:cubicBezTo>
                    <a:pt x="0" y="1863"/>
                    <a:pt x="69" y="1928"/>
                    <a:pt x="139" y="1928"/>
                  </a:cubicBezTo>
                  <a:cubicBezTo>
                    <a:pt x="157" y="1928"/>
                    <a:pt x="175" y="1924"/>
                    <a:pt x="191" y="1914"/>
                  </a:cubicBezTo>
                  <a:cubicBezTo>
                    <a:pt x="646" y="1726"/>
                    <a:pt x="1053" y="1397"/>
                    <a:pt x="1461" y="1099"/>
                  </a:cubicBezTo>
                  <a:cubicBezTo>
                    <a:pt x="1774" y="848"/>
                    <a:pt x="2229" y="597"/>
                    <a:pt x="2401" y="221"/>
                  </a:cubicBezTo>
                  <a:cubicBezTo>
                    <a:pt x="2446" y="118"/>
                    <a:pt x="2365" y="0"/>
                    <a:pt x="2250"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3"/>
            <p:cNvSpPr/>
            <p:nvPr/>
          </p:nvSpPr>
          <p:spPr>
            <a:xfrm>
              <a:off x="4720775" y="2174425"/>
              <a:ext cx="107400" cy="73600"/>
            </a:xfrm>
            <a:custGeom>
              <a:avLst/>
              <a:gdLst/>
              <a:ahLst/>
              <a:cxnLst/>
              <a:rect l="l" t="t" r="r" b="b"/>
              <a:pathLst>
                <a:path w="4296" h="2944" extrusionOk="0">
                  <a:moveTo>
                    <a:pt x="149" y="0"/>
                  </a:moveTo>
                  <a:cubicBezTo>
                    <a:pt x="69" y="0"/>
                    <a:pt x="0" y="98"/>
                    <a:pt x="67" y="152"/>
                  </a:cubicBezTo>
                  <a:cubicBezTo>
                    <a:pt x="694" y="700"/>
                    <a:pt x="1383" y="1155"/>
                    <a:pt x="2057" y="1641"/>
                  </a:cubicBezTo>
                  <a:cubicBezTo>
                    <a:pt x="2700" y="2095"/>
                    <a:pt x="3374" y="2722"/>
                    <a:pt x="4142" y="2942"/>
                  </a:cubicBezTo>
                  <a:cubicBezTo>
                    <a:pt x="4148" y="2943"/>
                    <a:pt x="4154" y="2943"/>
                    <a:pt x="4160" y="2943"/>
                  </a:cubicBezTo>
                  <a:cubicBezTo>
                    <a:pt x="4231" y="2943"/>
                    <a:pt x="4295" y="2859"/>
                    <a:pt x="4252" y="2801"/>
                  </a:cubicBezTo>
                  <a:cubicBezTo>
                    <a:pt x="3813" y="2221"/>
                    <a:pt x="3107" y="1860"/>
                    <a:pt x="2496" y="1468"/>
                  </a:cubicBezTo>
                  <a:cubicBezTo>
                    <a:pt x="1744" y="967"/>
                    <a:pt x="991" y="434"/>
                    <a:pt x="192" y="10"/>
                  </a:cubicBezTo>
                  <a:cubicBezTo>
                    <a:pt x="178" y="3"/>
                    <a:pt x="163" y="0"/>
                    <a:pt x="14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43"/>
          <p:cNvGrpSpPr/>
          <p:nvPr/>
        </p:nvGrpSpPr>
        <p:grpSpPr>
          <a:xfrm rot="8301331">
            <a:off x="7722573" y="4402216"/>
            <a:ext cx="843261" cy="402241"/>
            <a:chOff x="-583650" y="3109250"/>
            <a:chExt cx="570275" cy="272025"/>
          </a:xfrm>
        </p:grpSpPr>
        <p:sp>
          <p:nvSpPr>
            <p:cNvPr id="1475" name="Google Shape;1475;p43"/>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3"/>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3"/>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3"/>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3"/>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3"/>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3"/>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3"/>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3"/>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3"/>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3"/>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3"/>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3"/>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43"/>
          <p:cNvGrpSpPr/>
          <p:nvPr/>
        </p:nvGrpSpPr>
        <p:grpSpPr>
          <a:xfrm rot="350572">
            <a:off x="7712287" y="-253348"/>
            <a:ext cx="711705" cy="793257"/>
            <a:chOff x="6554696" y="509501"/>
            <a:chExt cx="711709" cy="793261"/>
          </a:xfrm>
        </p:grpSpPr>
        <p:sp>
          <p:nvSpPr>
            <p:cNvPr id="1489" name="Google Shape;1489;p43"/>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3"/>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43"/>
          <p:cNvSpPr/>
          <p:nvPr/>
        </p:nvSpPr>
        <p:spPr>
          <a:xfrm rot="442426">
            <a:off x="8229710" y="-161880"/>
            <a:ext cx="102851" cy="551273"/>
          </a:xfrm>
          <a:prstGeom prst="roundRect">
            <a:avLst>
              <a:gd name="adj" fmla="val 50000"/>
            </a:avLst>
          </a:prstGeom>
          <a:solidFill>
            <a:srgbClr val="EEEEEE">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grpSp>
        <p:nvGrpSpPr>
          <p:cNvPr id="1496" name="Google Shape;1496;p44"/>
          <p:cNvGrpSpPr/>
          <p:nvPr/>
        </p:nvGrpSpPr>
        <p:grpSpPr>
          <a:xfrm flipH="1">
            <a:off x="823094" y="938638"/>
            <a:ext cx="2430036" cy="176025"/>
            <a:chOff x="4345425" y="2175475"/>
            <a:chExt cx="800750" cy="176025"/>
          </a:xfrm>
        </p:grpSpPr>
        <p:sp>
          <p:nvSpPr>
            <p:cNvPr id="1497" name="Google Shape;1497;p4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 name="Google Shape;1499;p44"/>
          <p:cNvSpPr txBox="1">
            <a:spLocks noGrp="1"/>
          </p:cNvSpPr>
          <p:nvPr>
            <p:ph type="title"/>
          </p:nvPr>
        </p:nvSpPr>
        <p:spPr>
          <a:xfrm>
            <a:off x="720000" y="540000"/>
            <a:ext cx="53634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This Is a Graph</a:t>
            </a:r>
            <a:endParaRPr/>
          </a:p>
        </p:txBody>
      </p:sp>
      <p:grpSp>
        <p:nvGrpSpPr>
          <p:cNvPr id="1500" name="Google Shape;1500;p44"/>
          <p:cNvGrpSpPr/>
          <p:nvPr/>
        </p:nvGrpSpPr>
        <p:grpSpPr>
          <a:xfrm>
            <a:off x="6973567" y="1184210"/>
            <a:ext cx="1396320" cy="1342847"/>
            <a:chOff x="1857000" y="3245400"/>
            <a:chExt cx="1233825" cy="1186575"/>
          </a:xfrm>
        </p:grpSpPr>
        <p:sp>
          <p:nvSpPr>
            <p:cNvPr id="1501" name="Google Shape;1501;p44"/>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 name="Google Shape;1504;p44"/>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07" name="Google Shape;1507;p44" title="Points scored">
            <a:hlinkClick r:id="rId3"/>
          </p:cNvPr>
          <p:cNvPicPr preferRelativeResize="0"/>
          <p:nvPr/>
        </p:nvPicPr>
        <p:blipFill>
          <a:blip r:embed="rId4">
            <a:alphaModFix/>
          </a:blip>
          <a:stretch>
            <a:fillRect/>
          </a:stretch>
        </p:blipFill>
        <p:spPr>
          <a:xfrm>
            <a:off x="713313" y="1719575"/>
            <a:ext cx="3559125" cy="2200726"/>
          </a:xfrm>
          <a:prstGeom prst="rect">
            <a:avLst/>
          </a:prstGeom>
          <a:noFill/>
          <a:ln>
            <a:noFill/>
          </a:ln>
        </p:spPr>
      </p:pic>
      <p:grpSp>
        <p:nvGrpSpPr>
          <p:cNvPr id="1508" name="Google Shape;1508;p44"/>
          <p:cNvGrpSpPr/>
          <p:nvPr/>
        </p:nvGrpSpPr>
        <p:grpSpPr>
          <a:xfrm>
            <a:off x="7250600" y="1516263"/>
            <a:ext cx="785500" cy="678700"/>
            <a:chOff x="3437125" y="4298025"/>
            <a:chExt cx="785500" cy="678700"/>
          </a:xfrm>
        </p:grpSpPr>
        <p:sp>
          <p:nvSpPr>
            <p:cNvPr id="1509" name="Google Shape;1509;p44"/>
            <p:cNvSpPr/>
            <p:nvPr/>
          </p:nvSpPr>
          <p:spPr>
            <a:xfrm>
              <a:off x="3485325" y="4298025"/>
              <a:ext cx="180675" cy="627225"/>
            </a:xfrm>
            <a:custGeom>
              <a:avLst/>
              <a:gdLst/>
              <a:ahLst/>
              <a:cxnLst/>
              <a:rect l="l" t="t" r="r" b="b"/>
              <a:pathLst>
                <a:path w="7227" h="25089" extrusionOk="0">
                  <a:moveTo>
                    <a:pt x="1145" y="539"/>
                  </a:moveTo>
                  <a:cubicBezTo>
                    <a:pt x="1239" y="539"/>
                    <a:pt x="1333" y="539"/>
                    <a:pt x="1412" y="554"/>
                  </a:cubicBezTo>
                  <a:cubicBezTo>
                    <a:pt x="1270" y="789"/>
                    <a:pt x="1161" y="1009"/>
                    <a:pt x="1082" y="1244"/>
                  </a:cubicBezTo>
                  <a:cubicBezTo>
                    <a:pt x="1082" y="1103"/>
                    <a:pt x="1067" y="977"/>
                    <a:pt x="1051" y="852"/>
                  </a:cubicBezTo>
                  <a:cubicBezTo>
                    <a:pt x="1161" y="789"/>
                    <a:pt x="1223" y="648"/>
                    <a:pt x="1145" y="539"/>
                  </a:cubicBezTo>
                  <a:close/>
                  <a:moveTo>
                    <a:pt x="1756" y="570"/>
                  </a:moveTo>
                  <a:cubicBezTo>
                    <a:pt x="1991" y="570"/>
                    <a:pt x="2227" y="586"/>
                    <a:pt x="2462" y="586"/>
                  </a:cubicBezTo>
                  <a:cubicBezTo>
                    <a:pt x="2117" y="852"/>
                    <a:pt x="1772" y="1119"/>
                    <a:pt x="1427" y="1385"/>
                  </a:cubicBezTo>
                  <a:cubicBezTo>
                    <a:pt x="1506" y="1150"/>
                    <a:pt x="1615" y="930"/>
                    <a:pt x="1741" y="711"/>
                  </a:cubicBezTo>
                  <a:cubicBezTo>
                    <a:pt x="1772" y="648"/>
                    <a:pt x="1772" y="601"/>
                    <a:pt x="1756" y="570"/>
                  </a:cubicBezTo>
                  <a:close/>
                  <a:moveTo>
                    <a:pt x="1803" y="1573"/>
                  </a:moveTo>
                  <a:cubicBezTo>
                    <a:pt x="1584" y="1965"/>
                    <a:pt x="1396" y="2372"/>
                    <a:pt x="1255" y="2811"/>
                  </a:cubicBezTo>
                  <a:cubicBezTo>
                    <a:pt x="1223" y="2921"/>
                    <a:pt x="1317" y="3031"/>
                    <a:pt x="1412" y="3062"/>
                  </a:cubicBezTo>
                  <a:cubicBezTo>
                    <a:pt x="1364" y="3141"/>
                    <a:pt x="1302" y="3235"/>
                    <a:pt x="1255" y="3313"/>
                  </a:cubicBezTo>
                  <a:cubicBezTo>
                    <a:pt x="1239" y="2890"/>
                    <a:pt x="1208" y="2467"/>
                    <a:pt x="1176" y="2059"/>
                  </a:cubicBezTo>
                  <a:cubicBezTo>
                    <a:pt x="1192" y="2043"/>
                    <a:pt x="1208" y="2043"/>
                    <a:pt x="1223" y="2028"/>
                  </a:cubicBezTo>
                  <a:cubicBezTo>
                    <a:pt x="1412" y="1871"/>
                    <a:pt x="1615" y="1730"/>
                    <a:pt x="1803" y="1573"/>
                  </a:cubicBezTo>
                  <a:close/>
                  <a:moveTo>
                    <a:pt x="3559" y="633"/>
                  </a:moveTo>
                  <a:cubicBezTo>
                    <a:pt x="4123" y="648"/>
                    <a:pt x="4703" y="680"/>
                    <a:pt x="5267" y="711"/>
                  </a:cubicBezTo>
                  <a:cubicBezTo>
                    <a:pt x="4249" y="1573"/>
                    <a:pt x="3324" y="2514"/>
                    <a:pt x="2477" y="3517"/>
                  </a:cubicBezTo>
                  <a:cubicBezTo>
                    <a:pt x="2948" y="2686"/>
                    <a:pt x="3465" y="1871"/>
                    <a:pt x="4029" y="1087"/>
                  </a:cubicBezTo>
                  <a:cubicBezTo>
                    <a:pt x="4123" y="946"/>
                    <a:pt x="3979" y="796"/>
                    <a:pt x="3835" y="796"/>
                  </a:cubicBezTo>
                  <a:cubicBezTo>
                    <a:pt x="3787" y="796"/>
                    <a:pt x="3739" y="813"/>
                    <a:pt x="3700" y="852"/>
                  </a:cubicBezTo>
                  <a:cubicBezTo>
                    <a:pt x="3308" y="1244"/>
                    <a:pt x="2916" y="1651"/>
                    <a:pt x="2540" y="2075"/>
                  </a:cubicBezTo>
                  <a:cubicBezTo>
                    <a:pt x="2869" y="1589"/>
                    <a:pt x="3214" y="1103"/>
                    <a:pt x="3559" y="633"/>
                  </a:cubicBezTo>
                  <a:close/>
                  <a:moveTo>
                    <a:pt x="2446" y="2780"/>
                  </a:moveTo>
                  <a:lnTo>
                    <a:pt x="2446" y="2780"/>
                  </a:lnTo>
                  <a:cubicBezTo>
                    <a:pt x="2038" y="3438"/>
                    <a:pt x="1662" y="4128"/>
                    <a:pt x="1317" y="4802"/>
                  </a:cubicBezTo>
                  <a:cubicBezTo>
                    <a:pt x="1302" y="4614"/>
                    <a:pt x="1302" y="4410"/>
                    <a:pt x="1286" y="4206"/>
                  </a:cubicBezTo>
                  <a:cubicBezTo>
                    <a:pt x="1662" y="3720"/>
                    <a:pt x="2038" y="3250"/>
                    <a:pt x="2446" y="2780"/>
                  </a:cubicBezTo>
                  <a:close/>
                  <a:moveTo>
                    <a:pt x="3637" y="3689"/>
                  </a:moveTo>
                  <a:lnTo>
                    <a:pt x="3637" y="3689"/>
                  </a:lnTo>
                  <a:cubicBezTo>
                    <a:pt x="2807" y="4677"/>
                    <a:pt x="2038" y="5711"/>
                    <a:pt x="1333" y="6793"/>
                  </a:cubicBezTo>
                  <a:cubicBezTo>
                    <a:pt x="1333" y="6573"/>
                    <a:pt x="1333" y="6369"/>
                    <a:pt x="1333" y="6150"/>
                  </a:cubicBezTo>
                  <a:cubicBezTo>
                    <a:pt x="2054" y="5304"/>
                    <a:pt x="2822" y="4473"/>
                    <a:pt x="3637" y="3689"/>
                  </a:cubicBezTo>
                  <a:close/>
                  <a:moveTo>
                    <a:pt x="4562" y="4191"/>
                  </a:moveTo>
                  <a:lnTo>
                    <a:pt x="4562" y="4191"/>
                  </a:lnTo>
                  <a:cubicBezTo>
                    <a:pt x="3386" y="5554"/>
                    <a:pt x="2321" y="6996"/>
                    <a:pt x="1317" y="8485"/>
                  </a:cubicBezTo>
                  <a:cubicBezTo>
                    <a:pt x="1333" y="8235"/>
                    <a:pt x="1333" y="7968"/>
                    <a:pt x="1333" y="7702"/>
                  </a:cubicBezTo>
                  <a:cubicBezTo>
                    <a:pt x="2336" y="6463"/>
                    <a:pt x="3371" y="5241"/>
                    <a:pt x="4562" y="4191"/>
                  </a:cubicBezTo>
                  <a:close/>
                  <a:moveTo>
                    <a:pt x="5816" y="742"/>
                  </a:moveTo>
                  <a:cubicBezTo>
                    <a:pt x="6082" y="758"/>
                    <a:pt x="6349" y="774"/>
                    <a:pt x="6600" y="789"/>
                  </a:cubicBezTo>
                  <a:cubicBezTo>
                    <a:pt x="6521" y="2419"/>
                    <a:pt x="6459" y="4034"/>
                    <a:pt x="6396" y="5648"/>
                  </a:cubicBezTo>
                  <a:cubicBezTo>
                    <a:pt x="6365" y="5625"/>
                    <a:pt x="6325" y="5609"/>
                    <a:pt x="6282" y="5609"/>
                  </a:cubicBezTo>
                  <a:cubicBezTo>
                    <a:pt x="6239" y="5609"/>
                    <a:pt x="6192" y="5625"/>
                    <a:pt x="6145" y="5664"/>
                  </a:cubicBezTo>
                  <a:cubicBezTo>
                    <a:pt x="4734" y="6965"/>
                    <a:pt x="3355" y="8329"/>
                    <a:pt x="2070" y="9755"/>
                  </a:cubicBezTo>
                  <a:cubicBezTo>
                    <a:pt x="3277" y="7906"/>
                    <a:pt x="4687" y="6213"/>
                    <a:pt x="6129" y="4520"/>
                  </a:cubicBezTo>
                  <a:cubicBezTo>
                    <a:pt x="6237" y="4388"/>
                    <a:pt x="6126" y="4211"/>
                    <a:pt x="5990" y="4211"/>
                  </a:cubicBezTo>
                  <a:cubicBezTo>
                    <a:pt x="5948" y="4211"/>
                    <a:pt x="5904" y="4228"/>
                    <a:pt x="5863" y="4269"/>
                  </a:cubicBezTo>
                  <a:cubicBezTo>
                    <a:pt x="4593" y="5570"/>
                    <a:pt x="3308" y="6855"/>
                    <a:pt x="2023" y="8141"/>
                  </a:cubicBezTo>
                  <a:cubicBezTo>
                    <a:pt x="3308" y="6275"/>
                    <a:pt x="4719" y="4504"/>
                    <a:pt x="6286" y="2843"/>
                  </a:cubicBezTo>
                  <a:cubicBezTo>
                    <a:pt x="6402" y="2714"/>
                    <a:pt x="6297" y="2512"/>
                    <a:pt x="6151" y="2512"/>
                  </a:cubicBezTo>
                  <a:cubicBezTo>
                    <a:pt x="6119" y="2512"/>
                    <a:pt x="6085" y="2522"/>
                    <a:pt x="6051" y="2545"/>
                  </a:cubicBezTo>
                  <a:cubicBezTo>
                    <a:pt x="4844" y="3329"/>
                    <a:pt x="3825" y="4285"/>
                    <a:pt x="2854" y="5319"/>
                  </a:cubicBezTo>
                  <a:cubicBezTo>
                    <a:pt x="3904" y="3924"/>
                    <a:pt x="5048" y="2608"/>
                    <a:pt x="6302" y="1369"/>
                  </a:cubicBezTo>
                  <a:cubicBezTo>
                    <a:pt x="6450" y="1221"/>
                    <a:pt x="6307" y="1044"/>
                    <a:pt x="6147" y="1044"/>
                  </a:cubicBezTo>
                  <a:cubicBezTo>
                    <a:pt x="6104" y="1044"/>
                    <a:pt x="6060" y="1057"/>
                    <a:pt x="6020" y="1087"/>
                  </a:cubicBezTo>
                  <a:cubicBezTo>
                    <a:pt x="5001" y="1887"/>
                    <a:pt x="4029" y="2733"/>
                    <a:pt x="3120" y="3626"/>
                  </a:cubicBezTo>
                  <a:cubicBezTo>
                    <a:pt x="3951" y="2623"/>
                    <a:pt x="4860" y="1651"/>
                    <a:pt x="5816" y="742"/>
                  </a:cubicBezTo>
                  <a:close/>
                  <a:moveTo>
                    <a:pt x="3371" y="7294"/>
                  </a:moveTo>
                  <a:lnTo>
                    <a:pt x="3371" y="7294"/>
                  </a:lnTo>
                  <a:cubicBezTo>
                    <a:pt x="2634" y="8250"/>
                    <a:pt x="1929" y="9238"/>
                    <a:pt x="1302" y="10272"/>
                  </a:cubicBezTo>
                  <a:cubicBezTo>
                    <a:pt x="1302" y="9975"/>
                    <a:pt x="1302" y="9677"/>
                    <a:pt x="1317" y="9395"/>
                  </a:cubicBezTo>
                  <a:cubicBezTo>
                    <a:pt x="1991" y="8689"/>
                    <a:pt x="2681" y="7984"/>
                    <a:pt x="3371" y="7294"/>
                  </a:cubicBezTo>
                  <a:close/>
                  <a:moveTo>
                    <a:pt x="4499" y="7764"/>
                  </a:moveTo>
                  <a:lnTo>
                    <a:pt x="4499" y="7764"/>
                  </a:lnTo>
                  <a:cubicBezTo>
                    <a:pt x="3434" y="9128"/>
                    <a:pt x="2352" y="10492"/>
                    <a:pt x="1286" y="11855"/>
                  </a:cubicBezTo>
                  <a:cubicBezTo>
                    <a:pt x="1286" y="11667"/>
                    <a:pt x="1286" y="11479"/>
                    <a:pt x="1286" y="11275"/>
                  </a:cubicBezTo>
                  <a:cubicBezTo>
                    <a:pt x="2305" y="10053"/>
                    <a:pt x="3386" y="8893"/>
                    <a:pt x="4499" y="7764"/>
                  </a:cubicBezTo>
                  <a:close/>
                  <a:moveTo>
                    <a:pt x="6380" y="5978"/>
                  </a:moveTo>
                  <a:lnTo>
                    <a:pt x="6380" y="5978"/>
                  </a:lnTo>
                  <a:cubicBezTo>
                    <a:pt x="6333" y="7216"/>
                    <a:pt x="6286" y="8454"/>
                    <a:pt x="6255" y="9692"/>
                  </a:cubicBezTo>
                  <a:cubicBezTo>
                    <a:pt x="6244" y="9584"/>
                    <a:pt x="6150" y="9490"/>
                    <a:pt x="6041" y="9490"/>
                  </a:cubicBezTo>
                  <a:cubicBezTo>
                    <a:pt x="5993" y="9490"/>
                    <a:pt x="5942" y="9508"/>
                    <a:pt x="5894" y="9551"/>
                  </a:cubicBezTo>
                  <a:cubicBezTo>
                    <a:pt x="4813" y="10554"/>
                    <a:pt x="3731" y="11558"/>
                    <a:pt x="2665" y="12545"/>
                  </a:cubicBezTo>
                  <a:cubicBezTo>
                    <a:pt x="3825" y="11103"/>
                    <a:pt x="5001" y="9661"/>
                    <a:pt x="6177" y="8219"/>
                  </a:cubicBezTo>
                  <a:cubicBezTo>
                    <a:pt x="6297" y="8062"/>
                    <a:pt x="6167" y="7859"/>
                    <a:pt x="6016" y="7859"/>
                  </a:cubicBezTo>
                  <a:cubicBezTo>
                    <a:pt x="5970" y="7859"/>
                    <a:pt x="5922" y="7878"/>
                    <a:pt x="5879" y="7921"/>
                  </a:cubicBezTo>
                  <a:cubicBezTo>
                    <a:pt x="4609" y="9128"/>
                    <a:pt x="3324" y="10319"/>
                    <a:pt x="2054" y="11526"/>
                  </a:cubicBezTo>
                  <a:lnTo>
                    <a:pt x="6380" y="5978"/>
                  </a:lnTo>
                  <a:close/>
                  <a:moveTo>
                    <a:pt x="3919" y="10335"/>
                  </a:moveTo>
                  <a:lnTo>
                    <a:pt x="3919" y="10335"/>
                  </a:lnTo>
                  <a:cubicBezTo>
                    <a:pt x="3042" y="11432"/>
                    <a:pt x="2148" y="12529"/>
                    <a:pt x="1270" y="13627"/>
                  </a:cubicBezTo>
                  <a:cubicBezTo>
                    <a:pt x="1270" y="13360"/>
                    <a:pt x="1270" y="13094"/>
                    <a:pt x="1270" y="12827"/>
                  </a:cubicBezTo>
                  <a:lnTo>
                    <a:pt x="3919" y="10335"/>
                  </a:lnTo>
                  <a:close/>
                  <a:moveTo>
                    <a:pt x="6254" y="9737"/>
                  </a:moveTo>
                  <a:lnTo>
                    <a:pt x="6254" y="9737"/>
                  </a:lnTo>
                  <a:cubicBezTo>
                    <a:pt x="6239" y="10234"/>
                    <a:pt x="6223" y="10747"/>
                    <a:pt x="6208" y="11244"/>
                  </a:cubicBezTo>
                  <a:cubicBezTo>
                    <a:pt x="4985" y="12279"/>
                    <a:pt x="3763" y="13297"/>
                    <a:pt x="2540" y="14332"/>
                  </a:cubicBezTo>
                  <a:cubicBezTo>
                    <a:pt x="3763" y="12843"/>
                    <a:pt x="4985" y="11354"/>
                    <a:pt x="6192" y="9849"/>
                  </a:cubicBezTo>
                  <a:cubicBezTo>
                    <a:pt x="6235" y="9821"/>
                    <a:pt x="6252" y="9779"/>
                    <a:pt x="6254" y="9737"/>
                  </a:cubicBezTo>
                  <a:close/>
                  <a:moveTo>
                    <a:pt x="3951" y="11918"/>
                  </a:moveTo>
                  <a:lnTo>
                    <a:pt x="3951" y="11918"/>
                  </a:lnTo>
                  <a:cubicBezTo>
                    <a:pt x="3057" y="13031"/>
                    <a:pt x="2148" y="14128"/>
                    <a:pt x="1255" y="15225"/>
                  </a:cubicBezTo>
                  <a:cubicBezTo>
                    <a:pt x="1255" y="14959"/>
                    <a:pt x="1255" y="14677"/>
                    <a:pt x="1255" y="14410"/>
                  </a:cubicBezTo>
                  <a:cubicBezTo>
                    <a:pt x="2148" y="13580"/>
                    <a:pt x="3057" y="12749"/>
                    <a:pt x="3951" y="11918"/>
                  </a:cubicBezTo>
                  <a:close/>
                  <a:moveTo>
                    <a:pt x="6177" y="11981"/>
                  </a:moveTo>
                  <a:cubicBezTo>
                    <a:pt x="6177" y="12294"/>
                    <a:pt x="6161" y="12608"/>
                    <a:pt x="6161" y="12937"/>
                  </a:cubicBezTo>
                  <a:cubicBezTo>
                    <a:pt x="6106" y="12873"/>
                    <a:pt x="6031" y="12831"/>
                    <a:pt x="5952" y="12831"/>
                  </a:cubicBezTo>
                  <a:cubicBezTo>
                    <a:pt x="5895" y="12831"/>
                    <a:pt x="5837" y="12853"/>
                    <a:pt x="5785" y="12906"/>
                  </a:cubicBezTo>
                  <a:cubicBezTo>
                    <a:pt x="4876" y="13752"/>
                    <a:pt x="3966" y="14614"/>
                    <a:pt x="3042" y="15461"/>
                  </a:cubicBezTo>
                  <a:cubicBezTo>
                    <a:pt x="4045" y="14269"/>
                    <a:pt x="5111" y="13125"/>
                    <a:pt x="6177" y="11981"/>
                  </a:cubicBezTo>
                  <a:close/>
                  <a:moveTo>
                    <a:pt x="3810" y="13846"/>
                  </a:moveTo>
                  <a:cubicBezTo>
                    <a:pt x="2901" y="14849"/>
                    <a:pt x="2023" y="15899"/>
                    <a:pt x="1223" y="17012"/>
                  </a:cubicBezTo>
                  <a:cubicBezTo>
                    <a:pt x="1223" y="16667"/>
                    <a:pt x="1239" y="16338"/>
                    <a:pt x="1239" y="16009"/>
                  </a:cubicBezTo>
                  <a:cubicBezTo>
                    <a:pt x="2101" y="15288"/>
                    <a:pt x="2963" y="14567"/>
                    <a:pt x="3810" y="13846"/>
                  </a:cubicBezTo>
                  <a:close/>
                  <a:moveTo>
                    <a:pt x="6145" y="13235"/>
                  </a:moveTo>
                  <a:cubicBezTo>
                    <a:pt x="6145" y="13653"/>
                    <a:pt x="6129" y="14071"/>
                    <a:pt x="6129" y="14489"/>
                  </a:cubicBezTo>
                  <a:cubicBezTo>
                    <a:pt x="6081" y="14411"/>
                    <a:pt x="5997" y="14358"/>
                    <a:pt x="5906" y="14358"/>
                  </a:cubicBezTo>
                  <a:cubicBezTo>
                    <a:pt x="5850" y="14358"/>
                    <a:pt x="5792" y="14378"/>
                    <a:pt x="5738" y="14426"/>
                  </a:cubicBezTo>
                  <a:cubicBezTo>
                    <a:pt x="4515" y="15649"/>
                    <a:pt x="3277" y="16856"/>
                    <a:pt x="2038" y="18062"/>
                  </a:cubicBezTo>
                  <a:cubicBezTo>
                    <a:pt x="3214" y="16291"/>
                    <a:pt x="4672" y="14755"/>
                    <a:pt x="6145" y="13235"/>
                  </a:cubicBezTo>
                  <a:close/>
                  <a:moveTo>
                    <a:pt x="2321" y="16809"/>
                  </a:moveTo>
                  <a:lnTo>
                    <a:pt x="2321" y="16809"/>
                  </a:lnTo>
                  <a:cubicBezTo>
                    <a:pt x="1913" y="17357"/>
                    <a:pt x="1537" y="17921"/>
                    <a:pt x="1192" y="18501"/>
                  </a:cubicBezTo>
                  <a:cubicBezTo>
                    <a:pt x="1192" y="18501"/>
                    <a:pt x="1192" y="18486"/>
                    <a:pt x="1192" y="18486"/>
                  </a:cubicBezTo>
                  <a:cubicBezTo>
                    <a:pt x="1192" y="18282"/>
                    <a:pt x="1208" y="18078"/>
                    <a:pt x="1208" y="17859"/>
                  </a:cubicBezTo>
                  <a:cubicBezTo>
                    <a:pt x="1584" y="17514"/>
                    <a:pt x="1944" y="17169"/>
                    <a:pt x="2321" y="16809"/>
                  </a:cubicBezTo>
                  <a:close/>
                  <a:moveTo>
                    <a:pt x="1835" y="18940"/>
                  </a:moveTo>
                  <a:lnTo>
                    <a:pt x="1835" y="18940"/>
                  </a:lnTo>
                  <a:cubicBezTo>
                    <a:pt x="1600" y="19238"/>
                    <a:pt x="1396" y="19552"/>
                    <a:pt x="1176" y="19865"/>
                  </a:cubicBezTo>
                  <a:cubicBezTo>
                    <a:pt x="1176" y="19771"/>
                    <a:pt x="1176" y="19677"/>
                    <a:pt x="1176" y="19583"/>
                  </a:cubicBezTo>
                  <a:cubicBezTo>
                    <a:pt x="1396" y="19363"/>
                    <a:pt x="1615" y="19160"/>
                    <a:pt x="1835" y="18940"/>
                  </a:cubicBezTo>
                  <a:close/>
                  <a:moveTo>
                    <a:pt x="2791" y="19238"/>
                  </a:moveTo>
                  <a:cubicBezTo>
                    <a:pt x="2258" y="19943"/>
                    <a:pt x="1756" y="20664"/>
                    <a:pt x="1270" y="21401"/>
                  </a:cubicBezTo>
                  <a:cubicBezTo>
                    <a:pt x="1239" y="21370"/>
                    <a:pt x="1208" y="21338"/>
                    <a:pt x="1161" y="21323"/>
                  </a:cubicBezTo>
                  <a:cubicBezTo>
                    <a:pt x="1161" y="21150"/>
                    <a:pt x="1161" y="20962"/>
                    <a:pt x="1161" y="20790"/>
                  </a:cubicBezTo>
                  <a:cubicBezTo>
                    <a:pt x="1709" y="20273"/>
                    <a:pt x="2242" y="19755"/>
                    <a:pt x="2791" y="19238"/>
                  </a:cubicBezTo>
                  <a:close/>
                  <a:moveTo>
                    <a:pt x="6035" y="21840"/>
                  </a:moveTo>
                  <a:cubicBezTo>
                    <a:pt x="6035" y="22075"/>
                    <a:pt x="6035" y="22310"/>
                    <a:pt x="6035" y="22561"/>
                  </a:cubicBezTo>
                  <a:cubicBezTo>
                    <a:pt x="5998" y="22536"/>
                    <a:pt x="5955" y="22523"/>
                    <a:pt x="5913" y="22523"/>
                  </a:cubicBezTo>
                  <a:cubicBezTo>
                    <a:pt x="5849" y="22523"/>
                    <a:pt x="5785" y="22552"/>
                    <a:pt x="5738" y="22608"/>
                  </a:cubicBezTo>
                  <a:lnTo>
                    <a:pt x="5722" y="22608"/>
                  </a:lnTo>
                  <a:cubicBezTo>
                    <a:pt x="5832" y="22357"/>
                    <a:pt x="5926" y="22091"/>
                    <a:pt x="6035" y="21840"/>
                  </a:cubicBezTo>
                  <a:close/>
                  <a:moveTo>
                    <a:pt x="6114" y="14763"/>
                  </a:moveTo>
                  <a:cubicBezTo>
                    <a:pt x="6082" y="16861"/>
                    <a:pt x="6051" y="18958"/>
                    <a:pt x="6035" y="21041"/>
                  </a:cubicBezTo>
                  <a:cubicBezTo>
                    <a:pt x="6018" y="21038"/>
                    <a:pt x="6000" y="21037"/>
                    <a:pt x="5982" y="21037"/>
                  </a:cubicBezTo>
                  <a:cubicBezTo>
                    <a:pt x="5891" y="21037"/>
                    <a:pt x="5803" y="21072"/>
                    <a:pt x="5738" y="21150"/>
                  </a:cubicBezTo>
                  <a:cubicBezTo>
                    <a:pt x="5330" y="21793"/>
                    <a:pt x="4844" y="22326"/>
                    <a:pt x="4311" y="22827"/>
                  </a:cubicBezTo>
                  <a:cubicBezTo>
                    <a:pt x="4782" y="22091"/>
                    <a:pt x="5252" y="21354"/>
                    <a:pt x="5722" y="20617"/>
                  </a:cubicBezTo>
                  <a:cubicBezTo>
                    <a:pt x="5839" y="20431"/>
                    <a:pt x="5660" y="20218"/>
                    <a:pt x="5478" y="20218"/>
                  </a:cubicBezTo>
                  <a:cubicBezTo>
                    <a:pt x="5415" y="20218"/>
                    <a:pt x="5351" y="20244"/>
                    <a:pt x="5299" y="20304"/>
                  </a:cubicBezTo>
                  <a:cubicBezTo>
                    <a:pt x="4593" y="21119"/>
                    <a:pt x="3841" y="21871"/>
                    <a:pt x="3026" y="22592"/>
                  </a:cubicBezTo>
                  <a:cubicBezTo>
                    <a:pt x="3919" y="21323"/>
                    <a:pt x="4829" y="20069"/>
                    <a:pt x="5785" y="18831"/>
                  </a:cubicBezTo>
                  <a:cubicBezTo>
                    <a:pt x="5941" y="18639"/>
                    <a:pt x="5784" y="18392"/>
                    <a:pt x="5597" y="18392"/>
                  </a:cubicBezTo>
                  <a:cubicBezTo>
                    <a:pt x="5540" y="18392"/>
                    <a:pt x="5479" y="18415"/>
                    <a:pt x="5424" y="18470"/>
                  </a:cubicBezTo>
                  <a:cubicBezTo>
                    <a:pt x="5064" y="18815"/>
                    <a:pt x="4719" y="19175"/>
                    <a:pt x="4374" y="19520"/>
                  </a:cubicBezTo>
                  <a:cubicBezTo>
                    <a:pt x="4844" y="18925"/>
                    <a:pt x="5330" y="18329"/>
                    <a:pt x="5816" y="17718"/>
                  </a:cubicBezTo>
                  <a:cubicBezTo>
                    <a:pt x="5972" y="17538"/>
                    <a:pt x="5816" y="17294"/>
                    <a:pt x="5629" y="17294"/>
                  </a:cubicBezTo>
                  <a:cubicBezTo>
                    <a:pt x="5572" y="17294"/>
                    <a:pt x="5511" y="17317"/>
                    <a:pt x="5455" y="17373"/>
                  </a:cubicBezTo>
                  <a:cubicBezTo>
                    <a:pt x="4609" y="18235"/>
                    <a:pt x="3763" y="19097"/>
                    <a:pt x="2901" y="19943"/>
                  </a:cubicBezTo>
                  <a:cubicBezTo>
                    <a:pt x="3763" y="18768"/>
                    <a:pt x="4672" y="17608"/>
                    <a:pt x="5628" y="16511"/>
                  </a:cubicBezTo>
                  <a:cubicBezTo>
                    <a:pt x="5796" y="16319"/>
                    <a:pt x="5633" y="16072"/>
                    <a:pt x="5442" y="16072"/>
                  </a:cubicBezTo>
                  <a:cubicBezTo>
                    <a:pt x="5384" y="16072"/>
                    <a:pt x="5323" y="16095"/>
                    <a:pt x="5267" y="16150"/>
                  </a:cubicBezTo>
                  <a:lnTo>
                    <a:pt x="2963" y="18345"/>
                  </a:lnTo>
                  <a:cubicBezTo>
                    <a:pt x="3935" y="17106"/>
                    <a:pt x="4985" y="15915"/>
                    <a:pt x="6098" y="14787"/>
                  </a:cubicBezTo>
                  <a:cubicBezTo>
                    <a:pt x="6111" y="14774"/>
                    <a:pt x="6113" y="14771"/>
                    <a:pt x="6114" y="14763"/>
                  </a:cubicBezTo>
                  <a:close/>
                  <a:moveTo>
                    <a:pt x="3261" y="21338"/>
                  </a:moveTo>
                  <a:lnTo>
                    <a:pt x="3261" y="21338"/>
                  </a:lnTo>
                  <a:cubicBezTo>
                    <a:pt x="2697" y="22122"/>
                    <a:pt x="2133" y="22922"/>
                    <a:pt x="1600" y="23721"/>
                  </a:cubicBezTo>
                  <a:cubicBezTo>
                    <a:pt x="1537" y="23721"/>
                    <a:pt x="1490" y="23737"/>
                    <a:pt x="1427" y="23737"/>
                  </a:cubicBezTo>
                  <a:cubicBezTo>
                    <a:pt x="1427" y="23658"/>
                    <a:pt x="1412" y="23564"/>
                    <a:pt x="1396" y="23486"/>
                  </a:cubicBezTo>
                  <a:cubicBezTo>
                    <a:pt x="1506" y="23454"/>
                    <a:pt x="1600" y="23376"/>
                    <a:pt x="1631" y="23266"/>
                  </a:cubicBezTo>
                  <a:cubicBezTo>
                    <a:pt x="1662" y="23125"/>
                    <a:pt x="1694" y="23016"/>
                    <a:pt x="1725" y="22890"/>
                  </a:cubicBezTo>
                  <a:cubicBezTo>
                    <a:pt x="2242" y="22373"/>
                    <a:pt x="2760" y="21856"/>
                    <a:pt x="3261" y="21338"/>
                  </a:cubicBezTo>
                  <a:close/>
                  <a:moveTo>
                    <a:pt x="3825" y="22592"/>
                  </a:moveTo>
                  <a:lnTo>
                    <a:pt x="3825" y="22592"/>
                  </a:lnTo>
                  <a:cubicBezTo>
                    <a:pt x="3559" y="23000"/>
                    <a:pt x="3308" y="23407"/>
                    <a:pt x="3042" y="23815"/>
                  </a:cubicBezTo>
                  <a:cubicBezTo>
                    <a:pt x="3026" y="23815"/>
                    <a:pt x="3026" y="23831"/>
                    <a:pt x="3026" y="23846"/>
                  </a:cubicBezTo>
                  <a:cubicBezTo>
                    <a:pt x="2838" y="23815"/>
                    <a:pt x="2650" y="23784"/>
                    <a:pt x="2446" y="23768"/>
                  </a:cubicBezTo>
                  <a:cubicBezTo>
                    <a:pt x="2916" y="23392"/>
                    <a:pt x="3386" y="23000"/>
                    <a:pt x="3825" y="22592"/>
                  </a:cubicBezTo>
                  <a:close/>
                  <a:moveTo>
                    <a:pt x="5079" y="22812"/>
                  </a:moveTo>
                  <a:lnTo>
                    <a:pt x="4656" y="23846"/>
                  </a:lnTo>
                  <a:cubicBezTo>
                    <a:pt x="4625" y="23940"/>
                    <a:pt x="4656" y="24019"/>
                    <a:pt x="4719" y="24081"/>
                  </a:cubicBezTo>
                  <a:cubicBezTo>
                    <a:pt x="4546" y="24081"/>
                    <a:pt x="4374" y="24066"/>
                    <a:pt x="4186" y="24066"/>
                  </a:cubicBezTo>
                  <a:cubicBezTo>
                    <a:pt x="4029" y="24034"/>
                    <a:pt x="3857" y="24003"/>
                    <a:pt x="3700" y="23972"/>
                  </a:cubicBezTo>
                  <a:cubicBezTo>
                    <a:pt x="4202" y="23627"/>
                    <a:pt x="4656" y="23251"/>
                    <a:pt x="5079" y="22812"/>
                  </a:cubicBezTo>
                  <a:close/>
                  <a:moveTo>
                    <a:pt x="5659" y="23470"/>
                  </a:moveTo>
                  <a:lnTo>
                    <a:pt x="5675" y="24175"/>
                  </a:lnTo>
                  <a:cubicBezTo>
                    <a:pt x="5471" y="24144"/>
                    <a:pt x="5283" y="24128"/>
                    <a:pt x="5095" y="24113"/>
                  </a:cubicBezTo>
                  <a:cubicBezTo>
                    <a:pt x="5095" y="24113"/>
                    <a:pt x="5095" y="24097"/>
                    <a:pt x="5111" y="24097"/>
                  </a:cubicBezTo>
                  <a:cubicBezTo>
                    <a:pt x="5283" y="23893"/>
                    <a:pt x="5471" y="23690"/>
                    <a:pt x="5659" y="23470"/>
                  </a:cubicBezTo>
                  <a:close/>
                  <a:moveTo>
                    <a:pt x="2507" y="1"/>
                  </a:moveTo>
                  <a:cubicBezTo>
                    <a:pt x="2011" y="1"/>
                    <a:pt x="1515" y="16"/>
                    <a:pt x="1020" y="53"/>
                  </a:cubicBezTo>
                  <a:cubicBezTo>
                    <a:pt x="847" y="68"/>
                    <a:pt x="785" y="194"/>
                    <a:pt x="785" y="319"/>
                  </a:cubicBezTo>
                  <a:cubicBezTo>
                    <a:pt x="757" y="313"/>
                    <a:pt x="730" y="310"/>
                    <a:pt x="704" y="310"/>
                  </a:cubicBezTo>
                  <a:cubicBezTo>
                    <a:pt x="138" y="310"/>
                    <a:pt x="95" y="1746"/>
                    <a:pt x="95" y="2106"/>
                  </a:cubicBezTo>
                  <a:cubicBezTo>
                    <a:pt x="95" y="4614"/>
                    <a:pt x="95" y="7122"/>
                    <a:pt x="95" y="9630"/>
                  </a:cubicBezTo>
                  <a:cubicBezTo>
                    <a:pt x="111" y="10868"/>
                    <a:pt x="111" y="12106"/>
                    <a:pt x="111" y="13344"/>
                  </a:cubicBezTo>
                  <a:cubicBezTo>
                    <a:pt x="95" y="13360"/>
                    <a:pt x="95" y="13376"/>
                    <a:pt x="79" y="13376"/>
                  </a:cubicBezTo>
                  <a:cubicBezTo>
                    <a:pt x="1" y="13486"/>
                    <a:pt x="32" y="13611"/>
                    <a:pt x="111" y="13674"/>
                  </a:cubicBezTo>
                  <a:cubicBezTo>
                    <a:pt x="111" y="17263"/>
                    <a:pt x="126" y="20852"/>
                    <a:pt x="111" y="24426"/>
                  </a:cubicBezTo>
                  <a:cubicBezTo>
                    <a:pt x="111" y="24666"/>
                    <a:pt x="294" y="24774"/>
                    <a:pt x="471" y="24774"/>
                  </a:cubicBezTo>
                  <a:cubicBezTo>
                    <a:pt x="514" y="24774"/>
                    <a:pt x="557" y="24768"/>
                    <a:pt x="596" y="24755"/>
                  </a:cubicBezTo>
                  <a:cubicBezTo>
                    <a:pt x="596" y="24928"/>
                    <a:pt x="716" y="25088"/>
                    <a:pt x="918" y="25088"/>
                  </a:cubicBezTo>
                  <a:cubicBezTo>
                    <a:pt x="936" y="25088"/>
                    <a:pt x="954" y="25087"/>
                    <a:pt x="973" y="25085"/>
                  </a:cubicBezTo>
                  <a:cubicBezTo>
                    <a:pt x="2067" y="24922"/>
                    <a:pt x="3133" y="24801"/>
                    <a:pt x="4211" y="24801"/>
                  </a:cubicBezTo>
                  <a:cubicBezTo>
                    <a:pt x="4276" y="24801"/>
                    <a:pt x="4341" y="24802"/>
                    <a:pt x="4405" y="24802"/>
                  </a:cubicBezTo>
                  <a:cubicBezTo>
                    <a:pt x="4751" y="24862"/>
                    <a:pt x="5097" y="24913"/>
                    <a:pt x="5443" y="24913"/>
                  </a:cubicBezTo>
                  <a:cubicBezTo>
                    <a:pt x="5552" y="24913"/>
                    <a:pt x="5660" y="24908"/>
                    <a:pt x="5769" y="24896"/>
                  </a:cubicBezTo>
                  <a:cubicBezTo>
                    <a:pt x="5957" y="24896"/>
                    <a:pt x="6067" y="24787"/>
                    <a:pt x="6098" y="24646"/>
                  </a:cubicBezTo>
                  <a:cubicBezTo>
                    <a:pt x="6172" y="24738"/>
                    <a:pt x="6288" y="24784"/>
                    <a:pt x="6403" y="24784"/>
                  </a:cubicBezTo>
                  <a:cubicBezTo>
                    <a:pt x="6582" y="24784"/>
                    <a:pt x="6756" y="24671"/>
                    <a:pt x="6756" y="24442"/>
                  </a:cubicBezTo>
                  <a:cubicBezTo>
                    <a:pt x="6709" y="16464"/>
                    <a:pt x="6851" y="8485"/>
                    <a:pt x="7227" y="507"/>
                  </a:cubicBezTo>
                  <a:cubicBezTo>
                    <a:pt x="7227" y="335"/>
                    <a:pt x="7086" y="225"/>
                    <a:pt x="6929" y="209"/>
                  </a:cubicBezTo>
                  <a:cubicBezTo>
                    <a:pt x="5832" y="115"/>
                    <a:pt x="4750" y="53"/>
                    <a:pt x="3653" y="21"/>
                  </a:cubicBezTo>
                  <a:cubicBezTo>
                    <a:pt x="3637" y="13"/>
                    <a:pt x="3622" y="10"/>
                    <a:pt x="3606" y="10"/>
                  </a:cubicBezTo>
                  <a:cubicBezTo>
                    <a:pt x="3590" y="10"/>
                    <a:pt x="3575" y="13"/>
                    <a:pt x="3559" y="21"/>
                  </a:cubicBezTo>
                  <a:cubicBezTo>
                    <a:pt x="3208" y="8"/>
                    <a:pt x="2858" y="1"/>
                    <a:pt x="2507"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3707125" y="4378425"/>
              <a:ext cx="209275" cy="544400"/>
            </a:xfrm>
            <a:custGeom>
              <a:avLst/>
              <a:gdLst/>
              <a:ahLst/>
              <a:cxnLst/>
              <a:rect l="l" t="t" r="r" b="b"/>
              <a:pathLst>
                <a:path w="8371" h="21776" extrusionOk="0">
                  <a:moveTo>
                    <a:pt x="1615" y="1241"/>
                  </a:moveTo>
                  <a:lnTo>
                    <a:pt x="1615" y="1241"/>
                  </a:lnTo>
                  <a:cubicBezTo>
                    <a:pt x="1505" y="1429"/>
                    <a:pt x="1380" y="1602"/>
                    <a:pt x="1254" y="1790"/>
                  </a:cubicBezTo>
                  <a:cubicBezTo>
                    <a:pt x="1239" y="1664"/>
                    <a:pt x="1223" y="1539"/>
                    <a:pt x="1207" y="1414"/>
                  </a:cubicBezTo>
                  <a:cubicBezTo>
                    <a:pt x="1348" y="1382"/>
                    <a:pt x="1490" y="1335"/>
                    <a:pt x="1615" y="1241"/>
                  </a:cubicBezTo>
                  <a:close/>
                  <a:moveTo>
                    <a:pt x="6897" y="1586"/>
                  </a:moveTo>
                  <a:cubicBezTo>
                    <a:pt x="6913" y="1586"/>
                    <a:pt x="6913" y="1586"/>
                    <a:pt x="6913" y="1602"/>
                  </a:cubicBezTo>
                  <a:cubicBezTo>
                    <a:pt x="6991" y="1696"/>
                    <a:pt x="7023" y="1899"/>
                    <a:pt x="7023" y="2135"/>
                  </a:cubicBezTo>
                  <a:cubicBezTo>
                    <a:pt x="7014" y="2130"/>
                    <a:pt x="7005" y="2128"/>
                    <a:pt x="6994" y="2128"/>
                  </a:cubicBezTo>
                  <a:cubicBezTo>
                    <a:pt x="6966" y="2128"/>
                    <a:pt x="6932" y="2143"/>
                    <a:pt x="6897" y="2166"/>
                  </a:cubicBezTo>
                  <a:cubicBezTo>
                    <a:pt x="6161" y="2683"/>
                    <a:pt x="5408" y="3216"/>
                    <a:pt x="4656" y="3749"/>
                  </a:cubicBezTo>
                  <a:cubicBezTo>
                    <a:pt x="5298" y="3138"/>
                    <a:pt x="5941" y="2526"/>
                    <a:pt x="6584" y="1915"/>
                  </a:cubicBezTo>
                  <a:cubicBezTo>
                    <a:pt x="6599" y="1899"/>
                    <a:pt x="6615" y="1884"/>
                    <a:pt x="6615" y="1852"/>
                  </a:cubicBezTo>
                  <a:lnTo>
                    <a:pt x="6787" y="1852"/>
                  </a:lnTo>
                  <a:cubicBezTo>
                    <a:pt x="6897" y="1821"/>
                    <a:pt x="6960" y="1680"/>
                    <a:pt x="6897" y="1586"/>
                  </a:cubicBezTo>
                  <a:close/>
                  <a:moveTo>
                    <a:pt x="1928" y="3153"/>
                  </a:moveTo>
                  <a:cubicBezTo>
                    <a:pt x="1944" y="3216"/>
                    <a:pt x="1944" y="3263"/>
                    <a:pt x="1944" y="3326"/>
                  </a:cubicBezTo>
                  <a:lnTo>
                    <a:pt x="1427" y="3827"/>
                  </a:lnTo>
                  <a:cubicBezTo>
                    <a:pt x="1427" y="3702"/>
                    <a:pt x="1427" y="3577"/>
                    <a:pt x="1411" y="3436"/>
                  </a:cubicBezTo>
                  <a:cubicBezTo>
                    <a:pt x="1584" y="3342"/>
                    <a:pt x="1756" y="3247"/>
                    <a:pt x="1928" y="3153"/>
                  </a:cubicBezTo>
                  <a:close/>
                  <a:moveTo>
                    <a:pt x="2320" y="912"/>
                  </a:moveTo>
                  <a:cubicBezTo>
                    <a:pt x="2759" y="928"/>
                    <a:pt x="3182" y="943"/>
                    <a:pt x="3621" y="990"/>
                  </a:cubicBezTo>
                  <a:cubicBezTo>
                    <a:pt x="3700" y="1006"/>
                    <a:pt x="3794" y="1037"/>
                    <a:pt x="3888" y="1069"/>
                  </a:cubicBezTo>
                  <a:cubicBezTo>
                    <a:pt x="4452" y="1257"/>
                    <a:pt x="5204" y="1633"/>
                    <a:pt x="5910" y="1790"/>
                  </a:cubicBezTo>
                  <a:cubicBezTo>
                    <a:pt x="4530" y="2589"/>
                    <a:pt x="3590" y="4047"/>
                    <a:pt x="2258" y="4878"/>
                  </a:cubicBezTo>
                  <a:cubicBezTo>
                    <a:pt x="2258" y="4815"/>
                    <a:pt x="2258" y="4752"/>
                    <a:pt x="2258" y="4690"/>
                  </a:cubicBezTo>
                  <a:cubicBezTo>
                    <a:pt x="3167" y="3749"/>
                    <a:pt x="4091" y="2856"/>
                    <a:pt x="5079" y="2009"/>
                  </a:cubicBezTo>
                  <a:cubicBezTo>
                    <a:pt x="5221" y="1880"/>
                    <a:pt x="5086" y="1644"/>
                    <a:pt x="4929" y="1644"/>
                  </a:cubicBezTo>
                  <a:cubicBezTo>
                    <a:pt x="4896" y="1644"/>
                    <a:pt x="4861" y="1655"/>
                    <a:pt x="4828" y="1680"/>
                  </a:cubicBezTo>
                  <a:cubicBezTo>
                    <a:pt x="4013" y="2260"/>
                    <a:pt x="3214" y="2840"/>
                    <a:pt x="2414" y="3420"/>
                  </a:cubicBezTo>
                  <a:cubicBezTo>
                    <a:pt x="2994" y="2856"/>
                    <a:pt x="3590" y="2276"/>
                    <a:pt x="4186" y="1696"/>
                  </a:cubicBezTo>
                  <a:cubicBezTo>
                    <a:pt x="4301" y="1581"/>
                    <a:pt x="4186" y="1361"/>
                    <a:pt x="4046" y="1361"/>
                  </a:cubicBezTo>
                  <a:cubicBezTo>
                    <a:pt x="4015" y="1361"/>
                    <a:pt x="3982" y="1372"/>
                    <a:pt x="3950" y="1398"/>
                  </a:cubicBezTo>
                  <a:cubicBezTo>
                    <a:pt x="3370" y="1821"/>
                    <a:pt x="2759" y="2213"/>
                    <a:pt x="2148" y="2573"/>
                  </a:cubicBezTo>
                  <a:cubicBezTo>
                    <a:pt x="2132" y="2511"/>
                    <a:pt x="2132" y="2448"/>
                    <a:pt x="2148" y="2385"/>
                  </a:cubicBezTo>
                  <a:cubicBezTo>
                    <a:pt x="2477" y="2056"/>
                    <a:pt x="2806" y="1727"/>
                    <a:pt x="3151" y="1398"/>
                  </a:cubicBezTo>
                  <a:cubicBezTo>
                    <a:pt x="3281" y="1268"/>
                    <a:pt x="3163" y="1073"/>
                    <a:pt x="3012" y="1073"/>
                  </a:cubicBezTo>
                  <a:cubicBezTo>
                    <a:pt x="2981" y="1073"/>
                    <a:pt x="2948" y="1081"/>
                    <a:pt x="2916" y="1100"/>
                  </a:cubicBezTo>
                  <a:cubicBezTo>
                    <a:pt x="2524" y="1320"/>
                    <a:pt x="2148" y="1539"/>
                    <a:pt x="1756" y="1758"/>
                  </a:cubicBezTo>
                  <a:cubicBezTo>
                    <a:pt x="1944" y="1476"/>
                    <a:pt x="2132" y="1194"/>
                    <a:pt x="2320" y="912"/>
                  </a:cubicBezTo>
                  <a:close/>
                  <a:moveTo>
                    <a:pt x="1975" y="4235"/>
                  </a:moveTo>
                  <a:cubicBezTo>
                    <a:pt x="1975" y="4282"/>
                    <a:pt x="1975" y="4313"/>
                    <a:pt x="1975" y="4345"/>
                  </a:cubicBezTo>
                  <a:cubicBezTo>
                    <a:pt x="1803" y="4533"/>
                    <a:pt x="1631" y="4705"/>
                    <a:pt x="1458" y="4893"/>
                  </a:cubicBezTo>
                  <a:cubicBezTo>
                    <a:pt x="1458" y="4799"/>
                    <a:pt x="1458" y="4705"/>
                    <a:pt x="1458" y="4611"/>
                  </a:cubicBezTo>
                  <a:cubicBezTo>
                    <a:pt x="1631" y="4486"/>
                    <a:pt x="1803" y="4360"/>
                    <a:pt x="1975" y="4235"/>
                  </a:cubicBezTo>
                  <a:close/>
                  <a:moveTo>
                    <a:pt x="7038" y="2652"/>
                  </a:moveTo>
                  <a:cubicBezTo>
                    <a:pt x="7023" y="2840"/>
                    <a:pt x="7023" y="3012"/>
                    <a:pt x="7007" y="3153"/>
                  </a:cubicBezTo>
                  <a:cubicBezTo>
                    <a:pt x="5925" y="4094"/>
                    <a:pt x="4844" y="5019"/>
                    <a:pt x="3700" y="5881"/>
                  </a:cubicBezTo>
                  <a:cubicBezTo>
                    <a:pt x="4813" y="4799"/>
                    <a:pt x="5910" y="3733"/>
                    <a:pt x="7038" y="2652"/>
                  </a:cubicBezTo>
                  <a:close/>
                  <a:moveTo>
                    <a:pt x="4703" y="4266"/>
                  </a:moveTo>
                  <a:lnTo>
                    <a:pt x="4703" y="4266"/>
                  </a:lnTo>
                  <a:cubicBezTo>
                    <a:pt x="3903" y="5034"/>
                    <a:pt x="3120" y="5802"/>
                    <a:pt x="2320" y="6570"/>
                  </a:cubicBezTo>
                  <a:lnTo>
                    <a:pt x="2305" y="5928"/>
                  </a:lnTo>
                  <a:cubicBezTo>
                    <a:pt x="2336" y="5928"/>
                    <a:pt x="2367" y="5928"/>
                    <a:pt x="2399" y="5896"/>
                  </a:cubicBezTo>
                  <a:cubicBezTo>
                    <a:pt x="3167" y="5348"/>
                    <a:pt x="3935" y="4815"/>
                    <a:pt x="4703" y="4266"/>
                  </a:cubicBezTo>
                  <a:close/>
                  <a:moveTo>
                    <a:pt x="2007" y="5505"/>
                  </a:moveTo>
                  <a:cubicBezTo>
                    <a:pt x="2007" y="5943"/>
                    <a:pt x="2022" y="6398"/>
                    <a:pt x="2038" y="6837"/>
                  </a:cubicBezTo>
                  <a:cubicBezTo>
                    <a:pt x="1850" y="7025"/>
                    <a:pt x="1662" y="7197"/>
                    <a:pt x="1474" y="7370"/>
                  </a:cubicBezTo>
                  <a:cubicBezTo>
                    <a:pt x="1474" y="6821"/>
                    <a:pt x="1474" y="6273"/>
                    <a:pt x="1474" y="5708"/>
                  </a:cubicBezTo>
                  <a:cubicBezTo>
                    <a:pt x="1662" y="5646"/>
                    <a:pt x="1834" y="5583"/>
                    <a:pt x="2007" y="5505"/>
                  </a:cubicBezTo>
                  <a:close/>
                  <a:moveTo>
                    <a:pt x="2038" y="7574"/>
                  </a:moveTo>
                  <a:cubicBezTo>
                    <a:pt x="2054" y="7636"/>
                    <a:pt x="2054" y="7683"/>
                    <a:pt x="2054" y="7730"/>
                  </a:cubicBezTo>
                  <a:cubicBezTo>
                    <a:pt x="1850" y="7934"/>
                    <a:pt x="1662" y="8138"/>
                    <a:pt x="1490" y="8357"/>
                  </a:cubicBezTo>
                  <a:cubicBezTo>
                    <a:pt x="1490" y="8154"/>
                    <a:pt x="1490" y="7965"/>
                    <a:pt x="1474" y="7762"/>
                  </a:cubicBezTo>
                  <a:lnTo>
                    <a:pt x="1474" y="7762"/>
                  </a:lnTo>
                  <a:cubicBezTo>
                    <a:pt x="1519" y="7789"/>
                    <a:pt x="1570" y="7806"/>
                    <a:pt x="1620" y="7806"/>
                  </a:cubicBezTo>
                  <a:cubicBezTo>
                    <a:pt x="1656" y="7806"/>
                    <a:pt x="1692" y="7797"/>
                    <a:pt x="1725" y="7777"/>
                  </a:cubicBezTo>
                  <a:cubicBezTo>
                    <a:pt x="1834" y="7715"/>
                    <a:pt x="1944" y="7636"/>
                    <a:pt x="2038" y="7574"/>
                  </a:cubicBezTo>
                  <a:close/>
                  <a:moveTo>
                    <a:pt x="7023" y="3718"/>
                  </a:moveTo>
                  <a:cubicBezTo>
                    <a:pt x="7038" y="4063"/>
                    <a:pt x="7054" y="4407"/>
                    <a:pt x="7070" y="4752"/>
                  </a:cubicBezTo>
                  <a:cubicBezTo>
                    <a:pt x="7070" y="4784"/>
                    <a:pt x="7085" y="4831"/>
                    <a:pt x="7085" y="4862"/>
                  </a:cubicBezTo>
                  <a:cubicBezTo>
                    <a:pt x="7041" y="4818"/>
                    <a:pt x="6986" y="4788"/>
                    <a:pt x="6931" y="4788"/>
                  </a:cubicBezTo>
                  <a:cubicBezTo>
                    <a:pt x="6888" y="4788"/>
                    <a:pt x="6844" y="4805"/>
                    <a:pt x="6803" y="4846"/>
                  </a:cubicBezTo>
                  <a:cubicBezTo>
                    <a:pt x="5502" y="6257"/>
                    <a:pt x="3997" y="7448"/>
                    <a:pt x="2383" y="8498"/>
                  </a:cubicBezTo>
                  <a:cubicBezTo>
                    <a:pt x="2383" y="8342"/>
                    <a:pt x="2383" y="8185"/>
                    <a:pt x="2367" y="8044"/>
                  </a:cubicBezTo>
                  <a:cubicBezTo>
                    <a:pt x="2869" y="7527"/>
                    <a:pt x="3402" y="7041"/>
                    <a:pt x="3935" y="6555"/>
                  </a:cubicBezTo>
                  <a:cubicBezTo>
                    <a:pt x="4954" y="5614"/>
                    <a:pt x="5988" y="4674"/>
                    <a:pt x="7023" y="3718"/>
                  </a:cubicBezTo>
                  <a:close/>
                  <a:moveTo>
                    <a:pt x="2054" y="8373"/>
                  </a:moveTo>
                  <a:cubicBezTo>
                    <a:pt x="2054" y="8483"/>
                    <a:pt x="2054" y="8592"/>
                    <a:pt x="2054" y="8702"/>
                  </a:cubicBezTo>
                  <a:cubicBezTo>
                    <a:pt x="1881" y="8812"/>
                    <a:pt x="1709" y="8922"/>
                    <a:pt x="1537" y="9031"/>
                  </a:cubicBezTo>
                  <a:cubicBezTo>
                    <a:pt x="1693" y="8796"/>
                    <a:pt x="1866" y="8577"/>
                    <a:pt x="2054" y="8373"/>
                  </a:cubicBezTo>
                  <a:close/>
                  <a:moveTo>
                    <a:pt x="7085" y="5081"/>
                  </a:moveTo>
                  <a:cubicBezTo>
                    <a:pt x="7101" y="5426"/>
                    <a:pt x="7117" y="5787"/>
                    <a:pt x="7132" y="6147"/>
                  </a:cubicBezTo>
                  <a:cubicBezTo>
                    <a:pt x="7117" y="6147"/>
                    <a:pt x="7101" y="6163"/>
                    <a:pt x="7070" y="6179"/>
                  </a:cubicBezTo>
                  <a:cubicBezTo>
                    <a:pt x="5972" y="7056"/>
                    <a:pt x="4875" y="7950"/>
                    <a:pt x="3747" y="8796"/>
                  </a:cubicBezTo>
                  <a:cubicBezTo>
                    <a:pt x="3323" y="9125"/>
                    <a:pt x="2900" y="9455"/>
                    <a:pt x="2446" y="9752"/>
                  </a:cubicBezTo>
                  <a:cubicBezTo>
                    <a:pt x="2446" y="9611"/>
                    <a:pt x="2446" y="9470"/>
                    <a:pt x="2430" y="9329"/>
                  </a:cubicBezTo>
                  <a:cubicBezTo>
                    <a:pt x="4029" y="7965"/>
                    <a:pt x="5941" y="6900"/>
                    <a:pt x="7085" y="5081"/>
                  </a:cubicBezTo>
                  <a:close/>
                  <a:moveTo>
                    <a:pt x="2070" y="9658"/>
                  </a:moveTo>
                  <a:cubicBezTo>
                    <a:pt x="2070" y="9768"/>
                    <a:pt x="2070" y="9878"/>
                    <a:pt x="2070" y="9987"/>
                  </a:cubicBezTo>
                  <a:cubicBezTo>
                    <a:pt x="1913" y="10081"/>
                    <a:pt x="1756" y="10176"/>
                    <a:pt x="1584" y="10254"/>
                  </a:cubicBezTo>
                  <a:cubicBezTo>
                    <a:pt x="1584" y="10223"/>
                    <a:pt x="1568" y="10176"/>
                    <a:pt x="1568" y="10144"/>
                  </a:cubicBezTo>
                  <a:cubicBezTo>
                    <a:pt x="1725" y="9972"/>
                    <a:pt x="1897" y="9815"/>
                    <a:pt x="2070" y="9658"/>
                  </a:cubicBezTo>
                  <a:close/>
                  <a:moveTo>
                    <a:pt x="4640" y="8514"/>
                  </a:moveTo>
                  <a:lnTo>
                    <a:pt x="4640" y="8514"/>
                  </a:lnTo>
                  <a:cubicBezTo>
                    <a:pt x="3919" y="9204"/>
                    <a:pt x="3198" y="9893"/>
                    <a:pt x="2493" y="10583"/>
                  </a:cubicBezTo>
                  <a:cubicBezTo>
                    <a:pt x="2477" y="10473"/>
                    <a:pt x="2477" y="10364"/>
                    <a:pt x="2477" y="10254"/>
                  </a:cubicBezTo>
                  <a:cubicBezTo>
                    <a:pt x="2869" y="9972"/>
                    <a:pt x="3229" y="9658"/>
                    <a:pt x="3606" y="9345"/>
                  </a:cubicBezTo>
                  <a:cubicBezTo>
                    <a:pt x="3950" y="9063"/>
                    <a:pt x="4295" y="8796"/>
                    <a:pt x="4640" y="8514"/>
                  </a:cubicBezTo>
                  <a:close/>
                  <a:moveTo>
                    <a:pt x="7164" y="6555"/>
                  </a:moveTo>
                  <a:cubicBezTo>
                    <a:pt x="7179" y="6994"/>
                    <a:pt x="7195" y="7448"/>
                    <a:pt x="7226" y="7887"/>
                  </a:cubicBezTo>
                  <a:cubicBezTo>
                    <a:pt x="7187" y="7864"/>
                    <a:pt x="7140" y="7848"/>
                    <a:pt x="7091" y="7848"/>
                  </a:cubicBezTo>
                  <a:cubicBezTo>
                    <a:pt x="7042" y="7848"/>
                    <a:pt x="6991" y="7864"/>
                    <a:pt x="6944" y="7903"/>
                  </a:cubicBezTo>
                  <a:cubicBezTo>
                    <a:pt x="5565" y="9141"/>
                    <a:pt x="4139" y="10364"/>
                    <a:pt x="2508" y="11257"/>
                  </a:cubicBezTo>
                  <a:cubicBezTo>
                    <a:pt x="2508" y="11210"/>
                    <a:pt x="2508" y="11179"/>
                    <a:pt x="2508" y="11132"/>
                  </a:cubicBezTo>
                  <a:cubicBezTo>
                    <a:pt x="4060" y="9611"/>
                    <a:pt x="5612" y="8075"/>
                    <a:pt x="7164" y="6555"/>
                  </a:cubicBezTo>
                  <a:close/>
                  <a:moveTo>
                    <a:pt x="2085" y="10505"/>
                  </a:moveTo>
                  <a:cubicBezTo>
                    <a:pt x="2085" y="10661"/>
                    <a:pt x="2101" y="10802"/>
                    <a:pt x="2101" y="10944"/>
                  </a:cubicBezTo>
                  <a:cubicBezTo>
                    <a:pt x="1944" y="11100"/>
                    <a:pt x="1787" y="11241"/>
                    <a:pt x="1646" y="11398"/>
                  </a:cubicBezTo>
                  <a:cubicBezTo>
                    <a:pt x="1631" y="11179"/>
                    <a:pt x="1615" y="10975"/>
                    <a:pt x="1599" y="10771"/>
                  </a:cubicBezTo>
                  <a:cubicBezTo>
                    <a:pt x="1772" y="10693"/>
                    <a:pt x="1928" y="10599"/>
                    <a:pt x="2085" y="10505"/>
                  </a:cubicBezTo>
                  <a:close/>
                  <a:moveTo>
                    <a:pt x="3120" y="11429"/>
                  </a:moveTo>
                  <a:lnTo>
                    <a:pt x="3120" y="11429"/>
                  </a:lnTo>
                  <a:cubicBezTo>
                    <a:pt x="2916" y="11633"/>
                    <a:pt x="2712" y="11837"/>
                    <a:pt x="2524" y="12041"/>
                  </a:cubicBezTo>
                  <a:cubicBezTo>
                    <a:pt x="2524" y="11947"/>
                    <a:pt x="2524" y="11853"/>
                    <a:pt x="2508" y="11759"/>
                  </a:cubicBezTo>
                  <a:cubicBezTo>
                    <a:pt x="2712" y="11649"/>
                    <a:pt x="2916" y="11539"/>
                    <a:pt x="3120" y="11429"/>
                  </a:cubicBezTo>
                  <a:close/>
                  <a:moveTo>
                    <a:pt x="2148" y="11931"/>
                  </a:moveTo>
                  <a:cubicBezTo>
                    <a:pt x="2164" y="12072"/>
                    <a:pt x="2179" y="12229"/>
                    <a:pt x="2179" y="12386"/>
                  </a:cubicBezTo>
                  <a:cubicBezTo>
                    <a:pt x="2022" y="12542"/>
                    <a:pt x="1850" y="12715"/>
                    <a:pt x="1693" y="12887"/>
                  </a:cubicBezTo>
                  <a:cubicBezTo>
                    <a:pt x="1693" y="12636"/>
                    <a:pt x="1678" y="12401"/>
                    <a:pt x="1678" y="12150"/>
                  </a:cubicBezTo>
                  <a:cubicBezTo>
                    <a:pt x="1834" y="12088"/>
                    <a:pt x="1991" y="12009"/>
                    <a:pt x="2148" y="11931"/>
                  </a:cubicBezTo>
                  <a:close/>
                  <a:moveTo>
                    <a:pt x="7242" y="8232"/>
                  </a:moveTo>
                  <a:cubicBezTo>
                    <a:pt x="7273" y="9031"/>
                    <a:pt x="7289" y="9846"/>
                    <a:pt x="7320" y="10646"/>
                  </a:cubicBezTo>
                  <a:cubicBezTo>
                    <a:pt x="5784" y="11931"/>
                    <a:pt x="4201" y="13154"/>
                    <a:pt x="2587" y="14329"/>
                  </a:cubicBezTo>
                  <a:cubicBezTo>
                    <a:pt x="3794" y="12464"/>
                    <a:pt x="6145" y="11476"/>
                    <a:pt x="7211" y="9455"/>
                  </a:cubicBezTo>
                  <a:cubicBezTo>
                    <a:pt x="7293" y="9301"/>
                    <a:pt x="7154" y="9122"/>
                    <a:pt x="7007" y="9122"/>
                  </a:cubicBezTo>
                  <a:cubicBezTo>
                    <a:pt x="6958" y="9122"/>
                    <a:pt x="6909" y="9141"/>
                    <a:pt x="6866" y="9188"/>
                  </a:cubicBezTo>
                  <a:cubicBezTo>
                    <a:pt x="5643" y="10536"/>
                    <a:pt x="4233" y="11649"/>
                    <a:pt x="2681" y="12542"/>
                  </a:cubicBezTo>
                  <a:cubicBezTo>
                    <a:pt x="4123" y="11022"/>
                    <a:pt x="5675" y="9611"/>
                    <a:pt x="7242" y="8232"/>
                  </a:cubicBezTo>
                  <a:close/>
                  <a:moveTo>
                    <a:pt x="3512" y="12605"/>
                  </a:moveTo>
                  <a:lnTo>
                    <a:pt x="3512" y="12605"/>
                  </a:lnTo>
                  <a:cubicBezTo>
                    <a:pt x="2729" y="13294"/>
                    <a:pt x="2025" y="14060"/>
                    <a:pt x="1617" y="15077"/>
                  </a:cubicBezTo>
                  <a:lnTo>
                    <a:pt x="1617" y="15077"/>
                  </a:lnTo>
                  <a:cubicBezTo>
                    <a:pt x="1663" y="14597"/>
                    <a:pt x="1693" y="14103"/>
                    <a:pt x="1693" y="13608"/>
                  </a:cubicBezTo>
                  <a:cubicBezTo>
                    <a:pt x="1897" y="13514"/>
                    <a:pt x="2085" y="13404"/>
                    <a:pt x="2289" y="13310"/>
                  </a:cubicBezTo>
                  <a:cubicBezTo>
                    <a:pt x="2289" y="13310"/>
                    <a:pt x="2289" y="13310"/>
                    <a:pt x="2289" y="13326"/>
                  </a:cubicBezTo>
                  <a:cubicBezTo>
                    <a:pt x="2297" y="13389"/>
                    <a:pt x="2344" y="13420"/>
                    <a:pt x="2389" y="13420"/>
                  </a:cubicBezTo>
                  <a:cubicBezTo>
                    <a:pt x="2434" y="13420"/>
                    <a:pt x="2477" y="13389"/>
                    <a:pt x="2477" y="13326"/>
                  </a:cubicBezTo>
                  <a:cubicBezTo>
                    <a:pt x="2493" y="13279"/>
                    <a:pt x="2493" y="13248"/>
                    <a:pt x="2493" y="13201"/>
                  </a:cubicBezTo>
                  <a:cubicBezTo>
                    <a:pt x="2838" y="13013"/>
                    <a:pt x="3182" y="12809"/>
                    <a:pt x="3512" y="12605"/>
                  </a:cubicBezTo>
                  <a:close/>
                  <a:moveTo>
                    <a:pt x="2399" y="15097"/>
                  </a:moveTo>
                  <a:lnTo>
                    <a:pt x="2399" y="15097"/>
                  </a:lnTo>
                  <a:cubicBezTo>
                    <a:pt x="2070" y="15379"/>
                    <a:pt x="1725" y="15709"/>
                    <a:pt x="1552" y="16038"/>
                  </a:cubicBezTo>
                  <a:cubicBezTo>
                    <a:pt x="1552" y="15912"/>
                    <a:pt x="1537" y="15803"/>
                    <a:pt x="1537" y="15677"/>
                  </a:cubicBezTo>
                  <a:cubicBezTo>
                    <a:pt x="1552" y="15662"/>
                    <a:pt x="1552" y="15646"/>
                    <a:pt x="1568" y="15630"/>
                  </a:cubicBezTo>
                  <a:cubicBezTo>
                    <a:pt x="1584" y="15489"/>
                    <a:pt x="1599" y="15332"/>
                    <a:pt x="1599" y="15176"/>
                  </a:cubicBezTo>
                  <a:cubicBezTo>
                    <a:pt x="1623" y="15306"/>
                    <a:pt x="1754" y="15418"/>
                    <a:pt x="1884" y="15418"/>
                  </a:cubicBezTo>
                  <a:cubicBezTo>
                    <a:pt x="1926" y="15418"/>
                    <a:pt x="1968" y="15406"/>
                    <a:pt x="2007" y="15379"/>
                  </a:cubicBezTo>
                  <a:cubicBezTo>
                    <a:pt x="2132" y="15285"/>
                    <a:pt x="2273" y="15191"/>
                    <a:pt x="2399" y="15097"/>
                  </a:cubicBezTo>
                  <a:close/>
                  <a:moveTo>
                    <a:pt x="7352" y="11257"/>
                  </a:moveTo>
                  <a:cubicBezTo>
                    <a:pt x="7367" y="11665"/>
                    <a:pt x="7383" y="12072"/>
                    <a:pt x="7383" y="12480"/>
                  </a:cubicBezTo>
                  <a:cubicBezTo>
                    <a:pt x="7333" y="12410"/>
                    <a:pt x="7245" y="12353"/>
                    <a:pt x="7152" y="12353"/>
                  </a:cubicBezTo>
                  <a:cubicBezTo>
                    <a:pt x="7098" y="12353"/>
                    <a:pt x="7043" y="12371"/>
                    <a:pt x="6991" y="12417"/>
                  </a:cubicBezTo>
                  <a:cubicBezTo>
                    <a:pt x="5408" y="13655"/>
                    <a:pt x="3825" y="14909"/>
                    <a:pt x="2226" y="16163"/>
                  </a:cubicBezTo>
                  <a:cubicBezTo>
                    <a:pt x="3026" y="14972"/>
                    <a:pt x="6208" y="12245"/>
                    <a:pt x="7352" y="11257"/>
                  </a:cubicBezTo>
                  <a:close/>
                  <a:moveTo>
                    <a:pt x="7399" y="12699"/>
                  </a:moveTo>
                  <a:cubicBezTo>
                    <a:pt x="7461" y="14658"/>
                    <a:pt x="7524" y="16633"/>
                    <a:pt x="7556" y="18593"/>
                  </a:cubicBezTo>
                  <a:cubicBezTo>
                    <a:pt x="7540" y="18608"/>
                    <a:pt x="7508" y="18608"/>
                    <a:pt x="7493" y="18640"/>
                  </a:cubicBezTo>
                  <a:cubicBezTo>
                    <a:pt x="7399" y="18718"/>
                    <a:pt x="7320" y="18796"/>
                    <a:pt x="7242" y="18875"/>
                  </a:cubicBezTo>
                  <a:cubicBezTo>
                    <a:pt x="7211" y="18765"/>
                    <a:pt x="7164" y="18671"/>
                    <a:pt x="7117" y="18561"/>
                  </a:cubicBezTo>
                  <a:cubicBezTo>
                    <a:pt x="7065" y="18466"/>
                    <a:pt x="6983" y="18426"/>
                    <a:pt x="6899" y="18426"/>
                  </a:cubicBezTo>
                  <a:cubicBezTo>
                    <a:pt x="6803" y="18426"/>
                    <a:pt x="6705" y="18478"/>
                    <a:pt x="6646" y="18561"/>
                  </a:cubicBezTo>
                  <a:cubicBezTo>
                    <a:pt x="6505" y="18749"/>
                    <a:pt x="6364" y="18906"/>
                    <a:pt x="6208" y="19063"/>
                  </a:cubicBezTo>
                  <a:cubicBezTo>
                    <a:pt x="6286" y="18922"/>
                    <a:pt x="6192" y="18796"/>
                    <a:pt x="6082" y="18749"/>
                  </a:cubicBezTo>
                  <a:cubicBezTo>
                    <a:pt x="6223" y="18467"/>
                    <a:pt x="6411" y="18185"/>
                    <a:pt x="6615" y="17919"/>
                  </a:cubicBezTo>
                  <a:cubicBezTo>
                    <a:pt x="6740" y="17778"/>
                    <a:pt x="6882" y="17636"/>
                    <a:pt x="7007" y="17480"/>
                  </a:cubicBezTo>
                  <a:cubicBezTo>
                    <a:pt x="7162" y="17277"/>
                    <a:pt x="6999" y="17019"/>
                    <a:pt x="6801" y="17019"/>
                  </a:cubicBezTo>
                  <a:cubicBezTo>
                    <a:pt x="6740" y="17019"/>
                    <a:pt x="6675" y="17044"/>
                    <a:pt x="6615" y="17104"/>
                  </a:cubicBezTo>
                  <a:cubicBezTo>
                    <a:pt x="6004" y="17887"/>
                    <a:pt x="5298" y="18561"/>
                    <a:pt x="4499" y="19141"/>
                  </a:cubicBezTo>
                  <a:lnTo>
                    <a:pt x="4656" y="18890"/>
                  </a:lnTo>
                  <a:cubicBezTo>
                    <a:pt x="4718" y="18812"/>
                    <a:pt x="4781" y="18734"/>
                    <a:pt x="4844" y="18655"/>
                  </a:cubicBezTo>
                  <a:cubicBezTo>
                    <a:pt x="5534" y="18122"/>
                    <a:pt x="6176" y="17511"/>
                    <a:pt x="6803" y="16900"/>
                  </a:cubicBezTo>
                  <a:cubicBezTo>
                    <a:pt x="6982" y="16721"/>
                    <a:pt x="6817" y="16427"/>
                    <a:pt x="6614" y="16427"/>
                  </a:cubicBezTo>
                  <a:cubicBezTo>
                    <a:pt x="6568" y="16427"/>
                    <a:pt x="6520" y="16442"/>
                    <a:pt x="6474" y="16477"/>
                  </a:cubicBezTo>
                  <a:cubicBezTo>
                    <a:pt x="6458" y="16492"/>
                    <a:pt x="6443" y="16508"/>
                    <a:pt x="6427" y="16524"/>
                  </a:cubicBezTo>
                  <a:lnTo>
                    <a:pt x="6411" y="16524"/>
                  </a:lnTo>
                  <a:cubicBezTo>
                    <a:pt x="5690" y="17041"/>
                    <a:pt x="5048" y="17636"/>
                    <a:pt x="4468" y="18279"/>
                  </a:cubicBezTo>
                  <a:cubicBezTo>
                    <a:pt x="4170" y="18514"/>
                    <a:pt x="3856" y="18734"/>
                    <a:pt x="3527" y="18937"/>
                  </a:cubicBezTo>
                  <a:cubicBezTo>
                    <a:pt x="4656" y="17809"/>
                    <a:pt x="5816" y="16712"/>
                    <a:pt x="7038" y="15677"/>
                  </a:cubicBezTo>
                  <a:cubicBezTo>
                    <a:pt x="7239" y="15490"/>
                    <a:pt x="7040" y="15246"/>
                    <a:pt x="6832" y="15246"/>
                  </a:cubicBezTo>
                  <a:cubicBezTo>
                    <a:pt x="6796" y="15246"/>
                    <a:pt x="6759" y="15253"/>
                    <a:pt x="6725" y="15270"/>
                  </a:cubicBezTo>
                  <a:cubicBezTo>
                    <a:pt x="5016" y="15975"/>
                    <a:pt x="3935" y="17621"/>
                    <a:pt x="2461" y="18640"/>
                  </a:cubicBezTo>
                  <a:cubicBezTo>
                    <a:pt x="3950" y="17072"/>
                    <a:pt x="5518" y="15552"/>
                    <a:pt x="7148" y="14125"/>
                  </a:cubicBezTo>
                  <a:cubicBezTo>
                    <a:pt x="7331" y="13966"/>
                    <a:pt x="7152" y="13712"/>
                    <a:pt x="6953" y="13712"/>
                  </a:cubicBezTo>
                  <a:cubicBezTo>
                    <a:pt x="6897" y="13712"/>
                    <a:pt x="6839" y="13732"/>
                    <a:pt x="6787" y="13781"/>
                  </a:cubicBezTo>
                  <a:lnTo>
                    <a:pt x="4201" y="15959"/>
                  </a:lnTo>
                  <a:cubicBezTo>
                    <a:pt x="3809" y="16289"/>
                    <a:pt x="2571" y="17636"/>
                    <a:pt x="1756" y="17981"/>
                  </a:cubicBezTo>
                  <a:cubicBezTo>
                    <a:pt x="3527" y="16147"/>
                    <a:pt x="5377" y="14392"/>
                    <a:pt x="7352" y="12762"/>
                  </a:cubicBezTo>
                  <a:cubicBezTo>
                    <a:pt x="7367" y="12746"/>
                    <a:pt x="7383" y="12715"/>
                    <a:pt x="7399" y="12699"/>
                  </a:cubicBezTo>
                  <a:close/>
                  <a:moveTo>
                    <a:pt x="2383" y="19329"/>
                  </a:moveTo>
                  <a:lnTo>
                    <a:pt x="2383" y="19329"/>
                  </a:lnTo>
                  <a:cubicBezTo>
                    <a:pt x="2258" y="19455"/>
                    <a:pt x="2132" y="19580"/>
                    <a:pt x="2022" y="19706"/>
                  </a:cubicBezTo>
                  <a:cubicBezTo>
                    <a:pt x="1991" y="19737"/>
                    <a:pt x="1975" y="19753"/>
                    <a:pt x="1960" y="19784"/>
                  </a:cubicBezTo>
                  <a:cubicBezTo>
                    <a:pt x="1803" y="19956"/>
                    <a:pt x="1646" y="20113"/>
                    <a:pt x="1474" y="20270"/>
                  </a:cubicBezTo>
                  <a:cubicBezTo>
                    <a:pt x="1490" y="20176"/>
                    <a:pt x="1505" y="20097"/>
                    <a:pt x="1521" y="20003"/>
                  </a:cubicBezTo>
                  <a:cubicBezTo>
                    <a:pt x="1552" y="19909"/>
                    <a:pt x="1584" y="19815"/>
                    <a:pt x="1631" y="19721"/>
                  </a:cubicBezTo>
                  <a:cubicBezTo>
                    <a:pt x="1897" y="19611"/>
                    <a:pt x="2148" y="19486"/>
                    <a:pt x="2383" y="19329"/>
                  </a:cubicBezTo>
                  <a:close/>
                  <a:moveTo>
                    <a:pt x="3120" y="20285"/>
                  </a:moveTo>
                  <a:cubicBezTo>
                    <a:pt x="3135" y="20332"/>
                    <a:pt x="3167" y="20364"/>
                    <a:pt x="3198" y="20395"/>
                  </a:cubicBezTo>
                  <a:cubicBezTo>
                    <a:pt x="3151" y="20489"/>
                    <a:pt x="3088" y="20583"/>
                    <a:pt x="3026" y="20677"/>
                  </a:cubicBezTo>
                  <a:cubicBezTo>
                    <a:pt x="2916" y="20693"/>
                    <a:pt x="2791" y="20693"/>
                    <a:pt x="2665" y="20709"/>
                  </a:cubicBezTo>
                  <a:cubicBezTo>
                    <a:pt x="2822" y="20568"/>
                    <a:pt x="2979" y="20427"/>
                    <a:pt x="3120" y="20285"/>
                  </a:cubicBezTo>
                  <a:close/>
                  <a:moveTo>
                    <a:pt x="2430" y="20082"/>
                  </a:moveTo>
                  <a:cubicBezTo>
                    <a:pt x="2305" y="20301"/>
                    <a:pt x="2164" y="20505"/>
                    <a:pt x="1975" y="20709"/>
                  </a:cubicBezTo>
                  <a:cubicBezTo>
                    <a:pt x="1975" y="20724"/>
                    <a:pt x="1960" y="20740"/>
                    <a:pt x="1960" y="20756"/>
                  </a:cubicBezTo>
                  <a:cubicBezTo>
                    <a:pt x="1834" y="20756"/>
                    <a:pt x="1709" y="20771"/>
                    <a:pt x="1599" y="20771"/>
                  </a:cubicBezTo>
                  <a:cubicBezTo>
                    <a:pt x="1803" y="20568"/>
                    <a:pt x="2007" y="20364"/>
                    <a:pt x="2226" y="20160"/>
                  </a:cubicBezTo>
                  <a:lnTo>
                    <a:pt x="2273" y="20160"/>
                  </a:lnTo>
                  <a:cubicBezTo>
                    <a:pt x="2336" y="20129"/>
                    <a:pt x="2383" y="20113"/>
                    <a:pt x="2430" y="20082"/>
                  </a:cubicBezTo>
                  <a:close/>
                  <a:moveTo>
                    <a:pt x="7493" y="19376"/>
                  </a:moveTo>
                  <a:cubicBezTo>
                    <a:pt x="7508" y="19517"/>
                    <a:pt x="7524" y="19658"/>
                    <a:pt x="7540" y="19815"/>
                  </a:cubicBezTo>
                  <a:cubicBezTo>
                    <a:pt x="7556" y="19862"/>
                    <a:pt x="7571" y="19894"/>
                    <a:pt x="7587" y="19925"/>
                  </a:cubicBezTo>
                  <a:cubicBezTo>
                    <a:pt x="7587" y="20207"/>
                    <a:pt x="7603" y="20489"/>
                    <a:pt x="7603" y="20771"/>
                  </a:cubicBezTo>
                  <a:cubicBezTo>
                    <a:pt x="7587" y="20740"/>
                    <a:pt x="7571" y="20724"/>
                    <a:pt x="7540" y="20724"/>
                  </a:cubicBezTo>
                  <a:cubicBezTo>
                    <a:pt x="7508" y="20709"/>
                    <a:pt x="7493" y="20709"/>
                    <a:pt x="7477" y="20709"/>
                  </a:cubicBezTo>
                  <a:cubicBezTo>
                    <a:pt x="7508" y="20662"/>
                    <a:pt x="7540" y="20615"/>
                    <a:pt x="7540" y="20536"/>
                  </a:cubicBezTo>
                  <a:cubicBezTo>
                    <a:pt x="7540" y="20285"/>
                    <a:pt x="7540" y="20019"/>
                    <a:pt x="7524" y="19753"/>
                  </a:cubicBezTo>
                  <a:cubicBezTo>
                    <a:pt x="7524" y="19643"/>
                    <a:pt x="7446" y="19549"/>
                    <a:pt x="7352" y="19502"/>
                  </a:cubicBezTo>
                  <a:cubicBezTo>
                    <a:pt x="7399" y="19470"/>
                    <a:pt x="7446" y="19423"/>
                    <a:pt x="7493" y="19376"/>
                  </a:cubicBezTo>
                  <a:close/>
                  <a:moveTo>
                    <a:pt x="1702" y="0"/>
                  </a:moveTo>
                  <a:cubicBezTo>
                    <a:pt x="1270" y="0"/>
                    <a:pt x="869" y="94"/>
                    <a:pt x="612" y="379"/>
                  </a:cubicBezTo>
                  <a:cubicBezTo>
                    <a:pt x="580" y="395"/>
                    <a:pt x="533" y="395"/>
                    <a:pt x="502" y="395"/>
                  </a:cubicBezTo>
                  <a:cubicBezTo>
                    <a:pt x="456" y="323"/>
                    <a:pt x="378" y="286"/>
                    <a:pt x="301" y="286"/>
                  </a:cubicBezTo>
                  <a:cubicBezTo>
                    <a:pt x="193" y="286"/>
                    <a:pt x="88" y="358"/>
                    <a:pt x="79" y="504"/>
                  </a:cubicBezTo>
                  <a:cubicBezTo>
                    <a:pt x="0" y="3921"/>
                    <a:pt x="236" y="7385"/>
                    <a:pt x="330" y="10818"/>
                  </a:cubicBezTo>
                  <a:cubicBezTo>
                    <a:pt x="439" y="14251"/>
                    <a:pt x="533" y="17684"/>
                    <a:pt x="643" y="21116"/>
                  </a:cubicBezTo>
                  <a:cubicBezTo>
                    <a:pt x="643" y="21289"/>
                    <a:pt x="784" y="21445"/>
                    <a:pt x="957" y="21445"/>
                  </a:cubicBezTo>
                  <a:lnTo>
                    <a:pt x="1019" y="21445"/>
                  </a:lnTo>
                  <a:cubicBezTo>
                    <a:pt x="1019" y="21461"/>
                    <a:pt x="1019" y="21492"/>
                    <a:pt x="1019" y="21508"/>
                  </a:cubicBezTo>
                  <a:cubicBezTo>
                    <a:pt x="1035" y="21602"/>
                    <a:pt x="1113" y="21680"/>
                    <a:pt x="1207" y="21696"/>
                  </a:cubicBezTo>
                  <a:cubicBezTo>
                    <a:pt x="1469" y="21753"/>
                    <a:pt x="1748" y="21775"/>
                    <a:pt x="2036" y="21775"/>
                  </a:cubicBezTo>
                  <a:cubicBezTo>
                    <a:pt x="2856" y="21775"/>
                    <a:pt x="3750" y="21597"/>
                    <a:pt x="4515" y="21539"/>
                  </a:cubicBezTo>
                  <a:cubicBezTo>
                    <a:pt x="5502" y="21445"/>
                    <a:pt x="6662" y="21524"/>
                    <a:pt x="7587" y="21101"/>
                  </a:cubicBezTo>
                  <a:cubicBezTo>
                    <a:pt x="7603" y="21085"/>
                    <a:pt x="7618" y="21069"/>
                    <a:pt x="7634" y="21053"/>
                  </a:cubicBezTo>
                  <a:cubicBezTo>
                    <a:pt x="7664" y="21256"/>
                    <a:pt x="7834" y="21358"/>
                    <a:pt x="8003" y="21358"/>
                  </a:cubicBezTo>
                  <a:cubicBezTo>
                    <a:pt x="8187" y="21358"/>
                    <a:pt x="8371" y="21236"/>
                    <a:pt x="8371" y="20991"/>
                  </a:cubicBezTo>
                  <a:cubicBezTo>
                    <a:pt x="8245" y="14376"/>
                    <a:pt x="7932" y="7762"/>
                    <a:pt x="7477" y="1147"/>
                  </a:cubicBezTo>
                  <a:cubicBezTo>
                    <a:pt x="7477" y="1022"/>
                    <a:pt x="7399" y="881"/>
                    <a:pt x="7258" y="865"/>
                  </a:cubicBezTo>
                  <a:cubicBezTo>
                    <a:pt x="6113" y="661"/>
                    <a:pt x="4969" y="504"/>
                    <a:pt x="3809" y="426"/>
                  </a:cubicBezTo>
                  <a:cubicBezTo>
                    <a:pt x="3637" y="379"/>
                    <a:pt x="3465" y="316"/>
                    <a:pt x="3308" y="269"/>
                  </a:cubicBezTo>
                  <a:cubicBezTo>
                    <a:pt x="2890" y="163"/>
                    <a:pt x="2269" y="0"/>
                    <a:pt x="170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4"/>
            <p:cNvSpPr/>
            <p:nvPr/>
          </p:nvSpPr>
          <p:spPr>
            <a:xfrm>
              <a:off x="3961450" y="4453800"/>
              <a:ext cx="165775" cy="474475"/>
            </a:xfrm>
            <a:custGeom>
              <a:avLst/>
              <a:gdLst/>
              <a:ahLst/>
              <a:cxnLst/>
              <a:rect l="l" t="t" r="r" b="b"/>
              <a:pathLst>
                <a:path w="6631" h="18979" extrusionOk="0">
                  <a:moveTo>
                    <a:pt x="1474" y="828"/>
                  </a:moveTo>
                  <a:lnTo>
                    <a:pt x="1474" y="828"/>
                  </a:lnTo>
                  <a:cubicBezTo>
                    <a:pt x="1364" y="938"/>
                    <a:pt x="1254" y="1063"/>
                    <a:pt x="1144" y="1173"/>
                  </a:cubicBezTo>
                  <a:cubicBezTo>
                    <a:pt x="1106" y="1115"/>
                    <a:pt x="1037" y="1075"/>
                    <a:pt x="972" y="1075"/>
                  </a:cubicBezTo>
                  <a:cubicBezTo>
                    <a:pt x="931" y="1075"/>
                    <a:pt x="892" y="1090"/>
                    <a:pt x="862" y="1126"/>
                  </a:cubicBezTo>
                  <a:cubicBezTo>
                    <a:pt x="753" y="1267"/>
                    <a:pt x="674" y="1392"/>
                    <a:pt x="611" y="1518"/>
                  </a:cubicBezTo>
                  <a:cubicBezTo>
                    <a:pt x="580" y="1314"/>
                    <a:pt x="549" y="1110"/>
                    <a:pt x="517" y="906"/>
                  </a:cubicBezTo>
                  <a:lnTo>
                    <a:pt x="517" y="906"/>
                  </a:lnTo>
                  <a:cubicBezTo>
                    <a:pt x="549" y="922"/>
                    <a:pt x="580" y="922"/>
                    <a:pt x="627" y="922"/>
                  </a:cubicBezTo>
                  <a:cubicBezTo>
                    <a:pt x="909" y="891"/>
                    <a:pt x="1191" y="859"/>
                    <a:pt x="1474" y="828"/>
                  </a:cubicBezTo>
                  <a:close/>
                  <a:moveTo>
                    <a:pt x="2633" y="718"/>
                  </a:moveTo>
                  <a:lnTo>
                    <a:pt x="2633" y="718"/>
                  </a:lnTo>
                  <a:cubicBezTo>
                    <a:pt x="2273" y="1048"/>
                    <a:pt x="1928" y="1377"/>
                    <a:pt x="1568" y="1706"/>
                  </a:cubicBezTo>
                  <a:cubicBezTo>
                    <a:pt x="1709" y="1439"/>
                    <a:pt x="1834" y="1173"/>
                    <a:pt x="1944" y="891"/>
                  </a:cubicBezTo>
                  <a:cubicBezTo>
                    <a:pt x="1959" y="844"/>
                    <a:pt x="1959" y="812"/>
                    <a:pt x="1959" y="781"/>
                  </a:cubicBezTo>
                  <a:cubicBezTo>
                    <a:pt x="2179" y="750"/>
                    <a:pt x="2398" y="734"/>
                    <a:pt x="2633" y="718"/>
                  </a:cubicBezTo>
                  <a:close/>
                  <a:moveTo>
                    <a:pt x="3896" y="665"/>
                  </a:moveTo>
                  <a:cubicBezTo>
                    <a:pt x="3992" y="665"/>
                    <a:pt x="4089" y="667"/>
                    <a:pt x="4185" y="671"/>
                  </a:cubicBezTo>
                  <a:cubicBezTo>
                    <a:pt x="3699" y="1095"/>
                    <a:pt x="3198" y="1533"/>
                    <a:pt x="2712" y="1972"/>
                  </a:cubicBezTo>
                  <a:cubicBezTo>
                    <a:pt x="2304" y="2317"/>
                    <a:pt x="1615" y="3148"/>
                    <a:pt x="1019" y="3399"/>
                  </a:cubicBezTo>
                  <a:cubicBezTo>
                    <a:pt x="1756" y="2490"/>
                    <a:pt x="2477" y="1596"/>
                    <a:pt x="3213" y="687"/>
                  </a:cubicBezTo>
                  <a:cubicBezTo>
                    <a:pt x="3435" y="676"/>
                    <a:pt x="3665" y="665"/>
                    <a:pt x="3896" y="665"/>
                  </a:cubicBezTo>
                  <a:close/>
                  <a:moveTo>
                    <a:pt x="2916" y="2317"/>
                  </a:moveTo>
                  <a:lnTo>
                    <a:pt x="2916" y="2317"/>
                  </a:lnTo>
                  <a:cubicBezTo>
                    <a:pt x="2257" y="3101"/>
                    <a:pt x="1615" y="3900"/>
                    <a:pt x="956" y="4700"/>
                  </a:cubicBezTo>
                  <a:cubicBezTo>
                    <a:pt x="941" y="4402"/>
                    <a:pt x="909" y="4120"/>
                    <a:pt x="894" y="3822"/>
                  </a:cubicBezTo>
                  <a:cubicBezTo>
                    <a:pt x="1332" y="3759"/>
                    <a:pt x="1646" y="3430"/>
                    <a:pt x="2038" y="3085"/>
                  </a:cubicBezTo>
                  <a:cubicBezTo>
                    <a:pt x="2320" y="2819"/>
                    <a:pt x="2618" y="2568"/>
                    <a:pt x="2916" y="2317"/>
                  </a:cubicBezTo>
                  <a:close/>
                  <a:moveTo>
                    <a:pt x="5455" y="3148"/>
                  </a:moveTo>
                  <a:cubicBezTo>
                    <a:pt x="5470" y="3352"/>
                    <a:pt x="5470" y="3555"/>
                    <a:pt x="5486" y="3759"/>
                  </a:cubicBezTo>
                  <a:cubicBezTo>
                    <a:pt x="4796" y="4355"/>
                    <a:pt x="4060" y="4888"/>
                    <a:pt x="3307" y="5389"/>
                  </a:cubicBezTo>
                  <a:cubicBezTo>
                    <a:pt x="4028" y="4653"/>
                    <a:pt x="4749" y="3916"/>
                    <a:pt x="5455" y="3148"/>
                  </a:cubicBezTo>
                  <a:close/>
                  <a:moveTo>
                    <a:pt x="4749" y="687"/>
                  </a:moveTo>
                  <a:cubicBezTo>
                    <a:pt x="4938" y="687"/>
                    <a:pt x="5126" y="687"/>
                    <a:pt x="5314" y="703"/>
                  </a:cubicBezTo>
                  <a:cubicBezTo>
                    <a:pt x="5345" y="1345"/>
                    <a:pt x="5376" y="1988"/>
                    <a:pt x="5423" y="2631"/>
                  </a:cubicBezTo>
                  <a:cubicBezTo>
                    <a:pt x="5376" y="2631"/>
                    <a:pt x="5329" y="2646"/>
                    <a:pt x="5282" y="2678"/>
                  </a:cubicBezTo>
                  <a:cubicBezTo>
                    <a:pt x="4749" y="3132"/>
                    <a:pt x="4201" y="3602"/>
                    <a:pt x="3668" y="4057"/>
                  </a:cubicBezTo>
                  <a:cubicBezTo>
                    <a:pt x="3182" y="4465"/>
                    <a:pt x="2539" y="5170"/>
                    <a:pt x="1865" y="5468"/>
                  </a:cubicBezTo>
                  <a:cubicBezTo>
                    <a:pt x="2916" y="4245"/>
                    <a:pt x="4013" y="3054"/>
                    <a:pt x="5173" y="1925"/>
                  </a:cubicBezTo>
                  <a:cubicBezTo>
                    <a:pt x="5330" y="1767"/>
                    <a:pt x="5187" y="1572"/>
                    <a:pt x="5020" y="1572"/>
                  </a:cubicBezTo>
                  <a:cubicBezTo>
                    <a:pt x="4972" y="1572"/>
                    <a:pt x="4921" y="1589"/>
                    <a:pt x="4875" y="1627"/>
                  </a:cubicBezTo>
                  <a:cubicBezTo>
                    <a:pt x="4044" y="2270"/>
                    <a:pt x="3229" y="2928"/>
                    <a:pt x="2414" y="3571"/>
                  </a:cubicBezTo>
                  <a:cubicBezTo>
                    <a:pt x="3182" y="2615"/>
                    <a:pt x="3966" y="1659"/>
                    <a:pt x="4749" y="703"/>
                  </a:cubicBezTo>
                  <a:cubicBezTo>
                    <a:pt x="4749" y="703"/>
                    <a:pt x="4749" y="687"/>
                    <a:pt x="4749" y="687"/>
                  </a:cubicBezTo>
                  <a:close/>
                  <a:moveTo>
                    <a:pt x="2665" y="3916"/>
                  </a:moveTo>
                  <a:cubicBezTo>
                    <a:pt x="2116" y="4496"/>
                    <a:pt x="1599" y="5092"/>
                    <a:pt x="1082" y="5687"/>
                  </a:cubicBezTo>
                  <a:cubicBezTo>
                    <a:pt x="1050" y="5718"/>
                    <a:pt x="1035" y="5766"/>
                    <a:pt x="1035" y="5797"/>
                  </a:cubicBezTo>
                  <a:cubicBezTo>
                    <a:pt x="1019" y="5577"/>
                    <a:pt x="1003" y="5342"/>
                    <a:pt x="988" y="5123"/>
                  </a:cubicBezTo>
                  <a:lnTo>
                    <a:pt x="988" y="5123"/>
                  </a:lnTo>
                  <a:cubicBezTo>
                    <a:pt x="1003" y="5127"/>
                    <a:pt x="1020" y="5129"/>
                    <a:pt x="1037" y="5129"/>
                  </a:cubicBezTo>
                  <a:cubicBezTo>
                    <a:pt x="1089" y="5129"/>
                    <a:pt x="1144" y="5111"/>
                    <a:pt x="1191" y="5076"/>
                  </a:cubicBezTo>
                  <a:cubicBezTo>
                    <a:pt x="1677" y="4684"/>
                    <a:pt x="2163" y="4292"/>
                    <a:pt x="2665" y="3916"/>
                  </a:cubicBezTo>
                  <a:close/>
                  <a:moveTo>
                    <a:pt x="2320" y="5734"/>
                  </a:moveTo>
                  <a:cubicBezTo>
                    <a:pt x="2069" y="5985"/>
                    <a:pt x="1818" y="6236"/>
                    <a:pt x="1568" y="6487"/>
                  </a:cubicBezTo>
                  <a:cubicBezTo>
                    <a:pt x="1424" y="6630"/>
                    <a:pt x="1563" y="6861"/>
                    <a:pt x="1732" y="6861"/>
                  </a:cubicBezTo>
                  <a:cubicBezTo>
                    <a:pt x="1766" y="6861"/>
                    <a:pt x="1800" y="6852"/>
                    <a:pt x="1834" y="6831"/>
                  </a:cubicBezTo>
                  <a:cubicBezTo>
                    <a:pt x="2226" y="6596"/>
                    <a:pt x="2602" y="6361"/>
                    <a:pt x="2978" y="6095"/>
                  </a:cubicBezTo>
                  <a:lnTo>
                    <a:pt x="2978" y="6095"/>
                  </a:lnTo>
                  <a:cubicBezTo>
                    <a:pt x="2508" y="6534"/>
                    <a:pt x="2038" y="6972"/>
                    <a:pt x="1568" y="7411"/>
                  </a:cubicBezTo>
                  <a:cubicBezTo>
                    <a:pt x="1441" y="7524"/>
                    <a:pt x="1542" y="7750"/>
                    <a:pt x="1699" y="7750"/>
                  </a:cubicBezTo>
                  <a:cubicBezTo>
                    <a:pt x="1717" y="7750"/>
                    <a:pt x="1736" y="7747"/>
                    <a:pt x="1756" y="7740"/>
                  </a:cubicBezTo>
                  <a:cubicBezTo>
                    <a:pt x="1944" y="7662"/>
                    <a:pt x="2132" y="7584"/>
                    <a:pt x="2320" y="7505"/>
                  </a:cubicBezTo>
                  <a:lnTo>
                    <a:pt x="2320" y="7505"/>
                  </a:lnTo>
                  <a:cubicBezTo>
                    <a:pt x="1944" y="7866"/>
                    <a:pt x="1568" y="8226"/>
                    <a:pt x="1191" y="8587"/>
                  </a:cubicBezTo>
                  <a:cubicBezTo>
                    <a:pt x="1129" y="7709"/>
                    <a:pt x="1097" y="6816"/>
                    <a:pt x="1035" y="5922"/>
                  </a:cubicBezTo>
                  <a:lnTo>
                    <a:pt x="1035" y="5922"/>
                  </a:lnTo>
                  <a:cubicBezTo>
                    <a:pt x="1066" y="6001"/>
                    <a:pt x="1144" y="6063"/>
                    <a:pt x="1238" y="6063"/>
                  </a:cubicBezTo>
                  <a:cubicBezTo>
                    <a:pt x="1261" y="6064"/>
                    <a:pt x="1283" y="6065"/>
                    <a:pt x="1305" y="6065"/>
                  </a:cubicBezTo>
                  <a:cubicBezTo>
                    <a:pt x="1712" y="6065"/>
                    <a:pt x="2037" y="5928"/>
                    <a:pt x="2320" y="5734"/>
                  </a:cubicBezTo>
                  <a:close/>
                  <a:moveTo>
                    <a:pt x="3981" y="7474"/>
                  </a:moveTo>
                  <a:lnTo>
                    <a:pt x="3981" y="7474"/>
                  </a:lnTo>
                  <a:cubicBezTo>
                    <a:pt x="3088" y="8461"/>
                    <a:pt x="2195" y="9433"/>
                    <a:pt x="1301" y="10421"/>
                  </a:cubicBezTo>
                  <a:cubicBezTo>
                    <a:pt x="1270" y="10076"/>
                    <a:pt x="1254" y="9731"/>
                    <a:pt x="1238" y="9386"/>
                  </a:cubicBezTo>
                  <a:cubicBezTo>
                    <a:pt x="2398" y="9198"/>
                    <a:pt x="3119" y="8242"/>
                    <a:pt x="3981" y="7474"/>
                  </a:cubicBezTo>
                  <a:close/>
                  <a:moveTo>
                    <a:pt x="2022" y="10828"/>
                  </a:moveTo>
                  <a:lnTo>
                    <a:pt x="2022" y="10828"/>
                  </a:lnTo>
                  <a:cubicBezTo>
                    <a:pt x="1803" y="11063"/>
                    <a:pt x="1583" y="11283"/>
                    <a:pt x="1364" y="11518"/>
                  </a:cubicBezTo>
                  <a:cubicBezTo>
                    <a:pt x="1348" y="11299"/>
                    <a:pt x="1332" y="11095"/>
                    <a:pt x="1332" y="10875"/>
                  </a:cubicBezTo>
                  <a:cubicBezTo>
                    <a:pt x="1348" y="10875"/>
                    <a:pt x="1364" y="10891"/>
                    <a:pt x="1395" y="10891"/>
                  </a:cubicBezTo>
                  <a:cubicBezTo>
                    <a:pt x="1434" y="10894"/>
                    <a:pt x="1473" y="10895"/>
                    <a:pt x="1512" y="10895"/>
                  </a:cubicBezTo>
                  <a:cubicBezTo>
                    <a:pt x="1691" y="10895"/>
                    <a:pt x="1867" y="10867"/>
                    <a:pt x="2022" y="10828"/>
                  </a:cubicBezTo>
                  <a:close/>
                  <a:moveTo>
                    <a:pt x="2539" y="11769"/>
                  </a:moveTo>
                  <a:lnTo>
                    <a:pt x="2539" y="11769"/>
                  </a:lnTo>
                  <a:cubicBezTo>
                    <a:pt x="2430" y="11894"/>
                    <a:pt x="2304" y="12004"/>
                    <a:pt x="2195" y="12129"/>
                  </a:cubicBezTo>
                  <a:cubicBezTo>
                    <a:pt x="1771" y="12584"/>
                    <a:pt x="1348" y="12976"/>
                    <a:pt x="1630" y="13603"/>
                  </a:cubicBezTo>
                  <a:cubicBezTo>
                    <a:pt x="1664" y="13686"/>
                    <a:pt x="1737" y="13721"/>
                    <a:pt x="1812" y="13721"/>
                  </a:cubicBezTo>
                  <a:cubicBezTo>
                    <a:pt x="1879" y="13721"/>
                    <a:pt x="1947" y="13694"/>
                    <a:pt x="1991" y="13650"/>
                  </a:cubicBezTo>
                  <a:cubicBezTo>
                    <a:pt x="2257" y="13430"/>
                    <a:pt x="2524" y="13195"/>
                    <a:pt x="2790" y="12976"/>
                  </a:cubicBezTo>
                  <a:lnTo>
                    <a:pt x="2790" y="12976"/>
                  </a:lnTo>
                  <a:cubicBezTo>
                    <a:pt x="2336" y="13509"/>
                    <a:pt x="1912" y="14073"/>
                    <a:pt x="1521" y="14669"/>
                  </a:cubicBezTo>
                  <a:cubicBezTo>
                    <a:pt x="1489" y="13900"/>
                    <a:pt x="1458" y="13132"/>
                    <a:pt x="1411" y="12349"/>
                  </a:cubicBezTo>
                  <a:cubicBezTo>
                    <a:pt x="1850" y="12270"/>
                    <a:pt x="2179" y="12051"/>
                    <a:pt x="2539" y="11769"/>
                  </a:cubicBezTo>
                  <a:close/>
                  <a:moveTo>
                    <a:pt x="5517" y="4182"/>
                  </a:moveTo>
                  <a:cubicBezTo>
                    <a:pt x="5565" y="5123"/>
                    <a:pt x="5596" y="6063"/>
                    <a:pt x="5627" y="7004"/>
                  </a:cubicBezTo>
                  <a:cubicBezTo>
                    <a:pt x="5643" y="8916"/>
                    <a:pt x="5674" y="10844"/>
                    <a:pt x="5721" y="12756"/>
                  </a:cubicBezTo>
                  <a:cubicBezTo>
                    <a:pt x="5674" y="13226"/>
                    <a:pt x="5612" y="13681"/>
                    <a:pt x="5565" y="14136"/>
                  </a:cubicBezTo>
                  <a:cubicBezTo>
                    <a:pt x="5517" y="14096"/>
                    <a:pt x="5459" y="14073"/>
                    <a:pt x="5398" y="14073"/>
                  </a:cubicBezTo>
                  <a:cubicBezTo>
                    <a:pt x="5337" y="14073"/>
                    <a:pt x="5275" y="14096"/>
                    <a:pt x="5220" y="14151"/>
                  </a:cubicBezTo>
                  <a:cubicBezTo>
                    <a:pt x="4624" y="14778"/>
                    <a:pt x="3997" y="15358"/>
                    <a:pt x="3339" y="15907"/>
                  </a:cubicBezTo>
                  <a:cubicBezTo>
                    <a:pt x="4013" y="15029"/>
                    <a:pt x="4718" y="14183"/>
                    <a:pt x="5486" y="13383"/>
                  </a:cubicBezTo>
                  <a:cubicBezTo>
                    <a:pt x="5666" y="13203"/>
                    <a:pt x="5487" y="12940"/>
                    <a:pt x="5288" y="12940"/>
                  </a:cubicBezTo>
                  <a:cubicBezTo>
                    <a:pt x="5227" y="12940"/>
                    <a:pt x="5165" y="12964"/>
                    <a:pt x="5110" y="13023"/>
                  </a:cubicBezTo>
                  <a:cubicBezTo>
                    <a:pt x="4405" y="13744"/>
                    <a:pt x="3668" y="14433"/>
                    <a:pt x="2900" y="15092"/>
                  </a:cubicBezTo>
                  <a:cubicBezTo>
                    <a:pt x="3605" y="14026"/>
                    <a:pt x="4389" y="13038"/>
                    <a:pt x="5282" y="12114"/>
                  </a:cubicBezTo>
                  <a:cubicBezTo>
                    <a:pt x="5466" y="11930"/>
                    <a:pt x="5287" y="11689"/>
                    <a:pt x="5087" y="11689"/>
                  </a:cubicBezTo>
                  <a:cubicBezTo>
                    <a:pt x="5031" y="11689"/>
                    <a:pt x="4973" y="11708"/>
                    <a:pt x="4922" y="11753"/>
                  </a:cubicBezTo>
                  <a:cubicBezTo>
                    <a:pt x="4295" y="12286"/>
                    <a:pt x="3684" y="12819"/>
                    <a:pt x="3072" y="13368"/>
                  </a:cubicBezTo>
                  <a:cubicBezTo>
                    <a:pt x="3840" y="12396"/>
                    <a:pt x="4702" y="11487"/>
                    <a:pt x="5580" y="10593"/>
                  </a:cubicBezTo>
                  <a:cubicBezTo>
                    <a:pt x="5714" y="10448"/>
                    <a:pt x="5584" y="10255"/>
                    <a:pt x="5425" y="10255"/>
                  </a:cubicBezTo>
                  <a:cubicBezTo>
                    <a:pt x="5378" y="10255"/>
                    <a:pt x="5329" y="10272"/>
                    <a:pt x="5282" y="10311"/>
                  </a:cubicBezTo>
                  <a:cubicBezTo>
                    <a:pt x="4217" y="11220"/>
                    <a:pt x="3135" y="12098"/>
                    <a:pt x="2069" y="12991"/>
                  </a:cubicBezTo>
                  <a:cubicBezTo>
                    <a:pt x="2336" y="12380"/>
                    <a:pt x="3401" y="11502"/>
                    <a:pt x="3668" y="11220"/>
                  </a:cubicBezTo>
                  <a:cubicBezTo>
                    <a:pt x="4248" y="10609"/>
                    <a:pt x="4812" y="9998"/>
                    <a:pt x="5392" y="9371"/>
                  </a:cubicBezTo>
                  <a:cubicBezTo>
                    <a:pt x="5525" y="9225"/>
                    <a:pt x="5396" y="9033"/>
                    <a:pt x="5237" y="9033"/>
                  </a:cubicBezTo>
                  <a:cubicBezTo>
                    <a:pt x="5190" y="9033"/>
                    <a:pt x="5140" y="9049"/>
                    <a:pt x="5094" y="9088"/>
                  </a:cubicBezTo>
                  <a:cubicBezTo>
                    <a:pt x="4546" y="9559"/>
                    <a:pt x="4013" y="10029"/>
                    <a:pt x="3464" y="10483"/>
                  </a:cubicBezTo>
                  <a:cubicBezTo>
                    <a:pt x="2947" y="10922"/>
                    <a:pt x="2430" y="11502"/>
                    <a:pt x="1787" y="11769"/>
                  </a:cubicBezTo>
                  <a:cubicBezTo>
                    <a:pt x="2884" y="10546"/>
                    <a:pt x="4028" y="9339"/>
                    <a:pt x="5204" y="8195"/>
                  </a:cubicBezTo>
                  <a:cubicBezTo>
                    <a:pt x="5334" y="8052"/>
                    <a:pt x="5216" y="7855"/>
                    <a:pt x="5055" y="7855"/>
                  </a:cubicBezTo>
                  <a:cubicBezTo>
                    <a:pt x="5022" y="7855"/>
                    <a:pt x="4988" y="7863"/>
                    <a:pt x="4953" y="7882"/>
                  </a:cubicBezTo>
                  <a:cubicBezTo>
                    <a:pt x="3840" y="8477"/>
                    <a:pt x="3198" y="9998"/>
                    <a:pt x="1975" y="10358"/>
                  </a:cubicBezTo>
                  <a:cubicBezTo>
                    <a:pt x="3088" y="9104"/>
                    <a:pt x="4185" y="7866"/>
                    <a:pt x="5298" y="6628"/>
                  </a:cubicBezTo>
                  <a:cubicBezTo>
                    <a:pt x="5408" y="6504"/>
                    <a:pt x="5325" y="6284"/>
                    <a:pt x="5177" y="6284"/>
                  </a:cubicBezTo>
                  <a:cubicBezTo>
                    <a:pt x="5156" y="6284"/>
                    <a:pt x="5133" y="6289"/>
                    <a:pt x="5110" y="6298"/>
                  </a:cubicBezTo>
                  <a:cubicBezTo>
                    <a:pt x="3778" y="6816"/>
                    <a:pt x="2900" y="8336"/>
                    <a:pt x="1599" y="8806"/>
                  </a:cubicBezTo>
                  <a:cubicBezTo>
                    <a:pt x="2649" y="7756"/>
                    <a:pt x="3699" y="6706"/>
                    <a:pt x="4781" y="5671"/>
                  </a:cubicBezTo>
                  <a:cubicBezTo>
                    <a:pt x="4985" y="5483"/>
                    <a:pt x="5188" y="5280"/>
                    <a:pt x="5392" y="5076"/>
                  </a:cubicBezTo>
                  <a:cubicBezTo>
                    <a:pt x="5513" y="4954"/>
                    <a:pt x="5400" y="4795"/>
                    <a:pt x="5270" y="4795"/>
                  </a:cubicBezTo>
                  <a:cubicBezTo>
                    <a:pt x="5232" y="4795"/>
                    <a:pt x="5192" y="4809"/>
                    <a:pt x="5157" y="4841"/>
                  </a:cubicBezTo>
                  <a:cubicBezTo>
                    <a:pt x="4749" y="5217"/>
                    <a:pt x="4342" y="5593"/>
                    <a:pt x="3950" y="5969"/>
                  </a:cubicBezTo>
                  <a:cubicBezTo>
                    <a:pt x="3558" y="6283"/>
                    <a:pt x="3166" y="6565"/>
                    <a:pt x="2743" y="6816"/>
                  </a:cubicBezTo>
                  <a:cubicBezTo>
                    <a:pt x="3668" y="5938"/>
                    <a:pt x="4593" y="5060"/>
                    <a:pt x="5517" y="4182"/>
                  </a:cubicBezTo>
                  <a:close/>
                  <a:moveTo>
                    <a:pt x="5502" y="14637"/>
                  </a:moveTo>
                  <a:lnTo>
                    <a:pt x="5502" y="14637"/>
                  </a:lnTo>
                  <a:cubicBezTo>
                    <a:pt x="5470" y="14825"/>
                    <a:pt x="5455" y="15013"/>
                    <a:pt x="5423" y="15201"/>
                  </a:cubicBezTo>
                  <a:cubicBezTo>
                    <a:pt x="5032" y="15499"/>
                    <a:pt x="4687" y="15813"/>
                    <a:pt x="4358" y="16158"/>
                  </a:cubicBezTo>
                  <a:cubicBezTo>
                    <a:pt x="4201" y="16299"/>
                    <a:pt x="4028" y="16424"/>
                    <a:pt x="3856" y="16549"/>
                  </a:cubicBezTo>
                  <a:lnTo>
                    <a:pt x="5502" y="14637"/>
                  </a:lnTo>
                  <a:close/>
                  <a:moveTo>
                    <a:pt x="5298" y="16064"/>
                  </a:moveTo>
                  <a:lnTo>
                    <a:pt x="5298" y="16064"/>
                  </a:lnTo>
                  <a:cubicBezTo>
                    <a:pt x="5267" y="16205"/>
                    <a:pt x="5251" y="16346"/>
                    <a:pt x="5220" y="16487"/>
                  </a:cubicBezTo>
                  <a:cubicBezTo>
                    <a:pt x="4922" y="16847"/>
                    <a:pt x="4546" y="17098"/>
                    <a:pt x="4122" y="17286"/>
                  </a:cubicBezTo>
                  <a:cubicBezTo>
                    <a:pt x="4295" y="17035"/>
                    <a:pt x="4483" y="16800"/>
                    <a:pt x="4671" y="16581"/>
                  </a:cubicBezTo>
                  <a:cubicBezTo>
                    <a:pt x="4891" y="16408"/>
                    <a:pt x="5094" y="16236"/>
                    <a:pt x="5298" y="16064"/>
                  </a:cubicBezTo>
                  <a:close/>
                  <a:moveTo>
                    <a:pt x="2947" y="14120"/>
                  </a:moveTo>
                  <a:lnTo>
                    <a:pt x="2947" y="14120"/>
                  </a:lnTo>
                  <a:cubicBezTo>
                    <a:pt x="2477" y="14763"/>
                    <a:pt x="2053" y="15437"/>
                    <a:pt x="1662" y="16142"/>
                  </a:cubicBezTo>
                  <a:cubicBezTo>
                    <a:pt x="1545" y="16352"/>
                    <a:pt x="1707" y="16519"/>
                    <a:pt x="1887" y="16519"/>
                  </a:cubicBezTo>
                  <a:cubicBezTo>
                    <a:pt x="1949" y="16519"/>
                    <a:pt x="2013" y="16499"/>
                    <a:pt x="2069" y="16455"/>
                  </a:cubicBezTo>
                  <a:cubicBezTo>
                    <a:pt x="2226" y="16330"/>
                    <a:pt x="2398" y="16189"/>
                    <a:pt x="2555" y="16064"/>
                  </a:cubicBezTo>
                  <a:lnTo>
                    <a:pt x="2555" y="16064"/>
                  </a:lnTo>
                  <a:cubicBezTo>
                    <a:pt x="2320" y="16377"/>
                    <a:pt x="2069" y="16722"/>
                    <a:pt x="1834" y="17051"/>
                  </a:cubicBezTo>
                  <a:cubicBezTo>
                    <a:pt x="1719" y="17229"/>
                    <a:pt x="1895" y="17449"/>
                    <a:pt x="2074" y="17449"/>
                  </a:cubicBezTo>
                  <a:cubicBezTo>
                    <a:pt x="2115" y="17449"/>
                    <a:pt x="2157" y="17438"/>
                    <a:pt x="2195" y="17412"/>
                  </a:cubicBezTo>
                  <a:cubicBezTo>
                    <a:pt x="2398" y="17270"/>
                    <a:pt x="2602" y="17129"/>
                    <a:pt x="2790" y="16988"/>
                  </a:cubicBezTo>
                  <a:lnTo>
                    <a:pt x="2790" y="16988"/>
                  </a:lnTo>
                  <a:cubicBezTo>
                    <a:pt x="2633" y="17161"/>
                    <a:pt x="2477" y="17349"/>
                    <a:pt x="2336" y="17521"/>
                  </a:cubicBezTo>
                  <a:cubicBezTo>
                    <a:pt x="2179" y="17704"/>
                    <a:pt x="2316" y="17963"/>
                    <a:pt x="2520" y="17963"/>
                  </a:cubicBezTo>
                  <a:cubicBezTo>
                    <a:pt x="2561" y="17963"/>
                    <a:pt x="2605" y="17952"/>
                    <a:pt x="2649" y="17929"/>
                  </a:cubicBezTo>
                  <a:cubicBezTo>
                    <a:pt x="2884" y="17803"/>
                    <a:pt x="3104" y="17678"/>
                    <a:pt x="3323" y="17537"/>
                  </a:cubicBezTo>
                  <a:lnTo>
                    <a:pt x="3323" y="17537"/>
                  </a:lnTo>
                  <a:cubicBezTo>
                    <a:pt x="3307" y="17568"/>
                    <a:pt x="3292" y="17584"/>
                    <a:pt x="3276" y="17600"/>
                  </a:cubicBezTo>
                  <a:cubicBezTo>
                    <a:pt x="3159" y="17804"/>
                    <a:pt x="3342" y="17995"/>
                    <a:pt x="3532" y="17995"/>
                  </a:cubicBezTo>
                  <a:cubicBezTo>
                    <a:pt x="3546" y="17995"/>
                    <a:pt x="3560" y="17994"/>
                    <a:pt x="3574" y="17991"/>
                  </a:cubicBezTo>
                  <a:cubicBezTo>
                    <a:pt x="4154" y="17882"/>
                    <a:pt x="4655" y="17662"/>
                    <a:pt x="5079" y="17333"/>
                  </a:cubicBezTo>
                  <a:lnTo>
                    <a:pt x="5079" y="17333"/>
                  </a:lnTo>
                  <a:cubicBezTo>
                    <a:pt x="5063" y="17443"/>
                    <a:pt x="5047" y="17537"/>
                    <a:pt x="5032" y="17647"/>
                  </a:cubicBezTo>
                  <a:cubicBezTo>
                    <a:pt x="4994" y="17842"/>
                    <a:pt x="5144" y="17965"/>
                    <a:pt x="5295" y="17965"/>
                  </a:cubicBezTo>
                  <a:cubicBezTo>
                    <a:pt x="5399" y="17965"/>
                    <a:pt x="5504" y="17906"/>
                    <a:pt x="5549" y="17772"/>
                  </a:cubicBezTo>
                  <a:cubicBezTo>
                    <a:pt x="5612" y="17568"/>
                    <a:pt x="5690" y="17349"/>
                    <a:pt x="5753" y="17129"/>
                  </a:cubicBezTo>
                  <a:cubicBezTo>
                    <a:pt x="5768" y="17412"/>
                    <a:pt x="5800" y="17678"/>
                    <a:pt x="5847" y="17944"/>
                  </a:cubicBezTo>
                  <a:cubicBezTo>
                    <a:pt x="5847" y="17976"/>
                    <a:pt x="5862" y="18007"/>
                    <a:pt x="5878" y="18023"/>
                  </a:cubicBezTo>
                  <a:cubicBezTo>
                    <a:pt x="5878" y="18086"/>
                    <a:pt x="5878" y="18133"/>
                    <a:pt x="5878" y="18180"/>
                  </a:cubicBezTo>
                  <a:cubicBezTo>
                    <a:pt x="5314" y="18230"/>
                    <a:pt x="4752" y="18255"/>
                    <a:pt x="4191" y="18255"/>
                  </a:cubicBezTo>
                  <a:cubicBezTo>
                    <a:pt x="3349" y="18255"/>
                    <a:pt x="2508" y="18198"/>
                    <a:pt x="1662" y="18086"/>
                  </a:cubicBezTo>
                  <a:lnTo>
                    <a:pt x="1646" y="18086"/>
                  </a:lnTo>
                  <a:cubicBezTo>
                    <a:pt x="1615" y="17098"/>
                    <a:pt x="1583" y="16095"/>
                    <a:pt x="1552" y="15107"/>
                  </a:cubicBezTo>
                  <a:lnTo>
                    <a:pt x="1552" y="15107"/>
                  </a:lnTo>
                  <a:cubicBezTo>
                    <a:pt x="1584" y="15120"/>
                    <a:pt x="1625" y="15128"/>
                    <a:pt x="1667" y="15128"/>
                  </a:cubicBezTo>
                  <a:cubicBezTo>
                    <a:pt x="1726" y="15128"/>
                    <a:pt x="1788" y="15113"/>
                    <a:pt x="1834" y="15076"/>
                  </a:cubicBezTo>
                  <a:cubicBezTo>
                    <a:pt x="2210" y="14763"/>
                    <a:pt x="2571" y="14433"/>
                    <a:pt x="2947" y="14120"/>
                  </a:cubicBezTo>
                  <a:close/>
                  <a:moveTo>
                    <a:pt x="3783" y="1"/>
                  </a:moveTo>
                  <a:cubicBezTo>
                    <a:pt x="2695" y="1"/>
                    <a:pt x="1607" y="108"/>
                    <a:pt x="564" y="389"/>
                  </a:cubicBezTo>
                  <a:cubicBezTo>
                    <a:pt x="502" y="405"/>
                    <a:pt x="470" y="452"/>
                    <a:pt x="439" y="483"/>
                  </a:cubicBezTo>
                  <a:cubicBezTo>
                    <a:pt x="414" y="421"/>
                    <a:pt x="357" y="393"/>
                    <a:pt x="298" y="393"/>
                  </a:cubicBezTo>
                  <a:cubicBezTo>
                    <a:pt x="207" y="393"/>
                    <a:pt x="110" y="458"/>
                    <a:pt x="110" y="562"/>
                  </a:cubicBezTo>
                  <a:cubicBezTo>
                    <a:pt x="0" y="3524"/>
                    <a:pt x="392" y="6534"/>
                    <a:pt x="549" y="9496"/>
                  </a:cubicBezTo>
                  <a:cubicBezTo>
                    <a:pt x="690" y="12474"/>
                    <a:pt x="800" y="15452"/>
                    <a:pt x="925" y="18430"/>
                  </a:cubicBezTo>
                  <a:cubicBezTo>
                    <a:pt x="937" y="18665"/>
                    <a:pt x="1115" y="18785"/>
                    <a:pt x="1289" y="18785"/>
                  </a:cubicBezTo>
                  <a:cubicBezTo>
                    <a:pt x="1348" y="18785"/>
                    <a:pt x="1406" y="18772"/>
                    <a:pt x="1458" y="18744"/>
                  </a:cubicBezTo>
                  <a:cubicBezTo>
                    <a:pt x="1505" y="18775"/>
                    <a:pt x="1536" y="18791"/>
                    <a:pt x="1568" y="18791"/>
                  </a:cubicBezTo>
                  <a:cubicBezTo>
                    <a:pt x="2503" y="18912"/>
                    <a:pt x="3432" y="18978"/>
                    <a:pt x="4363" y="18978"/>
                  </a:cubicBezTo>
                  <a:cubicBezTo>
                    <a:pt x="4992" y="18978"/>
                    <a:pt x="5622" y="18948"/>
                    <a:pt x="6254" y="18885"/>
                  </a:cubicBezTo>
                  <a:cubicBezTo>
                    <a:pt x="6442" y="18869"/>
                    <a:pt x="6630" y="18728"/>
                    <a:pt x="6615" y="18524"/>
                  </a:cubicBezTo>
                  <a:cubicBezTo>
                    <a:pt x="6583" y="17882"/>
                    <a:pt x="6568" y="17239"/>
                    <a:pt x="6536" y="16612"/>
                  </a:cubicBezTo>
                  <a:cubicBezTo>
                    <a:pt x="6583" y="15687"/>
                    <a:pt x="6505" y="14731"/>
                    <a:pt x="6505" y="13838"/>
                  </a:cubicBezTo>
                  <a:cubicBezTo>
                    <a:pt x="6489" y="12662"/>
                    <a:pt x="6474" y="11471"/>
                    <a:pt x="6442" y="10295"/>
                  </a:cubicBezTo>
                  <a:cubicBezTo>
                    <a:pt x="6630" y="7004"/>
                    <a:pt x="6552" y="3696"/>
                    <a:pt x="6207" y="389"/>
                  </a:cubicBezTo>
                  <a:cubicBezTo>
                    <a:pt x="6184" y="213"/>
                    <a:pt x="6037" y="125"/>
                    <a:pt x="5899" y="125"/>
                  </a:cubicBezTo>
                  <a:cubicBezTo>
                    <a:pt x="5853" y="125"/>
                    <a:pt x="5807" y="135"/>
                    <a:pt x="5768" y="154"/>
                  </a:cubicBezTo>
                  <a:cubicBezTo>
                    <a:pt x="5721" y="123"/>
                    <a:pt x="5674" y="107"/>
                    <a:pt x="5612" y="91"/>
                  </a:cubicBezTo>
                  <a:cubicBezTo>
                    <a:pt x="5007" y="35"/>
                    <a:pt x="4395" y="1"/>
                    <a:pt x="378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3437125" y="4938050"/>
              <a:ext cx="785500" cy="38675"/>
            </a:xfrm>
            <a:custGeom>
              <a:avLst/>
              <a:gdLst/>
              <a:ahLst/>
              <a:cxnLst/>
              <a:rect l="l" t="t" r="r" b="b"/>
              <a:pathLst>
                <a:path w="31420" h="1547" extrusionOk="0">
                  <a:moveTo>
                    <a:pt x="519" y="1"/>
                  </a:moveTo>
                  <a:cubicBezTo>
                    <a:pt x="1" y="1"/>
                    <a:pt x="6" y="816"/>
                    <a:pt x="534" y="832"/>
                  </a:cubicBezTo>
                  <a:cubicBezTo>
                    <a:pt x="5691" y="1004"/>
                    <a:pt x="10863" y="1161"/>
                    <a:pt x="16020" y="1333"/>
                  </a:cubicBezTo>
                  <a:cubicBezTo>
                    <a:pt x="18678" y="1417"/>
                    <a:pt x="21345" y="1546"/>
                    <a:pt x="24009" y="1546"/>
                  </a:cubicBezTo>
                  <a:cubicBezTo>
                    <a:pt x="26309" y="1546"/>
                    <a:pt x="28607" y="1450"/>
                    <a:pt x="30895" y="1145"/>
                  </a:cubicBezTo>
                  <a:cubicBezTo>
                    <a:pt x="31419" y="1085"/>
                    <a:pt x="31242" y="309"/>
                    <a:pt x="30746" y="309"/>
                  </a:cubicBezTo>
                  <a:cubicBezTo>
                    <a:pt x="30723" y="309"/>
                    <a:pt x="30700" y="311"/>
                    <a:pt x="30676" y="314"/>
                  </a:cubicBezTo>
                  <a:cubicBezTo>
                    <a:pt x="28484" y="603"/>
                    <a:pt x="26274" y="696"/>
                    <a:pt x="24060" y="696"/>
                  </a:cubicBezTo>
                  <a:cubicBezTo>
                    <a:pt x="21224" y="696"/>
                    <a:pt x="18382" y="543"/>
                    <a:pt x="15565" y="455"/>
                  </a:cubicBezTo>
                  <a:cubicBezTo>
                    <a:pt x="10550" y="299"/>
                    <a:pt x="5550" y="142"/>
                    <a:pt x="534" y="1"/>
                  </a:cubicBezTo>
                  <a:cubicBezTo>
                    <a:pt x="529" y="1"/>
                    <a:pt x="524" y="1"/>
                    <a:pt x="519"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44"/>
          <p:cNvSpPr txBox="1"/>
          <p:nvPr/>
        </p:nvSpPr>
        <p:spPr>
          <a:xfrm>
            <a:off x="4853725" y="3364250"/>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Venus has a beautiful name, but </a:t>
            </a:r>
            <a:r>
              <a:rPr lang="en" sz="1600">
                <a:latin typeface="Muli"/>
                <a:ea typeface="Muli"/>
                <a:cs typeface="Muli"/>
                <a:sym typeface="Muli"/>
              </a:rPr>
              <a:t>it’s</a:t>
            </a:r>
            <a:r>
              <a:rPr lang="en" sz="1600">
                <a:solidFill>
                  <a:srgbClr val="000000"/>
                </a:solidFill>
                <a:latin typeface="Muli"/>
                <a:ea typeface="Muli"/>
                <a:cs typeface="Muli"/>
                <a:sym typeface="Muli"/>
              </a:rPr>
              <a:t> hot</a:t>
            </a:r>
            <a:endParaRPr sz="1600">
              <a:solidFill>
                <a:srgbClr val="000000"/>
              </a:solidFill>
              <a:latin typeface="Muli"/>
              <a:ea typeface="Muli"/>
              <a:cs typeface="Muli"/>
              <a:sym typeface="Muli"/>
            </a:endParaRPr>
          </a:p>
        </p:txBody>
      </p:sp>
      <p:grpSp>
        <p:nvGrpSpPr>
          <p:cNvPr id="1514" name="Google Shape;1514;p44"/>
          <p:cNvGrpSpPr/>
          <p:nvPr/>
        </p:nvGrpSpPr>
        <p:grpSpPr>
          <a:xfrm rot="834041">
            <a:off x="5232058" y="2928636"/>
            <a:ext cx="1058935" cy="585362"/>
            <a:chOff x="4345425" y="2175475"/>
            <a:chExt cx="800750" cy="176025"/>
          </a:xfrm>
        </p:grpSpPr>
        <p:sp>
          <p:nvSpPr>
            <p:cNvPr id="1515" name="Google Shape;1515;p4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44"/>
          <p:cNvGrpSpPr/>
          <p:nvPr/>
        </p:nvGrpSpPr>
        <p:grpSpPr>
          <a:xfrm rot="834041">
            <a:off x="7047658" y="2928636"/>
            <a:ext cx="1058935" cy="585362"/>
            <a:chOff x="4345425" y="2175475"/>
            <a:chExt cx="800750" cy="176025"/>
          </a:xfrm>
        </p:grpSpPr>
        <p:sp>
          <p:nvSpPr>
            <p:cNvPr id="1518" name="Google Shape;1518;p4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44"/>
          <p:cNvSpPr txBox="1"/>
          <p:nvPr/>
        </p:nvSpPr>
        <p:spPr>
          <a:xfrm>
            <a:off x="6669325" y="3341000"/>
            <a:ext cx="1815600" cy="9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Saturn is the ringed one and a gas giant</a:t>
            </a:r>
            <a:endParaRPr sz="1600">
              <a:solidFill>
                <a:srgbClr val="000000"/>
              </a:solidFill>
              <a:latin typeface="Muli"/>
              <a:ea typeface="Muli"/>
              <a:cs typeface="Muli"/>
              <a:sym typeface="Muli"/>
            </a:endParaRPr>
          </a:p>
        </p:txBody>
      </p:sp>
      <p:sp>
        <p:nvSpPr>
          <p:cNvPr id="1521" name="Google Shape;1521;p44"/>
          <p:cNvSpPr txBox="1"/>
          <p:nvPr/>
        </p:nvSpPr>
        <p:spPr>
          <a:xfrm>
            <a:off x="7051075" y="3013813"/>
            <a:ext cx="1052100" cy="34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Saturn</a:t>
            </a:r>
            <a:endParaRPr sz="2000" b="1">
              <a:solidFill>
                <a:srgbClr val="1C4587"/>
              </a:solidFill>
              <a:latin typeface="Itim"/>
              <a:ea typeface="Itim"/>
              <a:cs typeface="Itim"/>
              <a:sym typeface="Itim"/>
            </a:endParaRPr>
          </a:p>
        </p:txBody>
      </p:sp>
      <p:sp>
        <p:nvSpPr>
          <p:cNvPr id="1522" name="Google Shape;1522;p44"/>
          <p:cNvSpPr txBox="1"/>
          <p:nvPr/>
        </p:nvSpPr>
        <p:spPr>
          <a:xfrm>
            <a:off x="5235475" y="2980825"/>
            <a:ext cx="10521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Venus</a:t>
            </a:r>
            <a:endParaRPr sz="2000" b="1">
              <a:solidFill>
                <a:srgbClr val="1C4587"/>
              </a:solidFill>
              <a:latin typeface="Itim"/>
              <a:ea typeface="Itim"/>
              <a:cs typeface="Itim"/>
              <a:sym typeface="Itim"/>
            </a:endParaRPr>
          </a:p>
        </p:txBody>
      </p:sp>
      <p:sp>
        <p:nvSpPr>
          <p:cNvPr id="1523" name="Google Shape;1523;p44"/>
          <p:cNvSpPr txBox="1"/>
          <p:nvPr/>
        </p:nvSpPr>
        <p:spPr>
          <a:xfrm>
            <a:off x="674588" y="4030800"/>
            <a:ext cx="36366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latin typeface="Muli"/>
                <a:ea typeface="Muli"/>
                <a:cs typeface="Muli"/>
                <a:sym typeface="Muli"/>
              </a:rPr>
              <a:t>T</a:t>
            </a:r>
            <a:r>
              <a:rPr lang="en" sz="1200">
                <a:solidFill>
                  <a:srgbClr val="000000"/>
                </a:solidFill>
                <a:latin typeface="Muli"/>
                <a:ea typeface="Muli"/>
                <a:cs typeface="Muli"/>
                <a:sym typeface="Muli"/>
              </a:rPr>
              <a:t>o modify this graph, click on it, follow the link, change the data and </a:t>
            </a:r>
            <a:r>
              <a:rPr lang="en" sz="1200">
                <a:latin typeface="Muli"/>
                <a:ea typeface="Muli"/>
                <a:cs typeface="Muli"/>
                <a:sym typeface="Muli"/>
              </a:rPr>
              <a:t>paste the new graph here</a:t>
            </a:r>
            <a:endParaRPr sz="1200">
              <a:latin typeface="Muli"/>
              <a:ea typeface="Muli"/>
              <a:cs typeface="Muli"/>
              <a:sym typeface="Muli"/>
            </a:endParaRPr>
          </a:p>
        </p:txBody>
      </p:sp>
      <p:sp>
        <p:nvSpPr>
          <p:cNvPr id="1524" name="Google Shape;1524;p44"/>
          <p:cNvSpPr txBox="1"/>
          <p:nvPr/>
        </p:nvSpPr>
        <p:spPr>
          <a:xfrm>
            <a:off x="4853725" y="1726775"/>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Despite being red, Mars is a cold place</a:t>
            </a:r>
            <a:endParaRPr sz="1600">
              <a:latin typeface="Muli"/>
              <a:ea typeface="Muli"/>
              <a:cs typeface="Muli"/>
              <a:sym typeface="Muli"/>
            </a:endParaRPr>
          </a:p>
        </p:txBody>
      </p:sp>
      <p:grpSp>
        <p:nvGrpSpPr>
          <p:cNvPr id="1525" name="Google Shape;1525;p44"/>
          <p:cNvGrpSpPr/>
          <p:nvPr/>
        </p:nvGrpSpPr>
        <p:grpSpPr>
          <a:xfrm rot="834041">
            <a:off x="5232058" y="1297336"/>
            <a:ext cx="1058935" cy="585362"/>
            <a:chOff x="4345425" y="2175475"/>
            <a:chExt cx="800750" cy="176025"/>
          </a:xfrm>
        </p:grpSpPr>
        <p:sp>
          <p:nvSpPr>
            <p:cNvPr id="1526" name="Google Shape;1526;p4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 name="Google Shape;1528;p44"/>
          <p:cNvSpPr txBox="1"/>
          <p:nvPr/>
        </p:nvSpPr>
        <p:spPr>
          <a:xfrm>
            <a:off x="5273863" y="1343350"/>
            <a:ext cx="9753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Mars</a:t>
            </a:r>
            <a:endParaRPr sz="2000" b="1">
              <a:solidFill>
                <a:srgbClr val="1C4587"/>
              </a:solidFill>
              <a:latin typeface="Itim"/>
              <a:ea typeface="Itim"/>
              <a:cs typeface="Itim"/>
              <a:sym typeface="Itim"/>
            </a:endParaRPr>
          </a:p>
        </p:txBody>
      </p:sp>
      <p:grpSp>
        <p:nvGrpSpPr>
          <p:cNvPr id="1529" name="Google Shape;1529;p44"/>
          <p:cNvGrpSpPr/>
          <p:nvPr/>
        </p:nvGrpSpPr>
        <p:grpSpPr>
          <a:xfrm rot="10800000">
            <a:off x="3402516" y="595597"/>
            <a:ext cx="806657" cy="421744"/>
            <a:chOff x="1822875" y="1377000"/>
            <a:chExt cx="548075" cy="286550"/>
          </a:xfrm>
        </p:grpSpPr>
        <p:sp>
          <p:nvSpPr>
            <p:cNvPr id="1530" name="Google Shape;1530;p44"/>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4"/>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4"/>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42"/>
        <p:cNvGrpSpPr/>
        <p:nvPr/>
      </p:nvGrpSpPr>
      <p:grpSpPr>
        <a:xfrm>
          <a:off x="0" y="0"/>
          <a:ext cx="0" cy="0"/>
          <a:chOff x="0" y="0"/>
          <a:chExt cx="0" cy="0"/>
        </a:xfrm>
      </p:grpSpPr>
      <p:grpSp>
        <p:nvGrpSpPr>
          <p:cNvPr id="1543" name="Google Shape;1543;p45"/>
          <p:cNvGrpSpPr/>
          <p:nvPr/>
        </p:nvGrpSpPr>
        <p:grpSpPr>
          <a:xfrm flipH="1">
            <a:off x="825191" y="938638"/>
            <a:ext cx="7472679" cy="176025"/>
            <a:chOff x="4345425" y="2175475"/>
            <a:chExt cx="800750" cy="176025"/>
          </a:xfrm>
        </p:grpSpPr>
        <p:sp>
          <p:nvSpPr>
            <p:cNvPr id="1544" name="Google Shape;1544;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45"/>
          <p:cNvSpPr txBox="1">
            <a:spLocks noGrp="1"/>
          </p:cNvSpPr>
          <p:nvPr>
            <p:ph type="title"/>
          </p:nvPr>
        </p:nvSpPr>
        <p:spPr>
          <a:xfrm>
            <a:off x="720000" y="540000"/>
            <a:ext cx="7704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Reviewing Concepts Is Usually a Good Idea</a:t>
            </a:r>
            <a:endParaRPr/>
          </a:p>
        </p:txBody>
      </p:sp>
      <p:sp>
        <p:nvSpPr>
          <p:cNvPr id="1547" name="Google Shape;1547;p45"/>
          <p:cNvSpPr txBox="1">
            <a:spLocks noGrp="1"/>
          </p:cNvSpPr>
          <p:nvPr>
            <p:ph type="subTitle" idx="7"/>
          </p:nvPr>
        </p:nvSpPr>
        <p:spPr>
          <a:xfrm>
            <a:off x="804150" y="2098665"/>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548" name="Google Shape;1548;p45"/>
          <p:cNvSpPr txBox="1">
            <a:spLocks noGrp="1"/>
          </p:cNvSpPr>
          <p:nvPr>
            <p:ph type="subTitle" idx="8"/>
          </p:nvPr>
        </p:nvSpPr>
        <p:spPr>
          <a:xfrm>
            <a:off x="5833650" y="2098665"/>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549" name="Google Shape;1549;p45"/>
          <p:cNvSpPr txBox="1">
            <a:spLocks noGrp="1"/>
          </p:cNvSpPr>
          <p:nvPr>
            <p:ph type="subTitle" idx="9"/>
          </p:nvPr>
        </p:nvSpPr>
        <p:spPr>
          <a:xfrm>
            <a:off x="804150" y="36091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550" name="Google Shape;1550;p45"/>
          <p:cNvSpPr txBox="1">
            <a:spLocks noGrp="1"/>
          </p:cNvSpPr>
          <p:nvPr>
            <p:ph type="subTitle" idx="13"/>
          </p:nvPr>
        </p:nvSpPr>
        <p:spPr>
          <a:xfrm>
            <a:off x="5833650" y="36091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551" name="Google Shape;1551;p45"/>
          <p:cNvSpPr txBox="1">
            <a:spLocks noGrp="1"/>
          </p:cNvSpPr>
          <p:nvPr>
            <p:ph type="subTitle" idx="14"/>
          </p:nvPr>
        </p:nvSpPr>
        <p:spPr>
          <a:xfrm>
            <a:off x="3318900" y="2098665"/>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1552" name="Google Shape;1552;p45"/>
          <p:cNvSpPr txBox="1">
            <a:spLocks noGrp="1"/>
          </p:cNvSpPr>
          <p:nvPr>
            <p:ph type="subTitle" idx="15"/>
          </p:nvPr>
        </p:nvSpPr>
        <p:spPr>
          <a:xfrm>
            <a:off x="3318900" y="36091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p:txBody>
      </p:sp>
      <p:grpSp>
        <p:nvGrpSpPr>
          <p:cNvPr id="1553" name="Google Shape;1553;p45"/>
          <p:cNvGrpSpPr/>
          <p:nvPr/>
        </p:nvGrpSpPr>
        <p:grpSpPr>
          <a:xfrm rot="774224">
            <a:off x="6477530" y="3163725"/>
            <a:ext cx="1218442" cy="585343"/>
            <a:chOff x="4345425" y="2175475"/>
            <a:chExt cx="800750" cy="176025"/>
          </a:xfrm>
        </p:grpSpPr>
        <p:sp>
          <p:nvSpPr>
            <p:cNvPr id="1554" name="Google Shape;1554;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45"/>
          <p:cNvGrpSpPr/>
          <p:nvPr/>
        </p:nvGrpSpPr>
        <p:grpSpPr>
          <a:xfrm rot="774224">
            <a:off x="3962780" y="3163725"/>
            <a:ext cx="1218442" cy="585343"/>
            <a:chOff x="4345425" y="2175475"/>
            <a:chExt cx="800750" cy="176025"/>
          </a:xfrm>
        </p:grpSpPr>
        <p:sp>
          <p:nvSpPr>
            <p:cNvPr id="1557" name="Google Shape;1557;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45"/>
          <p:cNvGrpSpPr/>
          <p:nvPr/>
        </p:nvGrpSpPr>
        <p:grpSpPr>
          <a:xfrm rot="774224">
            <a:off x="1448030" y="3163725"/>
            <a:ext cx="1218442" cy="585343"/>
            <a:chOff x="4345425" y="2175475"/>
            <a:chExt cx="800750" cy="176025"/>
          </a:xfrm>
        </p:grpSpPr>
        <p:sp>
          <p:nvSpPr>
            <p:cNvPr id="1560" name="Google Shape;1560;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45"/>
          <p:cNvGrpSpPr/>
          <p:nvPr/>
        </p:nvGrpSpPr>
        <p:grpSpPr>
          <a:xfrm rot="774224">
            <a:off x="6477530" y="1653813"/>
            <a:ext cx="1218442" cy="585343"/>
            <a:chOff x="4345425" y="2175475"/>
            <a:chExt cx="800750" cy="176025"/>
          </a:xfrm>
        </p:grpSpPr>
        <p:sp>
          <p:nvSpPr>
            <p:cNvPr id="1563" name="Google Shape;1563;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45"/>
          <p:cNvGrpSpPr/>
          <p:nvPr/>
        </p:nvGrpSpPr>
        <p:grpSpPr>
          <a:xfrm rot="774224">
            <a:off x="3962780" y="1653813"/>
            <a:ext cx="1218442" cy="585343"/>
            <a:chOff x="4345425" y="2175475"/>
            <a:chExt cx="800750" cy="176025"/>
          </a:xfrm>
        </p:grpSpPr>
        <p:sp>
          <p:nvSpPr>
            <p:cNvPr id="1566" name="Google Shape;1566;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 name="Google Shape;1568;p45"/>
          <p:cNvGrpSpPr/>
          <p:nvPr/>
        </p:nvGrpSpPr>
        <p:grpSpPr>
          <a:xfrm rot="774224">
            <a:off x="1448030" y="1653813"/>
            <a:ext cx="1218442" cy="585343"/>
            <a:chOff x="4345425" y="2175475"/>
            <a:chExt cx="800750" cy="176025"/>
          </a:xfrm>
        </p:grpSpPr>
        <p:sp>
          <p:nvSpPr>
            <p:cNvPr id="1569" name="Google Shape;1569;p4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1" name="Google Shape;1571;p45"/>
          <p:cNvSpPr txBox="1">
            <a:spLocks noGrp="1"/>
          </p:cNvSpPr>
          <p:nvPr>
            <p:ph type="subTitle" idx="1"/>
          </p:nvPr>
        </p:nvSpPr>
        <p:spPr>
          <a:xfrm>
            <a:off x="804150" y="3222265"/>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572" name="Google Shape;1572;p45"/>
          <p:cNvSpPr txBox="1">
            <a:spLocks noGrp="1"/>
          </p:cNvSpPr>
          <p:nvPr>
            <p:ph type="subTitle" idx="2"/>
          </p:nvPr>
        </p:nvSpPr>
        <p:spPr>
          <a:xfrm>
            <a:off x="5833650" y="3222265"/>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573" name="Google Shape;1573;p45"/>
          <p:cNvSpPr txBox="1">
            <a:spLocks noGrp="1"/>
          </p:cNvSpPr>
          <p:nvPr>
            <p:ph type="subTitle" idx="3"/>
          </p:nvPr>
        </p:nvSpPr>
        <p:spPr>
          <a:xfrm>
            <a:off x="804150" y="1682815"/>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574" name="Google Shape;1574;p45"/>
          <p:cNvSpPr txBox="1">
            <a:spLocks noGrp="1"/>
          </p:cNvSpPr>
          <p:nvPr>
            <p:ph type="subTitle" idx="4"/>
          </p:nvPr>
        </p:nvSpPr>
        <p:spPr>
          <a:xfrm>
            <a:off x="5833650" y="1682815"/>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575" name="Google Shape;1575;p45"/>
          <p:cNvSpPr txBox="1">
            <a:spLocks noGrp="1"/>
          </p:cNvSpPr>
          <p:nvPr>
            <p:ph type="subTitle" idx="5"/>
          </p:nvPr>
        </p:nvSpPr>
        <p:spPr>
          <a:xfrm>
            <a:off x="3318900" y="3222265"/>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576" name="Google Shape;1576;p45"/>
          <p:cNvSpPr txBox="1">
            <a:spLocks noGrp="1"/>
          </p:cNvSpPr>
          <p:nvPr>
            <p:ph type="subTitle" idx="6"/>
          </p:nvPr>
        </p:nvSpPr>
        <p:spPr>
          <a:xfrm>
            <a:off x="3318900" y="1682815"/>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grpSp>
        <p:nvGrpSpPr>
          <p:cNvPr id="1577" name="Google Shape;1577;p45"/>
          <p:cNvGrpSpPr/>
          <p:nvPr/>
        </p:nvGrpSpPr>
        <p:grpSpPr>
          <a:xfrm>
            <a:off x="3699215" y="4620928"/>
            <a:ext cx="1745583" cy="230173"/>
            <a:chOff x="1394800" y="3522000"/>
            <a:chExt cx="1048650" cy="138275"/>
          </a:xfrm>
        </p:grpSpPr>
        <p:sp>
          <p:nvSpPr>
            <p:cNvPr id="1578" name="Google Shape;1578;p4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90"/>
        <p:cNvGrpSpPr/>
        <p:nvPr/>
      </p:nvGrpSpPr>
      <p:grpSpPr>
        <a:xfrm>
          <a:off x="0" y="0"/>
          <a:ext cx="0" cy="0"/>
          <a:chOff x="0" y="0"/>
          <a:chExt cx="0" cy="0"/>
        </a:xfrm>
      </p:grpSpPr>
      <p:grpSp>
        <p:nvGrpSpPr>
          <p:cNvPr id="1591" name="Google Shape;1591;p46"/>
          <p:cNvGrpSpPr/>
          <p:nvPr/>
        </p:nvGrpSpPr>
        <p:grpSpPr>
          <a:xfrm flipH="1">
            <a:off x="736228" y="938650"/>
            <a:ext cx="4692795" cy="176025"/>
            <a:chOff x="4345425" y="2175475"/>
            <a:chExt cx="800750" cy="176025"/>
          </a:xfrm>
        </p:grpSpPr>
        <p:sp>
          <p:nvSpPr>
            <p:cNvPr id="1592" name="Google Shape;1592;p4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46"/>
          <p:cNvGrpSpPr/>
          <p:nvPr/>
        </p:nvGrpSpPr>
        <p:grpSpPr>
          <a:xfrm flipH="1">
            <a:off x="719949" y="1458744"/>
            <a:ext cx="2858197" cy="168931"/>
            <a:chOff x="4345425" y="2175475"/>
            <a:chExt cx="800750" cy="176025"/>
          </a:xfrm>
        </p:grpSpPr>
        <p:sp>
          <p:nvSpPr>
            <p:cNvPr id="1595" name="Google Shape;1595;p4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 name="Google Shape;1597;p46"/>
          <p:cNvSpPr txBox="1">
            <a:spLocks noGrp="1"/>
          </p:cNvSpPr>
          <p:nvPr>
            <p:ph type="title"/>
          </p:nvPr>
        </p:nvSpPr>
        <p:spPr>
          <a:xfrm>
            <a:off x="720000" y="540000"/>
            <a:ext cx="4824600" cy="993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Infographics Make Your Idea Understandable…</a:t>
            </a:r>
            <a:endParaRPr/>
          </a:p>
        </p:txBody>
      </p:sp>
      <p:grpSp>
        <p:nvGrpSpPr>
          <p:cNvPr id="1598" name="Google Shape;1598;p46"/>
          <p:cNvGrpSpPr/>
          <p:nvPr/>
        </p:nvGrpSpPr>
        <p:grpSpPr>
          <a:xfrm>
            <a:off x="1064425" y="2537372"/>
            <a:ext cx="5740148" cy="2175736"/>
            <a:chOff x="2359881" y="2256363"/>
            <a:chExt cx="3639686" cy="2080253"/>
          </a:xfrm>
        </p:grpSpPr>
        <p:sp>
          <p:nvSpPr>
            <p:cNvPr id="1599" name="Google Shape;1599;p46"/>
            <p:cNvSpPr/>
            <p:nvPr/>
          </p:nvSpPr>
          <p:spPr>
            <a:xfrm>
              <a:off x="2359881" y="2256363"/>
              <a:ext cx="3639686" cy="2080253"/>
            </a:xfrm>
            <a:custGeom>
              <a:avLst/>
              <a:gdLst/>
              <a:ahLst/>
              <a:cxnLst/>
              <a:rect l="l" t="t" r="r" b="b"/>
              <a:pathLst>
                <a:path w="203306" h="116199" extrusionOk="0">
                  <a:moveTo>
                    <a:pt x="3489" y="84365"/>
                  </a:moveTo>
                  <a:cubicBezTo>
                    <a:pt x="3961" y="84365"/>
                    <a:pt x="4369" y="84688"/>
                    <a:pt x="4748" y="85021"/>
                  </a:cubicBezTo>
                  <a:cubicBezTo>
                    <a:pt x="5341" y="85546"/>
                    <a:pt x="5478" y="86528"/>
                    <a:pt x="5113" y="87281"/>
                  </a:cubicBezTo>
                  <a:cubicBezTo>
                    <a:pt x="4748" y="87988"/>
                    <a:pt x="4086" y="88285"/>
                    <a:pt x="3287" y="88331"/>
                  </a:cubicBezTo>
                  <a:lnTo>
                    <a:pt x="3104" y="88331"/>
                  </a:lnTo>
                  <a:cubicBezTo>
                    <a:pt x="2283" y="88308"/>
                    <a:pt x="1575" y="88034"/>
                    <a:pt x="1187" y="87212"/>
                  </a:cubicBezTo>
                  <a:cubicBezTo>
                    <a:pt x="845" y="86436"/>
                    <a:pt x="1004" y="85569"/>
                    <a:pt x="1666" y="84998"/>
                  </a:cubicBezTo>
                  <a:cubicBezTo>
                    <a:pt x="1872" y="84816"/>
                    <a:pt x="2191" y="84770"/>
                    <a:pt x="2465" y="84679"/>
                  </a:cubicBezTo>
                  <a:cubicBezTo>
                    <a:pt x="2486" y="84674"/>
                    <a:pt x="2508" y="84672"/>
                    <a:pt x="2530" y="84672"/>
                  </a:cubicBezTo>
                  <a:cubicBezTo>
                    <a:pt x="2569" y="84672"/>
                    <a:pt x="2609" y="84677"/>
                    <a:pt x="2642" y="84677"/>
                  </a:cubicBezTo>
                  <a:cubicBezTo>
                    <a:pt x="2673" y="84677"/>
                    <a:pt x="2700" y="84673"/>
                    <a:pt x="2716" y="84656"/>
                  </a:cubicBezTo>
                  <a:cubicBezTo>
                    <a:pt x="2993" y="84448"/>
                    <a:pt x="3249" y="84365"/>
                    <a:pt x="3489" y="84365"/>
                  </a:cubicBezTo>
                  <a:close/>
                  <a:moveTo>
                    <a:pt x="112657" y="1"/>
                  </a:moveTo>
                  <a:cubicBezTo>
                    <a:pt x="112087" y="1"/>
                    <a:pt x="111512" y="22"/>
                    <a:pt x="110931" y="66"/>
                  </a:cubicBezTo>
                  <a:cubicBezTo>
                    <a:pt x="105316" y="499"/>
                    <a:pt x="100203" y="2280"/>
                    <a:pt x="95547" y="5224"/>
                  </a:cubicBezTo>
                  <a:cubicBezTo>
                    <a:pt x="90251" y="8602"/>
                    <a:pt x="86485" y="13418"/>
                    <a:pt x="83427" y="18714"/>
                  </a:cubicBezTo>
                  <a:cubicBezTo>
                    <a:pt x="80003" y="24648"/>
                    <a:pt x="78063" y="31131"/>
                    <a:pt x="76944" y="37864"/>
                  </a:cubicBezTo>
                  <a:cubicBezTo>
                    <a:pt x="76237" y="42132"/>
                    <a:pt x="75392" y="46355"/>
                    <a:pt x="74137" y="50509"/>
                  </a:cubicBezTo>
                  <a:cubicBezTo>
                    <a:pt x="72950" y="54390"/>
                    <a:pt x="71443" y="58156"/>
                    <a:pt x="69184" y="61602"/>
                  </a:cubicBezTo>
                  <a:cubicBezTo>
                    <a:pt x="65509" y="67149"/>
                    <a:pt x="60259" y="70618"/>
                    <a:pt x="54005" y="72696"/>
                  </a:cubicBezTo>
                  <a:cubicBezTo>
                    <a:pt x="50441" y="73884"/>
                    <a:pt x="46759" y="74267"/>
                    <a:pt x="43043" y="74267"/>
                  </a:cubicBezTo>
                  <a:cubicBezTo>
                    <a:pt x="42119" y="74267"/>
                    <a:pt x="41192" y="74243"/>
                    <a:pt x="40264" y="74202"/>
                  </a:cubicBezTo>
                  <a:cubicBezTo>
                    <a:pt x="36018" y="73997"/>
                    <a:pt x="31773" y="73768"/>
                    <a:pt x="27505" y="73540"/>
                  </a:cubicBezTo>
                  <a:cubicBezTo>
                    <a:pt x="25359" y="73631"/>
                    <a:pt x="23168" y="73745"/>
                    <a:pt x="20999" y="73837"/>
                  </a:cubicBezTo>
                  <a:cubicBezTo>
                    <a:pt x="15635" y="74065"/>
                    <a:pt x="10842" y="75777"/>
                    <a:pt x="6620" y="78995"/>
                  </a:cubicBezTo>
                  <a:cubicBezTo>
                    <a:pt x="5341" y="79954"/>
                    <a:pt x="3995" y="80890"/>
                    <a:pt x="3310" y="82373"/>
                  </a:cubicBezTo>
                  <a:cubicBezTo>
                    <a:pt x="2945" y="83172"/>
                    <a:pt x="2488" y="83697"/>
                    <a:pt x="1666" y="84085"/>
                  </a:cubicBezTo>
                  <a:cubicBezTo>
                    <a:pt x="457" y="84610"/>
                    <a:pt x="0" y="86048"/>
                    <a:pt x="411" y="87304"/>
                  </a:cubicBezTo>
                  <a:cubicBezTo>
                    <a:pt x="789" y="88395"/>
                    <a:pt x="1861" y="89100"/>
                    <a:pt x="3132" y="89100"/>
                  </a:cubicBezTo>
                  <a:cubicBezTo>
                    <a:pt x="3243" y="89100"/>
                    <a:pt x="3356" y="89095"/>
                    <a:pt x="3470" y="89084"/>
                  </a:cubicBezTo>
                  <a:cubicBezTo>
                    <a:pt x="4839" y="88970"/>
                    <a:pt x="5843" y="88057"/>
                    <a:pt x="6003" y="86779"/>
                  </a:cubicBezTo>
                  <a:cubicBezTo>
                    <a:pt x="6186" y="85386"/>
                    <a:pt x="5638" y="84451"/>
                    <a:pt x="4154" y="83789"/>
                  </a:cubicBezTo>
                  <a:cubicBezTo>
                    <a:pt x="3675" y="83583"/>
                    <a:pt x="3561" y="83332"/>
                    <a:pt x="3835" y="82944"/>
                  </a:cubicBezTo>
                  <a:cubicBezTo>
                    <a:pt x="4268" y="82351"/>
                    <a:pt x="4634" y="81666"/>
                    <a:pt x="5182" y="81164"/>
                  </a:cubicBezTo>
                  <a:cubicBezTo>
                    <a:pt x="8765" y="77923"/>
                    <a:pt x="12919" y="75663"/>
                    <a:pt x="17804" y="74932"/>
                  </a:cubicBezTo>
                  <a:cubicBezTo>
                    <a:pt x="20691" y="74494"/>
                    <a:pt x="23585" y="74354"/>
                    <a:pt x="26485" y="74354"/>
                  </a:cubicBezTo>
                  <a:cubicBezTo>
                    <a:pt x="29019" y="74354"/>
                    <a:pt x="31558" y="74461"/>
                    <a:pt x="34101" y="74567"/>
                  </a:cubicBezTo>
                  <a:cubicBezTo>
                    <a:pt x="37367" y="74692"/>
                    <a:pt x="40634" y="74893"/>
                    <a:pt x="43917" y="74893"/>
                  </a:cubicBezTo>
                  <a:cubicBezTo>
                    <a:pt x="44236" y="74893"/>
                    <a:pt x="44555" y="74891"/>
                    <a:pt x="44875" y="74887"/>
                  </a:cubicBezTo>
                  <a:cubicBezTo>
                    <a:pt x="49303" y="74818"/>
                    <a:pt x="53571" y="73905"/>
                    <a:pt x="57657" y="72079"/>
                  </a:cubicBezTo>
                  <a:cubicBezTo>
                    <a:pt x="63386" y="69523"/>
                    <a:pt x="67746" y="65597"/>
                    <a:pt x="70873" y="60324"/>
                  </a:cubicBezTo>
                  <a:cubicBezTo>
                    <a:pt x="72973" y="56786"/>
                    <a:pt x="74365" y="52952"/>
                    <a:pt x="75324" y="49003"/>
                  </a:cubicBezTo>
                  <a:cubicBezTo>
                    <a:pt x="76442" y="44324"/>
                    <a:pt x="77378" y="39599"/>
                    <a:pt x="78314" y="34874"/>
                  </a:cubicBezTo>
                  <a:cubicBezTo>
                    <a:pt x="79797" y="27433"/>
                    <a:pt x="82628" y="20585"/>
                    <a:pt x="87170" y="14423"/>
                  </a:cubicBezTo>
                  <a:cubicBezTo>
                    <a:pt x="91279" y="8853"/>
                    <a:pt x="96414" y="4653"/>
                    <a:pt x="103125" y="2394"/>
                  </a:cubicBezTo>
                  <a:cubicBezTo>
                    <a:pt x="106357" y="1322"/>
                    <a:pt x="109631" y="754"/>
                    <a:pt x="112980" y="754"/>
                  </a:cubicBezTo>
                  <a:cubicBezTo>
                    <a:pt x="113911" y="754"/>
                    <a:pt x="114849" y="798"/>
                    <a:pt x="115793" y="887"/>
                  </a:cubicBezTo>
                  <a:cubicBezTo>
                    <a:pt x="118988" y="1207"/>
                    <a:pt x="121910" y="2371"/>
                    <a:pt x="124786" y="3626"/>
                  </a:cubicBezTo>
                  <a:cubicBezTo>
                    <a:pt x="126247" y="4243"/>
                    <a:pt x="127685" y="5041"/>
                    <a:pt x="128963" y="5977"/>
                  </a:cubicBezTo>
                  <a:cubicBezTo>
                    <a:pt x="133323" y="9150"/>
                    <a:pt x="136541" y="13213"/>
                    <a:pt x="138915" y="17961"/>
                  </a:cubicBezTo>
                  <a:cubicBezTo>
                    <a:pt x="140558" y="21247"/>
                    <a:pt x="142316" y="24466"/>
                    <a:pt x="144142" y="27661"/>
                  </a:cubicBezTo>
                  <a:cubicBezTo>
                    <a:pt x="144713" y="28666"/>
                    <a:pt x="145557" y="29533"/>
                    <a:pt x="146425" y="30309"/>
                  </a:cubicBezTo>
                  <a:cubicBezTo>
                    <a:pt x="149323" y="32934"/>
                    <a:pt x="152838" y="34463"/>
                    <a:pt x="156650" y="35353"/>
                  </a:cubicBezTo>
                  <a:cubicBezTo>
                    <a:pt x="158453" y="35764"/>
                    <a:pt x="160234" y="36244"/>
                    <a:pt x="161969" y="36814"/>
                  </a:cubicBezTo>
                  <a:cubicBezTo>
                    <a:pt x="162904" y="37111"/>
                    <a:pt x="163840" y="37545"/>
                    <a:pt x="164593" y="38138"/>
                  </a:cubicBezTo>
                  <a:cubicBezTo>
                    <a:pt x="165917" y="39234"/>
                    <a:pt x="167310" y="40375"/>
                    <a:pt x="168314" y="41744"/>
                  </a:cubicBezTo>
                  <a:cubicBezTo>
                    <a:pt x="171966" y="46720"/>
                    <a:pt x="172628" y="52153"/>
                    <a:pt x="170186" y="57791"/>
                  </a:cubicBezTo>
                  <a:cubicBezTo>
                    <a:pt x="168793" y="61055"/>
                    <a:pt x="166785" y="64045"/>
                    <a:pt x="164593" y="66898"/>
                  </a:cubicBezTo>
                  <a:cubicBezTo>
                    <a:pt x="160348" y="72467"/>
                    <a:pt x="156148" y="78082"/>
                    <a:pt x="152747" y="84199"/>
                  </a:cubicBezTo>
                  <a:cubicBezTo>
                    <a:pt x="150487" y="88262"/>
                    <a:pt x="149346" y="92553"/>
                    <a:pt x="149962" y="97164"/>
                  </a:cubicBezTo>
                  <a:cubicBezTo>
                    <a:pt x="150807" y="103532"/>
                    <a:pt x="153980" y="108463"/>
                    <a:pt x="159846" y="111498"/>
                  </a:cubicBezTo>
                  <a:cubicBezTo>
                    <a:pt x="165050" y="114192"/>
                    <a:pt x="170597" y="115927"/>
                    <a:pt x="176577" y="116155"/>
                  </a:cubicBezTo>
                  <a:cubicBezTo>
                    <a:pt x="177232" y="116182"/>
                    <a:pt x="177887" y="116198"/>
                    <a:pt x="178541" y="116198"/>
                  </a:cubicBezTo>
                  <a:cubicBezTo>
                    <a:pt x="181207" y="116198"/>
                    <a:pt x="183848" y="115926"/>
                    <a:pt x="186414" y="114991"/>
                  </a:cubicBezTo>
                  <a:cubicBezTo>
                    <a:pt x="187784" y="114489"/>
                    <a:pt x="189176" y="113986"/>
                    <a:pt x="190569" y="113461"/>
                  </a:cubicBezTo>
                  <a:cubicBezTo>
                    <a:pt x="195636" y="111544"/>
                    <a:pt x="199630" y="108257"/>
                    <a:pt x="202826" y="104012"/>
                  </a:cubicBezTo>
                  <a:cubicBezTo>
                    <a:pt x="203008" y="103784"/>
                    <a:pt x="203191" y="103510"/>
                    <a:pt x="203260" y="103213"/>
                  </a:cubicBezTo>
                  <a:cubicBezTo>
                    <a:pt x="203305" y="103076"/>
                    <a:pt x="203123" y="102893"/>
                    <a:pt x="203054" y="102711"/>
                  </a:cubicBezTo>
                  <a:cubicBezTo>
                    <a:pt x="202894" y="102802"/>
                    <a:pt x="202666" y="102825"/>
                    <a:pt x="202575" y="102939"/>
                  </a:cubicBezTo>
                  <a:cubicBezTo>
                    <a:pt x="201936" y="103806"/>
                    <a:pt x="201365" y="104742"/>
                    <a:pt x="200635" y="105541"/>
                  </a:cubicBezTo>
                  <a:cubicBezTo>
                    <a:pt x="197256" y="109284"/>
                    <a:pt x="193079" y="111772"/>
                    <a:pt x="188286" y="113598"/>
                  </a:cubicBezTo>
                  <a:cubicBezTo>
                    <a:pt x="184892" y="114875"/>
                    <a:pt x="181489" y="115405"/>
                    <a:pt x="178042" y="115405"/>
                  </a:cubicBezTo>
                  <a:cubicBezTo>
                    <a:pt x="176064" y="115405"/>
                    <a:pt x="174071" y="115230"/>
                    <a:pt x="172057" y="114922"/>
                  </a:cubicBezTo>
                  <a:cubicBezTo>
                    <a:pt x="168565" y="114374"/>
                    <a:pt x="165301" y="113142"/>
                    <a:pt x="162083" y="111750"/>
                  </a:cubicBezTo>
                  <a:cubicBezTo>
                    <a:pt x="158590" y="110243"/>
                    <a:pt x="155669" y="108143"/>
                    <a:pt x="153592" y="104925"/>
                  </a:cubicBezTo>
                  <a:cubicBezTo>
                    <a:pt x="151629" y="101912"/>
                    <a:pt x="150602" y="98671"/>
                    <a:pt x="150533" y="95133"/>
                  </a:cubicBezTo>
                  <a:cubicBezTo>
                    <a:pt x="150465" y="91344"/>
                    <a:pt x="151583" y="87851"/>
                    <a:pt x="153432" y="84519"/>
                  </a:cubicBezTo>
                  <a:cubicBezTo>
                    <a:pt x="156285" y="79383"/>
                    <a:pt x="159686" y="74590"/>
                    <a:pt x="163247" y="69934"/>
                  </a:cubicBezTo>
                  <a:cubicBezTo>
                    <a:pt x="165666" y="66784"/>
                    <a:pt x="167949" y="63565"/>
                    <a:pt x="169912" y="60119"/>
                  </a:cubicBezTo>
                  <a:cubicBezTo>
                    <a:pt x="172833" y="54960"/>
                    <a:pt x="173244" y="49619"/>
                    <a:pt x="170688" y="44232"/>
                  </a:cubicBezTo>
                  <a:cubicBezTo>
                    <a:pt x="168862" y="40352"/>
                    <a:pt x="165986" y="37385"/>
                    <a:pt x="161717" y="35924"/>
                  </a:cubicBezTo>
                  <a:cubicBezTo>
                    <a:pt x="160531" y="35536"/>
                    <a:pt x="159298" y="35194"/>
                    <a:pt x="158088" y="34920"/>
                  </a:cubicBezTo>
                  <a:cubicBezTo>
                    <a:pt x="155669" y="34372"/>
                    <a:pt x="153272" y="33756"/>
                    <a:pt x="151081" y="32592"/>
                  </a:cubicBezTo>
                  <a:cubicBezTo>
                    <a:pt x="148753" y="31359"/>
                    <a:pt x="146493" y="29989"/>
                    <a:pt x="145078" y="27753"/>
                  </a:cubicBezTo>
                  <a:cubicBezTo>
                    <a:pt x="143594" y="25379"/>
                    <a:pt x="142247" y="22914"/>
                    <a:pt x="140969" y="20426"/>
                  </a:cubicBezTo>
                  <a:cubicBezTo>
                    <a:pt x="139303" y="17230"/>
                    <a:pt x="137797" y="13966"/>
                    <a:pt x="135446" y="11136"/>
                  </a:cubicBezTo>
                  <a:cubicBezTo>
                    <a:pt x="132273" y="7301"/>
                    <a:pt x="128575" y="4197"/>
                    <a:pt x="123805" y="2371"/>
                  </a:cubicBezTo>
                  <a:cubicBezTo>
                    <a:pt x="120182" y="977"/>
                    <a:pt x="116542" y="1"/>
                    <a:pt x="112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6"/>
            <p:cNvSpPr/>
            <p:nvPr/>
          </p:nvSpPr>
          <p:spPr>
            <a:xfrm>
              <a:off x="2874936" y="3490132"/>
              <a:ext cx="238622" cy="151759"/>
            </a:xfrm>
            <a:custGeom>
              <a:avLst/>
              <a:gdLst/>
              <a:ahLst/>
              <a:cxnLst/>
              <a:rect l="l" t="t" r="r" b="b"/>
              <a:pathLst>
                <a:path w="13329" h="8477" extrusionOk="0">
                  <a:moveTo>
                    <a:pt x="7316" y="1"/>
                  </a:moveTo>
                  <a:cubicBezTo>
                    <a:pt x="7191" y="1"/>
                    <a:pt x="7069" y="55"/>
                    <a:pt x="7020" y="173"/>
                  </a:cubicBezTo>
                  <a:cubicBezTo>
                    <a:pt x="6130" y="2136"/>
                    <a:pt x="5765" y="4236"/>
                    <a:pt x="5149" y="6267"/>
                  </a:cubicBezTo>
                  <a:cubicBezTo>
                    <a:pt x="5080" y="6496"/>
                    <a:pt x="5012" y="6724"/>
                    <a:pt x="4920" y="6975"/>
                  </a:cubicBezTo>
                  <a:cubicBezTo>
                    <a:pt x="4897" y="7021"/>
                    <a:pt x="4852" y="7295"/>
                    <a:pt x="4783" y="7340"/>
                  </a:cubicBezTo>
                  <a:cubicBezTo>
                    <a:pt x="4740" y="7383"/>
                    <a:pt x="4738" y="7406"/>
                    <a:pt x="4738" y="7406"/>
                  </a:cubicBezTo>
                  <a:cubicBezTo>
                    <a:pt x="4738" y="7406"/>
                    <a:pt x="4740" y="7378"/>
                    <a:pt x="4692" y="7317"/>
                  </a:cubicBezTo>
                  <a:cubicBezTo>
                    <a:pt x="4555" y="7112"/>
                    <a:pt x="4487" y="6701"/>
                    <a:pt x="4395" y="6473"/>
                  </a:cubicBezTo>
                  <a:cubicBezTo>
                    <a:pt x="4304" y="6199"/>
                    <a:pt x="4213" y="5925"/>
                    <a:pt x="4121" y="5651"/>
                  </a:cubicBezTo>
                  <a:cubicBezTo>
                    <a:pt x="3733" y="4556"/>
                    <a:pt x="3345" y="3437"/>
                    <a:pt x="2980" y="2342"/>
                  </a:cubicBezTo>
                  <a:cubicBezTo>
                    <a:pt x="2913" y="2181"/>
                    <a:pt x="2744" y="2075"/>
                    <a:pt x="2584" y="2075"/>
                  </a:cubicBezTo>
                  <a:cubicBezTo>
                    <a:pt x="2470" y="2075"/>
                    <a:pt x="2361" y="2128"/>
                    <a:pt x="2295" y="2250"/>
                  </a:cubicBezTo>
                  <a:cubicBezTo>
                    <a:pt x="1519" y="3643"/>
                    <a:pt x="812" y="5035"/>
                    <a:pt x="127" y="6473"/>
                  </a:cubicBezTo>
                  <a:cubicBezTo>
                    <a:pt x="1" y="6756"/>
                    <a:pt x="266" y="7018"/>
                    <a:pt x="503" y="7018"/>
                  </a:cubicBezTo>
                  <a:cubicBezTo>
                    <a:pt x="609" y="7018"/>
                    <a:pt x="710" y="6965"/>
                    <a:pt x="766" y="6838"/>
                  </a:cubicBezTo>
                  <a:cubicBezTo>
                    <a:pt x="1337" y="5651"/>
                    <a:pt x="1930" y="4487"/>
                    <a:pt x="2546" y="3346"/>
                  </a:cubicBezTo>
                  <a:cubicBezTo>
                    <a:pt x="2912" y="4396"/>
                    <a:pt x="3277" y="5446"/>
                    <a:pt x="3642" y="6496"/>
                  </a:cubicBezTo>
                  <a:cubicBezTo>
                    <a:pt x="3802" y="6975"/>
                    <a:pt x="3893" y="7660"/>
                    <a:pt x="4304" y="8025"/>
                  </a:cubicBezTo>
                  <a:cubicBezTo>
                    <a:pt x="4441" y="8152"/>
                    <a:pt x="4608" y="8212"/>
                    <a:pt x="4771" y="8212"/>
                  </a:cubicBezTo>
                  <a:cubicBezTo>
                    <a:pt x="4989" y="8212"/>
                    <a:pt x="5201" y="8106"/>
                    <a:pt x="5331" y="7911"/>
                  </a:cubicBezTo>
                  <a:cubicBezTo>
                    <a:pt x="5651" y="7432"/>
                    <a:pt x="5788" y="6747"/>
                    <a:pt x="5925" y="6222"/>
                  </a:cubicBezTo>
                  <a:cubicBezTo>
                    <a:pt x="6107" y="5583"/>
                    <a:pt x="6267" y="4944"/>
                    <a:pt x="6450" y="4327"/>
                  </a:cubicBezTo>
                  <a:cubicBezTo>
                    <a:pt x="6655" y="3437"/>
                    <a:pt x="6906" y="2570"/>
                    <a:pt x="7203" y="1702"/>
                  </a:cubicBezTo>
                  <a:cubicBezTo>
                    <a:pt x="7363" y="2638"/>
                    <a:pt x="7522" y="3574"/>
                    <a:pt x="7705" y="4510"/>
                  </a:cubicBezTo>
                  <a:cubicBezTo>
                    <a:pt x="7819" y="5172"/>
                    <a:pt x="7910" y="5811"/>
                    <a:pt x="8047" y="6473"/>
                  </a:cubicBezTo>
                  <a:cubicBezTo>
                    <a:pt x="8162" y="6998"/>
                    <a:pt x="8253" y="7683"/>
                    <a:pt x="8527" y="8185"/>
                  </a:cubicBezTo>
                  <a:cubicBezTo>
                    <a:pt x="8643" y="8378"/>
                    <a:pt x="8831" y="8477"/>
                    <a:pt x="9023" y="8477"/>
                  </a:cubicBezTo>
                  <a:cubicBezTo>
                    <a:pt x="9171" y="8477"/>
                    <a:pt x="9320" y="8418"/>
                    <a:pt x="9440" y="8299"/>
                  </a:cubicBezTo>
                  <a:cubicBezTo>
                    <a:pt x="9851" y="7865"/>
                    <a:pt x="10056" y="7180"/>
                    <a:pt x="10307" y="6655"/>
                  </a:cubicBezTo>
                  <a:cubicBezTo>
                    <a:pt x="10764" y="5720"/>
                    <a:pt x="11197" y="4784"/>
                    <a:pt x="11745" y="3894"/>
                  </a:cubicBezTo>
                  <a:cubicBezTo>
                    <a:pt x="11951" y="4350"/>
                    <a:pt x="11973" y="4966"/>
                    <a:pt x="12087" y="5423"/>
                  </a:cubicBezTo>
                  <a:lnTo>
                    <a:pt x="12544" y="7569"/>
                  </a:lnTo>
                  <a:cubicBezTo>
                    <a:pt x="12590" y="7753"/>
                    <a:pt x="12733" y="7833"/>
                    <a:pt x="12881" y="7833"/>
                  </a:cubicBezTo>
                  <a:cubicBezTo>
                    <a:pt x="13099" y="7833"/>
                    <a:pt x="13329" y="7658"/>
                    <a:pt x="13274" y="7386"/>
                  </a:cubicBezTo>
                  <a:cubicBezTo>
                    <a:pt x="13092" y="6541"/>
                    <a:pt x="12909" y="5720"/>
                    <a:pt x="12727" y="4875"/>
                  </a:cubicBezTo>
                  <a:cubicBezTo>
                    <a:pt x="12567" y="4213"/>
                    <a:pt x="12498" y="3460"/>
                    <a:pt x="11996" y="2958"/>
                  </a:cubicBezTo>
                  <a:cubicBezTo>
                    <a:pt x="11918" y="2880"/>
                    <a:pt x="11823" y="2843"/>
                    <a:pt x="11730" y="2843"/>
                  </a:cubicBezTo>
                  <a:cubicBezTo>
                    <a:pt x="11604" y="2843"/>
                    <a:pt x="11481" y="2909"/>
                    <a:pt x="11403" y="3026"/>
                  </a:cubicBezTo>
                  <a:cubicBezTo>
                    <a:pt x="10878" y="3780"/>
                    <a:pt x="10467" y="4601"/>
                    <a:pt x="10079" y="5423"/>
                  </a:cubicBezTo>
                  <a:cubicBezTo>
                    <a:pt x="9896" y="5811"/>
                    <a:pt x="9714" y="6199"/>
                    <a:pt x="9531" y="6587"/>
                  </a:cubicBezTo>
                  <a:cubicBezTo>
                    <a:pt x="9417" y="6815"/>
                    <a:pt x="9303" y="7044"/>
                    <a:pt x="9211" y="7249"/>
                  </a:cubicBezTo>
                  <a:cubicBezTo>
                    <a:pt x="9166" y="7295"/>
                    <a:pt x="9120" y="7454"/>
                    <a:pt x="9052" y="7569"/>
                  </a:cubicBezTo>
                  <a:cubicBezTo>
                    <a:pt x="9006" y="7386"/>
                    <a:pt x="8960" y="7112"/>
                    <a:pt x="8938" y="7021"/>
                  </a:cubicBezTo>
                  <a:cubicBezTo>
                    <a:pt x="8869" y="6747"/>
                    <a:pt x="8801" y="6473"/>
                    <a:pt x="8755" y="6199"/>
                  </a:cubicBezTo>
                  <a:cubicBezTo>
                    <a:pt x="8618" y="5537"/>
                    <a:pt x="8504" y="4898"/>
                    <a:pt x="8390" y="4236"/>
                  </a:cubicBezTo>
                  <a:cubicBezTo>
                    <a:pt x="8162" y="2912"/>
                    <a:pt x="7933" y="1588"/>
                    <a:pt x="7682" y="264"/>
                  </a:cubicBezTo>
                  <a:cubicBezTo>
                    <a:pt x="7656" y="96"/>
                    <a:pt x="7482" y="1"/>
                    <a:pt x="7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6"/>
            <p:cNvSpPr/>
            <p:nvPr/>
          </p:nvSpPr>
          <p:spPr>
            <a:xfrm>
              <a:off x="4941958" y="2748127"/>
              <a:ext cx="263220" cy="196569"/>
            </a:xfrm>
            <a:custGeom>
              <a:avLst/>
              <a:gdLst/>
              <a:ahLst/>
              <a:cxnLst/>
              <a:rect l="l" t="t" r="r" b="b"/>
              <a:pathLst>
                <a:path w="14703" h="10980" extrusionOk="0">
                  <a:moveTo>
                    <a:pt x="5483" y="0"/>
                  </a:moveTo>
                  <a:cubicBezTo>
                    <a:pt x="4872" y="0"/>
                    <a:pt x="3928" y="566"/>
                    <a:pt x="3610" y="717"/>
                  </a:cubicBezTo>
                  <a:cubicBezTo>
                    <a:pt x="2491" y="1265"/>
                    <a:pt x="1396" y="1859"/>
                    <a:pt x="346" y="2520"/>
                  </a:cubicBezTo>
                  <a:cubicBezTo>
                    <a:pt x="0" y="2732"/>
                    <a:pt x="203" y="3217"/>
                    <a:pt x="521" y="3217"/>
                  </a:cubicBezTo>
                  <a:cubicBezTo>
                    <a:pt x="581" y="3217"/>
                    <a:pt x="645" y="3200"/>
                    <a:pt x="711" y="3160"/>
                  </a:cubicBezTo>
                  <a:cubicBezTo>
                    <a:pt x="1578" y="2612"/>
                    <a:pt x="2446" y="2110"/>
                    <a:pt x="3359" y="1653"/>
                  </a:cubicBezTo>
                  <a:cubicBezTo>
                    <a:pt x="3815" y="1402"/>
                    <a:pt x="4272" y="1197"/>
                    <a:pt x="4751" y="991"/>
                  </a:cubicBezTo>
                  <a:cubicBezTo>
                    <a:pt x="4842" y="946"/>
                    <a:pt x="4956" y="900"/>
                    <a:pt x="5048" y="831"/>
                  </a:cubicBezTo>
                  <a:cubicBezTo>
                    <a:pt x="5116" y="809"/>
                    <a:pt x="5162" y="786"/>
                    <a:pt x="5207" y="763"/>
                  </a:cubicBezTo>
                  <a:cubicBezTo>
                    <a:pt x="5237" y="723"/>
                    <a:pt x="5254" y="705"/>
                    <a:pt x="5260" y="705"/>
                  </a:cubicBezTo>
                  <a:lnTo>
                    <a:pt x="5260" y="705"/>
                  </a:lnTo>
                  <a:cubicBezTo>
                    <a:pt x="5267" y="705"/>
                    <a:pt x="5256" y="734"/>
                    <a:pt x="5230" y="786"/>
                  </a:cubicBezTo>
                  <a:cubicBezTo>
                    <a:pt x="5253" y="968"/>
                    <a:pt x="5070" y="1311"/>
                    <a:pt x="5002" y="1470"/>
                  </a:cubicBezTo>
                  <a:cubicBezTo>
                    <a:pt x="4340" y="3251"/>
                    <a:pt x="3404" y="4963"/>
                    <a:pt x="2993" y="6834"/>
                  </a:cubicBezTo>
                  <a:cubicBezTo>
                    <a:pt x="2938" y="7074"/>
                    <a:pt x="3136" y="7284"/>
                    <a:pt x="3370" y="7284"/>
                  </a:cubicBezTo>
                  <a:cubicBezTo>
                    <a:pt x="3426" y="7284"/>
                    <a:pt x="3484" y="7272"/>
                    <a:pt x="3541" y="7245"/>
                  </a:cubicBezTo>
                  <a:cubicBezTo>
                    <a:pt x="5915" y="5990"/>
                    <a:pt x="7604" y="3799"/>
                    <a:pt x="9864" y="2383"/>
                  </a:cubicBezTo>
                  <a:lnTo>
                    <a:pt x="9864" y="2383"/>
                  </a:lnTo>
                  <a:lnTo>
                    <a:pt x="6486" y="9459"/>
                  </a:lnTo>
                  <a:cubicBezTo>
                    <a:pt x="6361" y="9729"/>
                    <a:pt x="6519" y="10017"/>
                    <a:pt x="6805" y="10017"/>
                  </a:cubicBezTo>
                  <a:cubicBezTo>
                    <a:pt x="6834" y="10017"/>
                    <a:pt x="6865" y="10013"/>
                    <a:pt x="6897" y="10007"/>
                  </a:cubicBezTo>
                  <a:cubicBezTo>
                    <a:pt x="7924" y="9756"/>
                    <a:pt x="8723" y="9071"/>
                    <a:pt x="9521" y="8455"/>
                  </a:cubicBezTo>
                  <a:cubicBezTo>
                    <a:pt x="10503" y="7679"/>
                    <a:pt x="11484" y="6926"/>
                    <a:pt x="12466" y="6195"/>
                  </a:cubicBezTo>
                  <a:cubicBezTo>
                    <a:pt x="12656" y="6069"/>
                    <a:pt x="13550" y="5336"/>
                    <a:pt x="13791" y="5336"/>
                  </a:cubicBezTo>
                  <a:cubicBezTo>
                    <a:pt x="13810" y="5336"/>
                    <a:pt x="13825" y="5341"/>
                    <a:pt x="13835" y="5351"/>
                  </a:cubicBezTo>
                  <a:cubicBezTo>
                    <a:pt x="13904" y="5442"/>
                    <a:pt x="13630" y="6058"/>
                    <a:pt x="13607" y="6150"/>
                  </a:cubicBezTo>
                  <a:cubicBezTo>
                    <a:pt x="13539" y="6424"/>
                    <a:pt x="13447" y="6720"/>
                    <a:pt x="13356" y="6994"/>
                  </a:cubicBezTo>
                  <a:cubicBezTo>
                    <a:pt x="13037" y="8181"/>
                    <a:pt x="12694" y="9368"/>
                    <a:pt x="12329" y="10532"/>
                  </a:cubicBezTo>
                  <a:cubicBezTo>
                    <a:pt x="12261" y="10804"/>
                    <a:pt x="12485" y="10979"/>
                    <a:pt x="12706" y="10979"/>
                  </a:cubicBezTo>
                  <a:cubicBezTo>
                    <a:pt x="12856" y="10979"/>
                    <a:pt x="13004" y="10899"/>
                    <a:pt x="13059" y="10715"/>
                  </a:cubicBezTo>
                  <a:cubicBezTo>
                    <a:pt x="13447" y="9368"/>
                    <a:pt x="13835" y="8021"/>
                    <a:pt x="14223" y="6675"/>
                  </a:cubicBezTo>
                  <a:cubicBezTo>
                    <a:pt x="14360" y="6195"/>
                    <a:pt x="14703" y="5511"/>
                    <a:pt x="14566" y="5008"/>
                  </a:cubicBezTo>
                  <a:cubicBezTo>
                    <a:pt x="14461" y="4678"/>
                    <a:pt x="14187" y="4535"/>
                    <a:pt x="13895" y="4535"/>
                  </a:cubicBezTo>
                  <a:cubicBezTo>
                    <a:pt x="13744" y="4535"/>
                    <a:pt x="13588" y="4573"/>
                    <a:pt x="13447" y="4643"/>
                  </a:cubicBezTo>
                  <a:cubicBezTo>
                    <a:pt x="12831" y="4940"/>
                    <a:pt x="12283" y="5442"/>
                    <a:pt x="11758" y="5830"/>
                  </a:cubicBezTo>
                  <a:cubicBezTo>
                    <a:pt x="11210" y="6241"/>
                    <a:pt x="10663" y="6652"/>
                    <a:pt x="10115" y="7063"/>
                  </a:cubicBezTo>
                  <a:cubicBezTo>
                    <a:pt x="9293" y="7679"/>
                    <a:pt x="8471" y="8501"/>
                    <a:pt x="7513" y="8980"/>
                  </a:cubicBezTo>
                  <a:lnTo>
                    <a:pt x="11005" y="1676"/>
                  </a:lnTo>
                  <a:cubicBezTo>
                    <a:pt x="11137" y="1412"/>
                    <a:pt x="10943" y="1133"/>
                    <a:pt x="10678" y="1133"/>
                  </a:cubicBezTo>
                  <a:cubicBezTo>
                    <a:pt x="10622" y="1133"/>
                    <a:pt x="10563" y="1146"/>
                    <a:pt x="10503" y="1174"/>
                  </a:cubicBezTo>
                  <a:cubicBezTo>
                    <a:pt x="7992" y="2406"/>
                    <a:pt x="6257" y="4666"/>
                    <a:pt x="3929" y="6172"/>
                  </a:cubicBezTo>
                  <a:cubicBezTo>
                    <a:pt x="4180" y="5305"/>
                    <a:pt x="4523" y="4483"/>
                    <a:pt x="4888" y="3662"/>
                  </a:cubicBezTo>
                  <a:cubicBezTo>
                    <a:pt x="5116" y="3137"/>
                    <a:pt x="5344" y="2612"/>
                    <a:pt x="5550" y="2087"/>
                  </a:cubicBezTo>
                  <a:cubicBezTo>
                    <a:pt x="5732" y="1630"/>
                    <a:pt x="6052" y="1060"/>
                    <a:pt x="6029" y="557"/>
                  </a:cubicBezTo>
                  <a:cubicBezTo>
                    <a:pt x="6014" y="144"/>
                    <a:pt x="5791" y="0"/>
                    <a:pt x="5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6"/>
            <p:cNvSpPr/>
            <p:nvPr/>
          </p:nvSpPr>
          <p:spPr>
            <a:xfrm>
              <a:off x="5033942" y="4055475"/>
              <a:ext cx="189229" cy="224837"/>
            </a:xfrm>
            <a:custGeom>
              <a:avLst/>
              <a:gdLst/>
              <a:ahLst/>
              <a:cxnLst/>
              <a:rect l="l" t="t" r="r" b="b"/>
              <a:pathLst>
                <a:path w="10570" h="12559" extrusionOk="0">
                  <a:moveTo>
                    <a:pt x="4798" y="1"/>
                  </a:moveTo>
                  <a:cubicBezTo>
                    <a:pt x="4790" y="1"/>
                    <a:pt x="4781" y="1"/>
                    <a:pt x="4771" y="2"/>
                  </a:cubicBezTo>
                  <a:cubicBezTo>
                    <a:pt x="3356" y="93"/>
                    <a:pt x="1964" y="344"/>
                    <a:pt x="640" y="801"/>
                  </a:cubicBezTo>
                  <a:cubicBezTo>
                    <a:pt x="229" y="944"/>
                    <a:pt x="336" y="1531"/>
                    <a:pt x="694" y="1531"/>
                  </a:cubicBezTo>
                  <a:cubicBezTo>
                    <a:pt x="734" y="1531"/>
                    <a:pt x="777" y="1524"/>
                    <a:pt x="823" y="1508"/>
                  </a:cubicBezTo>
                  <a:cubicBezTo>
                    <a:pt x="1827" y="1166"/>
                    <a:pt x="2877" y="938"/>
                    <a:pt x="3927" y="801"/>
                  </a:cubicBezTo>
                  <a:lnTo>
                    <a:pt x="3927" y="801"/>
                  </a:lnTo>
                  <a:cubicBezTo>
                    <a:pt x="2717" y="2239"/>
                    <a:pt x="1462" y="3654"/>
                    <a:pt x="161" y="5046"/>
                  </a:cubicBezTo>
                  <a:cubicBezTo>
                    <a:pt x="1" y="5206"/>
                    <a:pt x="24" y="5503"/>
                    <a:pt x="229" y="5617"/>
                  </a:cubicBezTo>
                  <a:cubicBezTo>
                    <a:pt x="482" y="5733"/>
                    <a:pt x="735" y="5780"/>
                    <a:pt x="989" y="5780"/>
                  </a:cubicBezTo>
                  <a:cubicBezTo>
                    <a:pt x="1287" y="5780"/>
                    <a:pt x="1588" y="5715"/>
                    <a:pt x="1895" y="5617"/>
                  </a:cubicBezTo>
                  <a:cubicBezTo>
                    <a:pt x="2557" y="5388"/>
                    <a:pt x="3197" y="5115"/>
                    <a:pt x="3836" y="4863"/>
                  </a:cubicBezTo>
                  <a:cubicBezTo>
                    <a:pt x="5251" y="4361"/>
                    <a:pt x="6666" y="3859"/>
                    <a:pt x="8104" y="3448"/>
                  </a:cubicBezTo>
                  <a:cubicBezTo>
                    <a:pt x="8150" y="3425"/>
                    <a:pt x="8218" y="3403"/>
                    <a:pt x="8287" y="3380"/>
                  </a:cubicBezTo>
                  <a:lnTo>
                    <a:pt x="8287" y="3380"/>
                  </a:lnTo>
                  <a:cubicBezTo>
                    <a:pt x="8218" y="3494"/>
                    <a:pt x="8013" y="3654"/>
                    <a:pt x="7921" y="3745"/>
                  </a:cubicBezTo>
                  <a:cubicBezTo>
                    <a:pt x="7670" y="3996"/>
                    <a:pt x="7419" y="4247"/>
                    <a:pt x="7168" y="4498"/>
                  </a:cubicBezTo>
                  <a:cubicBezTo>
                    <a:pt x="6597" y="5046"/>
                    <a:pt x="6050" y="5594"/>
                    <a:pt x="5479" y="6142"/>
                  </a:cubicBezTo>
                  <a:cubicBezTo>
                    <a:pt x="4406" y="7214"/>
                    <a:pt x="3356" y="8264"/>
                    <a:pt x="2283" y="9314"/>
                  </a:cubicBezTo>
                  <a:cubicBezTo>
                    <a:pt x="2062" y="9536"/>
                    <a:pt x="2214" y="9954"/>
                    <a:pt x="2504" y="9954"/>
                  </a:cubicBezTo>
                  <a:cubicBezTo>
                    <a:pt x="2543" y="9954"/>
                    <a:pt x="2583" y="9947"/>
                    <a:pt x="2626" y="9931"/>
                  </a:cubicBezTo>
                  <a:cubicBezTo>
                    <a:pt x="3858" y="9474"/>
                    <a:pt x="5091" y="9040"/>
                    <a:pt x="6346" y="8584"/>
                  </a:cubicBezTo>
                  <a:cubicBezTo>
                    <a:pt x="6940" y="8379"/>
                    <a:pt x="7533" y="8150"/>
                    <a:pt x="8150" y="7945"/>
                  </a:cubicBezTo>
                  <a:cubicBezTo>
                    <a:pt x="8424" y="7831"/>
                    <a:pt x="8720" y="7739"/>
                    <a:pt x="8994" y="7625"/>
                  </a:cubicBezTo>
                  <a:cubicBezTo>
                    <a:pt x="9177" y="7557"/>
                    <a:pt x="9382" y="7466"/>
                    <a:pt x="9588" y="7443"/>
                  </a:cubicBezTo>
                  <a:lnTo>
                    <a:pt x="9588" y="7443"/>
                  </a:lnTo>
                  <a:cubicBezTo>
                    <a:pt x="8766" y="8972"/>
                    <a:pt x="7967" y="10501"/>
                    <a:pt x="7145" y="12031"/>
                  </a:cubicBezTo>
                  <a:cubicBezTo>
                    <a:pt x="6990" y="12310"/>
                    <a:pt x="7237" y="12558"/>
                    <a:pt x="7482" y="12558"/>
                  </a:cubicBezTo>
                  <a:cubicBezTo>
                    <a:pt x="7597" y="12558"/>
                    <a:pt x="7712" y="12504"/>
                    <a:pt x="7784" y="12373"/>
                  </a:cubicBezTo>
                  <a:cubicBezTo>
                    <a:pt x="8675" y="10707"/>
                    <a:pt x="9588" y="9018"/>
                    <a:pt x="10478" y="7351"/>
                  </a:cubicBezTo>
                  <a:cubicBezTo>
                    <a:pt x="10569" y="7192"/>
                    <a:pt x="10523" y="6941"/>
                    <a:pt x="10341" y="6849"/>
                  </a:cubicBezTo>
                  <a:cubicBezTo>
                    <a:pt x="10139" y="6753"/>
                    <a:pt x="9944" y="6714"/>
                    <a:pt x="9751" y="6714"/>
                  </a:cubicBezTo>
                  <a:cubicBezTo>
                    <a:pt x="9441" y="6714"/>
                    <a:pt x="9135" y="6814"/>
                    <a:pt x="8812" y="6941"/>
                  </a:cubicBezTo>
                  <a:cubicBezTo>
                    <a:pt x="8104" y="7192"/>
                    <a:pt x="7374" y="7443"/>
                    <a:pt x="6666" y="7717"/>
                  </a:cubicBezTo>
                  <a:cubicBezTo>
                    <a:pt x="5753" y="8036"/>
                    <a:pt x="4863" y="8356"/>
                    <a:pt x="3973" y="8675"/>
                  </a:cubicBezTo>
                  <a:cubicBezTo>
                    <a:pt x="4771" y="7876"/>
                    <a:pt x="5593" y="7078"/>
                    <a:pt x="6392" y="6279"/>
                  </a:cubicBezTo>
                  <a:lnTo>
                    <a:pt x="8195" y="4498"/>
                  </a:lnTo>
                  <a:cubicBezTo>
                    <a:pt x="8560" y="4133"/>
                    <a:pt x="9405" y="3562"/>
                    <a:pt x="9085" y="2969"/>
                  </a:cubicBezTo>
                  <a:cubicBezTo>
                    <a:pt x="8957" y="2721"/>
                    <a:pt x="8738" y="2641"/>
                    <a:pt x="8494" y="2641"/>
                  </a:cubicBezTo>
                  <a:cubicBezTo>
                    <a:pt x="8175" y="2641"/>
                    <a:pt x="7815" y="2777"/>
                    <a:pt x="7556" y="2855"/>
                  </a:cubicBezTo>
                  <a:cubicBezTo>
                    <a:pt x="6757" y="3106"/>
                    <a:pt x="5958" y="3357"/>
                    <a:pt x="5159" y="3631"/>
                  </a:cubicBezTo>
                  <a:cubicBezTo>
                    <a:pt x="4383" y="3905"/>
                    <a:pt x="3585" y="4202"/>
                    <a:pt x="2808" y="4498"/>
                  </a:cubicBezTo>
                  <a:cubicBezTo>
                    <a:pt x="2352" y="4658"/>
                    <a:pt x="1690" y="5023"/>
                    <a:pt x="1119" y="5069"/>
                  </a:cubicBezTo>
                  <a:cubicBezTo>
                    <a:pt x="2466" y="3631"/>
                    <a:pt x="3767" y="2147"/>
                    <a:pt x="5023" y="618"/>
                  </a:cubicBezTo>
                  <a:cubicBezTo>
                    <a:pt x="5200" y="396"/>
                    <a:pt x="5119" y="1"/>
                    <a:pt x="47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46"/>
          <p:cNvGrpSpPr/>
          <p:nvPr/>
        </p:nvGrpSpPr>
        <p:grpSpPr>
          <a:xfrm>
            <a:off x="1052601" y="2457618"/>
            <a:ext cx="1527783" cy="1039382"/>
            <a:chOff x="2218899" y="2411614"/>
            <a:chExt cx="1331749" cy="993768"/>
          </a:xfrm>
        </p:grpSpPr>
        <p:sp>
          <p:nvSpPr>
            <p:cNvPr id="1604" name="Google Shape;1604;p46"/>
            <p:cNvSpPr/>
            <p:nvPr/>
          </p:nvSpPr>
          <p:spPr>
            <a:xfrm>
              <a:off x="2523743" y="2697767"/>
              <a:ext cx="981129" cy="707614"/>
            </a:xfrm>
            <a:custGeom>
              <a:avLst/>
              <a:gdLst/>
              <a:ahLst/>
              <a:cxnLst/>
              <a:rect l="l" t="t" r="r" b="b"/>
              <a:pathLst>
                <a:path w="54804" h="39526" extrusionOk="0">
                  <a:moveTo>
                    <a:pt x="45444" y="1"/>
                  </a:moveTo>
                  <a:cubicBezTo>
                    <a:pt x="44251" y="1"/>
                    <a:pt x="43061" y="58"/>
                    <a:pt x="41885" y="129"/>
                  </a:cubicBezTo>
                  <a:cubicBezTo>
                    <a:pt x="38803" y="289"/>
                    <a:pt x="35722" y="472"/>
                    <a:pt x="32663" y="631"/>
                  </a:cubicBezTo>
                  <a:cubicBezTo>
                    <a:pt x="26592" y="974"/>
                    <a:pt x="20520" y="1271"/>
                    <a:pt x="14449" y="1681"/>
                  </a:cubicBezTo>
                  <a:cubicBezTo>
                    <a:pt x="11458" y="1887"/>
                    <a:pt x="8468" y="2138"/>
                    <a:pt x="5501" y="2549"/>
                  </a:cubicBezTo>
                  <a:cubicBezTo>
                    <a:pt x="4268" y="2731"/>
                    <a:pt x="2876" y="2800"/>
                    <a:pt x="1780" y="3439"/>
                  </a:cubicBezTo>
                  <a:cubicBezTo>
                    <a:pt x="845" y="3964"/>
                    <a:pt x="342" y="4877"/>
                    <a:pt x="228" y="5927"/>
                  </a:cubicBezTo>
                  <a:cubicBezTo>
                    <a:pt x="137" y="6543"/>
                    <a:pt x="206" y="7182"/>
                    <a:pt x="320" y="7799"/>
                  </a:cubicBezTo>
                  <a:cubicBezTo>
                    <a:pt x="0" y="13163"/>
                    <a:pt x="69" y="18526"/>
                    <a:pt x="479" y="23890"/>
                  </a:cubicBezTo>
                  <a:cubicBezTo>
                    <a:pt x="708" y="26789"/>
                    <a:pt x="1050" y="29688"/>
                    <a:pt x="1484" y="32564"/>
                  </a:cubicBezTo>
                  <a:cubicBezTo>
                    <a:pt x="1712" y="33934"/>
                    <a:pt x="1849" y="35349"/>
                    <a:pt x="2214" y="36650"/>
                  </a:cubicBezTo>
                  <a:cubicBezTo>
                    <a:pt x="2534" y="37768"/>
                    <a:pt x="3218" y="38613"/>
                    <a:pt x="4383" y="38932"/>
                  </a:cubicBezTo>
                  <a:cubicBezTo>
                    <a:pt x="5661" y="39275"/>
                    <a:pt x="7099" y="39343"/>
                    <a:pt x="8423" y="39412"/>
                  </a:cubicBezTo>
                  <a:cubicBezTo>
                    <a:pt x="9906" y="39503"/>
                    <a:pt x="11413" y="39526"/>
                    <a:pt x="12919" y="39526"/>
                  </a:cubicBezTo>
                  <a:cubicBezTo>
                    <a:pt x="15978" y="39480"/>
                    <a:pt x="19036" y="39389"/>
                    <a:pt x="22072" y="39275"/>
                  </a:cubicBezTo>
                  <a:cubicBezTo>
                    <a:pt x="28235" y="39046"/>
                    <a:pt x="34375" y="38727"/>
                    <a:pt x="40515" y="38316"/>
                  </a:cubicBezTo>
                  <a:cubicBezTo>
                    <a:pt x="43505" y="38111"/>
                    <a:pt x="46518" y="37882"/>
                    <a:pt x="49508" y="37631"/>
                  </a:cubicBezTo>
                  <a:cubicBezTo>
                    <a:pt x="50695" y="37540"/>
                    <a:pt x="52202" y="37631"/>
                    <a:pt x="53206" y="36878"/>
                  </a:cubicBezTo>
                  <a:cubicBezTo>
                    <a:pt x="54119" y="36193"/>
                    <a:pt x="54302" y="34983"/>
                    <a:pt x="54438" y="33934"/>
                  </a:cubicBezTo>
                  <a:cubicBezTo>
                    <a:pt x="54804" y="31080"/>
                    <a:pt x="54712" y="28182"/>
                    <a:pt x="54530" y="25306"/>
                  </a:cubicBezTo>
                  <a:cubicBezTo>
                    <a:pt x="54370" y="22384"/>
                    <a:pt x="54096" y="19462"/>
                    <a:pt x="53754" y="16563"/>
                  </a:cubicBezTo>
                  <a:cubicBezTo>
                    <a:pt x="53411" y="13733"/>
                    <a:pt x="53000" y="10903"/>
                    <a:pt x="52498" y="8095"/>
                  </a:cubicBezTo>
                  <a:cubicBezTo>
                    <a:pt x="52224" y="6657"/>
                    <a:pt x="51951" y="5219"/>
                    <a:pt x="51654" y="3781"/>
                  </a:cubicBezTo>
                  <a:cubicBezTo>
                    <a:pt x="51426" y="2686"/>
                    <a:pt x="51357" y="1225"/>
                    <a:pt x="50239" y="586"/>
                  </a:cubicBezTo>
                  <a:cubicBezTo>
                    <a:pt x="49805" y="312"/>
                    <a:pt x="49280" y="221"/>
                    <a:pt x="48755" y="175"/>
                  </a:cubicBezTo>
                  <a:cubicBezTo>
                    <a:pt x="47979" y="61"/>
                    <a:pt x="47226" y="38"/>
                    <a:pt x="46450" y="15"/>
                  </a:cubicBezTo>
                  <a:cubicBezTo>
                    <a:pt x="46114" y="5"/>
                    <a:pt x="45779" y="1"/>
                    <a:pt x="45444"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6"/>
            <p:cNvSpPr/>
            <p:nvPr/>
          </p:nvSpPr>
          <p:spPr>
            <a:xfrm>
              <a:off x="2491446" y="2663484"/>
              <a:ext cx="983187" cy="719126"/>
            </a:xfrm>
            <a:custGeom>
              <a:avLst/>
              <a:gdLst/>
              <a:ahLst/>
              <a:cxnLst/>
              <a:rect l="l" t="t" r="r" b="b"/>
              <a:pathLst>
                <a:path w="54919" h="40169" extrusionOk="0">
                  <a:moveTo>
                    <a:pt x="42484" y="1"/>
                  </a:moveTo>
                  <a:cubicBezTo>
                    <a:pt x="40375" y="1"/>
                    <a:pt x="38262" y="133"/>
                    <a:pt x="36156" y="241"/>
                  </a:cubicBezTo>
                  <a:cubicBezTo>
                    <a:pt x="32458" y="424"/>
                    <a:pt x="28761" y="766"/>
                    <a:pt x="25086" y="1086"/>
                  </a:cubicBezTo>
                  <a:cubicBezTo>
                    <a:pt x="21457" y="1405"/>
                    <a:pt x="17827" y="1793"/>
                    <a:pt x="14221" y="2181"/>
                  </a:cubicBezTo>
                  <a:cubicBezTo>
                    <a:pt x="14061" y="2181"/>
                    <a:pt x="13902" y="2409"/>
                    <a:pt x="13742" y="2524"/>
                  </a:cubicBezTo>
                  <a:cubicBezTo>
                    <a:pt x="13924" y="2661"/>
                    <a:pt x="14084" y="2798"/>
                    <a:pt x="14290" y="2889"/>
                  </a:cubicBezTo>
                  <a:cubicBezTo>
                    <a:pt x="14318" y="2903"/>
                    <a:pt x="14353" y="2908"/>
                    <a:pt x="14392" y="2908"/>
                  </a:cubicBezTo>
                  <a:cubicBezTo>
                    <a:pt x="14478" y="2908"/>
                    <a:pt x="14583" y="2882"/>
                    <a:pt x="14678" y="2866"/>
                  </a:cubicBezTo>
                  <a:cubicBezTo>
                    <a:pt x="17029" y="2592"/>
                    <a:pt x="19402" y="2250"/>
                    <a:pt x="21753" y="2044"/>
                  </a:cubicBezTo>
                  <a:cubicBezTo>
                    <a:pt x="25017" y="1770"/>
                    <a:pt x="28259" y="1519"/>
                    <a:pt x="31523" y="1337"/>
                  </a:cubicBezTo>
                  <a:cubicBezTo>
                    <a:pt x="35334" y="1108"/>
                    <a:pt x="39146" y="880"/>
                    <a:pt x="42958" y="789"/>
                  </a:cubicBezTo>
                  <a:cubicBezTo>
                    <a:pt x="43028" y="788"/>
                    <a:pt x="43099" y="788"/>
                    <a:pt x="43169" y="788"/>
                  </a:cubicBezTo>
                  <a:cubicBezTo>
                    <a:pt x="44881" y="788"/>
                    <a:pt x="46612" y="1047"/>
                    <a:pt x="48322" y="1223"/>
                  </a:cubicBezTo>
                  <a:cubicBezTo>
                    <a:pt x="50148" y="1382"/>
                    <a:pt x="51107" y="2432"/>
                    <a:pt x="51312" y="4190"/>
                  </a:cubicBezTo>
                  <a:cubicBezTo>
                    <a:pt x="51837" y="8595"/>
                    <a:pt x="52431" y="13000"/>
                    <a:pt x="52887" y="17429"/>
                  </a:cubicBezTo>
                  <a:cubicBezTo>
                    <a:pt x="53366" y="21902"/>
                    <a:pt x="53709" y="26399"/>
                    <a:pt x="54074" y="30895"/>
                  </a:cubicBezTo>
                  <a:cubicBezTo>
                    <a:pt x="54234" y="32836"/>
                    <a:pt x="54165" y="34776"/>
                    <a:pt x="53618" y="36693"/>
                  </a:cubicBezTo>
                  <a:cubicBezTo>
                    <a:pt x="53389" y="37423"/>
                    <a:pt x="52910" y="37834"/>
                    <a:pt x="52180" y="37994"/>
                  </a:cubicBezTo>
                  <a:cubicBezTo>
                    <a:pt x="51792" y="38063"/>
                    <a:pt x="51426" y="38154"/>
                    <a:pt x="51038" y="38154"/>
                  </a:cubicBezTo>
                  <a:cubicBezTo>
                    <a:pt x="45857" y="38336"/>
                    <a:pt x="40653" y="38519"/>
                    <a:pt x="35471" y="38702"/>
                  </a:cubicBezTo>
                  <a:cubicBezTo>
                    <a:pt x="31842" y="38839"/>
                    <a:pt x="28190" y="38998"/>
                    <a:pt x="24561" y="39135"/>
                  </a:cubicBezTo>
                  <a:cubicBezTo>
                    <a:pt x="20567" y="39272"/>
                    <a:pt x="16549" y="39478"/>
                    <a:pt x="12555" y="39501"/>
                  </a:cubicBezTo>
                  <a:cubicBezTo>
                    <a:pt x="9793" y="39501"/>
                    <a:pt x="7031" y="39272"/>
                    <a:pt x="4292" y="39067"/>
                  </a:cubicBezTo>
                  <a:cubicBezTo>
                    <a:pt x="3014" y="38998"/>
                    <a:pt x="2489" y="38473"/>
                    <a:pt x="2215" y="37286"/>
                  </a:cubicBezTo>
                  <a:cubicBezTo>
                    <a:pt x="2032" y="36488"/>
                    <a:pt x="1850" y="35689"/>
                    <a:pt x="1804" y="34890"/>
                  </a:cubicBezTo>
                  <a:cubicBezTo>
                    <a:pt x="1507" y="30485"/>
                    <a:pt x="1233" y="26056"/>
                    <a:pt x="960" y="21651"/>
                  </a:cubicBezTo>
                  <a:cubicBezTo>
                    <a:pt x="868" y="20168"/>
                    <a:pt x="823" y="18684"/>
                    <a:pt x="708" y="17200"/>
                  </a:cubicBezTo>
                  <a:cubicBezTo>
                    <a:pt x="708" y="17018"/>
                    <a:pt x="412" y="16835"/>
                    <a:pt x="275" y="16675"/>
                  </a:cubicBezTo>
                  <a:cubicBezTo>
                    <a:pt x="184" y="16858"/>
                    <a:pt x="1" y="17063"/>
                    <a:pt x="1" y="17246"/>
                  </a:cubicBezTo>
                  <a:cubicBezTo>
                    <a:pt x="275" y="22496"/>
                    <a:pt x="526" y="27746"/>
                    <a:pt x="845" y="32995"/>
                  </a:cubicBezTo>
                  <a:cubicBezTo>
                    <a:pt x="960" y="34525"/>
                    <a:pt x="1233" y="36077"/>
                    <a:pt x="1507" y="37606"/>
                  </a:cubicBezTo>
                  <a:cubicBezTo>
                    <a:pt x="1736" y="38861"/>
                    <a:pt x="2603" y="39592"/>
                    <a:pt x="3904" y="39752"/>
                  </a:cubicBezTo>
                  <a:cubicBezTo>
                    <a:pt x="5182" y="39934"/>
                    <a:pt x="6483" y="40117"/>
                    <a:pt x="7784" y="40140"/>
                  </a:cubicBezTo>
                  <a:cubicBezTo>
                    <a:pt x="9496" y="40162"/>
                    <a:pt x="11202" y="40168"/>
                    <a:pt x="12931" y="40168"/>
                  </a:cubicBezTo>
                  <a:cubicBezTo>
                    <a:pt x="14660" y="40168"/>
                    <a:pt x="16412" y="40162"/>
                    <a:pt x="18216" y="40162"/>
                  </a:cubicBezTo>
                  <a:cubicBezTo>
                    <a:pt x="22073" y="39980"/>
                    <a:pt x="26113" y="39774"/>
                    <a:pt x="30153" y="39637"/>
                  </a:cubicBezTo>
                  <a:cubicBezTo>
                    <a:pt x="36111" y="39432"/>
                    <a:pt x="42068" y="39272"/>
                    <a:pt x="48025" y="39067"/>
                  </a:cubicBezTo>
                  <a:cubicBezTo>
                    <a:pt x="49235" y="39021"/>
                    <a:pt x="50445" y="38930"/>
                    <a:pt x="51655" y="38839"/>
                  </a:cubicBezTo>
                  <a:cubicBezTo>
                    <a:pt x="53321" y="38679"/>
                    <a:pt x="54097" y="38131"/>
                    <a:pt x="54416" y="36533"/>
                  </a:cubicBezTo>
                  <a:cubicBezTo>
                    <a:pt x="54713" y="35118"/>
                    <a:pt x="54919" y="33657"/>
                    <a:pt x="54873" y="32242"/>
                  </a:cubicBezTo>
                  <a:cubicBezTo>
                    <a:pt x="54759" y="29184"/>
                    <a:pt x="54531" y="26125"/>
                    <a:pt x="54234" y="23066"/>
                  </a:cubicBezTo>
                  <a:cubicBezTo>
                    <a:pt x="53709" y="17657"/>
                    <a:pt x="53138" y="12270"/>
                    <a:pt x="52499" y="6883"/>
                  </a:cubicBezTo>
                  <a:cubicBezTo>
                    <a:pt x="52317" y="5308"/>
                    <a:pt x="51883" y="3756"/>
                    <a:pt x="51426" y="2227"/>
                  </a:cubicBezTo>
                  <a:cubicBezTo>
                    <a:pt x="51289" y="1770"/>
                    <a:pt x="50764" y="1337"/>
                    <a:pt x="50308" y="1108"/>
                  </a:cubicBezTo>
                  <a:cubicBezTo>
                    <a:pt x="49669" y="766"/>
                    <a:pt x="48938" y="583"/>
                    <a:pt x="48208" y="447"/>
                  </a:cubicBezTo>
                  <a:cubicBezTo>
                    <a:pt x="46308" y="110"/>
                    <a:pt x="44397" y="1"/>
                    <a:pt x="424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6"/>
            <p:cNvSpPr/>
            <p:nvPr/>
          </p:nvSpPr>
          <p:spPr>
            <a:xfrm>
              <a:off x="2433424" y="2990527"/>
              <a:ext cx="25762" cy="123098"/>
            </a:xfrm>
            <a:custGeom>
              <a:avLst/>
              <a:gdLst/>
              <a:ahLst/>
              <a:cxnLst/>
              <a:rect l="l" t="t" r="r" b="b"/>
              <a:pathLst>
                <a:path w="1439" h="6876" extrusionOk="0">
                  <a:moveTo>
                    <a:pt x="263" y="1"/>
                  </a:moveTo>
                  <a:cubicBezTo>
                    <a:pt x="243" y="1"/>
                    <a:pt x="224" y="2"/>
                    <a:pt x="206" y="5"/>
                  </a:cubicBezTo>
                  <a:cubicBezTo>
                    <a:pt x="115" y="28"/>
                    <a:pt x="1" y="256"/>
                    <a:pt x="1" y="370"/>
                  </a:cubicBezTo>
                  <a:cubicBezTo>
                    <a:pt x="92" y="1785"/>
                    <a:pt x="183" y="3201"/>
                    <a:pt x="320" y="4616"/>
                  </a:cubicBezTo>
                  <a:cubicBezTo>
                    <a:pt x="366" y="5232"/>
                    <a:pt x="503" y="5871"/>
                    <a:pt x="640" y="6487"/>
                  </a:cubicBezTo>
                  <a:cubicBezTo>
                    <a:pt x="685" y="6647"/>
                    <a:pt x="937" y="6739"/>
                    <a:pt x="1096" y="6875"/>
                  </a:cubicBezTo>
                  <a:cubicBezTo>
                    <a:pt x="1210" y="6739"/>
                    <a:pt x="1325" y="6602"/>
                    <a:pt x="1439" y="6465"/>
                  </a:cubicBezTo>
                  <a:cubicBezTo>
                    <a:pt x="1370" y="6442"/>
                    <a:pt x="1325" y="6442"/>
                    <a:pt x="1256" y="6419"/>
                  </a:cubicBezTo>
                  <a:cubicBezTo>
                    <a:pt x="1119" y="4456"/>
                    <a:pt x="982" y="2516"/>
                    <a:pt x="822" y="553"/>
                  </a:cubicBezTo>
                  <a:cubicBezTo>
                    <a:pt x="822" y="416"/>
                    <a:pt x="777" y="233"/>
                    <a:pt x="663" y="142"/>
                  </a:cubicBezTo>
                  <a:cubicBezTo>
                    <a:pt x="564" y="63"/>
                    <a:pt x="396" y="1"/>
                    <a:pt x="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6"/>
            <p:cNvSpPr/>
            <p:nvPr/>
          </p:nvSpPr>
          <p:spPr>
            <a:xfrm>
              <a:off x="3486056" y="3245996"/>
              <a:ext cx="32296" cy="102993"/>
            </a:xfrm>
            <a:custGeom>
              <a:avLst/>
              <a:gdLst/>
              <a:ahLst/>
              <a:cxnLst/>
              <a:rect l="l" t="t" r="r" b="b"/>
              <a:pathLst>
                <a:path w="1804" h="5753" extrusionOk="0">
                  <a:moveTo>
                    <a:pt x="1188" y="1"/>
                  </a:moveTo>
                  <a:cubicBezTo>
                    <a:pt x="1119" y="229"/>
                    <a:pt x="982" y="435"/>
                    <a:pt x="982" y="640"/>
                  </a:cubicBezTo>
                  <a:cubicBezTo>
                    <a:pt x="959" y="959"/>
                    <a:pt x="1028" y="1256"/>
                    <a:pt x="1073" y="1553"/>
                  </a:cubicBezTo>
                  <a:cubicBezTo>
                    <a:pt x="1119" y="1576"/>
                    <a:pt x="1165" y="1599"/>
                    <a:pt x="1233" y="1621"/>
                  </a:cubicBezTo>
                  <a:cubicBezTo>
                    <a:pt x="822" y="2763"/>
                    <a:pt x="412" y="3927"/>
                    <a:pt x="46" y="5068"/>
                  </a:cubicBezTo>
                  <a:cubicBezTo>
                    <a:pt x="1" y="5273"/>
                    <a:pt x="138" y="5525"/>
                    <a:pt x="183" y="5753"/>
                  </a:cubicBezTo>
                  <a:cubicBezTo>
                    <a:pt x="366" y="5616"/>
                    <a:pt x="640" y="5547"/>
                    <a:pt x="708" y="5365"/>
                  </a:cubicBezTo>
                  <a:cubicBezTo>
                    <a:pt x="1051" y="4520"/>
                    <a:pt x="1439" y="3676"/>
                    <a:pt x="1644" y="2786"/>
                  </a:cubicBezTo>
                  <a:cubicBezTo>
                    <a:pt x="1804" y="2055"/>
                    <a:pt x="1713" y="1279"/>
                    <a:pt x="1667" y="526"/>
                  </a:cubicBezTo>
                  <a:cubicBezTo>
                    <a:pt x="1667" y="343"/>
                    <a:pt x="1347" y="183"/>
                    <a:pt x="11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6"/>
            <p:cNvSpPr/>
            <p:nvPr/>
          </p:nvSpPr>
          <p:spPr>
            <a:xfrm>
              <a:off x="3360179" y="2629380"/>
              <a:ext cx="111568" cy="13678"/>
            </a:xfrm>
            <a:custGeom>
              <a:avLst/>
              <a:gdLst/>
              <a:ahLst/>
              <a:cxnLst/>
              <a:rect l="l" t="t" r="r" b="b"/>
              <a:pathLst>
                <a:path w="6232" h="764" extrusionOk="0">
                  <a:moveTo>
                    <a:pt x="5775" y="1"/>
                  </a:moveTo>
                  <a:cubicBezTo>
                    <a:pt x="3995" y="1"/>
                    <a:pt x="2238" y="23"/>
                    <a:pt x="457" y="69"/>
                  </a:cubicBezTo>
                  <a:cubicBezTo>
                    <a:pt x="297" y="69"/>
                    <a:pt x="160" y="320"/>
                    <a:pt x="1" y="457"/>
                  </a:cubicBezTo>
                  <a:cubicBezTo>
                    <a:pt x="183" y="548"/>
                    <a:pt x="366" y="731"/>
                    <a:pt x="548" y="754"/>
                  </a:cubicBezTo>
                  <a:cubicBezTo>
                    <a:pt x="830" y="761"/>
                    <a:pt x="1109" y="764"/>
                    <a:pt x="1387" y="764"/>
                  </a:cubicBezTo>
                  <a:cubicBezTo>
                    <a:pt x="1943" y="764"/>
                    <a:pt x="2496" y="754"/>
                    <a:pt x="3059" y="754"/>
                  </a:cubicBezTo>
                  <a:lnTo>
                    <a:pt x="3059" y="731"/>
                  </a:lnTo>
                  <a:cubicBezTo>
                    <a:pt x="3504" y="731"/>
                    <a:pt x="3949" y="737"/>
                    <a:pt x="4397" y="737"/>
                  </a:cubicBezTo>
                  <a:cubicBezTo>
                    <a:pt x="4845" y="737"/>
                    <a:pt x="5296" y="731"/>
                    <a:pt x="5753" y="708"/>
                  </a:cubicBezTo>
                  <a:cubicBezTo>
                    <a:pt x="5912" y="708"/>
                    <a:pt x="6072" y="503"/>
                    <a:pt x="6232" y="389"/>
                  </a:cubicBezTo>
                  <a:cubicBezTo>
                    <a:pt x="6072" y="252"/>
                    <a:pt x="5935" y="1"/>
                    <a:pt x="57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6"/>
            <p:cNvSpPr/>
            <p:nvPr/>
          </p:nvSpPr>
          <p:spPr>
            <a:xfrm>
              <a:off x="2403187" y="2994251"/>
              <a:ext cx="24938" cy="102617"/>
            </a:xfrm>
            <a:custGeom>
              <a:avLst/>
              <a:gdLst/>
              <a:ahLst/>
              <a:cxnLst/>
              <a:rect l="l" t="t" r="r" b="b"/>
              <a:pathLst>
                <a:path w="1393" h="5732" extrusionOk="0">
                  <a:moveTo>
                    <a:pt x="280" y="0"/>
                  </a:moveTo>
                  <a:cubicBezTo>
                    <a:pt x="270" y="0"/>
                    <a:pt x="261" y="1"/>
                    <a:pt x="252" y="2"/>
                  </a:cubicBezTo>
                  <a:cubicBezTo>
                    <a:pt x="115" y="2"/>
                    <a:pt x="23" y="231"/>
                    <a:pt x="1" y="254"/>
                  </a:cubicBezTo>
                  <a:cubicBezTo>
                    <a:pt x="229" y="2034"/>
                    <a:pt x="411" y="3632"/>
                    <a:pt x="663" y="5229"/>
                  </a:cubicBezTo>
                  <a:cubicBezTo>
                    <a:pt x="685" y="5412"/>
                    <a:pt x="959" y="5572"/>
                    <a:pt x="1142" y="5732"/>
                  </a:cubicBezTo>
                  <a:cubicBezTo>
                    <a:pt x="1210" y="5503"/>
                    <a:pt x="1393" y="5275"/>
                    <a:pt x="1370" y="5070"/>
                  </a:cubicBezTo>
                  <a:cubicBezTo>
                    <a:pt x="1279" y="4065"/>
                    <a:pt x="1165" y="3084"/>
                    <a:pt x="1028" y="2080"/>
                  </a:cubicBezTo>
                  <a:cubicBezTo>
                    <a:pt x="936" y="1486"/>
                    <a:pt x="822" y="870"/>
                    <a:pt x="685" y="276"/>
                  </a:cubicBezTo>
                  <a:cubicBezTo>
                    <a:pt x="643" y="148"/>
                    <a:pt x="420" y="0"/>
                    <a:pt x="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6"/>
            <p:cNvSpPr/>
            <p:nvPr/>
          </p:nvSpPr>
          <p:spPr>
            <a:xfrm>
              <a:off x="3387964" y="2597245"/>
              <a:ext cx="100129" cy="13874"/>
            </a:xfrm>
            <a:custGeom>
              <a:avLst/>
              <a:gdLst/>
              <a:ahLst/>
              <a:cxnLst/>
              <a:rect l="l" t="t" r="r" b="b"/>
              <a:pathLst>
                <a:path w="5593" h="775" extrusionOk="0">
                  <a:moveTo>
                    <a:pt x="4941" y="0"/>
                  </a:moveTo>
                  <a:cubicBezTo>
                    <a:pt x="4847" y="0"/>
                    <a:pt x="4748" y="15"/>
                    <a:pt x="4657" y="15"/>
                  </a:cubicBezTo>
                  <a:cubicBezTo>
                    <a:pt x="3310" y="15"/>
                    <a:pt x="1964" y="15"/>
                    <a:pt x="640" y="38"/>
                  </a:cubicBezTo>
                  <a:cubicBezTo>
                    <a:pt x="412" y="38"/>
                    <a:pt x="206" y="243"/>
                    <a:pt x="1" y="358"/>
                  </a:cubicBezTo>
                  <a:cubicBezTo>
                    <a:pt x="206" y="494"/>
                    <a:pt x="389" y="746"/>
                    <a:pt x="594" y="746"/>
                  </a:cubicBezTo>
                  <a:cubicBezTo>
                    <a:pt x="971" y="768"/>
                    <a:pt x="1353" y="774"/>
                    <a:pt x="1736" y="774"/>
                  </a:cubicBezTo>
                  <a:cubicBezTo>
                    <a:pt x="2118" y="774"/>
                    <a:pt x="2500" y="768"/>
                    <a:pt x="2877" y="768"/>
                  </a:cubicBezTo>
                  <a:lnTo>
                    <a:pt x="2877" y="723"/>
                  </a:lnTo>
                  <a:cubicBezTo>
                    <a:pt x="3364" y="723"/>
                    <a:pt x="3861" y="733"/>
                    <a:pt x="4355" y="733"/>
                  </a:cubicBezTo>
                  <a:cubicBezTo>
                    <a:pt x="4601" y="733"/>
                    <a:pt x="4847" y="730"/>
                    <a:pt x="5091" y="723"/>
                  </a:cubicBezTo>
                  <a:cubicBezTo>
                    <a:pt x="5251" y="700"/>
                    <a:pt x="5433" y="517"/>
                    <a:pt x="5593" y="403"/>
                  </a:cubicBezTo>
                  <a:cubicBezTo>
                    <a:pt x="5433" y="289"/>
                    <a:pt x="5296" y="129"/>
                    <a:pt x="5136" y="38"/>
                  </a:cubicBezTo>
                  <a:cubicBezTo>
                    <a:pt x="5078" y="9"/>
                    <a:pt x="5011" y="0"/>
                    <a:pt x="49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6"/>
            <p:cNvSpPr/>
            <p:nvPr/>
          </p:nvSpPr>
          <p:spPr>
            <a:xfrm>
              <a:off x="3518746" y="3269287"/>
              <a:ext cx="31902" cy="79702"/>
            </a:xfrm>
            <a:custGeom>
              <a:avLst/>
              <a:gdLst/>
              <a:ahLst/>
              <a:cxnLst/>
              <a:rect l="l" t="t" r="r" b="b"/>
              <a:pathLst>
                <a:path w="1782" h="4452" extrusionOk="0">
                  <a:moveTo>
                    <a:pt x="1028" y="1"/>
                  </a:moveTo>
                  <a:cubicBezTo>
                    <a:pt x="959" y="138"/>
                    <a:pt x="845" y="298"/>
                    <a:pt x="822" y="435"/>
                  </a:cubicBezTo>
                  <a:cubicBezTo>
                    <a:pt x="731" y="1051"/>
                    <a:pt x="731" y="1690"/>
                    <a:pt x="594" y="2283"/>
                  </a:cubicBezTo>
                  <a:cubicBezTo>
                    <a:pt x="457" y="2831"/>
                    <a:pt x="183" y="3333"/>
                    <a:pt x="46" y="3881"/>
                  </a:cubicBezTo>
                  <a:cubicBezTo>
                    <a:pt x="1" y="4041"/>
                    <a:pt x="161" y="4269"/>
                    <a:pt x="206" y="4452"/>
                  </a:cubicBezTo>
                  <a:cubicBezTo>
                    <a:pt x="366" y="4361"/>
                    <a:pt x="640" y="4315"/>
                    <a:pt x="685" y="4178"/>
                  </a:cubicBezTo>
                  <a:cubicBezTo>
                    <a:pt x="1074" y="3151"/>
                    <a:pt x="1416" y="2101"/>
                    <a:pt x="1781" y="1051"/>
                  </a:cubicBezTo>
                  <a:cubicBezTo>
                    <a:pt x="1735" y="1028"/>
                    <a:pt x="1713" y="1005"/>
                    <a:pt x="1667" y="1005"/>
                  </a:cubicBezTo>
                  <a:cubicBezTo>
                    <a:pt x="1621" y="731"/>
                    <a:pt x="1621" y="457"/>
                    <a:pt x="1507" y="252"/>
                  </a:cubicBezTo>
                  <a:cubicBezTo>
                    <a:pt x="1439" y="115"/>
                    <a:pt x="1188" y="69"/>
                    <a:pt x="10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6"/>
            <p:cNvSpPr/>
            <p:nvPr/>
          </p:nvSpPr>
          <p:spPr>
            <a:xfrm>
              <a:off x="2218899" y="2411614"/>
              <a:ext cx="580685" cy="492229"/>
            </a:xfrm>
            <a:custGeom>
              <a:avLst/>
              <a:gdLst/>
              <a:ahLst/>
              <a:cxnLst/>
              <a:rect l="l" t="t" r="r" b="b"/>
              <a:pathLst>
                <a:path w="32436" h="27495" extrusionOk="0">
                  <a:moveTo>
                    <a:pt x="27939" y="1300"/>
                  </a:moveTo>
                  <a:cubicBezTo>
                    <a:pt x="28007" y="1323"/>
                    <a:pt x="28076" y="1345"/>
                    <a:pt x="28121" y="1368"/>
                  </a:cubicBezTo>
                  <a:cubicBezTo>
                    <a:pt x="28121" y="2281"/>
                    <a:pt x="28213" y="3217"/>
                    <a:pt x="28098" y="4130"/>
                  </a:cubicBezTo>
                  <a:cubicBezTo>
                    <a:pt x="28053" y="4450"/>
                    <a:pt x="27573" y="4723"/>
                    <a:pt x="27299" y="5020"/>
                  </a:cubicBezTo>
                  <a:cubicBezTo>
                    <a:pt x="27254" y="4997"/>
                    <a:pt x="27208" y="4975"/>
                    <a:pt x="27140" y="4952"/>
                  </a:cubicBezTo>
                  <a:cubicBezTo>
                    <a:pt x="27140" y="4039"/>
                    <a:pt x="27071" y="3126"/>
                    <a:pt x="27185" y="2236"/>
                  </a:cubicBezTo>
                  <a:cubicBezTo>
                    <a:pt x="27231" y="1893"/>
                    <a:pt x="27688" y="1619"/>
                    <a:pt x="27939" y="1300"/>
                  </a:cubicBezTo>
                  <a:close/>
                  <a:moveTo>
                    <a:pt x="31408" y="4016"/>
                  </a:moveTo>
                  <a:lnTo>
                    <a:pt x="31408" y="4016"/>
                  </a:lnTo>
                  <a:cubicBezTo>
                    <a:pt x="30993" y="5002"/>
                    <a:pt x="30277" y="5489"/>
                    <a:pt x="29259" y="5489"/>
                  </a:cubicBezTo>
                  <a:cubicBezTo>
                    <a:pt x="28934" y="5489"/>
                    <a:pt x="28577" y="5439"/>
                    <a:pt x="28190" y="5340"/>
                  </a:cubicBezTo>
                  <a:cubicBezTo>
                    <a:pt x="28806" y="3856"/>
                    <a:pt x="30221" y="4267"/>
                    <a:pt x="31408" y="4016"/>
                  </a:cubicBezTo>
                  <a:close/>
                  <a:moveTo>
                    <a:pt x="26113" y="2806"/>
                  </a:moveTo>
                  <a:cubicBezTo>
                    <a:pt x="26204" y="2829"/>
                    <a:pt x="26295" y="2875"/>
                    <a:pt x="26386" y="2897"/>
                  </a:cubicBezTo>
                  <a:cubicBezTo>
                    <a:pt x="26386" y="3810"/>
                    <a:pt x="26432" y="4723"/>
                    <a:pt x="26341" y="5636"/>
                  </a:cubicBezTo>
                  <a:cubicBezTo>
                    <a:pt x="26318" y="5910"/>
                    <a:pt x="25930" y="6184"/>
                    <a:pt x="25588" y="6595"/>
                  </a:cubicBezTo>
                  <a:cubicBezTo>
                    <a:pt x="25542" y="5545"/>
                    <a:pt x="25405" y="4678"/>
                    <a:pt x="25473" y="3856"/>
                  </a:cubicBezTo>
                  <a:cubicBezTo>
                    <a:pt x="25496" y="3491"/>
                    <a:pt x="25884" y="3149"/>
                    <a:pt x="26113" y="2806"/>
                  </a:cubicBezTo>
                  <a:close/>
                  <a:moveTo>
                    <a:pt x="27956" y="6119"/>
                  </a:moveTo>
                  <a:cubicBezTo>
                    <a:pt x="28321" y="6119"/>
                    <a:pt x="28806" y="6145"/>
                    <a:pt x="29468" y="6184"/>
                  </a:cubicBezTo>
                  <a:cubicBezTo>
                    <a:pt x="29054" y="6826"/>
                    <a:pt x="28721" y="7103"/>
                    <a:pt x="28089" y="7103"/>
                  </a:cubicBezTo>
                  <a:cubicBezTo>
                    <a:pt x="27709" y="7103"/>
                    <a:pt x="27222" y="7003"/>
                    <a:pt x="26546" y="6823"/>
                  </a:cubicBezTo>
                  <a:cubicBezTo>
                    <a:pt x="26873" y="6284"/>
                    <a:pt x="27036" y="6119"/>
                    <a:pt x="27956" y="6119"/>
                  </a:cubicBezTo>
                  <a:close/>
                  <a:moveTo>
                    <a:pt x="24675" y="4107"/>
                  </a:moveTo>
                  <a:cubicBezTo>
                    <a:pt x="24743" y="5226"/>
                    <a:pt x="24812" y="6116"/>
                    <a:pt x="24834" y="7006"/>
                  </a:cubicBezTo>
                  <a:cubicBezTo>
                    <a:pt x="24834" y="7189"/>
                    <a:pt x="24583" y="7394"/>
                    <a:pt x="24424" y="7554"/>
                  </a:cubicBezTo>
                  <a:cubicBezTo>
                    <a:pt x="24195" y="7782"/>
                    <a:pt x="23944" y="7987"/>
                    <a:pt x="23579" y="8307"/>
                  </a:cubicBezTo>
                  <a:cubicBezTo>
                    <a:pt x="23579" y="7211"/>
                    <a:pt x="23488" y="6230"/>
                    <a:pt x="23625" y="5248"/>
                  </a:cubicBezTo>
                  <a:cubicBezTo>
                    <a:pt x="23670" y="4883"/>
                    <a:pt x="24241" y="4564"/>
                    <a:pt x="24675" y="4107"/>
                  </a:cubicBezTo>
                  <a:close/>
                  <a:moveTo>
                    <a:pt x="26203" y="7609"/>
                  </a:moveTo>
                  <a:cubicBezTo>
                    <a:pt x="26741" y="7609"/>
                    <a:pt x="27319" y="7746"/>
                    <a:pt x="27893" y="7805"/>
                  </a:cubicBezTo>
                  <a:cubicBezTo>
                    <a:pt x="27444" y="8336"/>
                    <a:pt x="27067" y="8830"/>
                    <a:pt x="26355" y="8830"/>
                  </a:cubicBezTo>
                  <a:cubicBezTo>
                    <a:pt x="26272" y="8830"/>
                    <a:pt x="26183" y="8824"/>
                    <a:pt x="26090" y="8809"/>
                  </a:cubicBezTo>
                  <a:cubicBezTo>
                    <a:pt x="25871" y="8773"/>
                    <a:pt x="25652" y="8762"/>
                    <a:pt x="25429" y="8762"/>
                  </a:cubicBezTo>
                  <a:cubicBezTo>
                    <a:pt x="25096" y="8762"/>
                    <a:pt x="24757" y="8786"/>
                    <a:pt x="24401" y="8786"/>
                  </a:cubicBezTo>
                  <a:cubicBezTo>
                    <a:pt x="24866" y="7842"/>
                    <a:pt x="25500" y="7609"/>
                    <a:pt x="26203" y="7609"/>
                  </a:cubicBezTo>
                  <a:close/>
                  <a:moveTo>
                    <a:pt x="4908" y="11480"/>
                  </a:moveTo>
                  <a:lnTo>
                    <a:pt x="4908" y="11480"/>
                  </a:lnTo>
                  <a:cubicBezTo>
                    <a:pt x="4611" y="12553"/>
                    <a:pt x="4406" y="13625"/>
                    <a:pt x="4018" y="14652"/>
                  </a:cubicBezTo>
                  <a:cubicBezTo>
                    <a:pt x="3881" y="15086"/>
                    <a:pt x="3401" y="15406"/>
                    <a:pt x="3082" y="15771"/>
                  </a:cubicBezTo>
                  <a:cubicBezTo>
                    <a:pt x="3036" y="15748"/>
                    <a:pt x="2991" y="15725"/>
                    <a:pt x="2922" y="15680"/>
                  </a:cubicBezTo>
                  <a:cubicBezTo>
                    <a:pt x="3196" y="14105"/>
                    <a:pt x="3858" y="12735"/>
                    <a:pt x="4908" y="11480"/>
                  </a:cubicBezTo>
                  <a:close/>
                  <a:moveTo>
                    <a:pt x="15143" y="15145"/>
                  </a:moveTo>
                  <a:cubicBezTo>
                    <a:pt x="15393" y="15145"/>
                    <a:pt x="15644" y="15184"/>
                    <a:pt x="15864" y="15269"/>
                  </a:cubicBezTo>
                  <a:cubicBezTo>
                    <a:pt x="15544" y="15520"/>
                    <a:pt x="15225" y="15725"/>
                    <a:pt x="14997" y="15999"/>
                  </a:cubicBezTo>
                  <a:cubicBezTo>
                    <a:pt x="14837" y="16159"/>
                    <a:pt x="14814" y="16410"/>
                    <a:pt x="14723" y="16638"/>
                  </a:cubicBezTo>
                  <a:cubicBezTo>
                    <a:pt x="14765" y="16634"/>
                    <a:pt x="14807" y="16633"/>
                    <a:pt x="14850" y="16633"/>
                  </a:cubicBezTo>
                  <a:cubicBezTo>
                    <a:pt x="14935" y="16633"/>
                    <a:pt x="15020" y="16638"/>
                    <a:pt x="15102" y="16638"/>
                  </a:cubicBezTo>
                  <a:cubicBezTo>
                    <a:pt x="15225" y="16638"/>
                    <a:pt x="15339" y="16627"/>
                    <a:pt x="15430" y="16570"/>
                  </a:cubicBezTo>
                  <a:cubicBezTo>
                    <a:pt x="15796" y="16364"/>
                    <a:pt x="16115" y="16068"/>
                    <a:pt x="16435" y="15794"/>
                  </a:cubicBezTo>
                  <a:lnTo>
                    <a:pt x="16435" y="15794"/>
                  </a:lnTo>
                  <a:cubicBezTo>
                    <a:pt x="16754" y="16342"/>
                    <a:pt x="16594" y="16958"/>
                    <a:pt x="16069" y="17346"/>
                  </a:cubicBezTo>
                  <a:cubicBezTo>
                    <a:pt x="15855" y="17518"/>
                    <a:pt x="15503" y="17604"/>
                    <a:pt x="15142" y="17604"/>
                  </a:cubicBezTo>
                  <a:cubicBezTo>
                    <a:pt x="14735" y="17604"/>
                    <a:pt x="14315" y="17495"/>
                    <a:pt x="14061" y="17277"/>
                  </a:cubicBezTo>
                  <a:cubicBezTo>
                    <a:pt x="13650" y="16912"/>
                    <a:pt x="13536" y="16045"/>
                    <a:pt x="13833" y="15634"/>
                  </a:cubicBezTo>
                  <a:cubicBezTo>
                    <a:pt x="14037" y="15335"/>
                    <a:pt x="14588" y="15145"/>
                    <a:pt x="15143" y="15145"/>
                  </a:cubicBezTo>
                  <a:close/>
                  <a:moveTo>
                    <a:pt x="3881" y="16090"/>
                  </a:moveTo>
                  <a:lnTo>
                    <a:pt x="3881" y="16090"/>
                  </a:lnTo>
                  <a:cubicBezTo>
                    <a:pt x="4223" y="17186"/>
                    <a:pt x="3744" y="17916"/>
                    <a:pt x="2922" y="18533"/>
                  </a:cubicBezTo>
                  <a:cubicBezTo>
                    <a:pt x="2534" y="17323"/>
                    <a:pt x="2671" y="16958"/>
                    <a:pt x="3881" y="16090"/>
                  </a:cubicBezTo>
                  <a:close/>
                  <a:moveTo>
                    <a:pt x="4086" y="18533"/>
                  </a:moveTo>
                  <a:lnTo>
                    <a:pt x="4086" y="18533"/>
                  </a:lnTo>
                  <a:cubicBezTo>
                    <a:pt x="4634" y="19583"/>
                    <a:pt x="4588" y="19720"/>
                    <a:pt x="3470" y="20701"/>
                  </a:cubicBezTo>
                  <a:cubicBezTo>
                    <a:pt x="2899" y="19606"/>
                    <a:pt x="2945" y="19514"/>
                    <a:pt x="4086" y="18533"/>
                  </a:cubicBezTo>
                  <a:close/>
                  <a:moveTo>
                    <a:pt x="15188" y="9849"/>
                  </a:moveTo>
                  <a:cubicBezTo>
                    <a:pt x="16848" y="9849"/>
                    <a:pt x="18352" y="10538"/>
                    <a:pt x="19699" y="11868"/>
                  </a:cubicBezTo>
                  <a:cubicBezTo>
                    <a:pt x="18672" y="12781"/>
                    <a:pt x="17713" y="13648"/>
                    <a:pt x="16731" y="14493"/>
                  </a:cubicBezTo>
                  <a:cubicBezTo>
                    <a:pt x="16681" y="14543"/>
                    <a:pt x="16596" y="14562"/>
                    <a:pt x="16500" y="14562"/>
                  </a:cubicBezTo>
                  <a:cubicBezTo>
                    <a:pt x="16378" y="14562"/>
                    <a:pt x="16240" y="14531"/>
                    <a:pt x="16138" y="14493"/>
                  </a:cubicBezTo>
                  <a:cubicBezTo>
                    <a:pt x="15804" y="14372"/>
                    <a:pt x="15470" y="14316"/>
                    <a:pt x="15143" y="14316"/>
                  </a:cubicBezTo>
                  <a:cubicBezTo>
                    <a:pt x="14667" y="14316"/>
                    <a:pt x="14207" y="14436"/>
                    <a:pt x="13787" y="14652"/>
                  </a:cubicBezTo>
                  <a:cubicBezTo>
                    <a:pt x="12554" y="15269"/>
                    <a:pt x="12600" y="17255"/>
                    <a:pt x="13787" y="17985"/>
                  </a:cubicBezTo>
                  <a:cubicBezTo>
                    <a:pt x="14186" y="18236"/>
                    <a:pt x="14683" y="18362"/>
                    <a:pt x="15168" y="18362"/>
                  </a:cubicBezTo>
                  <a:cubicBezTo>
                    <a:pt x="15653" y="18362"/>
                    <a:pt x="16127" y="18236"/>
                    <a:pt x="16480" y="17985"/>
                  </a:cubicBezTo>
                  <a:cubicBezTo>
                    <a:pt x="17256" y="17414"/>
                    <a:pt x="17530" y="16570"/>
                    <a:pt x="17279" y="15543"/>
                  </a:cubicBezTo>
                  <a:cubicBezTo>
                    <a:pt x="17234" y="15360"/>
                    <a:pt x="17256" y="15086"/>
                    <a:pt x="17370" y="14972"/>
                  </a:cubicBezTo>
                  <a:cubicBezTo>
                    <a:pt x="18261" y="14127"/>
                    <a:pt x="19197" y="13329"/>
                    <a:pt x="20178" y="12438"/>
                  </a:cubicBezTo>
                  <a:cubicBezTo>
                    <a:pt x="21365" y="14516"/>
                    <a:pt x="21479" y="16547"/>
                    <a:pt x="20475" y="18578"/>
                  </a:cubicBezTo>
                  <a:cubicBezTo>
                    <a:pt x="19425" y="20701"/>
                    <a:pt x="17759" y="22185"/>
                    <a:pt x="15248" y="22436"/>
                  </a:cubicBezTo>
                  <a:cubicBezTo>
                    <a:pt x="15004" y="22460"/>
                    <a:pt x="14766" y="22472"/>
                    <a:pt x="14535" y="22472"/>
                  </a:cubicBezTo>
                  <a:cubicBezTo>
                    <a:pt x="11274" y="22472"/>
                    <a:pt x="9371" y="20137"/>
                    <a:pt x="8902" y="17643"/>
                  </a:cubicBezTo>
                  <a:cubicBezTo>
                    <a:pt x="8195" y="14036"/>
                    <a:pt x="10021" y="10978"/>
                    <a:pt x="13536" y="10065"/>
                  </a:cubicBezTo>
                  <a:cubicBezTo>
                    <a:pt x="14103" y="9920"/>
                    <a:pt x="14653" y="9849"/>
                    <a:pt x="15188" y="9849"/>
                  </a:cubicBezTo>
                  <a:close/>
                  <a:moveTo>
                    <a:pt x="4794" y="20541"/>
                  </a:moveTo>
                  <a:lnTo>
                    <a:pt x="4794" y="20541"/>
                  </a:lnTo>
                  <a:cubicBezTo>
                    <a:pt x="5479" y="21660"/>
                    <a:pt x="5479" y="21660"/>
                    <a:pt x="4588" y="22618"/>
                  </a:cubicBezTo>
                  <a:cubicBezTo>
                    <a:pt x="3675" y="21728"/>
                    <a:pt x="3698" y="21523"/>
                    <a:pt x="4794" y="20541"/>
                  </a:cubicBezTo>
                  <a:close/>
                  <a:moveTo>
                    <a:pt x="5798" y="22436"/>
                  </a:moveTo>
                  <a:cubicBezTo>
                    <a:pt x="6643" y="23143"/>
                    <a:pt x="6643" y="23349"/>
                    <a:pt x="5798" y="24056"/>
                  </a:cubicBezTo>
                  <a:cubicBezTo>
                    <a:pt x="4931" y="23372"/>
                    <a:pt x="4931" y="23280"/>
                    <a:pt x="5798" y="22436"/>
                  </a:cubicBezTo>
                  <a:close/>
                  <a:moveTo>
                    <a:pt x="7053" y="23828"/>
                  </a:moveTo>
                  <a:cubicBezTo>
                    <a:pt x="7419" y="24148"/>
                    <a:pt x="7738" y="24422"/>
                    <a:pt x="8103" y="24741"/>
                  </a:cubicBezTo>
                  <a:cubicBezTo>
                    <a:pt x="7921" y="24992"/>
                    <a:pt x="7784" y="25221"/>
                    <a:pt x="7578" y="25540"/>
                  </a:cubicBezTo>
                  <a:cubicBezTo>
                    <a:pt x="7145" y="25221"/>
                    <a:pt x="6802" y="24969"/>
                    <a:pt x="6392" y="24673"/>
                  </a:cubicBezTo>
                  <a:cubicBezTo>
                    <a:pt x="6620" y="24376"/>
                    <a:pt x="6825" y="24125"/>
                    <a:pt x="7053" y="23828"/>
                  </a:cubicBezTo>
                  <a:close/>
                  <a:moveTo>
                    <a:pt x="14833" y="6498"/>
                  </a:moveTo>
                  <a:cubicBezTo>
                    <a:pt x="17592" y="6498"/>
                    <a:pt x="20132" y="7504"/>
                    <a:pt x="22232" y="9517"/>
                  </a:cubicBezTo>
                  <a:cubicBezTo>
                    <a:pt x="21548" y="10133"/>
                    <a:pt x="20908" y="10727"/>
                    <a:pt x="20315" y="11274"/>
                  </a:cubicBezTo>
                  <a:cubicBezTo>
                    <a:pt x="19653" y="10818"/>
                    <a:pt x="19060" y="10339"/>
                    <a:pt x="18398" y="9973"/>
                  </a:cubicBezTo>
                  <a:cubicBezTo>
                    <a:pt x="17358" y="9397"/>
                    <a:pt x="16229" y="9130"/>
                    <a:pt x="15112" y="9130"/>
                  </a:cubicBezTo>
                  <a:cubicBezTo>
                    <a:pt x="12158" y="9130"/>
                    <a:pt x="9288" y="10997"/>
                    <a:pt x="8377" y="13945"/>
                  </a:cubicBezTo>
                  <a:cubicBezTo>
                    <a:pt x="7784" y="15885"/>
                    <a:pt x="7898" y="17734"/>
                    <a:pt x="8743" y="19560"/>
                  </a:cubicBezTo>
                  <a:cubicBezTo>
                    <a:pt x="9863" y="21922"/>
                    <a:pt x="12178" y="23249"/>
                    <a:pt x="14596" y="23249"/>
                  </a:cubicBezTo>
                  <a:cubicBezTo>
                    <a:pt x="15824" y="23249"/>
                    <a:pt x="17078" y="22907"/>
                    <a:pt x="18215" y="22185"/>
                  </a:cubicBezTo>
                  <a:cubicBezTo>
                    <a:pt x="21730" y="19948"/>
                    <a:pt x="22826" y="15954"/>
                    <a:pt x="20977" y="12301"/>
                  </a:cubicBezTo>
                  <a:cubicBezTo>
                    <a:pt x="20886" y="12142"/>
                    <a:pt x="20863" y="11845"/>
                    <a:pt x="20954" y="11731"/>
                  </a:cubicBezTo>
                  <a:cubicBezTo>
                    <a:pt x="21525" y="11160"/>
                    <a:pt x="22118" y="10635"/>
                    <a:pt x="22734" y="10087"/>
                  </a:cubicBezTo>
                  <a:cubicBezTo>
                    <a:pt x="23944" y="11343"/>
                    <a:pt x="24538" y="12781"/>
                    <a:pt x="24743" y="14424"/>
                  </a:cubicBezTo>
                  <a:cubicBezTo>
                    <a:pt x="25314" y="19423"/>
                    <a:pt x="22643" y="23098"/>
                    <a:pt x="18831" y="24833"/>
                  </a:cubicBezTo>
                  <a:cubicBezTo>
                    <a:pt x="17333" y="25511"/>
                    <a:pt x="15734" y="25854"/>
                    <a:pt x="14169" y="25854"/>
                  </a:cubicBezTo>
                  <a:cubicBezTo>
                    <a:pt x="9682" y="25854"/>
                    <a:pt x="5482" y="23031"/>
                    <a:pt x="4771" y="17209"/>
                  </a:cubicBezTo>
                  <a:cubicBezTo>
                    <a:pt x="4474" y="14767"/>
                    <a:pt x="4976" y="12438"/>
                    <a:pt x="6620" y="10544"/>
                  </a:cubicBezTo>
                  <a:cubicBezTo>
                    <a:pt x="8651" y="8193"/>
                    <a:pt x="11276" y="6618"/>
                    <a:pt x="14472" y="6504"/>
                  </a:cubicBezTo>
                  <a:cubicBezTo>
                    <a:pt x="14592" y="6500"/>
                    <a:pt x="14713" y="6498"/>
                    <a:pt x="14833" y="6498"/>
                  </a:cubicBezTo>
                  <a:close/>
                  <a:moveTo>
                    <a:pt x="8720" y="25175"/>
                  </a:moveTo>
                  <a:cubicBezTo>
                    <a:pt x="9108" y="25358"/>
                    <a:pt x="9496" y="25540"/>
                    <a:pt x="9929" y="25746"/>
                  </a:cubicBezTo>
                  <a:cubicBezTo>
                    <a:pt x="9741" y="26157"/>
                    <a:pt x="9614" y="26357"/>
                    <a:pt x="9381" y="26357"/>
                  </a:cubicBezTo>
                  <a:cubicBezTo>
                    <a:pt x="9163" y="26357"/>
                    <a:pt x="8851" y="26180"/>
                    <a:pt x="8309" y="25837"/>
                  </a:cubicBezTo>
                  <a:cubicBezTo>
                    <a:pt x="8423" y="25654"/>
                    <a:pt x="8537" y="25449"/>
                    <a:pt x="8720" y="25175"/>
                  </a:cubicBezTo>
                  <a:close/>
                  <a:moveTo>
                    <a:pt x="10841" y="26053"/>
                  </a:moveTo>
                  <a:cubicBezTo>
                    <a:pt x="10916" y="26053"/>
                    <a:pt x="11006" y="26078"/>
                    <a:pt x="11116" y="26134"/>
                  </a:cubicBezTo>
                  <a:cubicBezTo>
                    <a:pt x="11253" y="26202"/>
                    <a:pt x="11345" y="26362"/>
                    <a:pt x="11459" y="26499"/>
                  </a:cubicBezTo>
                  <a:cubicBezTo>
                    <a:pt x="11139" y="26567"/>
                    <a:pt x="10842" y="26636"/>
                    <a:pt x="10454" y="26704"/>
                  </a:cubicBezTo>
                  <a:cubicBezTo>
                    <a:pt x="10524" y="26306"/>
                    <a:pt x="10606" y="26053"/>
                    <a:pt x="10841" y="26053"/>
                  </a:cubicBezTo>
                  <a:close/>
                  <a:moveTo>
                    <a:pt x="28611" y="1"/>
                  </a:moveTo>
                  <a:cubicBezTo>
                    <a:pt x="28483" y="1"/>
                    <a:pt x="28275" y="91"/>
                    <a:pt x="28167" y="181"/>
                  </a:cubicBezTo>
                  <a:cubicBezTo>
                    <a:pt x="26523" y="1574"/>
                    <a:pt x="24880" y="2989"/>
                    <a:pt x="23282" y="4427"/>
                  </a:cubicBezTo>
                  <a:cubicBezTo>
                    <a:pt x="23031" y="4655"/>
                    <a:pt x="22871" y="5134"/>
                    <a:pt x="22849" y="5500"/>
                  </a:cubicBezTo>
                  <a:cubicBezTo>
                    <a:pt x="22803" y="6595"/>
                    <a:pt x="22849" y="7668"/>
                    <a:pt x="22849" y="8786"/>
                  </a:cubicBezTo>
                  <a:cubicBezTo>
                    <a:pt x="21639" y="8056"/>
                    <a:pt x="20635" y="7371"/>
                    <a:pt x="19562" y="6869"/>
                  </a:cubicBezTo>
                  <a:cubicBezTo>
                    <a:pt x="18786" y="6481"/>
                    <a:pt x="17850" y="6367"/>
                    <a:pt x="17028" y="6025"/>
                  </a:cubicBezTo>
                  <a:cubicBezTo>
                    <a:pt x="16265" y="5733"/>
                    <a:pt x="15476" y="5610"/>
                    <a:pt x="14692" y="5610"/>
                  </a:cubicBezTo>
                  <a:cubicBezTo>
                    <a:pt x="14188" y="5610"/>
                    <a:pt x="13685" y="5661"/>
                    <a:pt x="13193" y="5751"/>
                  </a:cubicBezTo>
                  <a:cubicBezTo>
                    <a:pt x="9770" y="6435"/>
                    <a:pt x="6871" y="8170"/>
                    <a:pt x="4588" y="10727"/>
                  </a:cubicBezTo>
                  <a:cubicBezTo>
                    <a:pt x="0" y="15794"/>
                    <a:pt x="1667" y="23577"/>
                    <a:pt x="8263" y="26704"/>
                  </a:cubicBezTo>
                  <a:cubicBezTo>
                    <a:pt x="9500" y="27296"/>
                    <a:pt x="10783" y="27494"/>
                    <a:pt x="12080" y="27494"/>
                  </a:cubicBezTo>
                  <a:cubicBezTo>
                    <a:pt x="13033" y="27494"/>
                    <a:pt x="13994" y="27387"/>
                    <a:pt x="14951" y="27252"/>
                  </a:cubicBezTo>
                  <a:cubicBezTo>
                    <a:pt x="17348" y="26887"/>
                    <a:pt x="19311" y="25700"/>
                    <a:pt x="21182" y="24285"/>
                  </a:cubicBezTo>
                  <a:cubicBezTo>
                    <a:pt x="25976" y="20701"/>
                    <a:pt x="26980" y="14607"/>
                    <a:pt x="23510" y="9791"/>
                  </a:cubicBezTo>
                  <a:cubicBezTo>
                    <a:pt x="23465" y="9722"/>
                    <a:pt x="23442" y="9631"/>
                    <a:pt x="23374" y="9471"/>
                  </a:cubicBezTo>
                  <a:cubicBezTo>
                    <a:pt x="23739" y="9471"/>
                    <a:pt x="24013" y="9471"/>
                    <a:pt x="24287" y="9494"/>
                  </a:cubicBezTo>
                  <a:cubicBezTo>
                    <a:pt x="25131" y="9517"/>
                    <a:pt x="25953" y="9562"/>
                    <a:pt x="26775" y="9562"/>
                  </a:cubicBezTo>
                  <a:cubicBezTo>
                    <a:pt x="27026" y="9562"/>
                    <a:pt x="27345" y="9494"/>
                    <a:pt x="27505" y="9334"/>
                  </a:cubicBezTo>
                  <a:cubicBezTo>
                    <a:pt x="29011" y="7805"/>
                    <a:pt x="30472" y="6276"/>
                    <a:pt x="31956" y="4746"/>
                  </a:cubicBezTo>
                  <a:cubicBezTo>
                    <a:pt x="32275" y="4404"/>
                    <a:pt x="32435" y="4062"/>
                    <a:pt x="32161" y="3582"/>
                  </a:cubicBezTo>
                  <a:cubicBezTo>
                    <a:pt x="32000" y="3296"/>
                    <a:pt x="31811" y="3227"/>
                    <a:pt x="31613" y="3227"/>
                  </a:cubicBezTo>
                  <a:cubicBezTo>
                    <a:pt x="31448" y="3227"/>
                    <a:pt x="31277" y="3275"/>
                    <a:pt x="31111" y="3285"/>
                  </a:cubicBezTo>
                  <a:cubicBezTo>
                    <a:pt x="30404" y="3354"/>
                    <a:pt x="29696" y="3468"/>
                    <a:pt x="28966" y="3559"/>
                  </a:cubicBezTo>
                  <a:cubicBezTo>
                    <a:pt x="28966" y="2487"/>
                    <a:pt x="28966" y="1528"/>
                    <a:pt x="28943" y="569"/>
                  </a:cubicBezTo>
                  <a:cubicBezTo>
                    <a:pt x="28943" y="387"/>
                    <a:pt x="28829" y="136"/>
                    <a:pt x="28692" y="21"/>
                  </a:cubicBezTo>
                  <a:cubicBezTo>
                    <a:pt x="28673" y="7"/>
                    <a:pt x="28645" y="1"/>
                    <a:pt x="286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6"/>
            <p:cNvSpPr/>
            <p:nvPr/>
          </p:nvSpPr>
          <p:spPr>
            <a:xfrm>
              <a:off x="2314516" y="2639996"/>
              <a:ext cx="23721" cy="39475"/>
            </a:xfrm>
            <a:custGeom>
              <a:avLst/>
              <a:gdLst/>
              <a:ahLst/>
              <a:cxnLst/>
              <a:rect l="l" t="t" r="r" b="b"/>
              <a:pathLst>
                <a:path w="1325" h="2205" extrusionOk="0">
                  <a:moveTo>
                    <a:pt x="1073" y="1"/>
                  </a:moveTo>
                  <a:cubicBezTo>
                    <a:pt x="891" y="92"/>
                    <a:pt x="754" y="115"/>
                    <a:pt x="708" y="184"/>
                  </a:cubicBezTo>
                  <a:cubicBezTo>
                    <a:pt x="457" y="754"/>
                    <a:pt x="229" y="1302"/>
                    <a:pt x="46" y="1873"/>
                  </a:cubicBezTo>
                  <a:cubicBezTo>
                    <a:pt x="1" y="1964"/>
                    <a:pt x="160" y="2169"/>
                    <a:pt x="274" y="2192"/>
                  </a:cubicBezTo>
                  <a:cubicBezTo>
                    <a:pt x="295" y="2201"/>
                    <a:pt x="320" y="2204"/>
                    <a:pt x="347" y="2204"/>
                  </a:cubicBezTo>
                  <a:cubicBezTo>
                    <a:pt x="466" y="2204"/>
                    <a:pt x="625" y="2130"/>
                    <a:pt x="662" y="2055"/>
                  </a:cubicBezTo>
                  <a:cubicBezTo>
                    <a:pt x="891" y="1553"/>
                    <a:pt x="1119" y="1028"/>
                    <a:pt x="1279" y="480"/>
                  </a:cubicBezTo>
                  <a:cubicBezTo>
                    <a:pt x="1324" y="366"/>
                    <a:pt x="1165" y="184"/>
                    <a:pt x="10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6"/>
            <p:cNvSpPr/>
            <p:nvPr/>
          </p:nvSpPr>
          <p:spPr>
            <a:xfrm>
              <a:off x="2586258" y="2790431"/>
              <a:ext cx="32296" cy="31437"/>
            </a:xfrm>
            <a:custGeom>
              <a:avLst/>
              <a:gdLst/>
              <a:ahLst/>
              <a:cxnLst/>
              <a:rect l="l" t="t" r="r" b="b"/>
              <a:pathLst>
                <a:path w="1804" h="1756" extrusionOk="0">
                  <a:moveTo>
                    <a:pt x="1407" y="0"/>
                  </a:moveTo>
                  <a:cubicBezTo>
                    <a:pt x="1339" y="0"/>
                    <a:pt x="1274" y="12"/>
                    <a:pt x="1233" y="43"/>
                  </a:cubicBezTo>
                  <a:cubicBezTo>
                    <a:pt x="845" y="363"/>
                    <a:pt x="457" y="705"/>
                    <a:pt x="92" y="1048"/>
                  </a:cubicBezTo>
                  <a:cubicBezTo>
                    <a:pt x="23" y="1139"/>
                    <a:pt x="0" y="1344"/>
                    <a:pt x="46" y="1481"/>
                  </a:cubicBezTo>
                  <a:cubicBezTo>
                    <a:pt x="69" y="1573"/>
                    <a:pt x="229" y="1618"/>
                    <a:pt x="434" y="1755"/>
                  </a:cubicBezTo>
                  <a:cubicBezTo>
                    <a:pt x="891" y="1276"/>
                    <a:pt x="1347" y="842"/>
                    <a:pt x="1758" y="386"/>
                  </a:cubicBezTo>
                  <a:cubicBezTo>
                    <a:pt x="1804" y="317"/>
                    <a:pt x="1735" y="89"/>
                    <a:pt x="1644" y="43"/>
                  </a:cubicBezTo>
                  <a:cubicBezTo>
                    <a:pt x="1581" y="18"/>
                    <a:pt x="1491" y="0"/>
                    <a:pt x="14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6"/>
            <p:cNvSpPr/>
            <p:nvPr/>
          </p:nvSpPr>
          <p:spPr>
            <a:xfrm>
              <a:off x="2538852" y="2827793"/>
              <a:ext cx="35984" cy="23900"/>
            </a:xfrm>
            <a:custGeom>
              <a:avLst/>
              <a:gdLst/>
              <a:ahLst/>
              <a:cxnLst/>
              <a:rect l="l" t="t" r="r" b="b"/>
              <a:pathLst>
                <a:path w="2010" h="1335" extrusionOk="0">
                  <a:moveTo>
                    <a:pt x="1556" y="0"/>
                  </a:moveTo>
                  <a:cubicBezTo>
                    <a:pt x="1530" y="0"/>
                    <a:pt x="1506" y="3"/>
                    <a:pt x="1484" y="11"/>
                  </a:cubicBezTo>
                  <a:cubicBezTo>
                    <a:pt x="1051" y="170"/>
                    <a:pt x="617" y="376"/>
                    <a:pt x="206" y="604"/>
                  </a:cubicBezTo>
                  <a:cubicBezTo>
                    <a:pt x="115" y="673"/>
                    <a:pt x="1" y="901"/>
                    <a:pt x="46" y="1015"/>
                  </a:cubicBezTo>
                  <a:cubicBezTo>
                    <a:pt x="69" y="1129"/>
                    <a:pt x="275" y="1220"/>
                    <a:pt x="434" y="1334"/>
                  </a:cubicBezTo>
                  <a:cubicBezTo>
                    <a:pt x="914" y="1083"/>
                    <a:pt x="1370" y="901"/>
                    <a:pt x="1781" y="627"/>
                  </a:cubicBezTo>
                  <a:cubicBezTo>
                    <a:pt x="1895" y="558"/>
                    <a:pt x="1941" y="307"/>
                    <a:pt x="2009" y="125"/>
                  </a:cubicBezTo>
                  <a:cubicBezTo>
                    <a:pt x="1856" y="86"/>
                    <a:pt x="1687" y="0"/>
                    <a:pt x="1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6"/>
            <p:cNvSpPr/>
            <p:nvPr/>
          </p:nvSpPr>
          <p:spPr>
            <a:xfrm>
              <a:off x="2312475" y="2698036"/>
              <a:ext cx="17992" cy="34337"/>
            </a:xfrm>
            <a:custGeom>
              <a:avLst/>
              <a:gdLst/>
              <a:ahLst/>
              <a:cxnLst/>
              <a:rect l="l" t="t" r="r" b="b"/>
              <a:pathLst>
                <a:path w="1005" h="1918" extrusionOk="0">
                  <a:moveTo>
                    <a:pt x="366" y="0"/>
                  </a:moveTo>
                  <a:cubicBezTo>
                    <a:pt x="229" y="160"/>
                    <a:pt x="115" y="320"/>
                    <a:pt x="0" y="457"/>
                  </a:cubicBezTo>
                  <a:cubicBezTo>
                    <a:pt x="115" y="913"/>
                    <a:pt x="183" y="1256"/>
                    <a:pt x="320" y="1575"/>
                  </a:cubicBezTo>
                  <a:cubicBezTo>
                    <a:pt x="388" y="1735"/>
                    <a:pt x="640" y="1803"/>
                    <a:pt x="822" y="1917"/>
                  </a:cubicBezTo>
                  <a:cubicBezTo>
                    <a:pt x="891" y="1735"/>
                    <a:pt x="1005" y="1529"/>
                    <a:pt x="1005" y="1370"/>
                  </a:cubicBezTo>
                  <a:cubicBezTo>
                    <a:pt x="982" y="1050"/>
                    <a:pt x="891" y="753"/>
                    <a:pt x="776" y="479"/>
                  </a:cubicBezTo>
                  <a:cubicBezTo>
                    <a:pt x="708" y="297"/>
                    <a:pt x="503" y="160"/>
                    <a:pt x="3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46"/>
          <p:cNvGrpSpPr/>
          <p:nvPr/>
        </p:nvGrpSpPr>
        <p:grpSpPr>
          <a:xfrm>
            <a:off x="5208374" y="1819510"/>
            <a:ext cx="1974520" cy="870901"/>
            <a:chOff x="4361756" y="1563572"/>
            <a:chExt cx="1721164" cy="832681"/>
          </a:xfrm>
        </p:grpSpPr>
        <p:sp>
          <p:nvSpPr>
            <p:cNvPr id="1618" name="Google Shape;1618;p46"/>
            <p:cNvSpPr/>
            <p:nvPr/>
          </p:nvSpPr>
          <p:spPr>
            <a:xfrm>
              <a:off x="5204749" y="2374950"/>
              <a:ext cx="160209" cy="16900"/>
            </a:xfrm>
            <a:custGeom>
              <a:avLst/>
              <a:gdLst/>
              <a:ahLst/>
              <a:cxnLst/>
              <a:rect l="l" t="t" r="r" b="b"/>
              <a:pathLst>
                <a:path w="8949" h="944" extrusionOk="0">
                  <a:moveTo>
                    <a:pt x="8321" y="0"/>
                  </a:moveTo>
                  <a:cubicBezTo>
                    <a:pt x="8230" y="0"/>
                    <a:pt x="8137" y="15"/>
                    <a:pt x="8058" y="15"/>
                  </a:cubicBezTo>
                  <a:cubicBezTo>
                    <a:pt x="5844" y="61"/>
                    <a:pt x="3653" y="129"/>
                    <a:pt x="1462" y="175"/>
                  </a:cubicBezTo>
                  <a:cubicBezTo>
                    <a:pt x="1291" y="175"/>
                    <a:pt x="1119" y="169"/>
                    <a:pt x="951" y="169"/>
                  </a:cubicBezTo>
                  <a:cubicBezTo>
                    <a:pt x="783" y="169"/>
                    <a:pt x="617" y="175"/>
                    <a:pt x="457" y="198"/>
                  </a:cubicBezTo>
                  <a:cubicBezTo>
                    <a:pt x="298" y="221"/>
                    <a:pt x="161" y="403"/>
                    <a:pt x="1" y="495"/>
                  </a:cubicBezTo>
                  <a:cubicBezTo>
                    <a:pt x="138" y="631"/>
                    <a:pt x="252" y="837"/>
                    <a:pt x="435" y="905"/>
                  </a:cubicBezTo>
                  <a:cubicBezTo>
                    <a:pt x="493" y="935"/>
                    <a:pt x="565" y="943"/>
                    <a:pt x="641" y="943"/>
                  </a:cubicBezTo>
                  <a:cubicBezTo>
                    <a:pt x="743" y="943"/>
                    <a:pt x="855" y="928"/>
                    <a:pt x="960" y="928"/>
                  </a:cubicBezTo>
                  <a:lnTo>
                    <a:pt x="4383" y="928"/>
                  </a:lnTo>
                  <a:lnTo>
                    <a:pt x="4383" y="791"/>
                  </a:lnTo>
                  <a:cubicBezTo>
                    <a:pt x="5083" y="791"/>
                    <a:pt x="5773" y="801"/>
                    <a:pt x="6460" y="801"/>
                  </a:cubicBezTo>
                  <a:cubicBezTo>
                    <a:pt x="6803" y="801"/>
                    <a:pt x="7145" y="799"/>
                    <a:pt x="7488" y="791"/>
                  </a:cubicBezTo>
                  <a:cubicBezTo>
                    <a:pt x="7853" y="791"/>
                    <a:pt x="8218" y="791"/>
                    <a:pt x="8560" y="723"/>
                  </a:cubicBezTo>
                  <a:cubicBezTo>
                    <a:pt x="8697" y="700"/>
                    <a:pt x="8812" y="495"/>
                    <a:pt x="8948" y="358"/>
                  </a:cubicBezTo>
                  <a:cubicBezTo>
                    <a:pt x="8812" y="243"/>
                    <a:pt x="8675" y="107"/>
                    <a:pt x="8515" y="38"/>
                  </a:cubicBezTo>
                  <a:cubicBezTo>
                    <a:pt x="8456" y="9"/>
                    <a:pt x="8389" y="0"/>
                    <a:pt x="8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 name="Google Shape;1619;p46"/>
            <p:cNvGrpSpPr/>
            <p:nvPr/>
          </p:nvGrpSpPr>
          <p:grpSpPr>
            <a:xfrm>
              <a:off x="4361756" y="1563572"/>
              <a:ext cx="1721164" cy="832681"/>
              <a:chOff x="4361756" y="1563572"/>
              <a:chExt cx="1721164" cy="832681"/>
            </a:xfrm>
          </p:grpSpPr>
          <p:sp>
            <p:nvSpPr>
              <p:cNvPr id="1620" name="Google Shape;1620;p46"/>
              <p:cNvSpPr/>
              <p:nvPr/>
            </p:nvSpPr>
            <p:spPr>
              <a:xfrm>
                <a:off x="4721346" y="1710409"/>
                <a:ext cx="1216099" cy="664917"/>
              </a:xfrm>
              <a:custGeom>
                <a:avLst/>
                <a:gdLst/>
                <a:ahLst/>
                <a:cxnLst/>
                <a:rect l="l" t="t" r="r" b="b"/>
                <a:pathLst>
                  <a:path w="67929" h="37141" extrusionOk="0">
                    <a:moveTo>
                      <a:pt x="45941" y="0"/>
                    </a:moveTo>
                    <a:cubicBezTo>
                      <a:pt x="43475" y="0"/>
                      <a:pt x="41009" y="75"/>
                      <a:pt x="38553" y="181"/>
                    </a:cubicBezTo>
                    <a:cubicBezTo>
                      <a:pt x="35311" y="318"/>
                      <a:pt x="32047" y="523"/>
                      <a:pt x="28806" y="660"/>
                    </a:cubicBezTo>
                    <a:cubicBezTo>
                      <a:pt x="25519" y="797"/>
                      <a:pt x="22232" y="843"/>
                      <a:pt x="18946" y="934"/>
                    </a:cubicBezTo>
                    <a:cubicBezTo>
                      <a:pt x="15613" y="1003"/>
                      <a:pt x="12281" y="1140"/>
                      <a:pt x="8948" y="1505"/>
                    </a:cubicBezTo>
                    <a:cubicBezTo>
                      <a:pt x="7419" y="1665"/>
                      <a:pt x="5867" y="1847"/>
                      <a:pt x="4360" y="2190"/>
                    </a:cubicBezTo>
                    <a:cubicBezTo>
                      <a:pt x="3082" y="2464"/>
                      <a:pt x="1804" y="2966"/>
                      <a:pt x="982" y="3993"/>
                    </a:cubicBezTo>
                    <a:cubicBezTo>
                      <a:pt x="275" y="4883"/>
                      <a:pt x="1" y="6024"/>
                      <a:pt x="434" y="7074"/>
                    </a:cubicBezTo>
                    <a:cubicBezTo>
                      <a:pt x="160" y="12918"/>
                      <a:pt x="343" y="18784"/>
                      <a:pt x="1028" y="24581"/>
                    </a:cubicBezTo>
                    <a:cubicBezTo>
                      <a:pt x="1210" y="26156"/>
                      <a:pt x="1416" y="27708"/>
                      <a:pt x="1667" y="29260"/>
                    </a:cubicBezTo>
                    <a:cubicBezTo>
                      <a:pt x="1872" y="30493"/>
                      <a:pt x="2146" y="31703"/>
                      <a:pt x="2671" y="32821"/>
                    </a:cubicBezTo>
                    <a:cubicBezTo>
                      <a:pt x="3219" y="33940"/>
                      <a:pt x="4109" y="34853"/>
                      <a:pt x="5250" y="35378"/>
                    </a:cubicBezTo>
                    <a:cubicBezTo>
                      <a:pt x="6460" y="35948"/>
                      <a:pt x="7807" y="36131"/>
                      <a:pt x="9131" y="36268"/>
                    </a:cubicBezTo>
                    <a:cubicBezTo>
                      <a:pt x="15269" y="36880"/>
                      <a:pt x="21447" y="37140"/>
                      <a:pt x="27609" y="37140"/>
                    </a:cubicBezTo>
                    <a:cubicBezTo>
                      <a:pt x="28115" y="37140"/>
                      <a:pt x="28620" y="37139"/>
                      <a:pt x="29126" y="37135"/>
                    </a:cubicBezTo>
                    <a:cubicBezTo>
                      <a:pt x="35859" y="37090"/>
                      <a:pt x="42570" y="36724"/>
                      <a:pt x="49280" y="36108"/>
                    </a:cubicBezTo>
                    <a:cubicBezTo>
                      <a:pt x="50947" y="35948"/>
                      <a:pt x="52590" y="35789"/>
                      <a:pt x="54256" y="35606"/>
                    </a:cubicBezTo>
                    <a:cubicBezTo>
                      <a:pt x="55808" y="35423"/>
                      <a:pt x="57452" y="35355"/>
                      <a:pt x="58936" y="34898"/>
                    </a:cubicBezTo>
                    <a:cubicBezTo>
                      <a:pt x="61606" y="34099"/>
                      <a:pt x="62907" y="31726"/>
                      <a:pt x="63820" y="29352"/>
                    </a:cubicBezTo>
                    <a:cubicBezTo>
                      <a:pt x="64984" y="26453"/>
                      <a:pt x="65715" y="23394"/>
                      <a:pt x="66308" y="20336"/>
                    </a:cubicBezTo>
                    <a:cubicBezTo>
                      <a:pt x="66947" y="17186"/>
                      <a:pt x="67495" y="14013"/>
                      <a:pt x="67723" y="10795"/>
                    </a:cubicBezTo>
                    <a:cubicBezTo>
                      <a:pt x="67837" y="9311"/>
                      <a:pt x="67929" y="7782"/>
                      <a:pt x="67769" y="6275"/>
                    </a:cubicBezTo>
                    <a:cubicBezTo>
                      <a:pt x="67632" y="5089"/>
                      <a:pt x="67267" y="3879"/>
                      <a:pt x="66285" y="3080"/>
                    </a:cubicBezTo>
                    <a:cubicBezTo>
                      <a:pt x="65213" y="2235"/>
                      <a:pt x="63752" y="1984"/>
                      <a:pt x="62451" y="1665"/>
                    </a:cubicBezTo>
                    <a:cubicBezTo>
                      <a:pt x="60876" y="1277"/>
                      <a:pt x="59278" y="980"/>
                      <a:pt x="57680" y="752"/>
                    </a:cubicBezTo>
                    <a:cubicBezTo>
                      <a:pt x="53796" y="191"/>
                      <a:pt x="49869" y="0"/>
                      <a:pt x="45941"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6"/>
              <p:cNvSpPr/>
              <p:nvPr/>
            </p:nvSpPr>
            <p:spPr>
              <a:xfrm>
                <a:off x="4750366" y="1642272"/>
                <a:ext cx="1243884" cy="709261"/>
              </a:xfrm>
              <a:custGeom>
                <a:avLst/>
                <a:gdLst/>
                <a:ahLst/>
                <a:cxnLst/>
                <a:rect l="l" t="t" r="r" b="b"/>
                <a:pathLst>
                  <a:path w="69481" h="39618" extrusionOk="0">
                    <a:moveTo>
                      <a:pt x="32646" y="0"/>
                    </a:moveTo>
                    <a:cubicBezTo>
                      <a:pt x="30066" y="0"/>
                      <a:pt x="27473" y="144"/>
                      <a:pt x="24880" y="221"/>
                    </a:cubicBezTo>
                    <a:cubicBezTo>
                      <a:pt x="19950" y="335"/>
                      <a:pt x="15042" y="769"/>
                      <a:pt x="10180" y="1431"/>
                    </a:cubicBezTo>
                    <a:cubicBezTo>
                      <a:pt x="9929" y="1476"/>
                      <a:pt x="9701" y="1750"/>
                      <a:pt x="9473" y="1910"/>
                    </a:cubicBezTo>
                    <a:cubicBezTo>
                      <a:pt x="9709" y="1996"/>
                      <a:pt x="9966" y="2163"/>
                      <a:pt x="10205" y="2163"/>
                    </a:cubicBezTo>
                    <a:cubicBezTo>
                      <a:pt x="10220" y="2163"/>
                      <a:pt x="10234" y="2162"/>
                      <a:pt x="10249" y="2161"/>
                    </a:cubicBezTo>
                    <a:cubicBezTo>
                      <a:pt x="11778" y="2024"/>
                      <a:pt x="13330" y="1842"/>
                      <a:pt x="14859" y="1636"/>
                    </a:cubicBezTo>
                    <a:cubicBezTo>
                      <a:pt x="20086" y="997"/>
                      <a:pt x="25359" y="792"/>
                      <a:pt x="30609" y="792"/>
                    </a:cubicBezTo>
                    <a:cubicBezTo>
                      <a:pt x="37114" y="814"/>
                      <a:pt x="46609" y="1043"/>
                      <a:pt x="53115" y="1339"/>
                    </a:cubicBezTo>
                    <a:cubicBezTo>
                      <a:pt x="56128" y="1476"/>
                      <a:pt x="59141" y="1933"/>
                      <a:pt x="62154" y="2367"/>
                    </a:cubicBezTo>
                    <a:cubicBezTo>
                      <a:pt x="63957" y="2618"/>
                      <a:pt x="65714" y="3074"/>
                      <a:pt x="67221" y="4170"/>
                    </a:cubicBezTo>
                    <a:cubicBezTo>
                      <a:pt x="68020" y="4740"/>
                      <a:pt x="68522" y="5448"/>
                      <a:pt x="68545" y="6429"/>
                    </a:cubicBezTo>
                    <a:cubicBezTo>
                      <a:pt x="68545" y="7822"/>
                      <a:pt x="68682" y="9237"/>
                      <a:pt x="68453" y="10606"/>
                    </a:cubicBezTo>
                    <a:cubicBezTo>
                      <a:pt x="67791" y="14898"/>
                      <a:pt x="65920" y="20901"/>
                      <a:pt x="64596" y="25032"/>
                    </a:cubicBezTo>
                    <a:cubicBezTo>
                      <a:pt x="63614" y="28113"/>
                      <a:pt x="62633" y="31172"/>
                      <a:pt x="61172" y="34071"/>
                    </a:cubicBezTo>
                    <a:cubicBezTo>
                      <a:pt x="60852" y="34710"/>
                      <a:pt x="60579" y="35349"/>
                      <a:pt x="60213" y="35965"/>
                    </a:cubicBezTo>
                    <a:cubicBezTo>
                      <a:pt x="59734" y="36787"/>
                      <a:pt x="59004" y="37289"/>
                      <a:pt x="57999" y="37403"/>
                    </a:cubicBezTo>
                    <a:cubicBezTo>
                      <a:pt x="57200" y="37495"/>
                      <a:pt x="56402" y="37586"/>
                      <a:pt x="55603" y="37677"/>
                    </a:cubicBezTo>
                    <a:cubicBezTo>
                      <a:pt x="51015" y="38271"/>
                      <a:pt x="43414" y="38567"/>
                      <a:pt x="38780" y="38682"/>
                    </a:cubicBezTo>
                    <a:cubicBezTo>
                      <a:pt x="35312" y="38776"/>
                      <a:pt x="31844" y="38819"/>
                      <a:pt x="28375" y="38819"/>
                    </a:cubicBezTo>
                    <a:cubicBezTo>
                      <a:pt x="21755" y="38819"/>
                      <a:pt x="15134" y="38662"/>
                      <a:pt x="8514" y="38408"/>
                    </a:cubicBezTo>
                    <a:cubicBezTo>
                      <a:pt x="6779" y="38339"/>
                      <a:pt x="5045" y="38020"/>
                      <a:pt x="3310" y="37768"/>
                    </a:cubicBezTo>
                    <a:cubicBezTo>
                      <a:pt x="2967" y="37723"/>
                      <a:pt x="2534" y="37472"/>
                      <a:pt x="2397" y="37198"/>
                    </a:cubicBezTo>
                    <a:cubicBezTo>
                      <a:pt x="1803" y="36079"/>
                      <a:pt x="1301" y="34915"/>
                      <a:pt x="776" y="33774"/>
                    </a:cubicBezTo>
                    <a:cubicBezTo>
                      <a:pt x="708" y="33637"/>
                      <a:pt x="548" y="33523"/>
                      <a:pt x="457" y="33409"/>
                    </a:cubicBezTo>
                    <a:cubicBezTo>
                      <a:pt x="320" y="33546"/>
                      <a:pt x="92" y="33637"/>
                      <a:pt x="69" y="33774"/>
                    </a:cubicBezTo>
                    <a:cubicBezTo>
                      <a:pt x="0" y="33980"/>
                      <a:pt x="23" y="34231"/>
                      <a:pt x="114" y="34413"/>
                    </a:cubicBezTo>
                    <a:cubicBezTo>
                      <a:pt x="639" y="35486"/>
                      <a:pt x="1141" y="36559"/>
                      <a:pt x="1735" y="37586"/>
                    </a:cubicBezTo>
                    <a:cubicBezTo>
                      <a:pt x="1940" y="37928"/>
                      <a:pt x="2351" y="38271"/>
                      <a:pt x="2739" y="38408"/>
                    </a:cubicBezTo>
                    <a:cubicBezTo>
                      <a:pt x="3652" y="38659"/>
                      <a:pt x="4588" y="38910"/>
                      <a:pt x="5501" y="38955"/>
                    </a:cubicBezTo>
                    <a:cubicBezTo>
                      <a:pt x="10568" y="39161"/>
                      <a:pt x="15613" y="39366"/>
                      <a:pt x="20680" y="39480"/>
                    </a:cubicBezTo>
                    <a:cubicBezTo>
                      <a:pt x="22113" y="39517"/>
                      <a:pt x="23550" y="39528"/>
                      <a:pt x="24988" y="39528"/>
                    </a:cubicBezTo>
                    <a:cubicBezTo>
                      <a:pt x="27145" y="39528"/>
                      <a:pt x="29303" y="39503"/>
                      <a:pt x="31453" y="39503"/>
                    </a:cubicBezTo>
                    <a:cubicBezTo>
                      <a:pt x="31453" y="39549"/>
                      <a:pt x="31476" y="39572"/>
                      <a:pt x="31476" y="39617"/>
                    </a:cubicBezTo>
                    <a:cubicBezTo>
                      <a:pt x="36087" y="39435"/>
                      <a:pt x="40721" y="39343"/>
                      <a:pt x="45354" y="39092"/>
                    </a:cubicBezTo>
                    <a:cubicBezTo>
                      <a:pt x="48299" y="38933"/>
                      <a:pt x="54210" y="38545"/>
                      <a:pt x="57178" y="38293"/>
                    </a:cubicBezTo>
                    <a:cubicBezTo>
                      <a:pt x="58981" y="38134"/>
                      <a:pt x="60442" y="37495"/>
                      <a:pt x="61195" y="35783"/>
                    </a:cubicBezTo>
                    <a:cubicBezTo>
                      <a:pt x="62131" y="33751"/>
                      <a:pt x="63112" y="31720"/>
                      <a:pt x="63865" y="29620"/>
                    </a:cubicBezTo>
                    <a:cubicBezTo>
                      <a:pt x="65395" y="25420"/>
                      <a:pt x="67358" y="19349"/>
                      <a:pt x="68385" y="15012"/>
                    </a:cubicBezTo>
                    <a:cubicBezTo>
                      <a:pt x="69047" y="12318"/>
                      <a:pt x="69480" y="9602"/>
                      <a:pt x="69366" y="6817"/>
                    </a:cubicBezTo>
                    <a:cubicBezTo>
                      <a:pt x="69298" y="5402"/>
                      <a:pt x="68819" y="4170"/>
                      <a:pt x="67472" y="3485"/>
                    </a:cubicBezTo>
                    <a:cubicBezTo>
                      <a:pt x="66445" y="2937"/>
                      <a:pt x="65372" y="2412"/>
                      <a:pt x="64231" y="2070"/>
                    </a:cubicBezTo>
                    <a:cubicBezTo>
                      <a:pt x="60944" y="1134"/>
                      <a:pt x="57520" y="837"/>
                      <a:pt x="54119" y="655"/>
                    </a:cubicBezTo>
                    <a:cubicBezTo>
                      <a:pt x="48413" y="358"/>
                      <a:pt x="39739" y="130"/>
                      <a:pt x="34033" y="16"/>
                    </a:cubicBezTo>
                    <a:cubicBezTo>
                      <a:pt x="33571" y="5"/>
                      <a:pt x="33108" y="0"/>
                      <a:pt x="326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6"/>
              <p:cNvSpPr/>
              <p:nvPr/>
            </p:nvSpPr>
            <p:spPr>
              <a:xfrm>
                <a:off x="4988183" y="2380123"/>
                <a:ext cx="184306" cy="16130"/>
              </a:xfrm>
              <a:custGeom>
                <a:avLst/>
                <a:gdLst/>
                <a:ahLst/>
                <a:cxnLst/>
                <a:rect l="l" t="t" r="r" b="b"/>
                <a:pathLst>
                  <a:path w="10295" h="901" extrusionOk="0">
                    <a:moveTo>
                      <a:pt x="9633" y="0"/>
                    </a:moveTo>
                    <a:cubicBezTo>
                      <a:pt x="6551" y="0"/>
                      <a:pt x="3493" y="23"/>
                      <a:pt x="411" y="46"/>
                    </a:cubicBezTo>
                    <a:cubicBezTo>
                      <a:pt x="274" y="46"/>
                      <a:pt x="137" y="206"/>
                      <a:pt x="1" y="297"/>
                    </a:cubicBezTo>
                    <a:cubicBezTo>
                      <a:pt x="115" y="457"/>
                      <a:pt x="183" y="708"/>
                      <a:pt x="320" y="731"/>
                    </a:cubicBezTo>
                    <a:cubicBezTo>
                      <a:pt x="708" y="845"/>
                      <a:pt x="1119" y="890"/>
                      <a:pt x="1530" y="890"/>
                    </a:cubicBezTo>
                    <a:cubicBezTo>
                      <a:pt x="1956" y="898"/>
                      <a:pt x="2382" y="900"/>
                      <a:pt x="2808" y="900"/>
                    </a:cubicBezTo>
                    <a:cubicBezTo>
                      <a:pt x="3660" y="900"/>
                      <a:pt x="4512" y="890"/>
                      <a:pt x="5364" y="890"/>
                    </a:cubicBezTo>
                    <a:lnTo>
                      <a:pt x="5364" y="753"/>
                    </a:lnTo>
                    <a:cubicBezTo>
                      <a:pt x="6072" y="753"/>
                      <a:pt x="6780" y="759"/>
                      <a:pt x="7487" y="759"/>
                    </a:cubicBezTo>
                    <a:cubicBezTo>
                      <a:pt x="8195" y="759"/>
                      <a:pt x="8902" y="753"/>
                      <a:pt x="9610" y="731"/>
                    </a:cubicBezTo>
                    <a:cubicBezTo>
                      <a:pt x="9838" y="731"/>
                      <a:pt x="10066" y="502"/>
                      <a:pt x="10295" y="365"/>
                    </a:cubicBezTo>
                    <a:cubicBezTo>
                      <a:pt x="10066" y="251"/>
                      <a:pt x="9861" y="0"/>
                      <a:pt x="96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6"/>
              <p:cNvSpPr/>
              <p:nvPr/>
            </p:nvSpPr>
            <p:spPr>
              <a:xfrm>
                <a:off x="6004042" y="1756132"/>
                <a:ext cx="40460" cy="165527"/>
              </a:xfrm>
              <a:custGeom>
                <a:avLst/>
                <a:gdLst/>
                <a:ahLst/>
                <a:cxnLst/>
                <a:rect l="l" t="t" r="r" b="b"/>
                <a:pathLst>
                  <a:path w="2260" h="9246" extrusionOk="0">
                    <a:moveTo>
                      <a:pt x="1644" y="1"/>
                    </a:moveTo>
                    <a:cubicBezTo>
                      <a:pt x="1530" y="206"/>
                      <a:pt x="1370" y="412"/>
                      <a:pt x="1347" y="640"/>
                    </a:cubicBezTo>
                    <a:cubicBezTo>
                      <a:pt x="1233" y="1644"/>
                      <a:pt x="1233" y="2671"/>
                      <a:pt x="1073" y="3676"/>
                    </a:cubicBezTo>
                    <a:cubicBezTo>
                      <a:pt x="776" y="5319"/>
                      <a:pt x="365" y="6940"/>
                      <a:pt x="46" y="8560"/>
                    </a:cubicBezTo>
                    <a:cubicBezTo>
                      <a:pt x="0" y="8766"/>
                      <a:pt x="228" y="9017"/>
                      <a:pt x="343" y="9245"/>
                    </a:cubicBezTo>
                    <a:cubicBezTo>
                      <a:pt x="480" y="9063"/>
                      <a:pt x="708" y="8903"/>
                      <a:pt x="776" y="8697"/>
                    </a:cubicBezTo>
                    <a:cubicBezTo>
                      <a:pt x="936" y="8127"/>
                      <a:pt x="1027" y="7533"/>
                      <a:pt x="1164" y="6963"/>
                    </a:cubicBezTo>
                    <a:cubicBezTo>
                      <a:pt x="1530" y="5137"/>
                      <a:pt x="1895" y="3333"/>
                      <a:pt x="2260" y="1507"/>
                    </a:cubicBezTo>
                    <a:lnTo>
                      <a:pt x="2169" y="1485"/>
                    </a:lnTo>
                    <a:cubicBezTo>
                      <a:pt x="2146" y="1165"/>
                      <a:pt x="2146" y="823"/>
                      <a:pt x="2055" y="503"/>
                    </a:cubicBezTo>
                    <a:cubicBezTo>
                      <a:pt x="1986" y="320"/>
                      <a:pt x="1781" y="161"/>
                      <a:pt x="16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6"/>
              <p:cNvSpPr/>
              <p:nvPr/>
            </p:nvSpPr>
            <p:spPr>
              <a:xfrm>
                <a:off x="6051842" y="1782699"/>
                <a:ext cx="31079" cy="107487"/>
              </a:xfrm>
              <a:custGeom>
                <a:avLst/>
                <a:gdLst/>
                <a:ahLst/>
                <a:cxnLst/>
                <a:rect l="l" t="t" r="r" b="b"/>
                <a:pathLst>
                  <a:path w="1736" h="6004" extrusionOk="0">
                    <a:moveTo>
                      <a:pt x="1279" y="1"/>
                    </a:moveTo>
                    <a:cubicBezTo>
                      <a:pt x="1142" y="229"/>
                      <a:pt x="914" y="434"/>
                      <a:pt x="868" y="685"/>
                    </a:cubicBezTo>
                    <a:cubicBezTo>
                      <a:pt x="617" y="1872"/>
                      <a:pt x="434" y="3082"/>
                      <a:pt x="206" y="4269"/>
                    </a:cubicBezTo>
                    <a:cubicBezTo>
                      <a:pt x="138" y="4725"/>
                      <a:pt x="46" y="5182"/>
                      <a:pt x="1" y="5638"/>
                    </a:cubicBezTo>
                    <a:cubicBezTo>
                      <a:pt x="1" y="5753"/>
                      <a:pt x="206" y="5889"/>
                      <a:pt x="298" y="6004"/>
                    </a:cubicBezTo>
                    <a:cubicBezTo>
                      <a:pt x="434" y="5912"/>
                      <a:pt x="640" y="5821"/>
                      <a:pt x="663" y="5707"/>
                    </a:cubicBezTo>
                    <a:cubicBezTo>
                      <a:pt x="1028" y="4109"/>
                      <a:pt x="1370" y="2511"/>
                      <a:pt x="1736" y="914"/>
                    </a:cubicBezTo>
                    <a:lnTo>
                      <a:pt x="1621" y="891"/>
                    </a:lnTo>
                    <a:cubicBezTo>
                      <a:pt x="1621" y="822"/>
                      <a:pt x="1644" y="754"/>
                      <a:pt x="1621" y="685"/>
                    </a:cubicBezTo>
                    <a:cubicBezTo>
                      <a:pt x="1507" y="457"/>
                      <a:pt x="1393" y="229"/>
                      <a:pt x="1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6"/>
              <p:cNvSpPr/>
              <p:nvPr/>
            </p:nvSpPr>
            <p:spPr>
              <a:xfrm>
                <a:off x="4387912" y="1790648"/>
                <a:ext cx="411095" cy="405295"/>
              </a:xfrm>
              <a:custGeom>
                <a:avLst/>
                <a:gdLst/>
                <a:ahLst/>
                <a:cxnLst/>
                <a:rect l="l" t="t" r="r" b="b"/>
                <a:pathLst>
                  <a:path w="22963" h="22639" extrusionOk="0">
                    <a:moveTo>
                      <a:pt x="13192" y="750"/>
                    </a:moveTo>
                    <a:cubicBezTo>
                      <a:pt x="13514" y="750"/>
                      <a:pt x="13684" y="901"/>
                      <a:pt x="13741" y="1246"/>
                    </a:cubicBezTo>
                    <a:cubicBezTo>
                      <a:pt x="13764" y="1337"/>
                      <a:pt x="13787" y="1428"/>
                      <a:pt x="13809" y="1497"/>
                    </a:cubicBezTo>
                    <a:cubicBezTo>
                      <a:pt x="14243" y="3049"/>
                      <a:pt x="14768" y="3528"/>
                      <a:pt x="16389" y="3551"/>
                    </a:cubicBezTo>
                    <a:cubicBezTo>
                      <a:pt x="16402" y="3552"/>
                      <a:pt x="16414" y="3552"/>
                      <a:pt x="16427" y="3552"/>
                    </a:cubicBezTo>
                    <a:cubicBezTo>
                      <a:pt x="16895" y="3552"/>
                      <a:pt x="17388" y="3156"/>
                      <a:pt x="18032" y="2889"/>
                    </a:cubicBezTo>
                    <a:cubicBezTo>
                      <a:pt x="18808" y="3597"/>
                      <a:pt x="19676" y="4396"/>
                      <a:pt x="20520" y="5240"/>
                    </a:cubicBezTo>
                    <a:cubicBezTo>
                      <a:pt x="20611" y="5331"/>
                      <a:pt x="20589" y="5674"/>
                      <a:pt x="20497" y="5788"/>
                    </a:cubicBezTo>
                    <a:cubicBezTo>
                      <a:pt x="19744" y="6564"/>
                      <a:pt x="19493" y="7272"/>
                      <a:pt x="20223" y="8276"/>
                    </a:cubicBezTo>
                    <a:cubicBezTo>
                      <a:pt x="20587" y="8768"/>
                      <a:pt x="20870" y="9079"/>
                      <a:pt x="21411" y="9079"/>
                    </a:cubicBezTo>
                    <a:cubicBezTo>
                      <a:pt x="21448" y="9079"/>
                      <a:pt x="21485" y="9078"/>
                      <a:pt x="21524" y="9075"/>
                    </a:cubicBezTo>
                    <a:cubicBezTo>
                      <a:pt x="21547" y="9074"/>
                      <a:pt x="21570" y="9073"/>
                      <a:pt x="21591" y="9073"/>
                    </a:cubicBezTo>
                    <a:cubicBezTo>
                      <a:pt x="22083" y="9073"/>
                      <a:pt x="22208" y="9323"/>
                      <a:pt x="22186" y="9782"/>
                    </a:cubicBezTo>
                    <a:cubicBezTo>
                      <a:pt x="22164" y="10672"/>
                      <a:pt x="22164" y="11585"/>
                      <a:pt x="22186" y="12476"/>
                    </a:cubicBezTo>
                    <a:cubicBezTo>
                      <a:pt x="22209" y="13023"/>
                      <a:pt x="21981" y="13252"/>
                      <a:pt x="21433" y="13320"/>
                    </a:cubicBezTo>
                    <a:cubicBezTo>
                      <a:pt x="21045" y="13389"/>
                      <a:pt x="20497" y="13434"/>
                      <a:pt x="20338" y="13685"/>
                    </a:cubicBezTo>
                    <a:cubicBezTo>
                      <a:pt x="19949" y="14302"/>
                      <a:pt x="19721" y="15009"/>
                      <a:pt x="19493" y="15717"/>
                    </a:cubicBezTo>
                    <a:cubicBezTo>
                      <a:pt x="19447" y="15877"/>
                      <a:pt x="19676" y="16151"/>
                      <a:pt x="19813" y="16333"/>
                    </a:cubicBezTo>
                    <a:cubicBezTo>
                      <a:pt x="20086" y="16676"/>
                      <a:pt x="20383" y="16995"/>
                      <a:pt x="20748" y="17429"/>
                    </a:cubicBezTo>
                    <a:cubicBezTo>
                      <a:pt x="19698" y="18205"/>
                      <a:pt x="18717" y="18890"/>
                      <a:pt x="17758" y="19620"/>
                    </a:cubicBezTo>
                    <a:cubicBezTo>
                      <a:pt x="17591" y="19743"/>
                      <a:pt x="17429" y="19806"/>
                      <a:pt x="17272" y="19806"/>
                    </a:cubicBezTo>
                    <a:cubicBezTo>
                      <a:pt x="17109" y="19806"/>
                      <a:pt x="16951" y="19737"/>
                      <a:pt x="16800" y="19597"/>
                    </a:cubicBezTo>
                    <a:cubicBezTo>
                      <a:pt x="16474" y="19296"/>
                      <a:pt x="16136" y="19154"/>
                      <a:pt x="15792" y="19154"/>
                    </a:cubicBezTo>
                    <a:cubicBezTo>
                      <a:pt x="15484" y="19154"/>
                      <a:pt x="15172" y="19267"/>
                      <a:pt x="14859" y="19483"/>
                    </a:cubicBezTo>
                    <a:cubicBezTo>
                      <a:pt x="14745" y="19529"/>
                      <a:pt x="14654" y="19597"/>
                      <a:pt x="14540" y="19620"/>
                    </a:cubicBezTo>
                    <a:cubicBezTo>
                      <a:pt x="13741" y="19848"/>
                      <a:pt x="13330" y="20305"/>
                      <a:pt x="13513" y="21172"/>
                    </a:cubicBezTo>
                    <a:cubicBezTo>
                      <a:pt x="13558" y="21309"/>
                      <a:pt x="13513" y="21469"/>
                      <a:pt x="13490" y="21720"/>
                    </a:cubicBezTo>
                    <a:cubicBezTo>
                      <a:pt x="12280" y="21766"/>
                      <a:pt x="11093" y="21834"/>
                      <a:pt x="9747" y="21903"/>
                    </a:cubicBezTo>
                    <a:cubicBezTo>
                      <a:pt x="9747" y="21492"/>
                      <a:pt x="9724" y="21149"/>
                      <a:pt x="9769" y="20830"/>
                    </a:cubicBezTo>
                    <a:cubicBezTo>
                      <a:pt x="9815" y="20213"/>
                      <a:pt x="9587" y="19825"/>
                      <a:pt x="8971" y="19620"/>
                    </a:cubicBezTo>
                    <a:cubicBezTo>
                      <a:pt x="8304" y="19383"/>
                      <a:pt x="7617" y="18884"/>
                      <a:pt x="6987" y="18884"/>
                    </a:cubicBezTo>
                    <a:cubicBezTo>
                      <a:pt x="6948" y="18884"/>
                      <a:pt x="6909" y="18886"/>
                      <a:pt x="6871" y="18890"/>
                    </a:cubicBezTo>
                    <a:cubicBezTo>
                      <a:pt x="6209" y="18958"/>
                      <a:pt x="5615" y="19643"/>
                      <a:pt x="4908" y="20122"/>
                    </a:cubicBezTo>
                    <a:cubicBezTo>
                      <a:pt x="4063" y="19163"/>
                      <a:pt x="3219" y="18205"/>
                      <a:pt x="2351" y="17223"/>
                    </a:cubicBezTo>
                    <a:cubicBezTo>
                      <a:pt x="2739" y="16767"/>
                      <a:pt x="3150" y="16333"/>
                      <a:pt x="3447" y="15877"/>
                    </a:cubicBezTo>
                    <a:cubicBezTo>
                      <a:pt x="3584" y="15671"/>
                      <a:pt x="3515" y="15329"/>
                      <a:pt x="3538" y="15055"/>
                    </a:cubicBezTo>
                    <a:cubicBezTo>
                      <a:pt x="3538" y="15032"/>
                      <a:pt x="3492" y="15032"/>
                      <a:pt x="3492" y="15009"/>
                    </a:cubicBezTo>
                    <a:cubicBezTo>
                      <a:pt x="3200" y="13964"/>
                      <a:pt x="2715" y="13186"/>
                      <a:pt x="1548" y="13186"/>
                    </a:cubicBezTo>
                    <a:cubicBezTo>
                      <a:pt x="1441" y="13186"/>
                      <a:pt x="1328" y="13193"/>
                      <a:pt x="1210" y="13206"/>
                    </a:cubicBezTo>
                    <a:cubicBezTo>
                      <a:pt x="1096" y="13206"/>
                      <a:pt x="845" y="12887"/>
                      <a:pt x="845" y="12727"/>
                    </a:cubicBezTo>
                    <a:cubicBezTo>
                      <a:pt x="868" y="11837"/>
                      <a:pt x="890" y="10946"/>
                      <a:pt x="1004" y="10056"/>
                    </a:cubicBezTo>
                    <a:cubicBezTo>
                      <a:pt x="1004" y="9851"/>
                      <a:pt x="1256" y="9554"/>
                      <a:pt x="1438" y="9531"/>
                    </a:cubicBezTo>
                    <a:cubicBezTo>
                      <a:pt x="3013" y="9303"/>
                      <a:pt x="3310" y="8070"/>
                      <a:pt x="3607" y="6883"/>
                    </a:cubicBezTo>
                    <a:cubicBezTo>
                      <a:pt x="3652" y="6655"/>
                      <a:pt x="3538" y="6381"/>
                      <a:pt x="3401" y="6176"/>
                    </a:cubicBezTo>
                    <a:cubicBezTo>
                      <a:pt x="3241" y="5925"/>
                      <a:pt x="2990" y="5719"/>
                      <a:pt x="2716" y="5445"/>
                    </a:cubicBezTo>
                    <a:cubicBezTo>
                      <a:pt x="3401" y="4647"/>
                      <a:pt x="4063" y="3848"/>
                      <a:pt x="4771" y="3094"/>
                    </a:cubicBezTo>
                    <a:cubicBezTo>
                      <a:pt x="4862" y="2980"/>
                      <a:pt x="5113" y="2980"/>
                      <a:pt x="5273" y="2958"/>
                    </a:cubicBezTo>
                    <a:cubicBezTo>
                      <a:pt x="5341" y="2958"/>
                      <a:pt x="5410" y="3003"/>
                      <a:pt x="5455" y="3049"/>
                    </a:cubicBezTo>
                    <a:cubicBezTo>
                      <a:pt x="5994" y="3446"/>
                      <a:pt x="6521" y="3612"/>
                      <a:pt x="7035" y="3612"/>
                    </a:cubicBezTo>
                    <a:cubicBezTo>
                      <a:pt x="7761" y="3612"/>
                      <a:pt x="8462" y="3279"/>
                      <a:pt x="9130" y="2798"/>
                    </a:cubicBezTo>
                    <a:cubicBezTo>
                      <a:pt x="9381" y="2638"/>
                      <a:pt x="9610" y="2273"/>
                      <a:pt x="9587" y="2022"/>
                    </a:cubicBezTo>
                    <a:cubicBezTo>
                      <a:pt x="9518" y="1291"/>
                      <a:pt x="9792" y="1086"/>
                      <a:pt x="10523" y="1063"/>
                    </a:cubicBezTo>
                    <a:cubicBezTo>
                      <a:pt x="11344" y="1063"/>
                      <a:pt x="12166" y="926"/>
                      <a:pt x="12988" y="766"/>
                    </a:cubicBezTo>
                    <a:cubicBezTo>
                      <a:pt x="13062" y="755"/>
                      <a:pt x="13130" y="750"/>
                      <a:pt x="13192" y="750"/>
                    </a:cubicBezTo>
                    <a:close/>
                    <a:moveTo>
                      <a:pt x="13600" y="0"/>
                    </a:moveTo>
                    <a:cubicBezTo>
                      <a:pt x="13544" y="0"/>
                      <a:pt x="13485" y="4"/>
                      <a:pt x="13421" y="13"/>
                    </a:cubicBezTo>
                    <a:cubicBezTo>
                      <a:pt x="12257" y="173"/>
                      <a:pt x="11070" y="287"/>
                      <a:pt x="9884" y="424"/>
                    </a:cubicBezTo>
                    <a:cubicBezTo>
                      <a:pt x="8925" y="515"/>
                      <a:pt x="8856" y="629"/>
                      <a:pt x="8811" y="1565"/>
                    </a:cubicBezTo>
                    <a:cubicBezTo>
                      <a:pt x="8788" y="1816"/>
                      <a:pt x="8719" y="2136"/>
                      <a:pt x="8537" y="2273"/>
                    </a:cubicBezTo>
                    <a:cubicBezTo>
                      <a:pt x="8073" y="2617"/>
                      <a:pt x="7586" y="2839"/>
                      <a:pt x="7080" y="2839"/>
                    </a:cubicBezTo>
                    <a:cubicBezTo>
                      <a:pt x="6715" y="2839"/>
                      <a:pt x="6340" y="2723"/>
                      <a:pt x="5958" y="2455"/>
                    </a:cubicBezTo>
                    <a:cubicBezTo>
                      <a:pt x="5821" y="2364"/>
                      <a:pt x="5638" y="2318"/>
                      <a:pt x="5478" y="2227"/>
                    </a:cubicBezTo>
                    <a:cubicBezTo>
                      <a:pt x="5293" y="2139"/>
                      <a:pt x="5125" y="2092"/>
                      <a:pt x="4969" y="2092"/>
                    </a:cubicBezTo>
                    <a:cubicBezTo>
                      <a:pt x="4721" y="2092"/>
                      <a:pt x="4502" y="2212"/>
                      <a:pt x="4291" y="2478"/>
                    </a:cubicBezTo>
                    <a:cubicBezTo>
                      <a:pt x="3584" y="3300"/>
                      <a:pt x="2876" y="4122"/>
                      <a:pt x="2169" y="4943"/>
                    </a:cubicBezTo>
                    <a:cubicBezTo>
                      <a:pt x="1803" y="5331"/>
                      <a:pt x="1826" y="5742"/>
                      <a:pt x="2237" y="6016"/>
                    </a:cubicBezTo>
                    <a:cubicBezTo>
                      <a:pt x="2922" y="6495"/>
                      <a:pt x="2785" y="6998"/>
                      <a:pt x="2602" y="7660"/>
                    </a:cubicBezTo>
                    <a:cubicBezTo>
                      <a:pt x="2420" y="8367"/>
                      <a:pt x="1917" y="8573"/>
                      <a:pt x="1324" y="8755"/>
                    </a:cubicBezTo>
                    <a:cubicBezTo>
                      <a:pt x="731" y="8915"/>
                      <a:pt x="228" y="9143"/>
                      <a:pt x="206" y="9874"/>
                    </a:cubicBezTo>
                    <a:cubicBezTo>
                      <a:pt x="160" y="10901"/>
                      <a:pt x="114" y="11928"/>
                      <a:pt x="46" y="12955"/>
                    </a:cubicBezTo>
                    <a:cubicBezTo>
                      <a:pt x="0" y="13503"/>
                      <a:pt x="274" y="13822"/>
                      <a:pt x="822" y="13914"/>
                    </a:cubicBezTo>
                    <a:cubicBezTo>
                      <a:pt x="1164" y="13959"/>
                      <a:pt x="1507" y="13982"/>
                      <a:pt x="1826" y="14051"/>
                    </a:cubicBezTo>
                    <a:cubicBezTo>
                      <a:pt x="1986" y="14073"/>
                      <a:pt x="2191" y="14142"/>
                      <a:pt x="2306" y="14256"/>
                    </a:cubicBezTo>
                    <a:cubicBezTo>
                      <a:pt x="2899" y="14964"/>
                      <a:pt x="2853" y="15511"/>
                      <a:pt x="2237" y="16196"/>
                    </a:cubicBezTo>
                    <a:cubicBezTo>
                      <a:pt x="2123" y="16333"/>
                      <a:pt x="1986" y="16447"/>
                      <a:pt x="1849" y="16584"/>
                    </a:cubicBezTo>
                    <a:cubicBezTo>
                      <a:pt x="1507" y="16904"/>
                      <a:pt x="1461" y="17269"/>
                      <a:pt x="1758" y="17634"/>
                    </a:cubicBezTo>
                    <a:cubicBezTo>
                      <a:pt x="2625" y="18638"/>
                      <a:pt x="3492" y="19643"/>
                      <a:pt x="4383" y="20624"/>
                    </a:cubicBezTo>
                    <a:cubicBezTo>
                      <a:pt x="4548" y="20802"/>
                      <a:pt x="4735" y="20895"/>
                      <a:pt x="4931" y="20895"/>
                    </a:cubicBezTo>
                    <a:cubicBezTo>
                      <a:pt x="5087" y="20895"/>
                      <a:pt x="5248" y="20837"/>
                      <a:pt x="5410" y="20716"/>
                    </a:cubicBezTo>
                    <a:cubicBezTo>
                      <a:pt x="5638" y="20579"/>
                      <a:pt x="5889" y="20442"/>
                      <a:pt x="6072" y="20259"/>
                    </a:cubicBezTo>
                    <a:cubicBezTo>
                      <a:pt x="6393" y="19886"/>
                      <a:pt x="6737" y="19701"/>
                      <a:pt x="7102" y="19701"/>
                    </a:cubicBezTo>
                    <a:cubicBezTo>
                      <a:pt x="7385" y="19701"/>
                      <a:pt x="7680" y="19812"/>
                      <a:pt x="7989" y="20031"/>
                    </a:cubicBezTo>
                    <a:cubicBezTo>
                      <a:pt x="8080" y="20076"/>
                      <a:pt x="8149" y="20099"/>
                      <a:pt x="8240" y="20122"/>
                    </a:cubicBezTo>
                    <a:cubicBezTo>
                      <a:pt x="8856" y="20259"/>
                      <a:pt x="9107" y="20624"/>
                      <a:pt x="8971" y="21126"/>
                    </a:cubicBezTo>
                    <a:cubicBezTo>
                      <a:pt x="8971" y="22351"/>
                      <a:pt x="9185" y="22638"/>
                      <a:pt x="10211" y="22638"/>
                    </a:cubicBezTo>
                    <a:cubicBezTo>
                      <a:pt x="10295" y="22638"/>
                      <a:pt x="10383" y="22636"/>
                      <a:pt x="10477" y="22633"/>
                    </a:cubicBezTo>
                    <a:cubicBezTo>
                      <a:pt x="11344" y="22564"/>
                      <a:pt x="12212" y="22542"/>
                      <a:pt x="13102" y="22496"/>
                    </a:cubicBezTo>
                    <a:cubicBezTo>
                      <a:pt x="14129" y="22427"/>
                      <a:pt x="14243" y="22313"/>
                      <a:pt x="14243" y="21309"/>
                    </a:cubicBezTo>
                    <a:cubicBezTo>
                      <a:pt x="14243" y="21058"/>
                      <a:pt x="14197" y="20784"/>
                      <a:pt x="14312" y="20601"/>
                    </a:cubicBezTo>
                    <a:cubicBezTo>
                      <a:pt x="14488" y="20281"/>
                      <a:pt x="15203" y="20062"/>
                      <a:pt x="15764" y="20062"/>
                    </a:cubicBezTo>
                    <a:cubicBezTo>
                      <a:pt x="16003" y="20062"/>
                      <a:pt x="16214" y="20102"/>
                      <a:pt x="16343" y="20191"/>
                    </a:cubicBezTo>
                    <a:cubicBezTo>
                      <a:pt x="16667" y="20436"/>
                      <a:pt x="16985" y="20556"/>
                      <a:pt x="17300" y="20556"/>
                    </a:cubicBezTo>
                    <a:cubicBezTo>
                      <a:pt x="17630" y="20556"/>
                      <a:pt x="17956" y="20425"/>
                      <a:pt x="18283" y="20168"/>
                    </a:cubicBezTo>
                    <a:cubicBezTo>
                      <a:pt x="18945" y="19643"/>
                      <a:pt x="19653" y="19163"/>
                      <a:pt x="20338" y="18661"/>
                    </a:cubicBezTo>
                    <a:cubicBezTo>
                      <a:pt x="21981" y="17360"/>
                      <a:pt x="21821" y="17543"/>
                      <a:pt x="20566" y="15991"/>
                    </a:cubicBezTo>
                    <a:cubicBezTo>
                      <a:pt x="20406" y="15808"/>
                      <a:pt x="20360" y="15443"/>
                      <a:pt x="20429" y="15215"/>
                    </a:cubicBezTo>
                    <a:cubicBezTo>
                      <a:pt x="20611" y="14484"/>
                      <a:pt x="20977" y="13982"/>
                      <a:pt x="21867" y="13959"/>
                    </a:cubicBezTo>
                    <a:cubicBezTo>
                      <a:pt x="22506" y="13959"/>
                      <a:pt x="22917" y="13571"/>
                      <a:pt x="22917" y="12887"/>
                    </a:cubicBezTo>
                    <a:cubicBezTo>
                      <a:pt x="22917" y="11791"/>
                      <a:pt x="22962" y="10672"/>
                      <a:pt x="22917" y="9554"/>
                    </a:cubicBezTo>
                    <a:cubicBezTo>
                      <a:pt x="22848" y="8436"/>
                      <a:pt x="22757" y="8413"/>
                      <a:pt x="21616" y="8321"/>
                    </a:cubicBezTo>
                    <a:cubicBezTo>
                      <a:pt x="21410" y="8321"/>
                      <a:pt x="21159" y="8253"/>
                      <a:pt x="21045" y="8093"/>
                    </a:cubicBezTo>
                    <a:cubicBezTo>
                      <a:pt x="20452" y="7294"/>
                      <a:pt x="20474" y="7157"/>
                      <a:pt x="21045" y="6336"/>
                    </a:cubicBezTo>
                    <a:cubicBezTo>
                      <a:pt x="21136" y="6199"/>
                      <a:pt x="21228" y="6085"/>
                      <a:pt x="21319" y="5948"/>
                    </a:cubicBezTo>
                    <a:cubicBezTo>
                      <a:pt x="21616" y="5537"/>
                      <a:pt x="21616" y="5172"/>
                      <a:pt x="21205" y="4806"/>
                    </a:cubicBezTo>
                    <a:cubicBezTo>
                      <a:pt x="20338" y="4030"/>
                      <a:pt x="19470" y="3254"/>
                      <a:pt x="18648" y="2455"/>
                    </a:cubicBezTo>
                    <a:cubicBezTo>
                      <a:pt x="18397" y="2204"/>
                      <a:pt x="18158" y="2078"/>
                      <a:pt x="17908" y="2078"/>
                    </a:cubicBezTo>
                    <a:cubicBezTo>
                      <a:pt x="17682" y="2078"/>
                      <a:pt x="17448" y="2181"/>
                      <a:pt x="17188" y="2387"/>
                    </a:cubicBezTo>
                    <a:cubicBezTo>
                      <a:pt x="16928" y="2582"/>
                      <a:pt x="16545" y="2777"/>
                      <a:pt x="16233" y="2777"/>
                    </a:cubicBezTo>
                    <a:cubicBezTo>
                      <a:pt x="16216" y="2777"/>
                      <a:pt x="16200" y="2776"/>
                      <a:pt x="16183" y="2775"/>
                    </a:cubicBezTo>
                    <a:cubicBezTo>
                      <a:pt x="15362" y="2684"/>
                      <a:pt x="14540" y="2455"/>
                      <a:pt x="14563" y="1360"/>
                    </a:cubicBezTo>
                    <a:cubicBezTo>
                      <a:pt x="14563" y="1109"/>
                      <a:pt x="14403" y="858"/>
                      <a:pt x="14334" y="607"/>
                    </a:cubicBezTo>
                    <a:cubicBezTo>
                      <a:pt x="14215" y="207"/>
                      <a:pt x="13990" y="0"/>
                      <a:pt x="136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6"/>
              <p:cNvSpPr/>
              <p:nvPr/>
            </p:nvSpPr>
            <p:spPr>
              <a:xfrm>
                <a:off x="4618783" y="1588815"/>
                <a:ext cx="262773" cy="254395"/>
              </a:xfrm>
              <a:custGeom>
                <a:avLst/>
                <a:gdLst/>
                <a:ahLst/>
                <a:cxnLst/>
                <a:rect l="l" t="t" r="r" b="b"/>
                <a:pathLst>
                  <a:path w="14678" h="14210" extrusionOk="0">
                    <a:moveTo>
                      <a:pt x="7944" y="810"/>
                    </a:moveTo>
                    <a:cubicBezTo>
                      <a:pt x="8103" y="810"/>
                      <a:pt x="8332" y="1084"/>
                      <a:pt x="8400" y="1290"/>
                    </a:cubicBezTo>
                    <a:cubicBezTo>
                      <a:pt x="8635" y="2034"/>
                      <a:pt x="9240" y="2543"/>
                      <a:pt x="9969" y="2543"/>
                    </a:cubicBezTo>
                    <a:cubicBezTo>
                      <a:pt x="10089" y="2543"/>
                      <a:pt x="10214" y="2529"/>
                      <a:pt x="10340" y="2499"/>
                    </a:cubicBezTo>
                    <a:cubicBezTo>
                      <a:pt x="10637" y="2431"/>
                      <a:pt x="10865" y="2134"/>
                      <a:pt x="11276" y="1837"/>
                    </a:cubicBezTo>
                    <a:cubicBezTo>
                      <a:pt x="11641" y="2271"/>
                      <a:pt x="12052" y="2728"/>
                      <a:pt x="12486" y="3230"/>
                    </a:cubicBezTo>
                    <a:cubicBezTo>
                      <a:pt x="12235" y="3755"/>
                      <a:pt x="11687" y="4280"/>
                      <a:pt x="12326" y="4964"/>
                    </a:cubicBezTo>
                    <a:cubicBezTo>
                      <a:pt x="12685" y="5342"/>
                      <a:pt x="12841" y="5939"/>
                      <a:pt x="13428" y="5939"/>
                    </a:cubicBezTo>
                    <a:cubicBezTo>
                      <a:pt x="13550" y="5939"/>
                      <a:pt x="13690" y="5914"/>
                      <a:pt x="13855" y="5855"/>
                    </a:cubicBezTo>
                    <a:lnTo>
                      <a:pt x="13855" y="7886"/>
                    </a:lnTo>
                    <a:cubicBezTo>
                      <a:pt x="13772" y="7876"/>
                      <a:pt x="13693" y="7871"/>
                      <a:pt x="13619" y="7871"/>
                    </a:cubicBezTo>
                    <a:cubicBezTo>
                      <a:pt x="12866" y="7871"/>
                      <a:pt x="12592" y="8379"/>
                      <a:pt x="12280" y="8982"/>
                    </a:cubicBezTo>
                    <a:cubicBezTo>
                      <a:pt x="11801" y="9872"/>
                      <a:pt x="12349" y="10283"/>
                      <a:pt x="12965" y="10785"/>
                    </a:cubicBezTo>
                    <a:cubicBezTo>
                      <a:pt x="12554" y="11150"/>
                      <a:pt x="12189" y="11515"/>
                      <a:pt x="11778" y="11812"/>
                    </a:cubicBezTo>
                    <a:cubicBezTo>
                      <a:pt x="11726" y="11847"/>
                      <a:pt x="11647" y="11862"/>
                      <a:pt x="11559" y="11862"/>
                    </a:cubicBezTo>
                    <a:cubicBezTo>
                      <a:pt x="11417" y="11862"/>
                      <a:pt x="11252" y="11823"/>
                      <a:pt x="11139" y="11766"/>
                    </a:cubicBezTo>
                    <a:cubicBezTo>
                      <a:pt x="10914" y="11654"/>
                      <a:pt x="10625" y="11598"/>
                      <a:pt x="10333" y="11598"/>
                    </a:cubicBezTo>
                    <a:cubicBezTo>
                      <a:pt x="9797" y="11598"/>
                      <a:pt x="9246" y="11785"/>
                      <a:pt x="9039" y="12154"/>
                    </a:cubicBezTo>
                    <a:cubicBezTo>
                      <a:pt x="8834" y="12474"/>
                      <a:pt x="8925" y="12931"/>
                      <a:pt x="8880" y="13387"/>
                    </a:cubicBezTo>
                    <a:cubicBezTo>
                      <a:pt x="8811" y="13387"/>
                      <a:pt x="8697" y="13433"/>
                      <a:pt x="8560" y="13433"/>
                    </a:cubicBezTo>
                    <a:lnTo>
                      <a:pt x="7145" y="13433"/>
                    </a:lnTo>
                    <a:cubicBezTo>
                      <a:pt x="7122" y="12565"/>
                      <a:pt x="6688" y="12109"/>
                      <a:pt x="5844" y="11744"/>
                    </a:cubicBezTo>
                    <a:cubicBezTo>
                      <a:pt x="5565" y="11631"/>
                      <a:pt x="5323" y="11578"/>
                      <a:pt x="5108" y="11578"/>
                    </a:cubicBezTo>
                    <a:cubicBezTo>
                      <a:pt x="4584" y="11578"/>
                      <a:pt x="4221" y="11894"/>
                      <a:pt x="3881" y="12428"/>
                    </a:cubicBezTo>
                    <a:cubicBezTo>
                      <a:pt x="3561" y="12200"/>
                      <a:pt x="3333" y="12017"/>
                      <a:pt x="3082" y="11835"/>
                    </a:cubicBezTo>
                    <a:cubicBezTo>
                      <a:pt x="2648" y="11515"/>
                      <a:pt x="2466" y="11196"/>
                      <a:pt x="2808" y="10625"/>
                    </a:cubicBezTo>
                    <a:cubicBezTo>
                      <a:pt x="3335" y="9703"/>
                      <a:pt x="2532" y="8634"/>
                      <a:pt x="1334" y="8634"/>
                    </a:cubicBezTo>
                    <a:cubicBezTo>
                      <a:pt x="1285" y="8634"/>
                      <a:pt x="1237" y="8636"/>
                      <a:pt x="1187" y="8639"/>
                    </a:cubicBezTo>
                    <a:cubicBezTo>
                      <a:pt x="1073" y="8092"/>
                      <a:pt x="891" y="7544"/>
                      <a:pt x="891" y="6996"/>
                    </a:cubicBezTo>
                    <a:cubicBezTo>
                      <a:pt x="891" y="6813"/>
                      <a:pt x="1301" y="6585"/>
                      <a:pt x="1575" y="6448"/>
                    </a:cubicBezTo>
                    <a:cubicBezTo>
                      <a:pt x="2032" y="6243"/>
                      <a:pt x="2488" y="6151"/>
                      <a:pt x="2694" y="5604"/>
                    </a:cubicBezTo>
                    <a:cubicBezTo>
                      <a:pt x="2968" y="4828"/>
                      <a:pt x="2808" y="4280"/>
                      <a:pt x="1986" y="3892"/>
                    </a:cubicBezTo>
                    <a:cubicBezTo>
                      <a:pt x="2374" y="3435"/>
                      <a:pt x="2694" y="3047"/>
                      <a:pt x="3059" y="2705"/>
                    </a:cubicBezTo>
                    <a:cubicBezTo>
                      <a:pt x="3120" y="2644"/>
                      <a:pt x="3262" y="2613"/>
                      <a:pt x="3390" y="2613"/>
                    </a:cubicBezTo>
                    <a:cubicBezTo>
                      <a:pt x="3455" y="2613"/>
                      <a:pt x="3516" y="2621"/>
                      <a:pt x="3561" y="2636"/>
                    </a:cubicBezTo>
                    <a:cubicBezTo>
                      <a:pt x="3805" y="2738"/>
                      <a:pt x="4051" y="2785"/>
                      <a:pt x="4287" y="2785"/>
                    </a:cubicBezTo>
                    <a:cubicBezTo>
                      <a:pt x="5223" y="2785"/>
                      <a:pt x="6013" y="2041"/>
                      <a:pt x="5958" y="947"/>
                    </a:cubicBezTo>
                    <a:cubicBezTo>
                      <a:pt x="6620" y="879"/>
                      <a:pt x="7282" y="810"/>
                      <a:pt x="7944" y="810"/>
                    </a:cubicBezTo>
                    <a:close/>
                    <a:moveTo>
                      <a:pt x="8205" y="0"/>
                    </a:moveTo>
                    <a:cubicBezTo>
                      <a:pt x="8144" y="0"/>
                      <a:pt x="8080" y="4"/>
                      <a:pt x="8012" y="11"/>
                    </a:cubicBezTo>
                    <a:cubicBezTo>
                      <a:pt x="7282" y="103"/>
                      <a:pt x="6551" y="194"/>
                      <a:pt x="5821" y="262"/>
                    </a:cubicBezTo>
                    <a:cubicBezTo>
                      <a:pt x="5250" y="331"/>
                      <a:pt x="4976" y="559"/>
                      <a:pt x="5136" y="1198"/>
                    </a:cubicBezTo>
                    <a:cubicBezTo>
                      <a:pt x="5182" y="1404"/>
                      <a:pt x="4862" y="1723"/>
                      <a:pt x="4634" y="1906"/>
                    </a:cubicBezTo>
                    <a:cubicBezTo>
                      <a:pt x="4546" y="1994"/>
                      <a:pt x="4383" y="2035"/>
                      <a:pt x="4236" y="2035"/>
                    </a:cubicBezTo>
                    <a:cubicBezTo>
                      <a:pt x="4153" y="2035"/>
                      <a:pt x="4075" y="2022"/>
                      <a:pt x="4018" y="1997"/>
                    </a:cubicBezTo>
                    <a:cubicBezTo>
                      <a:pt x="3607" y="1831"/>
                      <a:pt x="3368" y="1732"/>
                      <a:pt x="3176" y="1732"/>
                    </a:cubicBezTo>
                    <a:cubicBezTo>
                      <a:pt x="2918" y="1732"/>
                      <a:pt x="2743" y="1909"/>
                      <a:pt x="2351" y="2340"/>
                    </a:cubicBezTo>
                    <a:cubicBezTo>
                      <a:pt x="2123" y="2568"/>
                      <a:pt x="1918" y="2819"/>
                      <a:pt x="1690" y="3070"/>
                    </a:cubicBezTo>
                    <a:cubicBezTo>
                      <a:pt x="1005" y="3823"/>
                      <a:pt x="1005" y="3960"/>
                      <a:pt x="1758" y="4622"/>
                    </a:cubicBezTo>
                    <a:cubicBezTo>
                      <a:pt x="2169" y="4987"/>
                      <a:pt x="2100" y="5421"/>
                      <a:pt x="1553" y="5649"/>
                    </a:cubicBezTo>
                    <a:cubicBezTo>
                      <a:pt x="1233" y="5786"/>
                      <a:pt x="936" y="5923"/>
                      <a:pt x="617" y="6037"/>
                    </a:cubicBezTo>
                    <a:cubicBezTo>
                      <a:pt x="183" y="6174"/>
                      <a:pt x="0" y="6448"/>
                      <a:pt x="69" y="6882"/>
                    </a:cubicBezTo>
                    <a:cubicBezTo>
                      <a:pt x="183" y="7521"/>
                      <a:pt x="297" y="8137"/>
                      <a:pt x="434" y="8753"/>
                    </a:cubicBezTo>
                    <a:cubicBezTo>
                      <a:pt x="521" y="9187"/>
                      <a:pt x="772" y="9394"/>
                      <a:pt x="1228" y="9394"/>
                    </a:cubicBezTo>
                    <a:cubicBezTo>
                      <a:pt x="1252" y="9394"/>
                      <a:pt x="1276" y="9394"/>
                      <a:pt x="1301" y="9393"/>
                    </a:cubicBezTo>
                    <a:cubicBezTo>
                      <a:pt x="1316" y="9392"/>
                      <a:pt x="1331" y="9392"/>
                      <a:pt x="1345" y="9392"/>
                    </a:cubicBezTo>
                    <a:cubicBezTo>
                      <a:pt x="2046" y="9392"/>
                      <a:pt x="2389" y="9930"/>
                      <a:pt x="2009" y="10534"/>
                    </a:cubicBezTo>
                    <a:cubicBezTo>
                      <a:pt x="1598" y="11150"/>
                      <a:pt x="1735" y="11629"/>
                      <a:pt x="2260" y="12086"/>
                    </a:cubicBezTo>
                    <a:cubicBezTo>
                      <a:pt x="2603" y="12360"/>
                      <a:pt x="2922" y="12657"/>
                      <a:pt x="3287" y="12931"/>
                    </a:cubicBezTo>
                    <a:cubicBezTo>
                      <a:pt x="3499" y="13079"/>
                      <a:pt x="3706" y="13163"/>
                      <a:pt x="3906" y="13163"/>
                    </a:cubicBezTo>
                    <a:cubicBezTo>
                      <a:pt x="4136" y="13163"/>
                      <a:pt x="4358" y="13050"/>
                      <a:pt x="4566" y="12794"/>
                    </a:cubicBezTo>
                    <a:cubicBezTo>
                      <a:pt x="4706" y="12614"/>
                      <a:pt x="5003" y="12416"/>
                      <a:pt x="5213" y="12416"/>
                    </a:cubicBezTo>
                    <a:cubicBezTo>
                      <a:pt x="5243" y="12416"/>
                      <a:pt x="5271" y="12420"/>
                      <a:pt x="5296" y="12428"/>
                    </a:cubicBezTo>
                    <a:cubicBezTo>
                      <a:pt x="5752" y="12542"/>
                      <a:pt x="6346" y="12542"/>
                      <a:pt x="6346" y="13296"/>
                    </a:cubicBezTo>
                    <a:cubicBezTo>
                      <a:pt x="6346" y="13891"/>
                      <a:pt x="6687" y="14210"/>
                      <a:pt x="7328" y="14210"/>
                    </a:cubicBezTo>
                    <a:cubicBezTo>
                      <a:pt x="7350" y="14210"/>
                      <a:pt x="7373" y="14209"/>
                      <a:pt x="7396" y="14209"/>
                    </a:cubicBezTo>
                    <a:cubicBezTo>
                      <a:pt x="7875" y="14186"/>
                      <a:pt x="8377" y="14209"/>
                      <a:pt x="8880" y="14163"/>
                    </a:cubicBezTo>
                    <a:cubicBezTo>
                      <a:pt x="9724" y="14095"/>
                      <a:pt x="9793" y="13958"/>
                      <a:pt x="9724" y="13136"/>
                    </a:cubicBezTo>
                    <a:cubicBezTo>
                      <a:pt x="9701" y="12908"/>
                      <a:pt x="9793" y="12565"/>
                      <a:pt x="9952" y="12474"/>
                    </a:cubicBezTo>
                    <a:cubicBezTo>
                      <a:pt x="10073" y="12414"/>
                      <a:pt x="10231" y="12385"/>
                      <a:pt x="10391" y="12385"/>
                    </a:cubicBezTo>
                    <a:cubicBezTo>
                      <a:pt x="10534" y="12385"/>
                      <a:pt x="10678" y="12408"/>
                      <a:pt x="10797" y="12451"/>
                    </a:cubicBezTo>
                    <a:cubicBezTo>
                      <a:pt x="11185" y="12635"/>
                      <a:pt x="11417" y="12741"/>
                      <a:pt x="11623" y="12741"/>
                    </a:cubicBezTo>
                    <a:cubicBezTo>
                      <a:pt x="11878" y="12741"/>
                      <a:pt x="12092" y="12579"/>
                      <a:pt x="12509" y="12200"/>
                    </a:cubicBezTo>
                    <a:cubicBezTo>
                      <a:pt x="12737" y="11995"/>
                      <a:pt x="12965" y="11812"/>
                      <a:pt x="13193" y="11584"/>
                    </a:cubicBezTo>
                    <a:cubicBezTo>
                      <a:pt x="13924" y="10899"/>
                      <a:pt x="13924" y="10716"/>
                      <a:pt x="13216" y="9986"/>
                    </a:cubicBezTo>
                    <a:cubicBezTo>
                      <a:pt x="13079" y="9826"/>
                      <a:pt x="12942" y="9484"/>
                      <a:pt x="13011" y="9324"/>
                    </a:cubicBezTo>
                    <a:cubicBezTo>
                      <a:pt x="13148" y="9050"/>
                      <a:pt x="13399" y="8685"/>
                      <a:pt x="13673" y="8617"/>
                    </a:cubicBezTo>
                    <a:cubicBezTo>
                      <a:pt x="14631" y="8365"/>
                      <a:pt x="14631" y="8411"/>
                      <a:pt x="14654" y="7452"/>
                    </a:cubicBezTo>
                    <a:cubicBezTo>
                      <a:pt x="14654" y="7293"/>
                      <a:pt x="14677" y="7110"/>
                      <a:pt x="14677" y="6927"/>
                    </a:cubicBezTo>
                    <a:cubicBezTo>
                      <a:pt x="14677" y="6539"/>
                      <a:pt x="14677" y="6151"/>
                      <a:pt x="14654" y="5741"/>
                    </a:cubicBezTo>
                    <a:cubicBezTo>
                      <a:pt x="14634" y="5363"/>
                      <a:pt x="14459" y="5107"/>
                      <a:pt x="14098" y="5107"/>
                    </a:cubicBezTo>
                    <a:cubicBezTo>
                      <a:pt x="14044" y="5107"/>
                      <a:pt x="13986" y="5112"/>
                      <a:pt x="13924" y="5124"/>
                    </a:cubicBezTo>
                    <a:cubicBezTo>
                      <a:pt x="13850" y="5140"/>
                      <a:pt x="13784" y="5147"/>
                      <a:pt x="13724" y="5147"/>
                    </a:cubicBezTo>
                    <a:cubicBezTo>
                      <a:pt x="13337" y="5147"/>
                      <a:pt x="13205" y="4853"/>
                      <a:pt x="12988" y="4576"/>
                    </a:cubicBezTo>
                    <a:cubicBezTo>
                      <a:pt x="12691" y="4211"/>
                      <a:pt x="12965" y="3983"/>
                      <a:pt x="13125" y="3709"/>
                    </a:cubicBezTo>
                    <a:cubicBezTo>
                      <a:pt x="13330" y="3367"/>
                      <a:pt x="13467" y="3047"/>
                      <a:pt x="13125" y="2705"/>
                    </a:cubicBezTo>
                    <a:cubicBezTo>
                      <a:pt x="12646" y="2271"/>
                      <a:pt x="12189" y="1815"/>
                      <a:pt x="11710" y="1381"/>
                    </a:cubicBezTo>
                    <a:cubicBezTo>
                      <a:pt x="11501" y="1183"/>
                      <a:pt x="11303" y="1081"/>
                      <a:pt x="11106" y="1081"/>
                    </a:cubicBezTo>
                    <a:cubicBezTo>
                      <a:pt x="10893" y="1081"/>
                      <a:pt x="10680" y="1201"/>
                      <a:pt x="10454" y="1449"/>
                    </a:cubicBezTo>
                    <a:cubicBezTo>
                      <a:pt x="10295" y="1609"/>
                      <a:pt x="9952" y="1655"/>
                      <a:pt x="9701" y="1678"/>
                    </a:cubicBezTo>
                    <a:cubicBezTo>
                      <a:pt x="9108" y="1678"/>
                      <a:pt x="9153" y="1175"/>
                      <a:pt x="9085" y="810"/>
                    </a:cubicBezTo>
                    <a:cubicBezTo>
                      <a:pt x="8983" y="260"/>
                      <a:pt x="8717" y="0"/>
                      <a:pt x="82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6"/>
              <p:cNvSpPr/>
              <p:nvPr/>
            </p:nvSpPr>
            <p:spPr>
              <a:xfrm>
                <a:off x="4361756" y="2148805"/>
                <a:ext cx="315478" cy="114988"/>
              </a:xfrm>
              <a:custGeom>
                <a:avLst/>
                <a:gdLst/>
                <a:ahLst/>
                <a:cxnLst/>
                <a:rect l="l" t="t" r="r" b="b"/>
                <a:pathLst>
                  <a:path w="17622" h="6423" extrusionOk="0">
                    <a:moveTo>
                      <a:pt x="573" y="1"/>
                    </a:moveTo>
                    <a:cubicBezTo>
                      <a:pt x="383" y="1"/>
                      <a:pt x="23" y="282"/>
                      <a:pt x="23" y="436"/>
                    </a:cubicBezTo>
                    <a:cubicBezTo>
                      <a:pt x="0" y="1098"/>
                      <a:pt x="46" y="1782"/>
                      <a:pt x="114" y="2467"/>
                    </a:cubicBezTo>
                    <a:cubicBezTo>
                      <a:pt x="137" y="2581"/>
                      <a:pt x="343" y="2695"/>
                      <a:pt x="457" y="2810"/>
                    </a:cubicBezTo>
                    <a:cubicBezTo>
                      <a:pt x="594" y="2673"/>
                      <a:pt x="776" y="2558"/>
                      <a:pt x="822" y="2421"/>
                    </a:cubicBezTo>
                    <a:cubicBezTo>
                      <a:pt x="868" y="2148"/>
                      <a:pt x="845" y="1874"/>
                      <a:pt x="845" y="1600"/>
                    </a:cubicBezTo>
                    <a:cubicBezTo>
                      <a:pt x="913" y="1600"/>
                      <a:pt x="959" y="1577"/>
                      <a:pt x="959" y="1577"/>
                    </a:cubicBezTo>
                    <a:cubicBezTo>
                      <a:pt x="1119" y="1714"/>
                      <a:pt x="1256" y="1851"/>
                      <a:pt x="1416" y="1988"/>
                    </a:cubicBezTo>
                    <a:cubicBezTo>
                      <a:pt x="3607" y="3974"/>
                      <a:pt x="6140" y="5366"/>
                      <a:pt x="9062" y="6051"/>
                    </a:cubicBezTo>
                    <a:cubicBezTo>
                      <a:pt x="10210" y="6313"/>
                      <a:pt x="11354" y="6423"/>
                      <a:pt x="12494" y="6423"/>
                    </a:cubicBezTo>
                    <a:cubicBezTo>
                      <a:pt x="14028" y="6423"/>
                      <a:pt x="15555" y="6225"/>
                      <a:pt x="17074" y="5937"/>
                    </a:cubicBezTo>
                    <a:cubicBezTo>
                      <a:pt x="17279" y="5891"/>
                      <a:pt x="17439" y="5594"/>
                      <a:pt x="17621" y="5412"/>
                    </a:cubicBezTo>
                    <a:cubicBezTo>
                      <a:pt x="17413" y="5349"/>
                      <a:pt x="17205" y="5249"/>
                      <a:pt x="16997" y="5249"/>
                    </a:cubicBezTo>
                    <a:cubicBezTo>
                      <a:pt x="16977" y="5249"/>
                      <a:pt x="16957" y="5250"/>
                      <a:pt x="16937" y="5252"/>
                    </a:cubicBezTo>
                    <a:cubicBezTo>
                      <a:pt x="16366" y="5275"/>
                      <a:pt x="15818" y="5389"/>
                      <a:pt x="15270" y="5480"/>
                    </a:cubicBezTo>
                    <a:cubicBezTo>
                      <a:pt x="14361" y="5617"/>
                      <a:pt x="13473" y="5685"/>
                      <a:pt x="12606" y="5685"/>
                    </a:cubicBezTo>
                    <a:cubicBezTo>
                      <a:pt x="8839" y="5685"/>
                      <a:pt x="5467" y="4402"/>
                      <a:pt x="2443" y="1897"/>
                    </a:cubicBezTo>
                    <a:cubicBezTo>
                      <a:pt x="2123" y="1623"/>
                      <a:pt x="1804" y="1372"/>
                      <a:pt x="1484" y="1120"/>
                    </a:cubicBezTo>
                    <a:cubicBezTo>
                      <a:pt x="1530" y="1052"/>
                      <a:pt x="1575" y="1006"/>
                      <a:pt x="1621" y="938"/>
                    </a:cubicBezTo>
                    <a:cubicBezTo>
                      <a:pt x="1786" y="956"/>
                      <a:pt x="1952" y="1019"/>
                      <a:pt x="2105" y="1019"/>
                    </a:cubicBezTo>
                    <a:cubicBezTo>
                      <a:pt x="2142" y="1019"/>
                      <a:pt x="2179" y="1015"/>
                      <a:pt x="2214" y="1006"/>
                    </a:cubicBezTo>
                    <a:cubicBezTo>
                      <a:pt x="2420" y="983"/>
                      <a:pt x="2602" y="847"/>
                      <a:pt x="2808" y="755"/>
                    </a:cubicBezTo>
                    <a:cubicBezTo>
                      <a:pt x="2671" y="595"/>
                      <a:pt x="2557" y="367"/>
                      <a:pt x="2374" y="322"/>
                    </a:cubicBezTo>
                    <a:cubicBezTo>
                      <a:pt x="1804" y="162"/>
                      <a:pt x="1187" y="48"/>
                      <a:pt x="594" y="2"/>
                    </a:cubicBezTo>
                    <a:cubicBezTo>
                      <a:pt x="587" y="1"/>
                      <a:pt x="580" y="1"/>
                      <a:pt x="5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6"/>
              <p:cNvSpPr/>
              <p:nvPr/>
            </p:nvSpPr>
            <p:spPr>
              <a:xfrm>
                <a:off x="4559525" y="1563572"/>
                <a:ext cx="113215" cy="198718"/>
              </a:xfrm>
              <a:custGeom>
                <a:avLst/>
                <a:gdLst/>
                <a:ahLst/>
                <a:cxnLst/>
                <a:rect l="l" t="t" r="r" b="b"/>
                <a:pathLst>
                  <a:path w="6324" h="11100" extrusionOk="0">
                    <a:moveTo>
                      <a:pt x="4352" y="934"/>
                    </a:moveTo>
                    <a:cubicBezTo>
                      <a:pt x="4354" y="934"/>
                      <a:pt x="4351" y="946"/>
                      <a:pt x="4341" y="955"/>
                    </a:cubicBezTo>
                    <a:lnTo>
                      <a:pt x="4341" y="955"/>
                    </a:lnTo>
                    <a:cubicBezTo>
                      <a:pt x="4347" y="940"/>
                      <a:pt x="4351" y="934"/>
                      <a:pt x="4352" y="934"/>
                    </a:cubicBezTo>
                    <a:close/>
                    <a:moveTo>
                      <a:pt x="4980" y="1"/>
                    </a:moveTo>
                    <a:cubicBezTo>
                      <a:pt x="4777" y="1"/>
                      <a:pt x="4577" y="6"/>
                      <a:pt x="4383" y="29"/>
                    </a:cubicBezTo>
                    <a:cubicBezTo>
                      <a:pt x="4339" y="35"/>
                      <a:pt x="4292" y="36"/>
                      <a:pt x="4243" y="36"/>
                    </a:cubicBezTo>
                    <a:cubicBezTo>
                      <a:pt x="4143" y="36"/>
                      <a:pt x="4036" y="29"/>
                      <a:pt x="3934" y="29"/>
                    </a:cubicBezTo>
                    <a:cubicBezTo>
                      <a:pt x="3672" y="29"/>
                      <a:pt x="3439" y="79"/>
                      <a:pt x="3425" y="440"/>
                    </a:cubicBezTo>
                    <a:cubicBezTo>
                      <a:pt x="3402" y="576"/>
                      <a:pt x="3966" y="757"/>
                      <a:pt x="4331" y="961"/>
                    </a:cubicBezTo>
                    <a:lnTo>
                      <a:pt x="4331" y="961"/>
                    </a:lnTo>
                    <a:cubicBezTo>
                      <a:pt x="4327" y="964"/>
                      <a:pt x="4321" y="965"/>
                      <a:pt x="4315" y="965"/>
                    </a:cubicBezTo>
                    <a:cubicBezTo>
                      <a:pt x="1827" y="2974"/>
                      <a:pt x="594" y="5621"/>
                      <a:pt x="115" y="8657"/>
                    </a:cubicBezTo>
                    <a:cubicBezTo>
                      <a:pt x="1" y="9342"/>
                      <a:pt x="115" y="10049"/>
                      <a:pt x="183" y="10734"/>
                    </a:cubicBezTo>
                    <a:cubicBezTo>
                      <a:pt x="206" y="10871"/>
                      <a:pt x="503" y="10985"/>
                      <a:pt x="663" y="11099"/>
                    </a:cubicBezTo>
                    <a:cubicBezTo>
                      <a:pt x="731" y="10940"/>
                      <a:pt x="868" y="10757"/>
                      <a:pt x="891" y="10574"/>
                    </a:cubicBezTo>
                    <a:cubicBezTo>
                      <a:pt x="914" y="10392"/>
                      <a:pt x="845" y="10186"/>
                      <a:pt x="845" y="10004"/>
                    </a:cubicBezTo>
                    <a:cubicBezTo>
                      <a:pt x="731" y="7287"/>
                      <a:pt x="1804" y="4959"/>
                      <a:pt x="3425" y="2837"/>
                    </a:cubicBezTo>
                    <a:cubicBezTo>
                      <a:pt x="3927" y="2220"/>
                      <a:pt x="4634" y="1718"/>
                      <a:pt x="5228" y="1170"/>
                    </a:cubicBezTo>
                    <a:cubicBezTo>
                      <a:pt x="5296" y="1216"/>
                      <a:pt x="5342" y="1262"/>
                      <a:pt x="5388" y="1307"/>
                    </a:cubicBezTo>
                    <a:cubicBezTo>
                      <a:pt x="5388" y="1399"/>
                      <a:pt x="5342" y="1490"/>
                      <a:pt x="5365" y="1558"/>
                    </a:cubicBezTo>
                    <a:cubicBezTo>
                      <a:pt x="5456" y="1764"/>
                      <a:pt x="5570" y="1969"/>
                      <a:pt x="5684" y="2175"/>
                    </a:cubicBezTo>
                    <a:cubicBezTo>
                      <a:pt x="5821" y="1992"/>
                      <a:pt x="6027" y="1832"/>
                      <a:pt x="6118" y="1627"/>
                    </a:cubicBezTo>
                    <a:cubicBezTo>
                      <a:pt x="6209" y="1353"/>
                      <a:pt x="6186" y="1056"/>
                      <a:pt x="6232" y="782"/>
                    </a:cubicBezTo>
                    <a:cubicBezTo>
                      <a:pt x="6323" y="280"/>
                      <a:pt x="6095" y="29"/>
                      <a:pt x="5593" y="6"/>
                    </a:cubicBezTo>
                    <a:cubicBezTo>
                      <a:pt x="5388" y="6"/>
                      <a:pt x="5182" y="1"/>
                      <a:pt x="49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6"/>
              <p:cNvSpPr/>
              <p:nvPr/>
            </p:nvSpPr>
            <p:spPr>
              <a:xfrm>
                <a:off x="4479841" y="1882935"/>
                <a:ext cx="240305" cy="215260"/>
              </a:xfrm>
              <a:custGeom>
                <a:avLst/>
                <a:gdLst/>
                <a:ahLst/>
                <a:cxnLst/>
                <a:rect l="l" t="t" r="r" b="b"/>
                <a:pathLst>
                  <a:path w="13423" h="12024" extrusionOk="0">
                    <a:moveTo>
                      <a:pt x="6521" y="722"/>
                    </a:moveTo>
                    <a:cubicBezTo>
                      <a:pt x="6569" y="722"/>
                      <a:pt x="6618" y="723"/>
                      <a:pt x="6666" y="724"/>
                    </a:cubicBezTo>
                    <a:cubicBezTo>
                      <a:pt x="9405" y="838"/>
                      <a:pt x="12167" y="2847"/>
                      <a:pt x="12075" y="5860"/>
                    </a:cubicBezTo>
                    <a:cubicBezTo>
                      <a:pt x="12053" y="8701"/>
                      <a:pt x="9609" y="11315"/>
                      <a:pt x="6974" y="11315"/>
                    </a:cubicBezTo>
                    <a:cubicBezTo>
                      <a:pt x="6963" y="11315"/>
                      <a:pt x="6951" y="11315"/>
                      <a:pt x="6940" y="11315"/>
                    </a:cubicBezTo>
                    <a:cubicBezTo>
                      <a:pt x="3676" y="11292"/>
                      <a:pt x="1074" y="8645"/>
                      <a:pt x="1096" y="5381"/>
                    </a:cubicBezTo>
                    <a:cubicBezTo>
                      <a:pt x="1119" y="3139"/>
                      <a:pt x="3892" y="722"/>
                      <a:pt x="6521" y="722"/>
                    </a:cubicBezTo>
                    <a:close/>
                    <a:moveTo>
                      <a:pt x="6647" y="1"/>
                    </a:moveTo>
                    <a:cubicBezTo>
                      <a:pt x="5143" y="1"/>
                      <a:pt x="3561" y="548"/>
                      <a:pt x="2146" y="1843"/>
                    </a:cubicBezTo>
                    <a:cubicBezTo>
                      <a:pt x="1279" y="2619"/>
                      <a:pt x="480" y="3532"/>
                      <a:pt x="343" y="4696"/>
                    </a:cubicBezTo>
                    <a:cubicBezTo>
                      <a:pt x="1" y="8142"/>
                      <a:pt x="2512" y="11954"/>
                      <a:pt x="6780" y="12023"/>
                    </a:cubicBezTo>
                    <a:cubicBezTo>
                      <a:pt x="6810" y="12023"/>
                      <a:pt x="6839" y="12023"/>
                      <a:pt x="6869" y="12023"/>
                    </a:cubicBezTo>
                    <a:cubicBezTo>
                      <a:pt x="8609" y="12023"/>
                      <a:pt x="10040" y="11361"/>
                      <a:pt x="11140" y="10037"/>
                    </a:cubicBezTo>
                    <a:cubicBezTo>
                      <a:pt x="12737" y="8142"/>
                      <a:pt x="13422" y="5997"/>
                      <a:pt x="12372" y="3623"/>
                    </a:cubicBezTo>
                    <a:cubicBezTo>
                      <a:pt x="11432" y="1514"/>
                      <a:pt x="9147" y="1"/>
                      <a:pt x="66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6"/>
              <p:cNvSpPr/>
              <p:nvPr/>
            </p:nvSpPr>
            <p:spPr>
              <a:xfrm>
                <a:off x="4519477" y="1854202"/>
                <a:ext cx="232536" cy="220684"/>
              </a:xfrm>
              <a:custGeom>
                <a:avLst/>
                <a:gdLst/>
                <a:ahLst/>
                <a:cxnLst/>
                <a:rect l="l" t="t" r="r" b="b"/>
                <a:pathLst>
                  <a:path w="12989" h="12327" extrusionOk="0">
                    <a:moveTo>
                      <a:pt x="4621" y="1"/>
                    </a:moveTo>
                    <a:cubicBezTo>
                      <a:pt x="4128" y="1"/>
                      <a:pt x="3630" y="40"/>
                      <a:pt x="3128" y="115"/>
                    </a:cubicBezTo>
                    <a:cubicBezTo>
                      <a:pt x="2169" y="275"/>
                      <a:pt x="1256" y="777"/>
                      <a:pt x="343" y="1188"/>
                    </a:cubicBezTo>
                    <a:cubicBezTo>
                      <a:pt x="161" y="1256"/>
                      <a:pt x="115" y="1576"/>
                      <a:pt x="1" y="1781"/>
                    </a:cubicBezTo>
                    <a:lnTo>
                      <a:pt x="731" y="1781"/>
                    </a:lnTo>
                    <a:cubicBezTo>
                      <a:pt x="800" y="1781"/>
                      <a:pt x="845" y="1713"/>
                      <a:pt x="914" y="1690"/>
                    </a:cubicBezTo>
                    <a:cubicBezTo>
                      <a:pt x="1917" y="1168"/>
                      <a:pt x="2955" y="753"/>
                      <a:pt x="4091" y="753"/>
                    </a:cubicBezTo>
                    <a:cubicBezTo>
                      <a:pt x="4248" y="753"/>
                      <a:pt x="4406" y="760"/>
                      <a:pt x="4566" y="777"/>
                    </a:cubicBezTo>
                    <a:cubicBezTo>
                      <a:pt x="4977" y="800"/>
                      <a:pt x="5388" y="800"/>
                      <a:pt x="5776" y="846"/>
                    </a:cubicBezTo>
                    <a:cubicBezTo>
                      <a:pt x="8469" y="1256"/>
                      <a:pt x="10843" y="2763"/>
                      <a:pt x="11505" y="5593"/>
                    </a:cubicBezTo>
                    <a:cubicBezTo>
                      <a:pt x="12053" y="7853"/>
                      <a:pt x="11436" y="9816"/>
                      <a:pt x="10135" y="11665"/>
                    </a:cubicBezTo>
                    <a:cubicBezTo>
                      <a:pt x="10021" y="11847"/>
                      <a:pt x="10044" y="12121"/>
                      <a:pt x="10021" y="12327"/>
                    </a:cubicBezTo>
                    <a:cubicBezTo>
                      <a:pt x="10249" y="12281"/>
                      <a:pt x="10523" y="12258"/>
                      <a:pt x="10706" y="12121"/>
                    </a:cubicBezTo>
                    <a:cubicBezTo>
                      <a:pt x="10911" y="11961"/>
                      <a:pt x="11094" y="11688"/>
                      <a:pt x="11208" y="11436"/>
                    </a:cubicBezTo>
                    <a:cubicBezTo>
                      <a:pt x="11619" y="10478"/>
                      <a:pt x="12098" y="9519"/>
                      <a:pt x="12327" y="8515"/>
                    </a:cubicBezTo>
                    <a:cubicBezTo>
                      <a:pt x="12989" y="5707"/>
                      <a:pt x="11687" y="2763"/>
                      <a:pt x="9154" y="1256"/>
                    </a:cubicBezTo>
                    <a:cubicBezTo>
                      <a:pt x="7742" y="403"/>
                      <a:pt x="6211" y="1"/>
                      <a:pt x="46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6"/>
              <p:cNvSpPr/>
              <p:nvPr/>
            </p:nvSpPr>
            <p:spPr>
              <a:xfrm>
                <a:off x="4466772" y="2041981"/>
                <a:ext cx="223137" cy="85216"/>
              </a:xfrm>
              <a:custGeom>
                <a:avLst/>
                <a:gdLst/>
                <a:ahLst/>
                <a:cxnLst/>
                <a:rect l="l" t="t" r="r" b="b"/>
                <a:pathLst>
                  <a:path w="12464" h="4760" extrusionOk="0">
                    <a:moveTo>
                      <a:pt x="289" y="1"/>
                    </a:moveTo>
                    <a:cubicBezTo>
                      <a:pt x="238" y="1"/>
                      <a:pt x="192" y="11"/>
                      <a:pt x="160" y="34"/>
                    </a:cubicBezTo>
                    <a:cubicBezTo>
                      <a:pt x="69" y="80"/>
                      <a:pt x="0" y="286"/>
                      <a:pt x="0" y="400"/>
                    </a:cubicBezTo>
                    <a:cubicBezTo>
                      <a:pt x="23" y="537"/>
                      <a:pt x="115" y="696"/>
                      <a:pt x="206" y="811"/>
                    </a:cubicBezTo>
                    <a:cubicBezTo>
                      <a:pt x="1986" y="3664"/>
                      <a:pt x="4771" y="4645"/>
                      <a:pt x="8012" y="4759"/>
                    </a:cubicBezTo>
                    <a:cubicBezTo>
                      <a:pt x="9313" y="4691"/>
                      <a:pt x="10523" y="4371"/>
                      <a:pt x="11641" y="3778"/>
                    </a:cubicBezTo>
                    <a:cubicBezTo>
                      <a:pt x="11938" y="3618"/>
                      <a:pt x="12463" y="3504"/>
                      <a:pt x="12212" y="3002"/>
                    </a:cubicBezTo>
                    <a:cubicBezTo>
                      <a:pt x="12199" y="2976"/>
                      <a:pt x="12142" y="2965"/>
                      <a:pt x="12061" y="2965"/>
                    </a:cubicBezTo>
                    <a:cubicBezTo>
                      <a:pt x="11851" y="2965"/>
                      <a:pt x="11480" y="3040"/>
                      <a:pt x="11299" y="3139"/>
                    </a:cubicBezTo>
                    <a:cubicBezTo>
                      <a:pt x="10175" y="3729"/>
                      <a:pt x="8924" y="4009"/>
                      <a:pt x="7672" y="4009"/>
                    </a:cubicBezTo>
                    <a:cubicBezTo>
                      <a:pt x="4959" y="4009"/>
                      <a:pt x="2244" y="2696"/>
                      <a:pt x="822" y="400"/>
                    </a:cubicBezTo>
                    <a:cubicBezTo>
                      <a:pt x="754" y="286"/>
                      <a:pt x="685" y="149"/>
                      <a:pt x="571" y="80"/>
                    </a:cubicBezTo>
                    <a:cubicBezTo>
                      <a:pt x="497" y="35"/>
                      <a:pt x="38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6"/>
              <p:cNvSpPr/>
              <p:nvPr/>
            </p:nvSpPr>
            <p:spPr>
              <a:xfrm>
                <a:off x="4455744" y="1948602"/>
                <a:ext cx="17168" cy="54370"/>
              </a:xfrm>
              <a:custGeom>
                <a:avLst/>
                <a:gdLst/>
                <a:ahLst/>
                <a:cxnLst/>
                <a:rect l="l" t="t" r="r" b="b"/>
                <a:pathLst>
                  <a:path w="959" h="3037" extrusionOk="0">
                    <a:moveTo>
                      <a:pt x="753" y="1"/>
                    </a:moveTo>
                    <a:cubicBezTo>
                      <a:pt x="571" y="138"/>
                      <a:pt x="297" y="229"/>
                      <a:pt x="228" y="389"/>
                    </a:cubicBezTo>
                    <a:cubicBezTo>
                      <a:pt x="91" y="822"/>
                      <a:pt x="69" y="1279"/>
                      <a:pt x="0" y="1598"/>
                    </a:cubicBezTo>
                    <a:cubicBezTo>
                      <a:pt x="46" y="2032"/>
                      <a:pt x="23" y="2329"/>
                      <a:pt x="91" y="2580"/>
                    </a:cubicBezTo>
                    <a:cubicBezTo>
                      <a:pt x="160" y="2762"/>
                      <a:pt x="365" y="2899"/>
                      <a:pt x="502" y="3036"/>
                    </a:cubicBezTo>
                    <a:cubicBezTo>
                      <a:pt x="616" y="2854"/>
                      <a:pt x="799" y="2671"/>
                      <a:pt x="822" y="2489"/>
                    </a:cubicBezTo>
                    <a:cubicBezTo>
                      <a:pt x="913" y="1849"/>
                      <a:pt x="936" y="1188"/>
                      <a:pt x="959" y="548"/>
                    </a:cubicBezTo>
                    <a:cubicBezTo>
                      <a:pt x="959" y="366"/>
                      <a:pt x="822" y="183"/>
                      <a:pt x="7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6"/>
              <p:cNvSpPr/>
              <p:nvPr/>
            </p:nvSpPr>
            <p:spPr>
              <a:xfrm>
                <a:off x="4687868" y="1643525"/>
                <a:ext cx="133606" cy="138959"/>
              </a:xfrm>
              <a:custGeom>
                <a:avLst/>
                <a:gdLst/>
                <a:ahLst/>
                <a:cxnLst/>
                <a:rect l="l" t="t" r="r" b="b"/>
                <a:pathLst>
                  <a:path w="7463" h="7762" extrusionOk="0">
                    <a:moveTo>
                      <a:pt x="3960" y="785"/>
                    </a:moveTo>
                    <a:cubicBezTo>
                      <a:pt x="5506" y="785"/>
                      <a:pt x="6798" y="1962"/>
                      <a:pt x="6710" y="3415"/>
                    </a:cubicBezTo>
                    <a:cubicBezTo>
                      <a:pt x="6573" y="5606"/>
                      <a:pt x="5705" y="6999"/>
                      <a:pt x="3514" y="6999"/>
                    </a:cubicBezTo>
                    <a:cubicBezTo>
                      <a:pt x="3498" y="6999"/>
                      <a:pt x="3482" y="6999"/>
                      <a:pt x="3466" y="6999"/>
                    </a:cubicBezTo>
                    <a:cubicBezTo>
                      <a:pt x="1892" y="6999"/>
                      <a:pt x="707" y="5887"/>
                      <a:pt x="752" y="4328"/>
                    </a:cubicBezTo>
                    <a:cubicBezTo>
                      <a:pt x="798" y="2319"/>
                      <a:pt x="2030" y="904"/>
                      <a:pt x="3788" y="790"/>
                    </a:cubicBezTo>
                    <a:cubicBezTo>
                      <a:pt x="3846" y="787"/>
                      <a:pt x="3903" y="785"/>
                      <a:pt x="3960" y="785"/>
                    </a:cubicBezTo>
                    <a:close/>
                    <a:moveTo>
                      <a:pt x="3870" y="0"/>
                    </a:moveTo>
                    <a:cubicBezTo>
                      <a:pt x="3311" y="0"/>
                      <a:pt x="2744" y="133"/>
                      <a:pt x="2213" y="425"/>
                    </a:cubicBezTo>
                    <a:cubicBezTo>
                      <a:pt x="684" y="1269"/>
                      <a:pt x="113" y="2662"/>
                      <a:pt x="22" y="3940"/>
                    </a:cubicBezTo>
                    <a:cubicBezTo>
                      <a:pt x="1" y="6334"/>
                      <a:pt x="1544" y="7762"/>
                      <a:pt x="3569" y="7762"/>
                    </a:cubicBezTo>
                    <a:cubicBezTo>
                      <a:pt x="3745" y="7762"/>
                      <a:pt x="3925" y="7751"/>
                      <a:pt x="4107" y="7729"/>
                    </a:cubicBezTo>
                    <a:cubicBezTo>
                      <a:pt x="6436" y="7432"/>
                      <a:pt x="7440" y="5424"/>
                      <a:pt x="7463" y="3392"/>
                    </a:cubicBezTo>
                    <a:cubicBezTo>
                      <a:pt x="7463" y="1447"/>
                      <a:pt x="5715" y="0"/>
                      <a:pt x="3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4" name="Google Shape;1634;p46"/>
          <p:cNvGrpSpPr/>
          <p:nvPr/>
        </p:nvGrpSpPr>
        <p:grpSpPr>
          <a:xfrm>
            <a:off x="3509949" y="2904224"/>
            <a:ext cx="1517924" cy="1155397"/>
            <a:chOff x="3848921" y="2683363"/>
            <a:chExt cx="1323156" cy="1104692"/>
          </a:xfrm>
        </p:grpSpPr>
        <p:sp>
          <p:nvSpPr>
            <p:cNvPr id="1635" name="Google Shape;1635;p46"/>
            <p:cNvSpPr/>
            <p:nvPr/>
          </p:nvSpPr>
          <p:spPr>
            <a:xfrm>
              <a:off x="3944538" y="2729179"/>
              <a:ext cx="910783" cy="1031166"/>
            </a:xfrm>
            <a:custGeom>
              <a:avLst/>
              <a:gdLst/>
              <a:ahLst/>
              <a:cxnLst/>
              <a:rect l="l" t="t" r="r" b="b"/>
              <a:pathLst>
                <a:path w="39398" h="57599" extrusionOk="0">
                  <a:moveTo>
                    <a:pt x="27014" y="0"/>
                  </a:moveTo>
                  <a:cubicBezTo>
                    <a:pt x="26619" y="0"/>
                    <a:pt x="26224" y="30"/>
                    <a:pt x="25839" y="75"/>
                  </a:cubicBezTo>
                  <a:cubicBezTo>
                    <a:pt x="22963" y="417"/>
                    <a:pt x="20110" y="942"/>
                    <a:pt x="17257" y="1513"/>
                  </a:cubicBezTo>
                  <a:cubicBezTo>
                    <a:pt x="14381" y="2106"/>
                    <a:pt x="11505" y="2768"/>
                    <a:pt x="8629" y="3476"/>
                  </a:cubicBezTo>
                  <a:cubicBezTo>
                    <a:pt x="6346" y="4046"/>
                    <a:pt x="3858" y="4800"/>
                    <a:pt x="2511" y="6968"/>
                  </a:cubicBezTo>
                  <a:cubicBezTo>
                    <a:pt x="2511" y="6968"/>
                    <a:pt x="2511" y="6968"/>
                    <a:pt x="2510" y="6968"/>
                  </a:cubicBezTo>
                  <a:cubicBezTo>
                    <a:pt x="2338" y="6968"/>
                    <a:pt x="1" y="18672"/>
                    <a:pt x="46" y="24475"/>
                  </a:cubicBezTo>
                  <a:cubicBezTo>
                    <a:pt x="69" y="30410"/>
                    <a:pt x="617" y="36299"/>
                    <a:pt x="1165" y="42187"/>
                  </a:cubicBezTo>
                  <a:cubicBezTo>
                    <a:pt x="1416" y="45178"/>
                    <a:pt x="1735" y="48191"/>
                    <a:pt x="2283" y="51135"/>
                  </a:cubicBezTo>
                  <a:cubicBezTo>
                    <a:pt x="2511" y="52345"/>
                    <a:pt x="2831" y="53577"/>
                    <a:pt x="3561" y="54582"/>
                  </a:cubicBezTo>
                  <a:cubicBezTo>
                    <a:pt x="4223" y="55495"/>
                    <a:pt x="5159" y="56111"/>
                    <a:pt x="6186" y="56522"/>
                  </a:cubicBezTo>
                  <a:cubicBezTo>
                    <a:pt x="7236" y="56933"/>
                    <a:pt x="8378" y="57115"/>
                    <a:pt x="9496" y="57275"/>
                  </a:cubicBezTo>
                  <a:cubicBezTo>
                    <a:pt x="10980" y="57435"/>
                    <a:pt x="12463" y="57549"/>
                    <a:pt x="13970" y="57572"/>
                  </a:cubicBezTo>
                  <a:cubicBezTo>
                    <a:pt x="14585" y="57591"/>
                    <a:pt x="15200" y="57599"/>
                    <a:pt x="15817" y="57599"/>
                  </a:cubicBezTo>
                  <a:cubicBezTo>
                    <a:pt x="18175" y="57599"/>
                    <a:pt x="20542" y="57480"/>
                    <a:pt x="22894" y="57389"/>
                  </a:cubicBezTo>
                  <a:cubicBezTo>
                    <a:pt x="25770" y="57252"/>
                    <a:pt x="28646" y="57092"/>
                    <a:pt x="31500" y="56636"/>
                  </a:cubicBezTo>
                  <a:cubicBezTo>
                    <a:pt x="32869" y="56408"/>
                    <a:pt x="34284" y="56179"/>
                    <a:pt x="35585" y="55700"/>
                  </a:cubicBezTo>
                  <a:cubicBezTo>
                    <a:pt x="36658" y="55335"/>
                    <a:pt x="37617" y="54696"/>
                    <a:pt x="38187" y="53669"/>
                  </a:cubicBezTo>
                  <a:cubicBezTo>
                    <a:pt x="39397" y="51591"/>
                    <a:pt x="38986" y="48784"/>
                    <a:pt x="38872" y="46479"/>
                  </a:cubicBezTo>
                  <a:cubicBezTo>
                    <a:pt x="38712" y="43489"/>
                    <a:pt x="38484" y="40476"/>
                    <a:pt x="38210" y="37485"/>
                  </a:cubicBezTo>
                  <a:cubicBezTo>
                    <a:pt x="37640" y="31528"/>
                    <a:pt x="36818" y="25594"/>
                    <a:pt x="35699" y="19705"/>
                  </a:cubicBezTo>
                  <a:cubicBezTo>
                    <a:pt x="35129" y="16760"/>
                    <a:pt x="34490" y="13838"/>
                    <a:pt x="33759" y="10917"/>
                  </a:cubicBezTo>
                  <a:cubicBezTo>
                    <a:pt x="33394" y="9456"/>
                    <a:pt x="33006" y="8018"/>
                    <a:pt x="32618" y="6557"/>
                  </a:cubicBezTo>
                  <a:cubicBezTo>
                    <a:pt x="32276" y="5347"/>
                    <a:pt x="31956" y="4115"/>
                    <a:pt x="31454" y="2974"/>
                  </a:cubicBezTo>
                  <a:cubicBezTo>
                    <a:pt x="30997" y="1992"/>
                    <a:pt x="30358" y="1056"/>
                    <a:pt x="29400" y="531"/>
                  </a:cubicBezTo>
                  <a:cubicBezTo>
                    <a:pt x="28660" y="130"/>
                    <a:pt x="27836" y="0"/>
                    <a:pt x="27014"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6"/>
            <p:cNvSpPr/>
            <p:nvPr/>
          </p:nvSpPr>
          <p:spPr>
            <a:xfrm>
              <a:off x="3926564" y="2689844"/>
              <a:ext cx="910843" cy="1037378"/>
            </a:xfrm>
            <a:custGeom>
              <a:avLst/>
              <a:gdLst/>
              <a:ahLst/>
              <a:cxnLst/>
              <a:rect l="l" t="t" r="r" b="b"/>
              <a:pathLst>
                <a:path w="50878" h="57946" extrusionOk="0">
                  <a:moveTo>
                    <a:pt x="42686" y="0"/>
                  </a:moveTo>
                  <a:cubicBezTo>
                    <a:pt x="42517" y="0"/>
                    <a:pt x="42349" y="4"/>
                    <a:pt x="42182" y="12"/>
                  </a:cubicBezTo>
                  <a:cubicBezTo>
                    <a:pt x="37137" y="355"/>
                    <a:pt x="32070" y="583"/>
                    <a:pt x="27071" y="1131"/>
                  </a:cubicBezTo>
                  <a:cubicBezTo>
                    <a:pt x="22712" y="1610"/>
                    <a:pt x="18398" y="2409"/>
                    <a:pt x="14106" y="3185"/>
                  </a:cubicBezTo>
                  <a:cubicBezTo>
                    <a:pt x="10957" y="3778"/>
                    <a:pt x="7829" y="4577"/>
                    <a:pt x="4702" y="5262"/>
                  </a:cubicBezTo>
                  <a:cubicBezTo>
                    <a:pt x="2443" y="5741"/>
                    <a:pt x="1324" y="7179"/>
                    <a:pt x="1073" y="9348"/>
                  </a:cubicBezTo>
                  <a:cubicBezTo>
                    <a:pt x="1050" y="9393"/>
                    <a:pt x="1050" y="9416"/>
                    <a:pt x="1050" y="9462"/>
                  </a:cubicBezTo>
                  <a:cubicBezTo>
                    <a:pt x="434" y="12840"/>
                    <a:pt x="366" y="16264"/>
                    <a:pt x="274" y="19688"/>
                  </a:cubicBezTo>
                  <a:cubicBezTo>
                    <a:pt x="0" y="30895"/>
                    <a:pt x="594" y="42102"/>
                    <a:pt x="1553" y="53286"/>
                  </a:cubicBezTo>
                  <a:cubicBezTo>
                    <a:pt x="1804" y="56482"/>
                    <a:pt x="2557" y="57007"/>
                    <a:pt x="5296" y="57532"/>
                  </a:cubicBezTo>
                  <a:cubicBezTo>
                    <a:pt x="7011" y="57842"/>
                    <a:pt x="8782" y="57946"/>
                    <a:pt x="10525" y="57946"/>
                  </a:cubicBezTo>
                  <a:cubicBezTo>
                    <a:pt x="10707" y="57946"/>
                    <a:pt x="10889" y="57945"/>
                    <a:pt x="11071" y="57943"/>
                  </a:cubicBezTo>
                  <a:cubicBezTo>
                    <a:pt x="14746" y="57851"/>
                    <a:pt x="18443" y="57623"/>
                    <a:pt x="22118" y="57418"/>
                  </a:cubicBezTo>
                  <a:cubicBezTo>
                    <a:pt x="27322" y="57098"/>
                    <a:pt x="32526" y="56756"/>
                    <a:pt x="37731" y="56391"/>
                  </a:cubicBezTo>
                  <a:cubicBezTo>
                    <a:pt x="39808" y="56254"/>
                    <a:pt x="41885" y="56094"/>
                    <a:pt x="43962" y="55911"/>
                  </a:cubicBezTo>
                  <a:cubicBezTo>
                    <a:pt x="44167" y="55888"/>
                    <a:pt x="44327" y="55660"/>
                    <a:pt x="44510" y="55546"/>
                  </a:cubicBezTo>
                  <a:cubicBezTo>
                    <a:pt x="44327" y="55432"/>
                    <a:pt x="44122" y="55226"/>
                    <a:pt x="43939" y="55226"/>
                  </a:cubicBezTo>
                  <a:cubicBezTo>
                    <a:pt x="43780" y="55220"/>
                    <a:pt x="43623" y="55218"/>
                    <a:pt x="43466" y="55218"/>
                  </a:cubicBezTo>
                  <a:cubicBezTo>
                    <a:pt x="43038" y="55218"/>
                    <a:pt x="42616" y="55239"/>
                    <a:pt x="42182" y="55272"/>
                  </a:cubicBezTo>
                  <a:cubicBezTo>
                    <a:pt x="39808" y="55478"/>
                    <a:pt x="37434" y="55683"/>
                    <a:pt x="35060" y="55843"/>
                  </a:cubicBezTo>
                  <a:cubicBezTo>
                    <a:pt x="30495" y="56162"/>
                    <a:pt x="25907" y="56459"/>
                    <a:pt x="21342" y="56687"/>
                  </a:cubicBezTo>
                  <a:cubicBezTo>
                    <a:pt x="17051" y="56916"/>
                    <a:pt x="12760" y="57052"/>
                    <a:pt x="8469" y="57144"/>
                  </a:cubicBezTo>
                  <a:cubicBezTo>
                    <a:pt x="8417" y="57145"/>
                    <a:pt x="8365" y="57145"/>
                    <a:pt x="8314" y="57145"/>
                  </a:cubicBezTo>
                  <a:cubicBezTo>
                    <a:pt x="7152" y="57145"/>
                    <a:pt x="5953" y="56905"/>
                    <a:pt x="4817" y="56664"/>
                  </a:cubicBezTo>
                  <a:cubicBezTo>
                    <a:pt x="3173" y="56276"/>
                    <a:pt x="2488" y="55432"/>
                    <a:pt x="2374" y="53788"/>
                  </a:cubicBezTo>
                  <a:cubicBezTo>
                    <a:pt x="2100" y="50547"/>
                    <a:pt x="1804" y="47329"/>
                    <a:pt x="1644" y="44088"/>
                  </a:cubicBezTo>
                  <a:cubicBezTo>
                    <a:pt x="1324" y="37993"/>
                    <a:pt x="1096" y="31876"/>
                    <a:pt x="845" y="25782"/>
                  </a:cubicBezTo>
                  <a:cubicBezTo>
                    <a:pt x="1028" y="20760"/>
                    <a:pt x="891" y="15739"/>
                    <a:pt x="1621" y="10763"/>
                  </a:cubicBezTo>
                  <a:cubicBezTo>
                    <a:pt x="2214" y="6700"/>
                    <a:pt x="2397" y="6746"/>
                    <a:pt x="5935" y="5650"/>
                  </a:cubicBezTo>
                  <a:lnTo>
                    <a:pt x="6003" y="5650"/>
                  </a:lnTo>
                  <a:cubicBezTo>
                    <a:pt x="9336" y="4942"/>
                    <a:pt x="12646" y="4166"/>
                    <a:pt x="16001" y="3573"/>
                  </a:cubicBezTo>
                  <a:cubicBezTo>
                    <a:pt x="21068" y="2683"/>
                    <a:pt x="26135" y="1815"/>
                    <a:pt x="31271" y="1405"/>
                  </a:cubicBezTo>
                  <a:cubicBezTo>
                    <a:pt x="34960" y="1104"/>
                    <a:pt x="38631" y="768"/>
                    <a:pt x="42331" y="768"/>
                  </a:cubicBezTo>
                  <a:cubicBezTo>
                    <a:pt x="42843" y="768"/>
                    <a:pt x="43357" y="774"/>
                    <a:pt x="43871" y="788"/>
                  </a:cubicBezTo>
                  <a:cubicBezTo>
                    <a:pt x="46450" y="880"/>
                    <a:pt x="47249" y="1519"/>
                    <a:pt x="47728" y="3984"/>
                  </a:cubicBezTo>
                  <a:cubicBezTo>
                    <a:pt x="47728" y="4052"/>
                    <a:pt x="47751" y="4121"/>
                    <a:pt x="47751" y="4166"/>
                  </a:cubicBezTo>
                  <a:cubicBezTo>
                    <a:pt x="48070" y="6768"/>
                    <a:pt x="48367" y="9348"/>
                    <a:pt x="48755" y="11927"/>
                  </a:cubicBezTo>
                  <a:cubicBezTo>
                    <a:pt x="49394" y="16378"/>
                    <a:pt x="49897" y="20829"/>
                    <a:pt x="50033" y="25325"/>
                  </a:cubicBezTo>
                  <a:cubicBezTo>
                    <a:pt x="50056" y="25987"/>
                    <a:pt x="50056" y="26672"/>
                    <a:pt x="50125" y="27357"/>
                  </a:cubicBezTo>
                  <a:cubicBezTo>
                    <a:pt x="50148" y="27539"/>
                    <a:pt x="50353" y="27722"/>
                    <a:pt x="50490" y="27905"/>
                  </a:cubicBezTo>
                  <a:cubicBezTo>
                    <a:pt x="50604" y="27722"/>
                    <a:pt x="50741" y="27562"/>
                    <a:pt x="50855" y="27380"/>
                  </a:cubicBezTo>
                  <a:cubicBezTo>
                    <a:pt x="50878" y="27334"/>
                    <a:pt x="50855" y="27243"/>
                    <a:pt x="50855" y="27174"/>
                  </a:cubicBezTo>
                  <a:cubicBezTo>
                    <a:pt x="50650" y="24024"/>
                    <a:pt x="50513" y="20874"/>
                    <a:pt x="50216" y="17747"/>
                  </a:cubicBezTo>
                  <a:cubicBezTo>
                    <a:pt x="49919" y="14598"/>
                    <a:pt x="49508" y="11448"/>
                    <a:pt x="49098" y="8298"/>
                  </a:cubicBezTo>
                  <a:cubicBezTo>
                    <a:pt x="48869" y="6540"/>
                    <a:pt x="48618" y="4783"/>
                    <a:pt x="48276" y="3048"/>
                  </a:cubicBezTo>
                  <a:cubicBezTo>
                    <a:pt x="47934" y="1245"/>
                    <a:pt x="46792" y="309"/>
                    <a:pt x="44943" y="149"/>
                  </a:cubicBezTo>
                  <a:cubicBezTo>
                    <a:pt x="44198" y="75"/>
                    <a:pt x="43437" y="0"/>
                    <a:pt x="426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6"/>
            <p:cNvSpPr/>
            <p:nvPr/>
          </p:nvSpPr>
          <p:spPr>
            <a:xfrm>
              <a:off x="3964572" y="2712114"/>
              <a:ext cx="168373" cy="50503"/>
            </a:xfrm>
            <a:custGeom>
              <a:avLst/>
              <a:gdLst/>
              <a:ahLst/>
              <a:cxnLst/>
              <a:rect l="l" t="t" r="r" b="b"/>
              <a:pathLst>
                <a:path w="9405" h="2821" extrusionOk="0">
                  <a:moveTo>
                    <a:pt x="9039" y="1"/>
                  </a:moveTo>
                  <a:cubicBezTo>
                    <a:pt x="8491" y="92"/>
                    <a:pt x="8057" y="138"/>
                    <a:pt x="7647" y="206"/>
                  </a:cubicBezTo>
                  <a:cubicBezTo>
                    <a:pt x="5204" y="571"/>
                    <a:pt x="2808" y="1142"/>
                    <a:pt x="525" y="2146"/>
                  </a:cubicBezTo>
                  <a:cubicBezTo>
                    <a:pt x="297" y="2238"/>
                    <a:pt x="160" y="2534"/>
                    <a:pt x="0" y="2763"/>
                  </a:cubicBezTo>
                  <a:cubicBezTo>
                    <a:pt x="196" y="2763"/>
                    <a:pt x="403" y="2821"/>
                    <a:pt x="597" y="2821"/>
                  </a:cubicBezTo>
                  <a:cubicBezTo>
                    <a:pt x="675" y="2821"/>
                    <a:pt x="750" y="2811"/>
                    <a:pt x="822" y="2785"/>
                  </a:cubicBezTo>
                  <a:cubicBezTo>
                    <a:pt x="1986" y="2420"/>
                    <a:pt x="3127" y="1941"/>
                    <a:pt x="4337" y="1644"/>
                  </a:cubicBezTo>
                  <a:cubicBezTo>
                    <a:pt x="5843" y="1279"/>
                    <a:pt x="7396" y="1051"/>
                    <a:pt x="8948" y="731"/>
                  </a:cubicBezTo>
                  <a:cubicBezTo>
                    <a:pt x="9107" y="685"/>
                    <a:pt x="9244" y="480"/>
                    <a:pt x="9404" y="343"/>
                  </a:cubicBezTo>
                  <a:cubicBezTo>
                    <a:pt x="9267" y="229"/>
                    <a:pt x="9130" y="92"/>
                    <a:pt x="90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6"/>
            <p:cNvSpPr/>
            <p:nvPr/>
          </p:nvSpPr>
          <p:spPr>
            <a:xfrm>
              <a:off x="3886517" y="3511389"/>
              <a:ext cx="23309" cy="163879"/>
            </a:xfrm>
            <a:custGeom>
              <a:avLst/>
              <a:gdLst/>
              <a:ahLst/>
              <a:cxnLst/>
              <a:rect l="l" t="t" r="r" b="b"/>
              <a:pathLst>
                <a:path w="1302" h="9154" extrusionOk="0">
                  <a:moveTo>
                    <a:pt x="548" y="1"/>
                  </a:moveTo>
                  <a:cubicBezTo>
                    <a:pt x="434" y="184"/>
                    <a:pt x="206" y="389"/>
                    <a:pt x="206" y="572"/>
                  </a:cubicBezTo>
                  <a:cubicBezTo>
                    <a:pt x="160" y="1462"/>
                    <a:pt x="183" y="2329"/>
                    <a:pt x="183" y="3196"/>
                  </a:cubicBezTo>
                  <a:cubicBezTo>
                    <a:pt x="115" y="3196"/>
                    <a:pt x="46" y="3219"/>
                    <a:pt x="1" y="3219"/>
                  </a:cubicBezTo>
                  <a:cubicBezTo>
                    <a:pt x="183" y="5022"/>
                    <a:pt x="366" y="6826"/>
                    <a:pt x="594" y="8629"/>
                  </a:cubicBezTo>
                  <a:cubicBezTo>
                    <a:pt x="617" y="8811"/>
                    <a:pt x="891" y="8971"/>
                    <a:pt x="1050" y="9154"/>
                  </a:cubicBezTo>
                  <a:cubicBezTo>
                    <a:pt x="1119" y="8926"/>
                    <a:pt x="1302" y="8720"/>
                    <a:pt x="1279" y="8492"/>
                  </a:cubicBezTo>
                  <a:cubicBezTo>
                    <a:pt x="1233" y="7693"/>
                    <a:pt x="1050" y="6894"/>
                    <a:pt x="1005" y="6095"/>
                  </a:cubicBezTo>
                  <a:cubicBezTo>
                    <a:pt x="959" y="4246"/>
                    <a:pt x="959" y="2420"/>
                    <a:pt x="914" y="594"/>
                  </a:cubicBezTo>
                  <a:cubicBezTo>
                    <a:pt x="914" y="389"/>
                    <a:pt x="662" y="184"/>
                    <a:pt x="5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6"/>
            <p:cNvSpPr/>
            <p:nvPr/>
          </p:nvSpPr>
          <p:spPr>
            <a:xfrm>
              <a:off x="3848921" y="3528558"/>
              <a:ext cx="26585" cy="138136"/>
            </a:xfrm>
            <a:custGeom>
              <a:avLst/>
              <a:gdLst/>
              <a:ahLst/>
              <a:cxnLst/>
              <a:rect l="l" t="t" r="r" b="b"/>
              <a:pathLst>
                <a:path w="1485" h="7716" extrusionOk="0">
                  <a:moveTo>
                    <a:pt x="366" y="1"/>
                  </a:moveTo>
                  <a:cubicBezTo>
                    <a:pt x="229" y="206"/>
                    <a:pt x="1" y="411"/>
                    <a:pt x="1" y="617"/>
                  </a:cubicBezTo>
                  <a:cubicBezTo>
                    <a:pt x="23" y="1872"/>
                    <a:pt x="46" y="3150"/>
                    <a:pt x="183" y="4406"/>
                  </a:cubicBezTo>
                  <a:cubicBezTo>
                    <a:pt x="274" y="5387"/>
                    <a:pt x="503" y="6346"/>
                    <a:pt x="731" y="7305"/>
                  </a:cubicBezTo>
                  <a:cubicBezTo>
                    <a:pt x="754" y="7464"/>
                    <a:pt x="1028" y="7579"/>
                    <a:pt x="1210" y="7716"/>
                  </a:cubicBezTo>
                  <a:cubicBezTo>
                    <a:pt x="1324" y="7579"/>
                    <a:pt x="1416" y="7442"/>
                    <a:pt x="1484" y="7350"/>
                  </a:cubicBezTo>
                  <a:cubicBezTo>
                    <a:pt x="1461" y="7213"/>
                    <a:pt x="1461" y="7168"/>
                    <a:pt x="1439" y="7122"/>
                  </a:cubicBezTo>
                  <a:cubicBezTo>
                    <a:pt x="868" y="4999"/>
                    <a:pt x="754" y="2808"/>
                    <a:pt x="754" y="640"/>
                  </a:cubicBezTo>
                  <a:cubicBezTo>
                    <a:pt x="754" y="411"/>
                    <a:pt x="503" y="206"/>
                    <a:pt x="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6"/>
            <p:cNvSpPr/>
            <p:nvPr/>
          </p:nvSpPr>
          <p:spPr>
            <a:xfrm>
              <a:off x="3976817" y="2683363"/>
              <a:ext cx="122614" cy="40209"/>
            </a:xfrm>
            <a:custGeom>
              <a:avLst/>
              <a:gdLst/>
              <a:ahLst/>
              <a:cxnLst/>
              <a:rect l="l" t="t" r="r" b="b"/>
              <a:pathLst>
                <a:path w="6849" h="2246" extrusionOk="0">
                  <a:moveTo>
                    <a:pt x="6278" y="1"/>
                  </a:moveTo>
                  <a:cubicBezTo>
                    <a:pt x="6255" y="1"/>
                    <a:pt x="6231" y="3"/>
                    <a:pt x="6209" y="9"/>
                  </a:cubicBezTo>
                  <a:cubicBezTo>
                    <a:pt x="4269" y="488"/>
                    <a:pt x="2329" y="1013"/>
                    <a:pt x="389" y="1538"/>
                  </a:cubicBezTo>
                  <a:cubicBezTo>
                    <a:pt x="229" y="1584"/>
                    <a:pt x="138" y="1789"/>
                    <a:pt x="1" y="1926"/>
                  </a:cubicBezTo>
                  <a:cubicBezTo>
                    <a:pt x="161" y="2040"/>
                    <a:pt x="298" y="2177"/>
                    <a:pt x="389" y="2246"/>
                  </a:cubicBezTo>
                  <a:cubicBezTo>
                    <a:pt x="594" y="2223"/>
                    <a:pt x="663" y="2223"/>
                    <a:pt x="708" y="2200"/>
                  </a:cubicBezTo>
                  <a:cubicBezTo>
                    <a:pt x="2626" y="1698"/>
                    <a:pt x="4520" y="1196"/>
                    <a:pt x="6415" y="671"/>
                  </a:cubicBezTo>
                  <a:cubicBezTo>
                    <a:pt x="6597" y="625"/>
                    <a:pt x="6712" y="374"/>
                    <a:pt x="6848" y="214"/>
                  </a:cubicBezTo>
                  <a:cubicBezTo>
                    <a:pt x="6668" y="134"/>
                    <a:pt x="6452" y="1"/>
                    <a:pt x="6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6"/>
            <p:cNvSpPr/>
            <p:nvPr/>
          </p:nvSpPr>
          <p:spPr>
            <a:xfrm>
              <a:off x="4655554" y="3248276"/>
              <a:ext cx="442568" cy="539778"/>
            </a:xfrm>
            <a:custGeom>
              <a:avLst/>
              <a:gdLst/>
              <a:ahLst/>
              <a:cxnLst/>
              <a:rect l="l" t="t" r="r" b="b"/>
              <a:pathLst>
                <a:path w="24721" h="30151" extrusionOk="0">
                  <a:moveTo>
                    <a:pt x="12801" y="736"/>
                  </a:moveTo>
                  <a:cubicBezTo>
                    <a:pt x="14560" y="736"/>
                    <a:pt x="16352" y="1151"/>
                    <a:pt x="18147" y="1961"/>
                  </a:cubicBezTo>
                  <a:cubicBezTo>
                    <a:pt x="22027" y="3696"/>
                    <a:pt x="23716" y="7873"/>
                    <a:pt x="22233" y="11890"/>
                  </a:cubicBezTo>
                  <a:cubicBezTo>
                    <a:pt x="21571" y="13694"/>
                    <a:pt x="20566" y="15360"/>
                    <a:pt x="19676" y="17095"/>
                  </a:cubicBezTo>
                  <a:cubicBezTo>
                    <a:pt x="18786" y="18829"/>
                    <a:pt x="17782" y="20541"/>
                    <a:pt x="17850" y="22618"/>
                  </a:cubicBezTo>
                  <a:lnTo>
                    <a:pt x="12966" y="22618"/>
                  </a:lnTo>
                  <a:cubicBezTo>
                    <a:pt x="12189" y="20130"/>
                    <a:pt x="11413" y="17620"/>
                    <a:pt x="10660" y="15200"/>
                  </a:cubicBezTo>
                  <a:cubicBezTo>
                    <a:pt x="11482" y="14789"/>
                    <a:pt x="12258" y="14378"/>
                    <a:pt x="13125" y="13945"/>
                  </a:cubicBezTo>
                  <a:cubicBezTo>
                    <a:pt x="13706" y="14697"/>
                    <a:pt x="14518" y="15039"/>
                    <a:pt x="15493" y="15039"/>
                  </a:cubicBezTo>
                  <a:cubicBezTo>
                    <a:pt x="15820" y="15039"/>
                    <a:pt x="16165" y="15001"/>
                    <a:pt x="16526" y="14926"/>
                  </a:cubicBezTo>
                  <a:lnTo>
                    <a:pt x="16526" y="14926"/>
                  </a:lnTo>
                  <a:cubicBezTo>
                    <a:pt x="16481" y="15771"/>
                    <a:pt x="16435" y="16570"/>
                    <a:pt x="16366" y="17368"/>
                  </a:cubicBezTo>
                  <a:cubicBezTo>
                    <a:pt x="16252" y="18829"/>
                    <a:pt x="16093" y="20290"/>
                    <a:pt x="16001" y="21751"/>
                  </a:cubicBezTo>
                  <a:cubicBezTo>
                    <a:pt x="16001" y="21956"/>
                    <a:pt x="16230" y="22185"/>
                    <a:pt x="16344" y="22413"/>
                  </a:cubicBezTo>
                  <a:cubicBezTo>
                    <a:pt x="16458" y="22207"/>
                    <a:pt x="16663" y="22002"/>
                    <a:pt x="16686" y="21797"/>
                  </a:cubicBezTo>
                  <a:cubicBezTo>
                    <a:pt x="16983" y="18670"/>
                    <a:pt x="17234" y="15520"/>
                    <a:pt x="17485" y="12370"/>
                  </a:cubicBezTo>
                  <a:cubicBezTo>
                    <a:pt x="17508" y="12096"/>
                    <a:pt x="17302" y="11776"/>
                    <a:pt x="17188" y="11480"/>
                  </a:cubicBezTo>
                  <a:cubicBezTo>
                    <a:pt x="17028" y="11753"/>
                    <a:pt x="16823" y="12027"/>
                    <a:pt x="16755" y="12324"/>
                  </a:cubicBezTo>
                  <a:cubicBezTo>
                    <a:pt x="16663" y="12735"/>
                    <a:pt x="16709" y="13191"/>
                    <a:pt x="16640" y="13625"/>
                  </a:cubicBezTo>
                  <a:cubicBezTo>
                    <a:pt x="16618" y="13831"/>
                    <a:pt x="16458" y="14127"/>
                    <a:pt x="16298" y="14150"/>
                  </a:cubicBezTo>
                  <a:cubicBezTo>
                    <a:pt x="16005" y="14235"/>
                    <a:pt x="15708" y="14285"/>
                    <a:pt x="15415" y="14285"/>
                  </a:cubicBezTo>
                  <a:cubicBezTo>
                    <a:pt x="15001" y="14285"/>
                    <a:pt x="14595" y="14185"/>
                    <a:pt x="14221" y="13945"/>
                  </a:cubicBezTo>
                  <a:cubicBezTo>
                    <a:pt x="13605" y="13534"/>
                    <a:pt x="13513" y="13191"/>
                    <a:pt x="13787" y="12507"/>
                  </a:cubicBezTo>
                  <a:cubicBezTo>
                    <a:pt x="14107" y="11731"/>
                    <a:pt x="14312" y="10932"/>
                    <a:pt x="13970" y="10156"/>
                  </a:cubicBezTo>
                  <a:cubicBezTo>
                    <a:pt x="13856" y="9905"/>
                    <a:pt x="13513" y="9608"/>
                    <a:pt x="13262" y="9562"/>
                  </a:cubicBezTo>
                  <a:cubicBezTo>
                    <a:pt x="13256" y="9562"/>
                    <a:pt x="13249" y="9561"/>
                    <a:pt x="13242" y="9561"/>
                  </a:cubicBezTo>
                  <a:cubicBezTo>
                    <a:pt x="13031" y="9561"/>
                    <a:pt x="12645" y="9889"/>
                    <a:pt x="12623" y="10110"/>
                  </a:cubicBezTo>
                  <a:cubicBezTo>
                    <a:pt x="12509" y="10909"/>
                    <a:pt x="12486" y="11753"/>
                    <a:pt x="12532" y="12552"/>
                  </a:cubicBezTo>
                  <a:cubicBezTo>
                    <a:pt x="12577" y="13146"/>
                    <a:pt x="12167" y="13785"/>
                    <a:pt x="11345" y="14127"/>
                  </a:cubicBezTo>
                  <a:cubicBezTo>
                    <a:pt x="11188" y="14195"/>
                    <a:pt x="11049" y="14225"/>
                    <a:pt x="10924" y="14225"/>
                  </a:cubicBezTo>
                  <a:cubicBezTo>
                    <a:pt x="10542" y="14225"/>
                    <a:pt x="10296" y="13941"/>
                    <a:pt x="10090" y="13579"/>
                  </a:cubicBezTo>
                  <a:cubicBezTo>
                    <a:pt x="10021" y="13465"/>
                    <a:pt x="9998" y="13306"/>
                    <a:pt x="9907" y="13237"/>
                  </a:cubicBezTo>
                  <a:cubicBezTo>
                    <a:pt x="9724" y="13100"/>
                    <a:pt x="9496" y="12986"/>
                    <a:pt x="9313" y="12849"/>
                  </a:cubicBezTo>
                  <a:cubicBezTo>
                    <a:pt x="9268" y="13100"/>
                    <a:pt x="9154" y="13351"/>
                    <a:pt x="9222" y="13557"/>
                  </a:cubicBezTo>
                  <a:cubicBezTo>
                    <a:pt x="10226" y="16592"/>
                    <a:pt x="11254" y="19628"/>
                    <a:pt x="12281" y="22732"/>
                  </a:cubicBezTo>
                  <a:cubicBezTo>
                    <a:pt x="11801" y="22801"/>
                    <a:pt x="11391" y="22869"/>
                    <a:pt x="10911" y="22938"/>
                  </a:cubicBezTo>
                  <a:cubicBezTo>
                    <a:pt x="10615" y="21066"/>
                    <a:pt x="9268" y="19993"/>
                    <a:pt x="7990" y="18806"/>
                  </a:cubicBezTo>
                  <a:cubicBezTo>
                    <a:pt x="6597" y="17528"/>
                    <a:pt x="5251" y="16204"/>
                    <a:pt x="4064" y="14744"/>
                  </a:cubicBezTo>
                  <a:cubicBezTo>
                    <a:pt x="822" y="10772"/>
                    <a:pt x="2375" y="5591"/>
                    <a:pt x="5844" y="3103"/>
                  </a:cubicBezTo>
                  <a:cubicBezTo>
                    <a:pt x="8057" y="1509"/>
                    <a:pt x="10400" y="736"/>
                    <a:pt x="12801" y="736"/>
                  </a:cubicBezTo>
                  <a:close/>
                  <a:moveTo>
                    <a:pt x="15648" y="23334"/>
                  </a:moveTo>
                  <a:cubicBezTo>
                    <a:pt x="16798" y="23334"/>
                    <a:pt x="17950" y="23378"/>
                    <a:pt x="19106" y="23440"/>
                  </a:cubicBezTo>
                  <a:cubicBezTo>
                    <a:pt x="19630" y="23463"/>
                    <a:pt x="19699" y="23645"/>
                    <a:pt x="19471" y="24581"/>
                  </a:cubicBezTo>
                  <a:cubicBezTo>
                    <a:pt x="16138" y="24718"/>
                    <a:pt x="12806" y="24855"/>
                    <a:pt x="9428" y="25015"/>
                  </a:cubicBezTo>
                  <a:cubicBezTo>
                    <a:pt x="9085" y="24033"/>
                    <a:pt x="9131" y="23988"/>
                    <a:pt x="10181" y="23782"/>
                  </a:cubicBezTo>
                  <a:cubicBezTo>
                    <a:pt x="12001" y="23446"/>
                    <a:pt x="13822" y="23334"/>
                    <a:pt x="15648" y="23334"/>
                  </a:cubicBezTo>
                  <a:close/>
                  <a:moveTo>
                    <a:pt x="17622" y="25426"/>
                  </a:moveTo>
                  <a:cubicBezTo>
                    <a:pt x="17759" y="25426"/>
                    <a:pt x="17896" y="25608"/>
                    <a:pt x="18033" y="25700"/>
                  </a:cubicBezTo>
                  <a:cubicBezTo>
                    <a:pt x="17896" y="25791"/>
                    <a:pt x="17782" y="25951"/>
                    <a:pt x="17645" y="25951"/>
                  </a:cubicBezTo>
                  <a:cubicBezTo>
                    <a:pt x="16001" y="26042"/>
                    <a:pt x="14335" y="26111"/>
                    <a:pt x="12692" y="26202"/>
                  </a:cubicBezTo>
                  <a:cubicBezTo>
                    <a:pt x="12167" y="26225"/>
                    <a:pt x="11664" y="26293"/>
                    <a:pt x="11139" y="26316"/>
                  </a:cubicBezTo>
                  <a:cubicBezTo>
                    <a:pt x="11062" y="26320"/>
                    <a:pt x="10996" y="26322"/>
                    <a:pt x="10941" y="26322"/>
                  </a:cubicBezTo>
                  <a:cubicBezTo>
                    <a:pt x="10638" y="26322"/>
                    <a:pt x="10641" y="26233"/>
                    <a:pt x="10660" y="25654"/>
                  </a:cubicBezTo>
                  <a:cubicBezTo>
                    <a:pt x="12966" y="25586"/>
                    <a:pt x="15294" y="25494"/>
                    <a:pt x="17622" y="25426"/>
                  </a:cubicBezTo>
                  <a:close/>
                  <a:moveTo>
                    <a:pt x="18186" y="26725"/>
                  </a:moveTo>
                  <a:cubicBezTo>
                    <a:pt x="18351" y="26725"/>
                    <a:pt x="18512" y="26737"/>
                    <a:pt x="18626" y="26818"/>
                  </a:cubicBezTo>
                  <a:cubicBezTo>
                    <a:pt x="18786" y="26909"/>
                    <a:pt x="18900" y="27138"/>
                    <a:pt x="18900" y="27320"/>
                  </a:cubicBezTo>
                  <a:cubicBezTo>
                    <a:pt x="18923" y="27412"/>
                    <a:pt x="18672" y="27594"/>
                    <a:pt x="18512" y="27617"/>
                  </a:cubicBezTo>
                  <a:cubicBezTo>
                    <a:pt x="15956" y="27777"/>
                    <a:pt x="13399" y="27914"/>
                    <a:pt x="10843" y="28051"/>
                  </a:cubicBezTo>
                  <a:cubicBezTo>
                    <a:pt x="10748" y="28057"/>
                    <a:pt x="10665" y="28060"/>
                    <a:pt x="10592" y="28060"/>
                  </a:cubicBezTo>
                  <a:cubicBezTo>
                    <a:pt x="10097" y="28060"/>
                    <a:pt x="10056" y="27896"/>
                    <a:pt x="10135" y="27161"/>
                  </a:cubicBezTo>
                  <a:cubicBezTo>
                    <a:pt x="11094" y="27069"/>
                    <a:pt x="12030" y="26932"/>
                    <a:pt x="12988" y="26887"/>
                  </a:cubicBezTo>
                  <a:cubicBezTo>
                    <a:pt x="14655" y="26795"/>
                    <a:pt x="16321" y="26773"/>
                    <a:pt x="17987" y="26727"/>
                  </a:cubicBezTo>
                  <a:cubicBezTo>
                    <a:pt x="18052" y="26727"/>
                    <a:pt x="18119" y="26725"/>
                    <a:pt x="18186" y="26725"/>
                  </a:cubicBezTo>
                  <a:close/>
                  <a:moveTo>
                    <a:pt x="16503" y="28484"/>
                  </a:moveTo>
                  <a:cubicBezTo>
                    <a:pt x="16035" y="29066"/>
                    <a:pt x="15104" y="29375"/>
                    <a:pt x="14177" y="29375"/>
                  </a:cubicBezTo>
                  <a:cubicBezTo>
                    <a:pt x="13431" y="29375"/>
                    <a:pt x="12688" y="29175"/>
                    <a:pt x="12189" y="28758"/>
                  </a:cubicBezTo>
                  <a:cubicBezTo>
                    <a:pt x="13650" y="28667"/>
                    <a:pt x="15043" y="28576"/>
                    <a:pt x="16503" y="28484"/>
                  </a:cubicBezTo>
                  <a:close/>
                  <a:moveTo>
                    <a:pt x="12764" y="0"/>
                  </a:moveTo>
                  <a:cubicBezTo>
                    <a:pt x="10133" y="0"/>
                    <a:pt x="7587" y="865"/>
                    <a:pt x="5182" y="2669"/>
                  </a:cubicBezTo>
                  <a:cubicBezTo>
                    <a:pt x="1667" y="5340"/>
                    <a:pt x="1" y="10749"/>
                    <a:pt x="3402" y="15177"/>
                  </a:cubicBezTo>
                  <a:cubicBezTo>
                    <a:pt x="4748" y="16935"/>
                    <a:pt x="6369" y="18396"/>
                    <a:pt x="8012" y="19856"/>
                  </a:cubicBezTo>
                  <a:cubicBezTo>
                    <a:pt x="8652" y="20427"/>
                    <a:pt x="9199" y="21089"/>
                    <a:pt x="9724" y="21774"/>
                  </a:cubicBezTo>
                  <a:cubicBezTo>
                    <a:pt x="9953" y="22116"/>
                    <a:pt x="9998" y="22573"/>
                    <a:pt x="10158" y="23006"/>
                  </a:cubicBezTo>
                  <a:cubicBezTo>
                    <a:pt x="9679" y="23098"/>
                    <a:pt x="9336" y="23120"/>
                    <a:pt x="9040" y="23235"/>
                  </a:cubicBezTo>
                  <a:cubicBezTo>
                    <a:pt x="8834" y="23326"/>
                    <a:pt x="8515" y="23508"/>
                    <a:pt x="8515" y="23645"/>
                  </a:cubicBezTo>
                  <a:cubicBezTo>
                    <a:pt x="8537" y="24285"/>
                    <a:pt x="8629" y="24901"/>
                    <a:pt x="8766" y="25517"/>
                  </a:cubicBezTo>
                  <a:cubicBezTo>
                    <a:pt x="8811" y="25677"/>
                    <a:pt x="9154" y="25768"/>
                    <a:pt x="9359" y="25859"/>
                  </a:cubicBezTo>
                  <a:cubicBezTo>
                    <a:pt x="9519" y="25951"/>
                    <a:pt x="9679" y="26019"/>
                    <a:pt x="9838" y="26088"/>
                  </a:cubicBezTo>
                  <a:cubicBezTo>
                    <a:pt x="9747" y="26248"/>
                    <a:pt x="9701" y="26453"/>
                    <a:pt x="9565" y="26567"/>
                  </a:cubicBezTo>
                  <a:cubicBezTo>
                    <a:pt x="8971" y="27138"/>
                    <a:pt x="9336" y="27754"/>
                    <a:pt x="9496" y="28279"/>
                  </a:cubicBezTo>
                  <a:cubicBezTo>
                    <a:pt x="9587" y="28530"/>
                    <a:pt x="10044" y="28667"/>
                    <a:pt x="10363" y="28827"/>
                  </a:cubicBezTo>
                  <a:cubicBezTo>
                    <a:pt x="10683" y="28987"/>
                    <a:pt x="11094" y="29009"/>
                    <a:pt x="11368" y="29238"/>
                  </a:cubicBezTo>
                  <a:cubicBezTo>
                    <a:pt x="12159" y="29837"/>
                    <a:pt x="13203" y="30151"/>
                    <a:pt x="14222" y="30151"/>
                  </a:cubicBezTo>
                  <a:cubicBezTo>
                    <a:pt x="15259" y="30151"/>
                    <a:pt x="16269" y="29826"/>
                    <a:pt x="16960" y="29146"/>
                  </a:cubicBezTo>
                  <a:cubicBezTo>
                    <a:pt x="17527" y="28600"/>
                    <a:pt x="18058" y="28286"/>
                    <a:pt x="18760" y="28286"/>
                  </a:cubicBezTo>
                  <a:cubicBezTo>
                    <a:pt x="18850" y="28286"/>
                    <a:pt x="18942" y="28291"/>
                    <a:pt x="19037" y="28302"/>
                  </a:cubicBezTo>
                  <a:cubicBezTo>
                    <a:pt x="19054" y="28304"/>
                    <a:pt x="19071" y="28305"/>
                    <a:pt x="19088" y="28305"/>
                  </a:cubicBezTo>
                  <a:cubicBezTo>
                    <a:pt x="19239" y="28305"/>
                    <a:pt x="19414" y="28221"/>
                    <a:pt x="19516" y="28119"/>
                  </a:cubicBezTo>
                  <a:cubicBezTo>
                    <a:pt x="19882" y="27754"/>
                    <a:pt x="19630" y="26499"/>
                    <a:pt x="19197" y="26179"/>
                  </a:cubicBezTo>
                  <a:cubicBezTo>
                    <a:pt x="18991" y="26042"/>
                    <a:pt x="18900" y="25768"/>
                    <a:pt x="18695" y="25494"/>
                  </a:cubicBezTo>
                  <a:cubicBezTo>
                    <a:pt x="20338" y="25312"/>
                    <a:pt x="20338" y="25312"/>
                    <a:pt x="20338" y="23965"/>
                  </a:cubicBezTo>
                  <a:cubicBezTo>
                    <a:pt x="20338" y="22824"/>
                    <a:pt x="20338" y="22824"/>
                    <a:pt x="18581" y="22595"/>
                  </a:cubicBezTo>
                  <a:cubicBezTo>
                    <a:pt x="18603" y="22276"/>
                    <a:pt x="18603" y="21956"/>
                    <a:pt x="18649" y="21660"/>
                  </a:cubicBezTo>
                  <a:cubicBezTo>
                    <a:pt x="18946" y="19834"/>
                    <a:pt x="19950" y="18282"/>
                    <a:pt x="20772" y="16661"/>
                  </a:cubicBezTo>
                  <a:cubicBezTo>
                    <a:pt x="21571" y="15086"/>
                    <a:pt x="22438" y="13534"/>
                    <a:pt x="23031" y="11890"/>
                  </a:cubicBezTo>
                  <a:cubicBezTo>
                    <a:pt x="24721" y="7166"/>
                    <a:pt x="22050" y="2829"/>
                    <a:pt x="18466" y="1277"/>
                  </a:cubicBezTo>
                  <a:cubicBezTo>
                    <a:pt x="16536" y="434"/>
                    <a:pt x="14628" y="0"/>
                    <a:pt x="127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6"/>
            <p:cNvSpPr/>
            <p:nvPr/>
          </p:nvSpPr>
          <p:spPr>
            <a:xfrm>
              <a:off x="4939148" y="3190219"/>
              <a:ext cx="171649" cy="134860"/>
            </a:xfrm>
            <a:custGeom>
              <a:avLst/>
              <a:gdLst/>
              <a:ahLst/>
              <a:cxnLst/>
              <a:rect l="l" t="t" r="r" b="b"/>
              <a:pathLst>
                <a:path w="9588" h="7533" extrusionOk="0">
                  <a:moveTo>
                    <a:pt x="252" y="0"/>
                  </a:moveTo>
                  <a:cubicBezTo>
                    <a:pt x="183" y="206"/>
                    <a:pt x="0" y="457"/>
                    <a:pt x="69" y="594"/>
                  </a:cubicBezTo>
                  <a:cubicBezTo>
                    <a:pt x="160" y="799"/>
                    <a:pt x="411" y="1005"/>
                    <a:pt x="640" y="1027"/>
                  </a:cubicBezTo>
                  <a:cubicBezTo>
                    <a:pt x="3630" y="1507"/>
                    <a:pt x="5844" y="3150"/>
                    <a:pt x="7647" y="5410"/>
                  </a:cubicBezTo>
                  <a:cubicBezTo>
                    <a:pt x="8103" y="5980"/>
                    <a:pt x="8446" y="6642"/>
                    <a:pt x="8880" y="7213"/>
                  </a:cubicBezTo>
                  <a:cubicBezTo>
                    <a:pt x="8994" y="7373"/>
                    <a:pt x="9245" y="7441"/>
                    <a:pt x="9450" y="7533"/>
                  </a:cubicBezTo>
                  <a:cubicBezTo>
                    <a:pt x="9473" y="7304"/>
                    <a:pt x="9587" y="7008"/>
                    <a:pt x="9496" y="6848"/>
                  </a:cubicBezTo>
                  <a:cubicBezTo>
                    <a:pt x="8332" y="4816"/>
                    <a:pt x="6848" y="3036"/>
                    <a:pt x="4771" y="1826"/>
                  </a:cubicBezTo>
                  <a:cubicBezTo>
                    <a:pt x="3447" y="1050"/>
                    <a:pt x="2123" y="343"/>
                    <a:pt x="503" y="320"/>
                  </a:cubicBezTo>
                  <a:lnTo>
                    <a:pt x="2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6"/>
            <p:cNvSpPr/>
            <p:nvPr/>
          </p:nvSpPr>
          <p:spPr>
            <a:xfrm>
              <a:off x="5089529" y="3348763"/>
              <a:ext cx="39242" cy="148358"/>
            </a:xfrm>
            <a:custGeom>
              <a:avLst/>
              <a:gdLst/>
              <a:ahLst/>
              <a:cxnLst/>
              <a:rect l="l" t="t" r="r" b="b"/>
              <a:pathLst>
                <a:path w="2192" h="8287" extrusionOk="0">
                  <a:moveTo>
                    <a:pt x="1461" y="0"/>
                  </a:moveTo>
                  <a:cubicBezTo>
                    <a:pt x="1370" y="160"/>
                    <a:pt x="1210" y="343"/>
                    <a:pt x="1233" y="457"/>
                  </a:cubicBezTo>
                  <a:cubicBezTo>
                    <a:pt x="1598" y="1872"/>
                    <a:pt x="1415" y="3264"/>
                    <a:pt x="1073" y="4611"/>
                  </a:cubicBezTo>
                  <a:cubicBezTo>
                    <a:pt x="845" y="5638"/>
                    <a:pt x="388" y="6597"/>
                    <a:pt x="69" y="7601"/>
                  </a:cubicBezTo>
                  <a:cubicBezTo>
                    <a:pt x="0" y="7807"/>
                    <a:pt x="114" y="8058"/>
                    <a:pt x="137" y="8286"/>
                  </a:cubicBezTo>
                  <a:cubicBezTo>
                    <a:pt x="343" y="8149"/>
                    <a:pt x="548" y="8035"/>
                    <a:pt x="731" y="7898"/>
                  </a:cubicBezTo>
                  <a:cubicBezTo>
                    <a:pt x="799" y="7852"/>
                    <a:pt x="822" y="7738"/>
                    <a:pt x="868" y="7670"/>
                  </a:cubicBezTo>
                  <a:cubicBezTo>
                    <a:pt x="1758" y="5889"/>
                    <a:pt x="2100" y="3972"/>
                    <a:pt x="2191" y="1735"/>
                  </a:cubicBezTo>
                  <a:cubicBezTo>
                    <a:pt x="2146" y="1438"/>
                    <a:pt x="2100" y="891"/>
                    <a:pt x="1940" y="343"/>
                  </a:cubicBezTo>
                  <a:cubicBezTo>
                    <a:pt x="1918" y="183"/>
                    <a:pt x="1621" y="115"/>
                    <a:pt x="1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6"/>
            <p:cNvSpPr/>
            <p:nvPr/>
          </p:nvSpPr>
          <p:spPr>
            <a:xfrm>
              <a:off x="4703784" y="3564524"/>
              <a:ext cx="76426" cy="64252"/>
            </a:xfrm>
            <a:custGeom>
              <a:avLst/>
              <a:gdLst/>
              <a:ahLst/>
              <a:cxnLst/>
              <a:rect l="l" t="t" r="r" b="b"/>
              <a:pathLst>
                <a:path w="4269" h="3589" extrusionOk="0">
                  <a:moveTo>
                    <a:pt x="343" y="0"/>
                  </a:moveTo>
                  <a:cubicBezTo>
                    <a:pt x="183" y="114"/>
                    <a:pt x="23" y="183"/>
                    <a:pt x="0" y="251"/>
                  </a:cubicBezTo>
                  <a:cubicBezTo>
                    <a:pt x="0" y="434"/>
                    <a:pt x="23" y="639"/>
                    <a:pt x="114" y="799"/>
                  </a:cubicBezTo>
                  <a:cubicBezTo>
                    <a:pt x="936" y="2054"/>
                    <a:pt x="2123" y="2899"/>
                    <a:pt x="3470" y="3538"/>
                  </a:cubicBezTo>
                  <a:cubicBezTo>
                    <a:pt x="3536" y="3575"/>
                    <a:pt x="3614" y="3588"/>
                    <a:pt x="3699" y="3588"/>
                  </a:cubicBezTo>
                  <a:cubicBezTo>
                    <a:pt x="3877" y="3588"/>
                    <a:pt x="4083" y="3531"/>
                    <a:pt x="4268" y="3515"/>
                  </a:cubicBezTo>
                  <a:cubicBezTo>
                    <a:pt x="4132" y="3310"/>
                    <a:pt x="4017" y="3036"/>
                    <a:pt x="3812" y="2922"/>
                  </a:cubicBezTo>
                  <a:cubicBezTo>
                    <a:pt x="2602" y="2260"/>
                    <a:pt x="1484" y="1530"/>
                    <a:pt x="731" y="365"/>
                  </a:cubicBezTo>
                  <a:cubicBezTo>
                    <a:pt x="639" y="228"/>
                    <a:pt x="479" y="137"/>
                    <a:pt x="3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6"/>
            <p:cNvSpPr/>
            <p:nvPr/>
          </p:nvSpPr>
          <p:spPr>
            <a:xfrm>
              <a:off x="5133247" y="3282237"/>
              <a:ext cx="38831" cy="72272"/>
            </a:xfrm>
            <a:custGeom>
              <a:avLst/>
              <a:gdLst/>
              <a:ahLst/>
              <a:cxnLst/>
              <a:rect l="l" t="t" r="r" b="b"/>
              <a:pathLst>
                <a:path w="2169" h="4037" extrusionOk="0">
                  <a:moveTo>
                    <a:pt x="363" y="0"/>
                  </a:moveTo>
                  <a:cubicBezTo>
                    <a:pt x="267" y="0"/>
                    <a:pt x="168" y="25"/>
                    <a:pt x="115" y="64"/>
                  </a:cubicBezTo>
                  <a:cubicBezTo>
                    <a:pt x="23" y="133"/>
                    <a:pt x="1" y="338"/>
                    <a:pt x="46" y="475"/>
                  </a:cubicBezTo>
                  <a:cubicBezTo>
                    <a:pt x="457" y="1548"/>
                    <a:pt x="868" y="2621"/>
                    <a:pt x="1324" y="3671"/>
                  </a:cubicBezTo>
                  <a:cubicBezTo>
                    <a:pt x="1393" y="3831"/>
                    <a:pt x="1575" y="3922"/>
                    <a:pt x="1712" y="4036"/>
                  </a:cubicBezTo>
                  <a:cubicBezTo>
                    <a:pt x="1849" y="3899"/>
                    <a:pt x="1963" y="3739"/>
                    <a:pt x="2169" y="3534"/>
                  </a:cubicBezTo>
                  <a:cubicBezTo>
                    <a:pt x="1758" y="2507"/>
                    <a:pt x="1370" y="1502"/>
                    <a:pt x="959" y="521"/>
                  </a:cubicBezTo>
                  <a:cubicBezTo>
                    <a:pt x="891" y="316"/>
                    <a:pt x="708" y="156"/>
                    <a:pt x="548" y="42"/>
                  </a:cubicBezTo>
                  <a:cubicBezTo>
                    <a:pt x="501" y="13"/>
                    <a:pt x="433" y="0"/>
                    <a:pt x="3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6"/>
            <p:cNvSpPr/>
            <p:nvPr/>
          </p:nvSpPr>
          <p:spPr>
            <a:xfrm>
              <a:off x="4722975" y="3304526"/>
              <a:ext cx="133230" cy="159941"/>
            </a:xfrm>
            <a:custGeom>
              <a:avLst/>
              <a:gdLst/>
              <a:ahLst/>
              <a:cxnLst/>
              <a:rect l="l" t="t" r="r" b="b"/>
              <a:pathLst>
                <a:path w="7442" h="8934" extrusionOk="0">
                  <a:moveTo>
                    <a:pt x="4951" y="1"/>
                  </a:moveTo>
                  <a:cubicBezTo>
                    <a:pt x="3742" y="1"/>
                    <a:pt x="2881" y="773"/>
                    <a:pt x="2124" y="1650"/>
                  </a:cubicBezTo>
                  <a:cubicBezTo>
                    <a:pt x="1964" y="1810"/>
                    <a:pt x="2032" y="2129"/>
                    <a:pt x="1987" y="2380"/>
                  </a:cubicBezTo>
                  <a:cubicBezTo>
                    <a:pt x="2238" y="2289"/>
                    <a:pt x="2489" y="2220"/>
                    <a:pt x="2694" y="2083"/>
                  </a:cubicBezTo>
                  <a:cubicBezTo>
                    <a:pt x="3333" y="1673"/>
                    <a:pt x="3927" y="1148"/>
                    <a:pt x="4612" y="805"/>
                  </a:cubicBezTo>
                  <a:cubicBezTo>
                    <a:pt x="4772" y="721"/>
                    <a:pt x="4937" y="683"/>
                    <a:pt x="5099" y="683"/>
                  </a:cubicBezTo>
                  <a:cubicBezTo>
                    <a:pt x="5468" y="683"/>
                    <a:pt x="5826" y="883"/>
                    <a:pt x="6095" y="1216"/>
                  </a:cubicBezTo>
                  <a:cubicBezTo>
                    <a:pt x="6483" y="1718"/>
                    <a:pt x="6187" y="2129"/>
                    <a:pt x="5935" y="2540"/>
                  </a:cubicBezTo>
                  <a:cubicBezTo>
                    <a:pt x="5844" y="2677"/>
                    <a:pt x="5753" y="2791"/>
                    <a:pt x="5639" y="2905"/>
                  </a:cubicBezTo>
                  <a:cubicBezTo>
                    <a:pt x="4246" y="4275"/>
                    <a:pt x="3151" y="5804"/>
                    <a:pt x="2443" y="7630"/>
                  </a:cubicBezTo>
                  <a:cubicBezTo>
                    <a:pt x="2300" y="8011"/>
                    <a:pt x="2151" y="8193"/>
                    <a:pt x="1967" y="8193"/>
                  </a:cubicBezTo>
                  <a:cubicBezTo>
                    <a:pt x="1798" y="8193"/>
                    <a:pt x="1599" y="8039"/>
                    <a:pt x="1348" y="7744"/>
                  </a:cubicBezTo>
                  <a:cubicBezTo>
                    <a:pt x="777" y="7059"/>
                    <a:pt x="731" y="6283"/>
                    <a:pt x="960" y="5462"/>
                  </a:cubicBezTo>
                  <a:cubicBezTo>
                    <a:pt x="1005" y="5279"/>
                    <a:pt x="868" y="5051"/>
                    <a:pt x="823" y="4845"/>
                  </a:cubicBezTo>
                  <a:cubicBezTo>
                    <a:pt x="617" y="4982"/>
                    <a:pt x="343" y="5074"/>
                    <a:pt x="275" y="5279"/>
                  </a:cubicBezTo>
                  <a:cubicBezTo>
                    <a:pt x="115" y="5576"/>
                    <a:pt x="115" y="5941"/>
                    <a:pt x="1" y="6443"/>
                  </a:cubicBezTo>
                  <a:cubicBezTo>
                    <a:pt x="138" y="6854"/>
                    <a:pt x="252" y="7379"/>
                    <a:pt x="503" y="7858"/>
                  </a:cubicBezTo>
                  <a:cubicBezTo>
                    <a:pt x="832" y="8407"/>
                    <a:pt x="1287" y="8934"/>
                    <a:pt x="1991" y="8934"/>
                  </a:cubicBezTo>
                  <a:cubicBezTo>
                    <a:pt x="2019" y="8934"/>
                    <a:pt x="2048" y="8933"/>
                    <a:pt x="2078" y="8931"/>
                  </a:cubicBezTo>
                  <a:cubicBezTo>
                    <a:pt x="2808" y="8908"/>
                    <a:pt x="2991" y="8246"/>
                    <a:pt x="3242" y="7721"/>
                  </a:cubicBezTo>
                  <a:cubicBezTo>
                    <a:pt x="3311" y="7584"/>
                    <a:pt x="3379" y="7447"/>
                    <a:pt x="3448" y="7288"/>
                  </a:cubicBezTo>
                  <a:cubicBezTo>
                    <a:pt x="3904" y="6101"/>
                    <a:pt x="4634" y="5051"/>
                    <a:pt x="5525" y="4115"/>
                  </a:cubicBezTo>
                  <a:cubicBezTo>
                    <a:pt x="5981" y="3658"/>
                    <a:pt x="6415" y="3156"/>
                    <a:pt x="6734" y="2631"/>
                  </a:cubicBezTo>
                  <a:cubicBezTo>
                    <a:pt x="7442" y="1490"/>
                    <a:pt x="6849" y="280"/>
                    <a:pt x="5502" y="52"/>
                  </a:cubicBezTo>
                  <a:cubicBezTo>
                    <a:pt x="5310" y="17"/>
                    <a:pt x="5127" y="1"/>
                    <a:pt x="49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6"/>
            <p:cNvSpPr/>
            <p:nvPr/>
          </p:nvSpPr>
          <p:spPr>
            <a:xfrm>
              <a:off x="5027407" y="3342640"/>
              <a:ext cx="26173" cy="64574"/>
            </a:xfrm>
            <a:custGeom>
              <a:avLst/>
              <a:gdLst/>
              <a:ahLst/>
              <a:cxnLst/>
              <a:rect l="l" t="t" r="r" b="b"/>
              <a:pathLst>
                <a:path w="1462" h="3607" extrusionOk="0">
                  <a:moveTo>
                    <a:pt x="161" y="0"/>
                  </a:moveTo>
                  <a:cubicBezTo>
                    <a:pt x="115" y="183"/>
                    <a:pt x="1" y="388"/>
                    <a:pt x="24" y="571"/>
                  </a:cubicBezTo>
                  <a:cubicBezTo>
                    <a:pt x="183" y="1415"/>
                    <a:pt x="366" y="2260"/>
                    <a:pt x="571" y="3082"/>
                  </a:cubicBezTo>
                  <a:cubicBezTo>
                    <a:pt x="617" y="3287"/>
                    <a:pt x="822" y="3424"/>
                    <a:pt x="959" y="3606"/>
                  </a:cubicBezTo>
                  <a:cubicBezTo>
                    <a:pt x="1074" y="3424"/>
                    <a:pt x="1211" y="3241"/>
                    <a:pt x="1302" y="3059"/>
                  </a:cubicBezTo>
                  <a:cubicBezTo>
                    <a:pt x="1347" y="2967"/>
                    <a:pt x="1325" y="2830"/>
                    <a:pt x="1325" y="2739"/>
                  </a:cubicBezTo>
                  <a:cubicBezTo>
                    <a:pt x="1370" y="2716"/>
                    <a:pt x="1416" y="2693"/>
                    <a:pt x="1462" y="2693"/>
                  </a:cubicBezTo>
                  <a:cubicBezTo>
                    <a:pt x="1211" y="1895"/>
                    <a:pt x="982" y="1073"/>
                    <a:pt x="686" y="274"/>
                  </a:cubicBezTo>
                  <a:cubicBezTo>
                    <a:pt x="640" y="137"/>
                    <a:pt x="343" y="91"/>
                    <a:pt x="1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6"/>
            <p:cNvSpPr/>
            <p:nvPr/>
          </p:nvSpPr>
          <p:spPr>
            <a:xfrm>
              <a:off x="4996758" y="3347546"/>
              <a:ext cx="20051" cy="55587"/>
            </a:xfrm>
            <a:custGeom>
              <a:avLst/>
              <a:gdLst/>
              <a:ahLst/>
              <a:cxnLst/>
              <a:rect l="l" t="t" r="r" b="b"/>
              <a:pathLst>
                <a:path w="1120" h="3105" extrusionOk="0">
                  <a:moveTo>
                    <a:pt x="138" y="0"/>
                  </a:moveTo>
                  <a:cubicBezTo>
                    <a:pt x="92" y="160"/>
                    <a:pt x="1" y="342"/>
                    <a:pt x="24" y="502"/>
                  </a:cubicBezTo>
                  <a:cubicBezTo>
                    <a:pt x="47" y="776"/>
                    <a:pt x="183" y="1050"/>
                    <a:pt x="206" y="1324"/>
                  </a:cubicBezTo>
                  <a:cubicBezTo>
                    <a:pt x="252" y="1758"/>
                    <a:pt x="206" y="2214"/>
                    <a:pt x="275" y="2625"/>
                  </a:cubicBezTo>
                  <a:cubicBezTo>
                    <a:pt x="298" y="2808"/>
                    <a:pt x="480" y="2944"/>
                    <a:pt x="617" y="3104"/>
                  </a:cubicBezTo>
                  <a:cubicBezTo>
                    <a:pt x="731" y="2967"/>
                    <a:pt x="937" y="2830"/>
                    <a:pt x="982" y="2671"/>
                  </a:cubicBezTo>
                  <a:cubicBezTo>
                    <a:pt x="1051" y="2442"/>
                    <a:pt x="1005" y="2191"/>
                    <a:pt x="1005" y="1940"/>
                  </a:cubicBezTo>
                  <a:cubicBezTo>
                    <a:pt x="1028" y="1940"/>
                    <a:pt x="1074" y="1917"/>
                    <a:pt x="1119" y="1917"/>
                  </a:cubicBezTo>
                  <a:cubicBezTo>
                    <a:pt x="982" y="1347"/>
                    <a:pt x="868" y="776"/>
                    <a:pt x="686" y="228"/>
                  </a:cubicBezTo>
                  <a:cubicBezTo>
                    <a:pt x="640" y="114"/>
                    <a:pt x="320" y="68"/>
                    <a:pt x="1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6"/>
            <p:cNvSpPr/>
            <p:nvPr/>
          </p:nvSpPr>
          <p:spPr>
            <a:xfrm>
              <a:off x="4743008" y="3491339"/>
              <a:ext cx="32708" cy="45812"/>
            </a:xfrm>
            <a:custGeom>
              <a:avLst/>
              <a:gdLst/>
              <a:ahLst/>
              <a:cxnLst/>
              <a:rect l="l" t="t" r="r" b="b"/>
              <a:pathLst>
                <a:path w="1827" h="2559" extrusionOk="0">
                  <a:moveTo>
                    <a:pt x="539" y="1"/>
                  </a:moveTo>
                  <a:cubicBezTo>
                    <a:pt x="534" y="1"/>
                    <a:pt x="530" y="1"/>
                    <a:pt x="525" y="2"/>
                  </a:cubicBezTo>
                  <a:cubicBezTo>
                    <a:pt x="366" y="48"/>
                    <a:pt x="251" y="254"/>
                    <a:pt x="0" y="527"/>
                  </a:cubicBezTo>
                  <a:cubicBezTo>
                    <a:pt x="434" y="1189"/>
                    <a:pt x="822" y="1851"/>
                    <a:pt x="1256" y="2468"/>
                  </a:cubicBezTo>
                  <a:cubicBezTo>
                    <a:pt x="1324" y="2559"/>
                    <a:pt x="1598" y="2513"/>
                    <a:pt x="1781" y="2536"/>
                  </a:cubicBezTo>
                  <a:cubicBezTo>
                    <a:pt x="1781" y="2354"/>
                    <a:pt x="1826" y="2125"/>
                    <a:pt x="1758" y="1965"/>
                  </a:cubicBezTo>
                  <a:cubicBezTo>
                    <a:pt x="1507" y="1418"/>
                    <a:pt x="1210" y="893"/>
                    <a:pt x="913" y="345"/>
                  </a:cubicBezTo>
                  <a:cubicBezTo>
                    <a:pt x="848" y="214"/>
                    <a:pt x="638" y="1"/>
                    <a:pt x="5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6"/>
            <p:cNvSpPr/>
            <p:nvPr/>
          </p:nvSpPr>
          <p:spPr>
            <a:xfrm>
              <a:off x="4767517" y="3482566"/>
              <a:ext cx="24544" cy="37345"/>
            </a:xfrm>
            <a:custGeom>
              <a:avLst/>
              <a:gdLst/>
              <a:ahLst/>
              <a:cxnLst/>
              <a:rect l="l" t="t" r="r" b="b"/>
              <a:pathLst>
                <a:path w="1371" h="2086" extrusionOk="0">
                  <a:moveTo>
                    <a:pt x="351" y="1"/>
                  </a:moveTo>
                  <a:cubicBezTo>
                    <a:pt x="329" y="1"/>
                    <a:pt x="310" y="5"/>
                    <a:pt x="298" y="13"/>
                  </a:cubicBezTo>
                  <a:cubicBezTo>
                    <a:pt x="183" y="59"/>
                    <a:pt x="1" y="241"/>
                    <a:pt x="47" y="333"/>
                  </a:cubicBezTo>
                  <a:cubicBezTo>
                    <a:pt x="252" y="903"/>
                    <a:pt x="480" y="1451"/>
                    <a:pt x="754" y="1999"/>
                  </a:cubicBezTo>
                  <a:cubicBezTo>
                    <a:pt x="771" y="2048"/>
                    <a:pt x="906" y="2086"/>
                    <a:pt x="1031" y="2086"/>
                  </a:cubicBezTo>
                  <a:cubicBezTo>
                    <a:pt x="1080" y="2086"/>
                    <a:pt x="1127" y="2080"/>
                    <a:pt x="1165" y="2067"/>
                  </a:cubicBezTo>
                  <a:cubicBezTo>
                    <a:pt x="1256" y="2045"/>
                    <a:pt x="1302" y="1885"/>
                    <a:pt x="1370" y="1771"/>
                  </a:cubicBezTo>
                  <a:cubicBezTo>
                    <a:pt x="1119" y="1200"/>
                    <a:pt x="891" y="652"/>
                    <a:pt x="640" y="127"/>
                  </a:cubicBezTo>
                  <a:cubicBezTo>
                    <a:pt x="603" y="72"/>
                    <a:pt x="445" y="1"/>
                    <a:pt x="3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6"/>
            <p:cNvSpPr/>
            <p:nvPr/>
          </p:nvSpPr>
          <p:spPr>
            <a:xfrm>
              <a:off x="4982060" y="3492592"/>
              <a:ext cx="27391" cy="23381"/>
            </a:xfrm>
            <a:custGeom>
              <a:avLst/>
              <a:gdLst/>
              <a:ahLst/>
              <a:cxnLst/>
              <a:rect l="l" t="t" r="r" b="b"/>
              <a:pathLst>
                <a:path w="1530" h="1306" extrusionOk="0">
                  <a:moveTo>
                    <a:pt x="594" y="1"/>
                  </a:moveTo>
                  <a:cubicBezTo>
                    <a:pt x="388" y="1"/>
                    <a:pt x="0" y="412"/>
                    <a:pt x="23" y="617"/>
                  </a:cubicBezTo>
                  <a:cubicBezTo>
                    <a:pt x="46" y="868"/>
                    <a:pt x="365" y="1279"/>
                    <a:pt x="594" y="1302"/>
                  </a:cubicBezTo>
                  <a:cubicBezTo>
                    <a:pt x="607" y="1305"/>
                    <a:pt x="620" y="1306"/>
                    <a:pt x="633" y="1306"/>
                  </a:cubicBezTo>
                  <a:cubicBezTo>
                    <a:pt x="854" y="1306"/>
                    <a:pt x="1121" y="964"/>
                    <a:pt x="1529" y="663"/>
                  </a:cubicBezTo>
                  <a:cubicBezTo>
                    <a:pt x="1096" y="343"/>
                    <a:pt x="845" y="1"/>
                    <a:pt x="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6"/>
            <p:cNvSpPr/>
            <p:nvPr/>
          </p:nvSpPr>
          <p:spPr>
            <a:xfrm>
              <a:off x="5015162" y="3474188"/>
              <a:ext cx="22486" cy="17706"/>
            </a:xfrm>
            <a:custGeom>
              <a:avLst/>
              <a:gdLst/>
              <a:ahLst/>
              <a:cxnLst/>
              <a:rect l="l" t="t" r="r" b="b"/>
              <a:pathLst>
                <a:path w="1256" h="989" extrusionOk="0">
                  <a:moveTo>
                    <a:pt x="463" y="0"/>
                  </a:moveTo>
                  <a:cubicBezTo>
                    <a:pt x="328" y="0"/>
                    <a:pt x="153" y="259"/>
                    <a:pt x="0" y="413"/>
                  </a:cubicBezTo>
                  <a:cubicBezTo>
                    <a:pt x="183" y="595"/>
                    <a:pt x="365" y="846"/>
                    <a:pt x="593" y="983"/>
                  </a:cubicBezTo>
                  <a:cubicBezTo>
                    <a:pt x="600" y="987"/>
                    <a:pt x="608" y="988"/>
                    <a:pt x="617" y="988"/>
                  </a:cubicBezTo>
                  <a:cubicBezTo>
                    <a:pt x="723" y="988"/>
                    <a:pt x="960" y="738"/>
                    <a:pt x="1255" y="527"/>
                  </a:cubicBezTo>
                  <a:cubicBezTo>
                    <a:pt x="913" y="276"/>
                    <a:pt x="708" y="47"/>
                    <a:pt x="479" y="2"/>
                  </a:cubicBezTo>
                  <a:cubicBezTo>
                    <a:pt x="474" y="1"/>
                    <a:pt x="468" y="0"/>
                    <a:pt x="4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6"/>
            <p:cNvSpPr/>
            <p:nvPr/>
          </p:nvSpPr>
          <p:spPr>
            <a:xfrm>
              <a:off x="4993088" y="3458255"/>
              <a:ext cx="15128" cy="19657"/>
            </a:xfrm>
            <a:custGeom>
              <a:avLst/>
              <a:gdLst/>
              <a:ahLst/>
              <a:cxnLst/>
              <a:rect l="l" t="t" r="r" b="b"/>
              <a:pathLst>
                <a:path w="845" h="1098" extrusionOk="0">
                  <a:moveTo>
                    <a:pt x="378" y="0"/>
                  </a:moveTo>
                  <a:cubicBezTo>
                    <a:pt x="293" y="0"/>
                    <a:pt x="0" y="236"/>
                    <a:pt x="0" y="367"/>
                  </a:cubicBezTo>
                  <a:cubicBezTo>
                    <a:pt x="0" y="549"/>
                    <a:pt x="183" y="755"/>
                    <a:pt x="366" y="1097"/>
                  </a:cubicBezTo>
                  <a:cubicBezTo>
                    <a:pt x="594" y="778"/>
                    <a:pt x="845" y="595"/>
                    <a:pt x="822" y="435"/>
                  </a:cubicBezTo>
                  <a:cubicBezTo>
                    <a:pt x="822" y="276"/>
                    <a:pt x="571" y="70"/>
                    <a:pt x="388" y="2"/>
                  </a:cubicBezTo>
                  <a:cubicBezTo>
                    <a:pt x="386" y="1"/>
                    <a:pt x="382" y="0"/>
                    <a:pt x="3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 name="Google Shape;1654;p46"/>
          <p:cNvGrpSpPr/>
          <p:nvPr/>
        </p:nvGrpSpPr>
        <p:grpSpPr>
          <a:xfrm>
            <a:off x="6963017" y="2822130"/>
            <a:ext cx="1161656" cy="2064964"/>
            <a:chOff x="5912507" y="2604871"/>
            <a:chExt cx="1012601" cy="1974341"/>
          </a:xfrm>
        </p:grpSpPr>
        <p:sp>
          <p:nvSpPr>
            <p:cNvPr id="1655" name="Google Shape;1655;p46"/>
            <p:cNvSpPr/>
            <p:nvPr/>
          </p:nvSpPr>
          <p:spPr>
            <a:xfrm>
              <a:off x="6015894" y="3385761"/>
              <a:ext cx="69068" cy="163056"/>
            </a:xfrm>
            <a:custGeom>
              <a:avLst/>
              <a:gdLst/>
              <a:ahLst/>
              <a:cxnLst/>
              <a:rect l="l" t="t" r="r" b="b"/>
              <a:pathLst>
                <a:path w="3858" h="9108" extrusionOk="0">
                  <a:moveTo>
                    <a:pt x="3629" y="0"/>
                  </a:moveTo>
                  <a:cubicBezTo>
                    <a:pt x="3401" y="160"/>
                    <a:pt x="3173" y="320"/>
                    <a:pt x="2945" y="502"/>
                  </a:cubicBezTo>
                  <a:cubicBezTo>
                    <a:pt x="2899" y="548"/>
                    <a:pt x="2876" y="662"/>
                    <a:pt x="2853" y="730"/>
                  </a:cubicBezTo>
                  <a:cubicBezTo>
                    <a:pt x="1963" y="3173"/>
                    <a:pt x="1096" y="5615"/>
                    <a:pt x="206" y="8080"/>
                  </a:cubicBezTo>
                  <a:cubicBezTo>
                    <a:pt x="160" y="8240"/>
                    <a:pt x="91" y="8400"/>
                    <a:pt x="0" y="8674"/>
                  </a:cubicBezTo>
                  <a:cubicBezTo>
                    <a:pt x="91" y="8788"/>
                    <a:pt x="206" y="8948"/>
                    <a:pt x="320" y="9107"/>
                  </a:cubicBezTo>
                  <a:cubicBezTo>
                    <a:pt x="525" y="8970"/>
                    <a:pt x="868" y="8856"/>
                    <a:pt x="936" y="8651"/>
                  </a:cubicBezTo>
                  <a:cubicBezTo>
                    <a:pt x="1918" y="6026"/>
                    <a:pt x="2876" y="3401"/>
                    <a:pt x="3789" y="753"/>
                  </a:cubicBezTo>
                  <a:cubicBezTo>
                    <a:pt x="3858" y="548"/>
                    <a:pt x="3675" y="251"/>
                    <a:pt x="3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6"/>
            <p:cNvSpPr/>
            <p:nvPr/>
          </p:nvSpPr>
          <p:spPr>
            <a:xfrm>
              <a:off x="5993820" y="3561241"/>
              <a:ext cx="28626" cy="48229"/>
            </a:xfrm>
            <a:custGeom>
              <a:avLst/>
              <a:gdLst/>
              <a:ahLst/>
              <a:cxnLst/>
              <a:rect l="l" t="t" r="r" b="b"/>
              <a:pathLst>
                <a:path w="1599" h="2694" extrusionOk="0">
                  <a:moveTo>
                    <a:pt x="1142" y="1"/>
                  </a:moveTo>
                  <a:cubicBezTo>
                    <a:pt x="1014" y="1"/>
                    <a:pt x="795" y="79"/>
                    <a:pt x="777" y="173"/>
                  </a:cubicBezTo>
                  <a:cubicBezTo>
                    <a:pt x="480" y="835"/>
                    <a:pt x="229" y="1519"/>
                    <a:pt x="23" y="2227"/>
                  </a:cubicBezTo>
                  <a:cubicBezTo>
                    <a:pt x="1" y="2341"/>
                    <a:pt x="160" y="2592"/>
                    <a:pt x="297" y="2683"/>
                  </a:cubicBezTo>
                  <a:cubicBezTo>
                    <a:pt x="312" y="2691"/>
                    <a:pt x="331" y="2694"/>
                    <a:pt x="354" y="2694"/>
                  </a:cubicBezTo>
                  <a:cubicBezTo>
                    <a:pt x="476" y="2694"/>
                    <a:pt x="696" y="2601"/>
                    <a:pt x="754" y="2524"/>
                  </a:cubicBezTo>
                  <a:cubicBezTo>
                    <a:pt x="1051" y="1885"/>
                    <a:pt x="1302" y="1223"/>
                    <a:pt x="1598" y="515"/>
                  </a:cubicBezTo>
                  <a:cubicBezTo>
                    <a:pt x="1461" y="332"/>
                    <a:pt x="1370" y="104"/>
                    <a:pt x="1210" y="13"/>
                  </a:cubicBezTo>
                  <a:cubicBezTo>
                    <a:pt x="1194" y="5"/>
                    <a:pt x="1170" y="1"/>
                    <a:pt x="11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6"/>
            <p:cNvSpPr/>
            <p:nvPr/>
          </p:nvSpPr>
          <p:spPr>
            <a:xfrm>
              <a:off x="5941401" y="2980466"/>
              <a:ext cx="642503" cy="868414"/>
            </a:xfrm>
            <a:custGeom>
              <a:avLst/>
              <a:gdLst/>
              <a:ahLst/>
              <a:cxnLst/>
              <a:rect l="l" t="t" r="r" b="b"/>
              <a:pathLst>
                <a:path w="35889" h="48508" extrusionOk="0">
                  <a:moveTo>
                    <a:pt x="17541" y="1"/>
                  </a:moveTo>
                  <a:cubicBezTo>
                    <a:pt x="16991" y="1"/>
                    <a:pt x="16432" y="220"/>
                    <a:pt x="16122" y="658"/>
                  </a:cubicBezTo>
                  <a:cubicBezTo>
                    <a:pt x="16030" y="681"/>
                    <a:pt x="15939" y="750"/>
                    <a:pt x="15893" y="887"/>
                  </a:cubicBezTo>
                  <a:cubicBezTo>
                    <a:pt x="11762" y="11706"/>
                    <a:pt x="7653" y="22525"/>
                    <a:pt x="3522" y="33367"/>
                  </a:cubicBezTo>
                  <a:cubicBezTo>
                    <a:pt x="2381" y="36380"/>
                    <a:pt x="1240" y="39393"/>
                    <a:pt x="98" y="42429"/>
                  </a:cubicBezTo>
                  <a:cubicBezTo>
                    <a:pt x="0" y="42674"/>
                    <a:pt x="231" y="42873"/>
                    <a:pt x="462" y="42873"/>
                  </a:cubicBezTo>
                  <a:cubicBezTo>
                    <a:pt x="553" y="42873"/>
                    <a:pt x="644" y="42842"/>
                    <a:pt x="715" y="42771"/>
                  </a:cubicBezTo>
                  <a:cubicBezTo>
                    <a:pt x="1217" y="42292"/>
                    <a:pt x="1742" y="41835"/>
                    <a:pt x="2335" y="41424"/>
                  </a:cubicBezTo>
                  <a:cubicBezTo>
                    <a:pt x="2799" y="41108"/>
                    <a:pt x="3576" y="40499"/>
                    <a:pt x="4195" y="40499"/>
                  </a:cubicBezTo>
                  <a:cubicBezTo>
                    <a:pt x="4246" y="40499"/>
                    <a:pt x="4296" y="40503"/>
                    <a:pt x="4344" y="40511"/>
                  </a:cubicBezTo>
                  <a:cubicBezTo>
                    <a:pt x="4983" y="40625"/>
                    <a:pt x="5280" y="41356"/>
                    <a:pt x="5371" y="41926"/>
                  </a:cubicBezTo>
                  <a:cubicBezTo>
                    <a:pt x="5462" y="42634"/>
                    <a:pt x="5417" y="43364"/>
                    <a:pt x="5599" y="44072"/>
                  </a:cubicBezTo>
                  <a:cubicBezTo>
                    <a:pt x="5637" y="44222"/>
                    <a:pt x="5782" y="44341"/>
                    <a:pt x="5946" y="44341"/>
                  </a:cubicBezTo>
                  <a:cubicBezTo>
                    <a:pt x="5982" y="44341"/>
                    <a:pt x="6019" y="44335"/>
                    <a:pt x="6056" y="44323"/>
                  </a:cubicBezTo>
                  <a:cubicBezTo>
                    <a:pt x="6581" y="44186"/>
                    <a:pt x="6992" y="43889"/>
                    <a:pt x="7425" y="43570"/>
                  </a:cubicBezTo>
                  <a:cubicBezTo>
                    <a:pt x="7813" y="43250"/>
                    <a:pt x="8247" y="42794"/>
                    <a:pt x="8749" y="42702"/>
                  </a:cubicBezTo>
                  <a:cubicBezTo>
                    <a:pt x="8799" y="42694"/>
                    <a:pt x="8847" y="42690"/>
                    <a:pt x="8893" y="42690"/>
                  </a:cubicBezTo>
                  <a:cubicBezTo>
                    <a:pt x="9485" y="42690"/>
                    <a:pt x="9806" y="43336"/>
                    <a:pt x="9890" y="43844"/>
                  </a:cubicBezTo>
                  <a:cubicBezTo>
                    <a:pt x="10004" y="44597"/>
                    <a:pt x="9868" y="45350"/>
                    <a:pt x="10050" y="46103"/>
                  </a:cubicBezTo>
                  <a:cubicBezTo>
                    <a:pt x="10084" y="46271"/>
                    <a:pt x="10251" y="46376"/>
                    <a:pt x="10411" y="46376"/>
                  </a:cubicBezTo>
                  <a:cubicBezTo>
                    <a:pt x="10469" y="46376"/>
                    <a:pt x="10526" y="46362"/>
                    <a:pt x="10575" y="46332"/>
                  </a:cubicBezTo>
                  <a:cubicBezTo>
                    <a:pt x="11808" y="45624"/>
                    <a:pt x="12812" y="44163"/>
                    <a:pt x="14341" y="44118"/>
                  </a:cubicBezTo>
                  <a:cubicBezTo>
                    <a:pt x="14361" y="44117"/>
                    <a:pt x="14381" y="44117"/>
                    <a:pt x="14401" y="44117"/>
                  </a:cubicBezTo>
                  <a:cubicBezTo>
                    <a:pt x="16094" y="44117"/>
                    <a:pt x="15867" y="46048"/>
                    <a:pt x="15597" y="47176"/>
                  </a:cubicBezTo>
                  <a:cubicBezTo>
                    <a:pt x="15534" y="47426"/>
                    <a:pt x="15738" y="47639"/>
                    <a:pt x="15983" y="47639"/>
                  </a:cubicBezTo>
                  <a:cubicBezTo>
                    <a:pt x="16006" y="47639"/>
                    <a:pt x="16029" y="47637"/>
                    <a:pt x="16053" y="47633"/>
                  </a:cubicBezTo>
                  <a:cubicBezTo>
                    <a:pt x="17057" y="47382"/>
                    <a:pt x="17674" y="46400"/>
                    <a:pt x="18678" y="46172"/>
                  </a:cubicBezTo>
                  <a:cubicBezTo>
                    <a:pt x="18760" y="46152"/>
                    <a:pt x="18840" y="46142"/>
                    <a:pt x="18920" y="46142"/>
                  </a:cubicBezTo>
                  <a:cubicBezTo>
                    <a:pt x="19640" y="46142"/>
                    <a:pt x="20239" y="46934"/>
                    <a:pt x="20116" y="47633"/>
                  </a:cubicBezTo>
                  <a:cubicBezTo>
                    <a:pt x="20070" y="47770"/>
                    <a:pt x="20025" y="47907"/>
                    <a:pt x="19979" y="48066"/>
                  </a:cubicBezTo>
                  <a:cubicBezTo>
                    <a:pt x="19889" y="48322"/>
                    <a:pt x="20125" y="48508"/>
                    <a:pt x="20349" y="48508"/>
                  </a:cubicBezTo>
                  <a:cubicBezTo>
                    <a:pt x="20465" y="48508"/>
                    <a:pt x="20579" y="48457"/>
                    <a:pt x="20641" y="48340"/>
                  </a:cubicBezTo>
                  <a:cubicBezTo>
                    <a:pt x="20732" y="48181"/>
                    <a:pt x="20801" y="47998"/>
                    <a:pt x="20824" y="47838"/>
                  </a:cubicBezTo>
                  <a:cubicBezTo>
                    <a:pt x="23791" y="39416"/>
                    <a:pt x="26918" y="31039"/>
                    <a:pt x="30228" y="22730"/>
                  </a:cubicBezTo>
                  <a:cubicBezTo>
                    <a:pt x="31049" y="20653"/>
                    <a:pt x="31894" y="18576"/>
                    <a:pt x="32761" y="16499"/>
                  </a:cubicBezTo>
                  <a:cubicBezTo>
                    <a:pt x="33583" y="14490"/>
                    <a:pt x="34450" y="12482"/>
                    <a:pt x="35067" y="10405"/>
                  </a:cubicBezTo>
                  <a:cubicBezTo>
                    <a:pt x="35386" y="9378"/>
                    <a:pt x="35637" y="8350"/>
                    <a:pt x="35774" y="7278"/>
                  </a:cubicBezTo>
                  <a:cubicBezTo>
                    <a:pt x="35820" y="6912"/>
                    <a:pt x="35888" y="6524"/>
                    <a:pt x="35660" y="6205"/>
                  </a:cubicBezTo>
                  <a:cubicBezTo>
                    <a:pt x="35409" y="5863"/>
                    <a:pt x="34998" y="5771"/>
                    <a:pt x="34610" y="5680"/>
                  </a:cubicBezTo>
                  <a:cubicBezTo>
                    <a:pt x="32465" y="5155"/>
                    <a:pt x="30319" y="4561"/>
                    <a:pt x="28196" y="3900"/>
                  </a:cubicBezTo>
                  <a:cubicBezTo>
                    <a:pt x="25822" y="3146"/>
                    <a:pt x="23494" y="2302"/>
                    <a:pt x="21189" y="1343"/>
                  </a:cubicBezTo>
                  <a:cubicBezTo>
                    <a:pt x="20595" y="1092"/>
                    <a:pt x="20002" y="841"/>
                    <a:pt x="19408" y="590"/>
                  </a:cubicBezTo>
                  <a:cubicBezTo>
                    <a:pt x="18929" y="384"/>
                    <a:pt x="18473" y="133"/>
                    <a:pt x="17948" y="42"/>
                  </a:cubicBezTo>
                  <a:cubicBezTo>
                    <a:pt x="17815" y="15"/>
                    <a:pt x="17678" y="1"/>
                    <a:pt x="17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6"/>
            <p:cNvSpPr/>
            <p:nvPr/>
          </p:nvSpPr>
          <p:spPr>
            <a:xfrm>
              <a:off x="6388158" y="3115648"/>
              <a:ext cx="112374" cy="268538"/>
            </a:xfrm>
            <a:custGeom>
              <a:avLst/>
              <a:gdLst/>
              <a:ahLst/>
              <a:cxnLst/>
              <a:rect l="l" t="t" r="r" b="b"/>
              <a:pathLst>
                <a:path w="6277" h="15000" extrusionOk="0">
                  <a:moveTo>
                    <a:pt x="6003" y="1"/>
                  </a:moveTo>
                  <a:cubicBezTo>
                    <a:pt x="5820" y="1"/>
                    <a:pt x="5569" y="115"/>
                    <a:pt x="5455" y="252"/>
                  </a:cubicBezTo>
                  <a:cubicBezTo>
                    <a:pt x="5318" y="411"/>
                    <a:pt x="5273" y="640"/>
                    <a:pt x="5181" y="845"/>
                  </a:cubicBezTo>
                  <a:cubicBezTo>
                    <a:pt x="3629" y="5182"/>
                    <a:pt x="2054" y="9519"/>
                    <a:pt x="502" y="13856"/>
                  </a:cubicBezTo>
                  <a:cubicBezTo>
                    <a:pt x="365" y="14221"/>
                    <a:pt x="0" y="14746"/>
                    <a:pt x="571" y="14951"/>
                  </a:cubicBezTo>
                  <a:cubicBezTo>
                    <a:pt x="657" y="14984"/>
                    <a:pt x="731" y="14999"/>
                    <a:pt x="796" y="14999"/>
                  </a:cubicBezTo>
                  <a:cubicBezTo>
                    <a:pt x="1173" y="14999"/>
                    <a:pt x="1207" y="14487"/>
                    <a:pt x="1324" y="14175"/>
                  </a:cubicBezTo>
                  <a:cubicBezTo>
                    <a:pt x="2922" y="9793"/>
                    <a:pt x="4497" y="5387"/>
                    <a:pt x="6094" y="982"/>
                  </a:cubicBezTo>
                  <a:cubicBezTo>
                    <a:pt x="6140" y="822"/>
                    <a:pt x="6209" y="663"/>
                    <a:pt x="6277" y="411"/>
                  </a:cubicBezTo>
                  <a:cubicBezTo>
                    <a:pt x="6209" y="274"/>
                    <a:pt x="6117" y="23"/>
                    <a:pt x="60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6"/>
            <p:cNvSpPr/>
            <p:nvPr/>
          </p:nvSpPr>
          <p:spPr>
            <a:xfrm>
              <a:off x="6341164" y="3414190"/>
              <a:ext cx="48229" cy="106860"/>
            </a:xfrm>
            <a:custGeom>
              <a:avLst/>
              <a:gdLst/>
              <a:ahLst/>
              <a:cxnLst/>
              <a:rect l="l" t="t" r="r" b="b"/>
              <a:pathLst>
                <a:path w="2694" h="5969" extrusionOk="0">
                  <a:moveTo>
                    <a:pt x="2252" y="0"/>
                  </a:moveTo>
                  <a:cubicBezTo>
                    <a:pt x="1981" y="0"/>
                    <a:pt x="1873" y="321"/>
                    <a:pt x="1780" y="580"/>
                  </a:cubicBezTo>
                  <a:cubicBezTo>
                    <a:pt x="1233" y="2087"/>
                    <a:pt x="685" y="3616"/>
                    <a:pt x="137" y="5146"/>
                  </a:cubicBezTo>
                  <a:cubicBezTo>
                    <a:pt x="91" y="5260"/>
                    <a:pt x="69" y="5351"/>
                    <a:pt x="0" y="5579"/>
                  </a:cubicBezTo>
                  <a:cubicBezTo>
                    <a:pt x="88" y="5689"/>
                    <a:pt x="261" y="5968"/>
                    <a:pt x="314" y="5968"/>
                  </a:cubicBezTo>
                  <a:cubicBezTo>
                    <a:pt x="316" y="5968"/>
                    <a:pt x="318" y="5968"/>
                    <a:pt x="320" y="5967"/>
                  </a:cubicBezTo>
                  <a:cubicBezTo>
                    <a:pt x="548" y="5876"/>
                    <a:pt x="822" y="5739"/>
                    <a:pt x="913" y="5556"/>
                  </a:cubicBezTo>
                  <a:cubicBezTo>
                    <a:pt x="1507" y="3981"/>
                    <a:pt x="2077" y="2429"/>
                    <a:pt x="2602" y="832"/>
                  </a:cubicBezTo>
                  <a:cubicBezTo>
                    <a:pt x="2694" y="603"/>
                    <a:pt x="2602" y="124"/>
                    <a:pt x="2465" y="55"/>
                  </a:cubicBezTo>
                  <a:cubicBezTo>
                    <a:pt x="2384" y="17"/>
                    <a:pt x="2314" y="0"/>
                    <a:pt x="22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6"/>
            <p:cNvSpPr/>
            <p:nvPr/>
          </p:nvSpPr>
          <p:spPr>
            <a:xfrm>
              <a:off x="5912507" y="2604871"/>
              <a:ext cx="767838" cy="1463762"/>
            </a:xfrm>
            <a:custGeom>
              <a:avLst/>
              <a:gdLst/>
              <a:ahLst/>
              <a:cxnLst/>
              <a:rect l="l" t="t" r="r" b="b"/>
              <a:pathLst>
                <a:path w="42890" h="81763" extrusionOk="0">
                  <a:moveTo>
                    <a:pt x="26513" y="1100"/>
                  </a:moveTo>
                  <a:cubicBezTo>
                    <a:pt x="31960" y="1100"/>
                    <a:pt x="36744" y="3112"/>
                    <a:pt x="41109" y="6437"/>
                  </a:cubicBezTo>
                  <a:cubicBezTo>
                    <a:pt x="35334" y="5501"/>
                    <a:pt x="29856" y="3629"/>
                    <a:pt x="24538" y="1187"/>
                  </a:cubicBezTo>
                  <a:cubicBezTo>
                    <a:pt x="25206" y="1129"/>
                    <a:pt x="25864" y="1100"/>
                    <a:pt x="26513" y="1100"/>
                  </a:cubicBezTo>
                  <a:close/>
                  <a:moveTo>
                    <a:pt x="23237" y="1689"/>
                  </a:moveTo>
                  <a:cubicBezTo>
                    <a:pt x="29171" y="4382"/>
                    <a:pt x="35220" y="6482"/>
                    <a:pt x="41679" y="7532"/>
                  </a:cubicBezTo>
                  <a:cubicBezTo>
                    <a:pt x="41634" y="7669"/>
                    <a:pt x="41565" y="7898"/>
                    <a:pt x="41474" y="8126"/>
                  </a:cubicBezTo>
                  <a:cubicBezTo>
                    <a:pt x="40470" y="10933"/>
                    <a:pt x="39420" y="13764"/>
                    <a:pt x="38438" y="16594"/>
                  </a:cubicBezTo>
                  <a:cubicBezTo>
                    <a:pt x="38251" y="17155"/>
                    <a:pt x="37988" y="17379"/>
                    <a:pt x="37547" y="17379"/>
                  </a:cubicBezTo>
                  <a:cubicBezTo>
                    <a:pt x="37450" y="17379"/>
                    <a:pt x="37344" y="17368"/>
                    <a:pt x="37228" y="17347"/>
                  </a:cubicBezTo>
                  <a:cubicBezTo>
                    <a:pt x="35151" y="16936"/>
                    <a:pt x="33029" y="16708"/>
                    <a:pt x="31020" y="16115"/>
                  </a:cubicBezTo>
                  <a:cubicBezTo>
                    <a:pt x="27710" y="15133"/>
                    <a:pt x="24469" y="13946"/>
                    <a:pt x="21205" y="12782"/>
                  </a:cubicBezTo>
                  <a:cubicBezTo>
                    <a:pt x="19448" y="12143"/>
                    <a:pt x="19493" y="12052"/>
                    <a:pt x="20109" y="10340"/>
                  </a:cubicBezTo>
                  <a:cubicBezTo>
                    <a:pt x="21068" y="7646"/>
                    <a:pt x="22050" y="4930"/>
                    <a:pt x="23031" y="2237"/>
                  </a:cubicBezTo>
                  <a:cubicBezTo>
                    <a:pt x="23100" y="2031"/>
                    <a:pt x="23191" y="1826"/>
                    <a:pt x="23237" y="1689"/>
                  </a:cubicBezTo>
                  <a:close/>
                  <a:moveTo>
                    <a:pt x="19196" y="12896"/>
                  </a:moveTo>
                  <a:cubicBezTo>
                    <a:pt x="25222" y="15361"/>
                    <a:pt x="31203" y="17667"/>
                    <a:pt x="37776" y="18306"/>
                  </a:cubicBezTo>
                  <a:cubicBezTo>
                    <a:pt x="37616" y="18808"/>
                    <a:pt x="37502" y="19287"/>
                    <a:pt x="37251" y="19721"/>
                  </a:cubicBezTo>
                  <a:cubicBezTo>
                    <a:pt x="37191" y="19861"/>
                    <a:pt x="36887" y="19931"/>
                    <a:pt x="36674" y="19931"/>
                  </a:cubicBezTo>
                  <a:cubicBezTo>
                    <a:pt x="36644" y="19931"/>
                    <a:pt x="36615" y="19929"/>
                    <a:pt x="36589" y="19926"/>
                  </a:cubicBezTo>
                  <a:cubicBezTo>
                    <a:pt x="35060" y="19653"/>
                    <a:pt x="33531" y="19401"/>
                    <a:pt x="32024" y="19036"/>
                  </a:cubicBezTo>
                  <a:cubicBezTo>
                    <a:pt x="29536" y="18420"/>
                    <a:pt x="27048" y="17804"/>
                    <a:pt x="24629" y="17005"/>
                  </a:cubicBezTo>
                  <a:cubicBezTo>
                    <a:pt x="22803" y="16411"/>
                    <a:pt x="21091" y="15498"/>
                    <a:pt x="19333" y="14745"/>
                  </a:cubicBezTo>
                  <a:cubicBezTo>
                    <a:pt x="18763" y="14494"/>
                    <a:pt x="18626" y="14129"/>
                    <a:pt x="18923" y="13604"/>
                  </a:cubicBezTo>
                  <a:cubicBezTo>
                    <a:pt x="19037" y="13376"/>
                    <a:pt x="19105" y="13102"/>
                    <a:pt x="19196" y="12896"/>
                  </a:cubicBezTo>
                  <a:close/>
                  <a:moveTo>
                    <a:pt x="18352" y="15202"/>
                  </a:moveTo>
                  <a:cubicBezTo>
                    <a:pt x="21182" y="16959"/>
                    <a:pt x="24241" y="17963"/>
                    <a:pt x="27368" y="18785"/>
                  </a:cubicBezTo>
                  <a:cubicBezTo>
                    <a:pt x="30472" y="19584"/>
                    <a:pt x="33599" y="20269"/>
                    <a:pt x="36772" y="21022"/>
                  </a:cubicBezTo>
                  <a:cubicBezTo>
                    <a:pt x="36772" y="21068"/>
                    <a:pt x="36749" y="21227"/>
                    <a:pt x="36681" y="21387"/>
                  </a:cubicBezTo>
                  <a:cubicBezTo>
                    <a:pt x="36315" y="22460"/>
                    <a:pt x="35882" y="23510"/>
                    <a:pt x="35562" y="24606"/>
                  </a:cubicBezTo>
                  <a:cubicBezTo>
                    <a:pt x="35419" y="25036"/>
                    <a:pt x="35205" y="25184"/>
                    <a:pt x="34866" y="25184"/>
                  </a:cubicBezTo>
                  <a:cubicBezTo>
                    <a:pt x="34773" y="25184"/>
                    <a:pt x="34671" y="25173"/>
                    <a:pt x="34558" y="25153"/>
                  </a:cubicBezTo>
                  <a:cubicBezTo>
                    <a:pt x="29833" y="24332"/>
                    <a:pt x="25268" y="22962"/>
                    <a:pt x="20817" y="21159"/>
                  </a:cubicBezTo>
                  <a:cubicBezTo>
                    <a:pt x="19493" y="20611"/>
                    <a:pt x="18192" y="20041"/>
                    <a:pt x="16800" y="19470"/>
                  </a:cubicBezTo>
                  <a:cubicBezTo>
                    <a:pt x="17348" y="17986"/>
                    <a:pt x="17850" y="16617"/>
                    <a:pt x="18352" y="15202"/>
                  </a:cubicBezTo>
                  <a:close/>
                  <a:moveTo>
                    <a:pt x="16503" y="20292"/>
                  </a:moveTo>
                  <a:cubicBezTo>
                    <a:pt x="17713" y="20817"/>
                    <a:pt x="18808" y="21319"/>
                    <a:pt x="19973" y="21844"/>
                  </a:cubicBezTo>
                  <a:cubicBezTo>
                    <a:pt x="19881" y="22095"/>
                    <a:pt x="19790" y="22300"/>
                    <a:pt x="19721" y="22529"/>
                  </a:cubicBezTo>
                  <a:cubicBezTo>
                    <a:pt x="15499" y="34215"/>
                    <a:pt x="11276" y="45902"/>
                    <a:pt x="7076" y="57588"/>
                  </a:cubicBezTo>
                  <a:cubicBezTo>
                    <a:pt x="6711" y="58615"/>
                    <a:pt x="6483" y="59665"/>
                    <a:pt x="6163" y="60715"/>
                  </a:cubicBezTo>
                  <a:cubicBezTo>
                    <a:pt x="6140" y="60829"/>
                    <a:pt x="6072" y="60943"/>
                    <a:pt x="5889" y="61080"/>
                  </a:cubicBezTo>
                  <a:cubicBezTo>
                    <a:pt x="5844" y="60875"/>
                    <a:pt x="5821" y="60692"/>
                    <a:pt x="5775" y="60487"/>
                  </a:cubicBezTo>
                  <a:cubicBezTo>
                    <a:pt x="5620" y="59693"/>
                    <a:pt x="5177" y="59251"/>
                    <a:pt x="4536" y="59251"/>
                  </a:cubicBezTo>
                  <a:cubicBezTo>
                    <a:pt x="4329" y="59251"/>
                    <a:pt x="4102" y="59297"/>
                    <a:pt x="3858" y="59391"/>
                  </a:cubicBezTo>
                  <a:cubicBezTo>
                    <a:pt x="3264" y="59620"/>
                    <a:pt x="2717" y="60008"/>
                    <a:pt x="2055" y="60396"/>
                  </a:cubicBezTo>
                  <a:cubicBezTo>
                    <a:pt x="6871" y="46997"/>
                    <a:pt x="11664" y="33690"/>
                    <a:pt x="16503" y="20292"/>
                  </a:cubicBezTo>
                  <a:close/>
                  <a:moveTo>
                    <a:pt x="20817" y="22209"/>
                  </a:moveTo>
                  <a:cubicBezTo>
                    <a:pt x="22232" y="22711"/>
                    <a:pt x="23556" y="23190"/>
                    <a:pt x="24971" y="23670"/>
                  </a:cubicBezTo>
                  <a:cubicBezTo>
                    <a:pt x="20269" y="36703"/>
                    <a:pt x="15590" y="49691"/>
                    <a:pt x="10842" y="62792"/>
                  </a:cubicBezTo>
                  <a:cubicBezTo>
                    <a:pt x="10441" y="61620"/>
                    <a:pt x="9968" y="61105"/>
                    <a:pt x="9224" y="61105"/>
                  </a:cubicBezTo>
                  <a:cubicBezTo>
                    <a:pt x="8866" y="61105"/>
                    <a:pt x="8447" y="61223"/>
                    <a:pt x="7944" y="61446"/>
                  </a:cubicBezTo>
                  <a:cubicBezTo>
                    <a:pt x="7510" y="61628"/>
                    <a:pt x="7099" y="61879"/>
                    <a:pt x="6665" y="62108"/>
                  </a:cubicBezTo>
                  <a:cubicBezTo>
                    <a:pt x="6665" y="62039"/>
                    <a:pt x="6620" y="61971"/>
                    <a:pt x="6643" y="61925"/>
                  </a:cubicBezTo>
                  <a:cubicBezTo>
                    <a:pt x="8971" y="55328"/>
                    <a:pt x="11276" y="48732"/>
                    <a:pt x="13627" y="42135"/>
                  </a:cubicBezTo>
                  <a:cubicBezTo>
                    <a:pt x="15887" y="35767"/>
                    <a:pt x="18215" y="29399"/>
                    <a:pt x="20497" y="23054"/>
                  </a:cubicBezTo>
                  <a:cubicBezTo>
                    <a:pt x="20612" y="22780"/>
                    <a:pt x="20703" y="22506"/>
                    <a:pt x="20817" y="22209"/>
                  </a:cubicBezTo>
                  <a:close/>
                  <a:moveTo>
                    <a:pt x="25816" y="23944"/>
                  </a:moveTo>
                  <a:cubicBezTo>
                    <a:pt x="27345" y="24377"/>
                    <a:pt x="28783" y="24788"/>
                    <a:pt x="30290" y="25222"/>
                  </a:cubicBezTo>
                  <a:cubicBezTo>
                    <a:pt x="25633" y="38141"/>
                    <a:pt x="20977" y="51037"/>
                    <a:pt x="16320" y="63979"/>
                  </a:cubicBezTo>
                  <a:cubicBezTo>
                    <a:pt x="15865" y="63263"/>
                    <a:pt x="15479" y="62930"/>
                    <a:pt x="14898" y="62930"/>
                  </a:cubicBezTo>
                  <a:cubicBezTo>
                    <a:pt x="14664" y="62930"/>
                    <a:pt x="14398" y="62984"/>
                    <a:pt x="14084" y="63089"/>
                  </a:cubicBezTo>
                  <a:cubicBezTo>
                    <a:pt x="13308" y="63340"/>
                    <a:pt x="12600" y="63774"/>
                    <a:pt x="11870" y="64162"/>
                  </a:cubicBezTo>
                  <a:cubicBezTo>
                    <a:pt x="11641" y="64253"/>
                    <a:pt x="11459" y="64413"/>
                    <a:pt x="11139" y="64641"/>
                  </a:cubicBezTo>
                  <a:cubicBezTo>
                    <a:pt x="16069" y="50992"/>
                    <a:pt x="20931" y="37502"/>
                    <a:pt x="25816" y="23944"/>
                  </a:cubicBezTo>
                  <a:close/>
                  <a:moveTo>
                    <a:pt x="31180" y="25427"/>
                  </a:moveTo>
                  <a:cubicBezTo>
                    <a:pt x="32458" y="25656"/>
                    <a:pt x="33668" y="25884"/>
                    <a:pt x="34992" y="26135"/>
                  </a:cubicBezTo>
                  <a:cubicBezTo>
                    <a:pt x="30198" y="39351"/>
                    <a:pt x="25451" y="52521"/>
                    <a:pt x="20840" y="65303"/>
                  </a:cubicBezTo>
                  <a:cubicBezTo>
                    <a:pt x="20589" y="65166"/>
                    <a:pt x="20246" y="64915"/>
                    <a:pt x="19858" y="64847"/>
                  </a:cubicBezTo>
                  <a:cubicBezTo>
                    <a:pt x="19712" y="64825"/>
                    <a:pt x="19561" y="64814"/>
                    <a:pt x="19409" y="64814"/>
                  </a:cubicBezTo>
                  <a:cubicBezTo>
                    <a:pt x="19087" y="64814"/>
                    <a:pt x="18761" y="64860"/>
                    <a:pt x="18466" y="64938"/>
                  </a:cubicBezTo>
                  <a:cubicBezTo>
                    <a:pt x="17895" y="65098"/>
                    <a:pt x="17348" y="65372"/>
                    <a:pt x="16663" y="65645"/>
                  </a:cubicBezTo>
                  <a:cubicBezTo>
                    <a:pt x="21525" y="52179"/>
                    <a:pt x="26341" y="38826"/>
                    <a:pt x="31180" y="25427"/>
                  </a:cubicBezTo>
                  <a:close/>
                  <a:moveTo>
                    <a:pt x="4446" y="60150"/>
                  </a:moveTo>
                  <a:cubicBezTo>
                    <a:pt x="4772" y="60150"/>
                    <a:pt x="4916" y="60458"/>
                    <a:pt x="4931" y="61126"/>
                  </a:cubicBezTo>
                  <a:cubicBezTo>
                    <a:pt x="4953" y="61811"/>
                    <a:pt x="4862" y="62496"/>
                    <a:pt x="4817" y="63180"/>
                  </a:cubicBezTo>
                  <a:cubicBezTo>
                    <a:pt x="4794" y="63363"/>
                    <a:pt x="4702" y="63546"/>
                    <a:pt x="4725" y="63705"/>
                  </a:cubicBezTo>
                  <a:cubicBezTo>
                    <a:pt x="4794" y="64025"/>
                    <a:pt x="4885" y="64344"/>
                    <a:pt x="4976" y="64664"/>
                  </a:cubicBezTo>
                  <a:cubicBezTo>
                    <a:pt x="5273" y="64504"/>
                    <a:pt x="5638" y="64436"/>
                    <a:pt x="5844" y="64207"/>
                  </a:cubicBezTo>
                  <a:cubicBezTo>
                    <a:pt x="6597" y="63317"/>
                    <a:pt x="7441" y="62564"/>
                    <a:pt x="8560" y="62153"/>
                  </a:cubicBezTo>
                  <a:cubicBezTo>
                    <a:pt x="8833" y="62055"/>
                    <a:pt x="9059" y="62004"/>
                    <a:pt x="9240" y="62004"/>
                  </a:cubicBezTo>
                  <a:cubicBezTo>
                    <a:pt x="9693" y="62004"/>
                    <a:pt x="9871" y="62326"/>
                    <a:pt x="9838" y="63043"/>
                  </a:cubicBezTo>
                  <a:cubicBezTo>
                    <a:pt x="9815" y="63819"/>
                    <a:pt x="9610" y="64595"/>
                    <a:pt x="9587" y="65372"/>
                  </a:cubicBezTo>
                  <a:cubicBezTo>
                    <a:pt x="9587" y="65714"/>
                    <a:pt x="9792" y="66079"/>
                    <a:pt x="9907" y="66444"/>
                  </a:cubicBezTo>
                  <a:cubicBezTo>
                    <a:pt x="10249" y="66330"/>
                    <a:pt x="10614" y="66262"/>
                    <a:pt x="10911" y="66056"/>
                  </a:cubicBezTo>
                  <a:cubicBezTo>
                    <a:pt x="11892" y="65417"/>
                    <a:pt x="12828" y="64687"/>
                    <a:pt x="13855" y="64093"/>
                  </a:cubicBezTo>
                  <a:cubicBezTo>
                    <a:pt x="14040" y="63982"/>
                    <a:pt x="14286" y="63965"/>
                    <a:pt x="14540" y="63965"/>
                  </a:cubicBezTo>
                  <a:cubicBezTo>
                    <a:pt x="14659" y="63965"/>
                    <a:pt x="14780" y="63968"/>
                    <a:pt x="14898" y="63968"/>
                  </a:cubicBezTo>
                  <a:cubicBezTo>
                    <a:pt x="14994" y="63968"/>
                    <a:pt x="15089" y="63966"/>
                    <a:pt x="15179" y="63956"/>
                  </a:cubicBezTo>
                  <a:lnTo>
                    <a:pt x="15179" y="63956"/>
                  </a:lnTo>
                  <a:cubicBezTo>
                    <a:pt x="15179" y="64367"/>
                    <a:pt x="15225" y="64778"/>
                    <a:pt x="15156" y="65189"/>
                  </a:cubicBezTo>
                  <a:cubicBezTo>
                    <a:pt x="15042" y="65782"/>
                    <a:pt x="14837" y="66353"/>
                    <a:pt x="14746" y="66946"/>
                  </a:cubicBezTo>
                  <a:cubicBezTo>
                    <a:pt x="14700" y="67198"/>
                    <a:pt x="14882" y="67494"/>
                    <a:pt x="14951" y="67768"/>
                  </a:cubicBezTo>
                  <a:cubicBezTo>
                    <a:pt x="15225" y="67700"/>
                    <a:pt x="15522" y="67677"/>
                    <a:pt x="15750" y="67540"/>
                  </a:cubicBezTo>
                  <a:cubicBezTo>
                    <a:pt x="16731" y="66969"/>
                    <a:pt x="17644" y="66307"/>
                    <a:pt x="18671" y="65828"/>
                  </a:cubicBezTo>
                  <a:cubicBezTo>
                    <a:pt x="18939" y="65694"/>
                    <a:pt x="19144" y="65626"/>
                    <a:pt x="19296" y="65626"/>
                  </a:cubicBezTo>
                  <a:cubicBezTo>
                    <a:pt x="19613" y="65626"/>
                    <a:pt x="19707" y="65920"/>
                    <a:pt x="19676" y="66536"/>
                  </a:cubicBezTo>
                  <a:cubicBezTo>
                    <a:pt x="19653" y="67198"/>
                    <a:pt x="19584" y="67860"/>
                    <a:pt x="19516" y="68521"/>
                  </a:cubicBezTo>
                  <a:cubicBezTo>
                    <a:pt x="19448" y="69252"/>
                    <a:pt x="19219" y="69891"/>
                    <a:pt x="18671" y="70439"/>
                  </a:cubicBezTo>
                  <a:cubicBezTo>
                    <a:pt x="16366" y="72767"/>
                    <a:pt x="14061" y="75118"/>
                    <a:pt x="11755" y="77469"/>
                  </a:cubicBezTo>
                  <a:cubicBezTo>
                    <a:pt x="11664" y="77560"/>
                    <a:pt x="11573" y="77629"/>
                    <a:pt x="11390" y="77788"/>
                  </a:cubicBezTo>
                  <a:cubicBezTo>
                    <a:pt x="11185" y="77264"/>
                    <a:pt x="11048" y="76830"/>
                    <a:pt x="10820" y="76419"/>
                  </a:cubicBezTo>
                  <a:cubicBezTo>
                    <a:pt x="10140" y="75149"/>
                    <a:pt x="9054" y="74454"/>
                    <a:pt x="7748" y="74454"/>
                  </a:cubicBezTo>
                  <a:cubicBezTo>
                    <a:pt x="7388" y="74454"/>
                    <a:pt x="7010" y="74507"/>
                    <a:pt x="6620" y="74616"/>
                  </a:cubicBezTo>
                  <a:cubicBezTo>
                    <a:pt x="5661" y="74890"/>
                    <a:pt x="4748" y="75346"/>
                    <a:pt x="3812" y="75734"/>
                  </a:cubicBezTo>
                  <a:cubicBezTo>
                    <a:pt x="3607" y="75803"/>
                    <a:pt x="3424" y="75894"/>
                    <a:pt x="3127" y="76031"/>
                  </a:cubicBezTo>
                  <a:cubicBezTo>
                    <a:pt x="2899" y="74616"/>
                    <a:pt x="2648" y="73269"/>
                    <a:pt x="2420" y="71922"/>
                  </a:cubicBezTo>
                  <a:cubicBezTo>
                    <a:pt x="2009" y="69320"/>
                    <a:pt x="1621" y="66741"/>
                    <a:pt x="1233" y="64139"/>
                  </a:cubicBezTo>
                  <a:cubicBezTo>
                    <a:pt x="1187" y="63774"/>
                    <a:pt x="1233" y="63363"/>
                    <a:pt x="1370" y="63043"/>
                  </a:cubicBezTo>
                  <a:cubicBezTo>
                    <a:pt x="1826" y="61925"/>
                    <a:pt x="2625" y="61058"/>
                    <a:pt x="3698" y="60441"/>
                  </a:cubicBezTo>
                  <a:cubicBezTo>
                    <a:pt x="4013" y="60250"/>
                    <a:pt x="4259" y="60150"/>
                    <a:pt x="4446" y="60150"/>
                  </a:cubicBezTo>
                  <a:close/>
                  <a:moveTo>
                    <a:pt x="5319" y="76168"/>
                  </a:moveTo>
                  <a:cubicBezTo>
                    <a:pt x="4748" y="76807"/>
                    <a:pt x="4177" y="77469"/>
                    <a:pt x="3538" y="78177"/>
                  </a:cubicBezTo>
                  <a:cubicBezTo>
                    <a:pt x="3196" y="77035"/>
                    <a:pt x="3196" y="77035"/>
                    <a:pt x="4086" y="76602"/>
                  </a:cubicBezTo>
                  <a:cubicBezTo>
                    <a:pt x="4451" y="76396"/>
                    <a:pt x="4839" y="76236"/>
                    <a:pt x="5319" y="76168"/>
                  </a:cubicBezTo>
                  <a:close/>
                  <a:moveTo>
                    <a:pt x="8469" y="75369"/>
                  </a:moveTo>
                  <a:cubicBezTo>
                    <a:pt x="8514" y="75437"/>
                    <a:pt x="8537" y="75506"/>
                    <a:pt x="8583" y="75597"/>
                  </a:cubicBezTo>
                  <a:cubicBezTo>
                    <a:pt x="7099" y="77104"/>
                    <a:pt x="5638" y="78610"/>
                    <a:pt x="4155" y="80139"/>
                  </a:cubicBezTo>
                  <a:cubicBezTo>
                    <a:pt x="3698" y="79888"/>
                    <a:pt x="3561" y="79546"/>
                    <a:pt x="3881" y="79204"/>
                  </a:cubicBezTo>
                  <a:cubicBezTo>
                    <a:pt x="4999" y="77948"/>
                    <a:pt x="6118" y="76716"/>
                    <a:pt x="7304" y="75529"/>
                  </a:cubicBezTo>
                  <a:cubicBezTo>
                    <a:pt x="7437" y="75396"/>
                    <a:pt x="7677" y="75379"/>
                    <a:pt x="7931" y="75379"/>
                  </a:cubicBezTo>
                  <a:cubicBezTo>
                    <a:pt x="8020" y="75379"/>
                    <a:pt x="8111" y="75381"/>
                    <a:pt x="8199" y="75381"/>
                  </a:cubicBezTo>
                  <a:cubicBezTo>
                    <a:pt x="8293" y="75381"/>
                    <a:pt x="8385" y="75379"/>
                    <a:pt x="8469" y="75369"/>
                  </a:cubicBezTo>
                  <a:close/>
                  <a:moveTo>
                    <a:pt x="9336" y="76099"/>
                  </a:moveTo>
                  <a:cubicBezTo>
                    <a:pt x="10112" y="76647"/>
                    <a:pt x="10112" y="76784"/>
                    <a:pt x="9519" y="77378"/>
                  </a:cubicBezTo>
                  <a:cubicBezTo>
                    <a:pt x="8491" y="78428"/>
                    <a:pt x="7441" y="79455"/>
                    <a:pt x="6437" y="80528"/>
                  </a:cubicBezTo>
                  <a:cubicBezTo>
                    <a:pt x="6258" y="80716"/>
                    <a:pt x="6089" y="80781"/>
                    <a:pt x="5916" y="80781"/>
                  </a:cubicBezTo>
                  <a:cubicBezTo>
                    <a:pt x="5648" y="80781"/>
                    <a:pt x="5369" y="80625"/>
                    <a:pt x="5022" y="80528"/>
                  </a:cubicBezTo>
                  <a:cubicBezTo>
                    <a:pt x="6528" y="78998"/>
                    <a:pt x="7944" y="77537"/>
                    <a:pt x="9336" y="76099"/>
                  </a:cubicBezTo>
                  <a:close/>
                  <a:moveTo>
                    <a:pt x="10454" y="77971"/>
                  </a:moveTo>
                  <a:lnTo>
                    <a:pt x="10454" y="77971"/>
                  </a:lnTo>
                  <a:cubicBezTo>
                    <a:pt x="10705" y="78268"/>
                    <a:pt x="10705" y="78565"/>
                    <a:pt x="10340" y="78884"/>
                  </a:cubicBezTo>
                  <a:cubicBezTo>
                    <a:pt x="9770" y="79409"/>
                    <a:pt x="9245" y="79934"/>
                    <a:pt x="8742" y="80505"/>
                  </a:cubicBezTo>
                  <a:cubicBezTo>
                    <a:pt x="8522" y="80753"/>
                    <a:pt x="8284" y="80860"/>
                    <a:pt x="8005" y="80860"/>
                  </a:cubicBezTo>
                  <a:cubicBezTo>
                    <a:pt x="7822" y="80860"/>
                    <a:pt x="7621" y="80814"/>
                    <a:pt x="7396" y="80733"/>
                  </a:cubicBezTo>
                  <a:cubicBezTo>
                    <a:pt x="8400" y="79820"/>
                    <a:pt x="9404" y="78907"/>
                    <a:pt x="10454" y="77971"/>
                  </a:cubicBezTo>
                  <a:close/>
                  <a:moveTo>
                    <a:pt x="26341" y="0"/>
                  </a:moveTo>
                  <a:cubicBezTo>
                    <a:pt x="25336" y="137"/>
                    <a:pt x="24332" y="274"/>
                    <a:pt x="23328" y="365"/>
                  </a:cubicBezTo>
                  <a:cubicBezTo>
                    <a:pt x="22849" y="411"/>
                    <a:pt x="22643" y="662"/>
                    <a:pt x="22483" y="1096"/>
                  </a:cubicBezTo>
                  <a:cubicBezTo>
                    <a:pt x="20132" y="7646"/>
                    <a:pt x="17781" y="14197"/>
                    <a:pt x="15407" y="20748"/>
                  </a:cubicBezTo>
                  <a:cubicBezTo>
                    <a:pt x="11870" y="30563"/>
                    <a:pt x="8332" y="40378"/>
                    <a:pt x="4771" y="50193"/>
                  </a:cubicBezTo>
                  <a:cubicBezTo>
                    <a:pt x="3264" y="54370"/>
                    <a:pt x="1712" y="58547"/>
                    <a:pt x="183" y="62724"/>
                  </a:cubicBezTo>
                  <a:cubicBezTo>
                    <a:pt x="92" y="62975"/>
                    <a:pt x="0" y="63272"/>
                    <a:pt x="46" y="63500"/>
                  </a:cubicBezTo>
                  <a:cubicBezTo>
                    <a:pt x="229" y="64367"/>
                    <a:pt x="503" y="65212"/>
                    <a:pt x="639" y="66056"/>
                  </a:cubicBezTo>
                  <a:cubicBezTo>
                    <a:pt x="1347" y="70439"/>
                    <a:pt x="2055" y="74798"/>
                    <a:pt x="2694" y="79181"/>
                  </a:cubicBezTo>
                  <a:cubicBezTo>
                    <a:pt x="2854" y="80322"/>
                    <a:pt x="3401" y="81075"/>
                    <a:pt x="4520" y="81304"/>
                  </a:cubicBezTo>
                  <a:cubicBezTo>
                    <a:pt x="5661" y="81555"/>
                    <a:pt x="6848" y="81669"/>
                    <a:pt x="8035" y="81760"/>
                  </a:cubicBezTo>
                  <a:cubicBezTo>
                    <a:pt x="8057" y="81762"/>
                    <a:pt x="8079" y="81762"/>
                    <a:pt x="8102" y="81762"/>
                  </a:cubicBezTo>
                  <a:cubicBezTo>
                    <a:pt x="8437" y="81762"/>
                    <a:pt x="8873" y="81607"/>
                    <a:pt x="9108" y="81372"/>
                  </a:cubicBezTo>
                  <a:cubicBezTo>
                    <a:pt x="12372" y="78154"/>
                    <a:pt x="15590" y="74890"/>
                    <a:pt x="18808" y="71649"/>
                  </a:cubicBezTo>
                  <a:cubicBezTo>
                    <a:pt x="19288" y="71146"/>
                    <a:pt x="19813" y="70644"/>
                    <a:pt x="20132" y="70051"/>
                  </a:cubicBezTo>
                  <a:cubicBezTo>
                    <a:pt x="20475" y="69457"/>
                    <a:pt x="20566" y="68750"/>
                    <a:pt x="20817" y="68088"/>
                  </a:cubicBezTo>
                  <a:cubicBezTo>
                    <a:pt x="22712" y="62769"/>
                    <a:pt x="24652" y="57451"/>
                    <a:pt x="26569" y="52133"/>
                  </a:cubicBezTo>
                  <a:cubicBezTo>
                    <a:pt x="31910" y="37274"/>
                    <a:pt x="37251" y="22392"/>
                    <a:pt x="42638" y="7532"/>
                  </a:cubicBezTo>
                  <a:cubicBezTo>
                    <a:pt x="42889" y="6848"/>
                    <a:pt x="42661" y="6437"/>
                    <a:pt x="42227" y="6072"/>
                  </a:cubicBezTo>
                  <a:cubicBezTo>
                    <a:pt x="41542" y="5501"/>
                    <a:pt x="40789" y="4976"/>
                    <a:pt x="40013" y="4474"/>
                  </a:cubicBezTo>
                  <a:cubicBezTo>
                    <a:pt x="35882" y="1735"/>
                    <a:pt x="31362" y="183"/>
                    <a:pt x="26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6"/>
            <p:cNvSpPr/>
            <p:nvPr/>
          </p:nvSpPr>
          <p:spPr>
            <a:xfrm>
              <a:off x="6218980" y="3968505"/>
              <a:ext cx="674262" cy="572594"/>
            </a:xfrm>
            <a:custGeom>
              <a:avLst/>
              <a:gdLst/>
              <a:ahLst/>
              <a:cxnLst/>
              <a:rect l="l" t="t" r="r" b="b"/>
              <a:pathLst>
                <a:path w="37663" h="31984" extrusionOk="0">
                  <a:moveTo>
                    <a:pt x="32291" y="0"/>
                  </a:moveTo>
                  <a:cubicBezTo>
                    <a:pt x="31583" y="0"/>
                    <a:pt x="30868" y="21"/>
                    <a:pt x="30153" y="21"/>
                  </a:cubicBezTo>
                  <a:lnTo>
                    <a:pt x="26729" y="44"/>
                  </a:lnTo>
                  <a:cubicBezTo>
                    <a:pt x="22095" y="89"/>
                    <a:pt x="17485" y="112"/>
                    <a:pt x="12851" y="135"/>
                  </a:cubicBezTo>
                  <a:lnTo>
                    <a:pt x="5981" y="181"/>
                  </a:lnTo>
                  <a:cubicBezTo>
                    <a:pt x="4816" y="203"/>
                    <a:pt x="3652" y="203"/>
                    <a:pt x="2465" y="203"/>
                  </a:cubicBezTo>
                  <a:cubicBezTo>
                    <a:pt x="2418" y="203"/>
                    <a:pt x="2370" y="203"/>
                    <a:pt x="2321" y="203"/>
                  </a:cubicBezTo>
                  <a:cubicBezTo>
                    <a:pt x="1657" y="203"/>
                    <a:pt x="836" y="223"/>
                    <a:pt x="411" y="797"/>
                  </a:cubicBezTo>
                  <a:cubicBezTo>
                    <a:pt x="160" y="1139"/>
                    <a:pt x="160" y="1527"/>
                    <a:pt x="160" y="1938"/>
                  </a:cubicBezTo>
                  <a:cubicBezTo>
                    <a:pt x="69" y="1984"/>
                    <a:pt x="0" y="2075"/>
                    <a:pt x="23" y="2212"/>
                  </a:cubicBezTo>
                  <a:cubicBezTo>
                    <a:pt x="229" y="6686"/>
                    <a:pt x="480" y="11182"/>
                    <a:pt x="776" y="15633"/>
                  </a:cubicBezTo>
                  <a:cubicBezTo>
                    <a:pt x="913" y="17847"/>
                    <a:pt x="1073" y="20061"/>
                    <a:pt x="1233" y="22253"/>
                  </a:cubicBezTo>
                  <a:cubicBezTo>
                    <a:pt x="1393" y="24467"/>
                    <a:pt x="1507" y="26703"/>
                    <a:pt x="1781" y="28895"/>
                  </a:cubicBezTo>
                  <a:cubicBezTo>
                    <a:pt x="1849" y="29648"/>
                    <a:pt x="2055" y="30401"/>
                    <a:pt x="2717" y="30858"/>
                  </a:cubicBezTo>
                  <a:cubicBezTo>
                    <a:pt x="3447" y="31383"/>
                    <a:pt x="4497" y="31337"/>
                    <a:pt x="5387" y="31383"/>
                  </a:cubicBezTo>
                  <a:cubicBezTo>
                    <a:pt x="7670" y="31565"/>
                    <a:pt x="9975" y="31679"/>
                    <a:pt x="12280" y="31793"/>
                  </a:cubicBezTo>
                  <a:cubicBezTo>
                    <a:pt x="15515" y="31923"/>
                    <a:pt x="18749" y="31983"/>
                    <a:pt x="21991" y="31983"/>
                  </a:cubicBezTo>
                  <a:cubicBezTo>
                    <a:pt x="23326" y="31983"/>
                    <a:pt x="24661" y="31973"/>
                    <a:pt x="25998" y="31953"/>
                  </a:cubicBezTo>
                  <a:cubicBezTo>
                    <a:pt x="28281" y="31908"/>
                    <a:pt x="30586" y="31816"/>
                    <a:pt x="32892" y="31725"/>
                  </a:cubicBezTo>
                  <a:cubicBezTo>
                    <a:pt x="33439" y="31679"/>
                    <a:pt x="33987" y="31657"/>
                    <a:pt x="34558" y="31634"/>
                  </a:cubicBezTo>
                  <a:cubicBezTo>
                    <a:pt x="35060" y="31588"/>
                    <a:pt x="35608" y="31611"/>
                    <a:pt x="36110" y="31520"/>
                  </a:cubicBezTo>
                  <a:cubicBezTo>
                    <a:pt x="37114" y="31314"/>
                    <a:pt x="37183" y="30219"/>
                    <a:pt x="37320" y="29420"/>
                  </a:cubicBezTo>
                  <a:cubicBezTo>
                    <a:pt x="37662" y="27320"/>
                    <a:pt x="37662" y="25197"/>
                    <a:pt x="37616" y="23074"/>
                  </a:cubicBezTo>
                  <a:cubicBezTo>
                    <a:pt x="37571" y="20792"/>
                    <a:pt x="37502" y="18532"/>
                    <a:pt x="37365" y="16272"/>
                  </a:cubicBezTo>
                  <a:cubicBezTo>
                    <a:pt x="37114" y="11867"/>
                    <a:pt x="36795" y="7462"/>
                    <a:pt x="36384" y="3079"/>
                  </a:cubicBezTo>
                  <a:cubicBezTo>
                    <a:pt x="36315" y="2280"/>
                    <a:pt x="36178" y="1436"/>
                    <a:pt x="35608" y="820"/>
                  </a:cubicBezTo>
                  <a:cubicBezTo>
                    <a:pt x="35014" y="226"/>
                    <a:pt x="34147" y="66"/>
                    <a:pt x="33348" y="21"/>
                  </a:cubicBezTo>
                  <a:cubicBezTo>
                    <a:pt x="32998" y="6"/>
                    <a:pt x="32646" y="0"/>
                    <a:pt x="32291"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6"/>
            <p:cNvSpPr/>
            <p:nvPr/>
          </p:nvSpPr>
          <p:spPr>
            <a:xfrm>
              <a:off x="6096186" y="3918825"/>
              <a:ext cx="828922" cy="660387"/>
            </a:xfrm>
            <a:custGeom>
              <a:avLst/>
              <a:gdLst/>
              <a:ahLst/>
              <a:cxnLst/>
              <a:rect l="l" t="t" r="r" b="b"/>
              <a:pathLst>
                <a:path w="46302" h="36888" extrusionOk="0">
                  <a:moveTo>
                    <a:pt x="24913" y="0"/>
                  </a:moveTo>
                  <a:cubicBezTo>
                    <a:pt x="20911" y="0"/>
                    <a:pt x="16910" y="19"/>
                    <a:pt x="12908" y="57"/>
                  </a:cubicBezTo>
                  <a:cubicBezTo>
                    <a:pt x="11744" y="80"/>
                    <a:pt x="10557" y="102"/>
                    <a:pt x="9393" y="102"/>
                  </a:cubicBezTo>
                  <a:cubicBezTo>
                    <a:pt x="8914" y="125"/>
                    <a:pt x="8914" y="833"/>
                    <a:pt x="9393" y="833"/>
                  </a:cubicBezTo>
                  <a:cubicBezTo>
                    <a:pt x="14432" y="757"/>
                    <a:pt x="19477" y="723"/>
                    <a:pt x="24522" y="723"/>
                  </a:cubicBezTo>
                  <a:cubicBezTo>
                    <a:pt x="28642" y="723"/>
                    <a:pt x="32760" y="746"/>
                    <a:pt x="36875" y="787"/>
                  </a:cubicBezTo>
                  <a:cubicBezTo>
                    <a:pt x="39157" y="810"/>
                    <a:pt x="41440" y="833"/>
                    <a:pt x="43722" y="856"/>
                  </a:cubicBezTo>
                  <a:cubicBezTo>
                    <a:pt x="44224" y="878"/>
                    <a:pt x="44886" y="764"/>
                    <a:pt x="45023" y="1381"/>
                  </a:cubicBezTo>
                  <a:cubicBezTo>
                    <a:pt x="45160" y="1860"/>
                    <a:pt x="45092" y="2431"/>
                    <a:pt x="45115" y="2933"/>
                  </a:cubicBezTo>
                  <a:cubicBezTo>
                    <a:pt x="45160" y="4074"/>
                    <a:pt x="45206" y="5215"/>
                    <a:pt x="45229" y="6356"/>
                  </a:cubicBezTo>
                  <a:cubicBezTo>
                    <a:pt x="45366" y="10785"/>
                    <a:pt x="45457" y="15235"/>
                    <a:pt x="45525" y="19686"/>
                  </a:cubicBezTo>
                  <a:cubicBezTo>
                    <a:pt x="45571" y="24069"/>
                    <a:pt x="45640" y="28451"/>
                    <a:pt x="45320" y="32834"/>
                  </a:cubicBezTo>
                  <a:cubicBezTo>
                    <a:pt x="45274" y="33382"/>
                    <a:pt x="45229" y="33907"/>
                    <a:pt x="45183" y="34432"/>
                  </a:cubicBezTo>
                  <a:cubicBezTo>
                    <a:pt x="45137" y="34865"/>
                    <a:pt x="45183" y="35596"/>
                    <a:pt x="44818" y="35915"/>
                  </a:cubicBezTo>
                  <a:cubicBezTo>
                    <a:pt x="44521" y="36166"/>
                    <a:pt x="44042" y="36166"/>
                    <a:pt x="43677" y="36166"/>
                  </a:cubicBezTo>
                  <a:cubicBezTo>
                    <a:pt x="43106" y="36166"/>
                    <a:pt x="42535" y="36143"/>
                    <a:pt x="41965" y="36143"/>
                  </a:cubicBezTo>
                  <a:cubicBezTo>
                    <a:pt x="39682" y="36121"/>
                    <a:pt x="37400" y="36098"/>
                    <a:pt x="35117" y="36075"/>
                  </a:cubicBezTo>
                  <a:cubicBezTo>
                    <a:pt x="30552" y="36006"/>
                    <a:pt x="25987" y="35915"/>
                    <a:pt x="21445" y="35824"/>
                  </a:cubicBezTo>
                  <a:cubicBezTo>
                    <a:pt x="16880" y="35710"/>
                    <a:pt x="12315" y="35687"/>
                    <a:pt x="7772" y="35367"/>
                  </a:cubicBezTo>
                  <a:cubicBezTo>
                    <a:pt x="6631" y="35276"/>
                    <a:pt x="5490" y="35185"/>
                    <a:pt x="4371" y="35025"/>
                  </a:cubicBezTo>
                  <a:cubicBezTo>
                    <a:pt x="3892" y="34957"/>
                    <a:pt x="3344" y="34934"/>
                    <a:pt x="2911" y="34751"/>
                  </a:cubicBezTo>
                  <a:cubicBezTo>
                    <a:pt x="2317" y="34523"/>
                    <a:pt x="2317" y="33861"/>
                    <a:pt x="2249" y="33336"/>
                  </a:cubicBezTo>
                  <a:cubicBezTo>
                    <a:pt x="1998" y="31168"/>
                    <a:pt x="1883" y="28999"/>
                    <a:pt x="1746" y="26831"/>
                  </a:cubicBezTo>
                  <a:cubicBezTo>
                    <a:pt x="1473" y="22403"/>
                    <a:pt x="1222" y="17952"/>
                    <a:pt x="948" y="13524"/>
                  </a:cubicBezTo>
                  <a:cubicBezTo>
                    <a:pt x="879" y="12451"/>
                    <a:pt x="811" y="11378"/>
                    <a:pt x="742" y="10305"/>
                  </a:cubicBezTo>
                  <a:cubicBezTo>
                    <a:pt x="731" y="10077"/>
                    <a:pt x="542" y="9963"/>
                    <a:pt x="360" y="9963"/>
                  </a:cubicBezTo>
                  <a:cubicBezTo>
                    <a:pt x="177" y="9963"/>
                    <a:pt x="0" y="10077"/>
                    <a:pt x="12" y="10305"/>
                  </a:cubicBezTo>
                  <a:lnTo>
                    <a:pt x="856" y="24251"/>
                  </a:lnTo>
                  <a:cubicBezTo>
                    <a:pt x="993" y="26557"/>
                    <a:pt x="1107" y="28862"/>
                    <a:pt x="1290" y="31145"/>
                  </a:cubicBezTo>
                  <a:cubicBezTo>
                    <a:pt x="1381" y="32172"/>
                    <a:pt x="1404" y="33290"/>
                    <a:pt x="1655" y="34295"/>
                  </a:cubicBezTo>
                  <a:cubicBezTo>
                    <a:pt x="1929" y="35322"/>
                    <a:pt x="2774" y="35504"/>
                    <a:pt x="3732" y="35641"/>
                  </a:cubicBezTo>
                  <a:cubicBezTo>
                    <a:pt x="8343" y="36372"/>
                    <a:pt x="13068" y="36326"/>
                    <a:pt x="17747" y="36440"/>
                  </a:cubicBezTo>
                  <a:cubicBezTo>
                    <a:pt x="22540" y="36577"/>
                    <a:pt x="27356" y="36668"/>
                    <a:pt x="32150" y="36760"/>
                  </a:cubicBezTo>
                  <a:cubicBezTo>
                    <a:pt x="34569" y="36783"/>
                    <a:pt x="36966" y="36828"/>
                    <a:pt x="39363" y="36851"/>
                  </a:cubicBezTo>
                  <a:cubicBezTo>
                    <a:pt x="40550" y="36851"/>
                    <a:pt x="41714" y="36874"/>
                    <a:pt x="42878" y="36874"/>
                  </a:cubicBezTo>
                  <a:cubicBezTo>
                    <a:pt x="43130" y="36874"/>
                    <a:pt x="43405" y="36887"/>
                    <a:pt x="43683" y="36887"/>
                  </a:cubicBezTo>
                  <a:cubicBezTo>
                    <a:pt x="44287" y="36887"/>
                    <a:pt x="44906" y="36823"/>
                    <a:pt x="45343" y="36417"/>
                  </a:cubicBezTo>
                  <a:cubicBezTo>
                    <a:pt x="45662" y="36143"/>
                    <a:pt x="45754" y="35755"/>
                    <a:pt x="45822" y="35367"/>
                  </a:cubicBezTo>
                  <a:cubicBezTo>
                    <a:pt x="45891" y="34820"/>
                    <a:pt x="45936" y="34272"/>
                    <a:pt x="45982" y="33724"/>
                  </a:cubicBezTo>
                  <a:cubicBezTo>
                    <a:pt x="46073" y="32560"/>
                    <a:pt x="46142" y="31419"/>
                    <a:pt x="46187" y="30277"/>
                  </a:cubicBezTo>
                  <a:cubicBezTo>
                    <a:pt x="46301" y="27995"/>
                    <a:pt x="46301" y="25712"/>
                    <a:pt x="46301" y="23430"/>
                  </a:cubicBezTo>
                  <a:cubicBezTo>
                    <a:pt x="46279" y="18751"/>
                    <a:pt x="46187" y="14094"/>
                    <a:pt x="46073" y="9415"/>
                  </a:cubicBezTo>
                  <a:cubicBezTo>
                    <a:pt x="46005" y="7064"/>
                    <a:pt x="45936" y="4736"/>
                    <a:pt x="45845" y="2385"/>
                  </a:cubicBezTo>
                  <a:cubicBezTo>
                    <a:pt x="45822" y="1632"/>
                    <a:pt x="45868" y="627"/>
                    <a:pt x="45000" y="285"/>
                  </a:cubicBezTo>
                  <a:cubicBezTo>
                    <a:pt x="44711" y="163"/>
                    <a:pt x="44361" y="143"/>
                    <a:pt x="44018" y="143"/>
                  </a:cubicBezTo>
                  <a:cubicBezTo>
                    <a:pt x="43847" y="143"/>
                    <a:pt x="43677" y="148"/>
                    <a:pt x="43517" y="148"/>
                  </a:cubicBezTo>
                  <a:cubicBezTo>
                    <a:pt x="42901" y="125"/>
                    <a:pt x="42284" y="125"/>
                    <a:pt x="41668" y="102"/>
                  </a:cubicBezTo>
                  <a:cubicBezTo>
                    <a:pt x="36083" y="36"/>
                    <a:pt x="30498" y="0"/>
                    <a:pt x="249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46"/>
          <p:cNvGrpSpPr/>
          <p:nvPr/>
        </p:nvGrpSpPr>
        <p:grpSpPr>
          <a:xfrm rot="472265">
            <a:off x="3161285" y="1900919"/>
            <a:ext cx="1544321" cy="726490"/>
            <a:chOff x="3130435" y="1735616"/>
            <a:chExt cx="1348767" cy="693078"/>
          </a:xfrm>
        </p:grpSpPr>
        <p:sp>
          <p:nvSpPr>
            <p:cNvPr id="1664" name="Google Shape;1664;p46"/>
            <p:cNvSpPr/>
            <p:nvPr/>
          </p:nvSpPr>
          <p:spPr>
            <a:xfrm>
              <a:off x="3445614" y="1735616"/>
              <a:ext cx="504671" cy="458322"/>
            </a:xfrm>
            <a:custGeom>
              <a:avLst/>
              <a:gdLst/>
              <a:ahLst/>
              <a:cxnLst/>
              <a:rect l="l" t="t" r="r" b="b"/>
              <a:pathLst>
                <a:path w="28190" h="25601" extrusionOk="0">
                  <a:moveTo>
                    <a:pt x="14255" y="0"/>
                  </a:moveTo>
                  <a:cubicBezTo>
                    <a:pt x="13005" y="0"/>
                    <a:pt x="11754" y="146"/>
                    <a:pt x="10545" y="417"/>
                  </a:cubicBezTo>
                  <a:cubicBezTo>
                    <a:pt x="8902" y="805"/>
                    <a:pt x="7304" y="1466"/>
                    <a:pt x="5957" y="2471"/>
                  </a:cubicBezTo>
                  <a:cubicBezTo>
                    <a:pt x="5889" y="2494"/>
                    <a:pt x="5820" y="2516"/>
                    <a:pt x="5775" y="2562"/>
                  </a:cubicBezTo>
                  <a:cubicBezTo>
                    <a:pt x="5478" y="2813"/>
                    <a:pt x="5204" y="3087"/>
                    <a:pt x="4930" y="3361"/>
                  </a:cubicBezTo>
                  <a:cubicBezTo>
                    <a:pt x="4725" y="3566"/>
                    <a:pt x="4542" y="3772"/>
                    <a:pt x="4382" y="3977"/>
                  </a:cubicBezTo>
                  <a:cubicBezTo>
                    <a:pt x="1073" y="7789"/>
                    <a:pt x="0" y="13222"/>
                    <a:pt x="2168" y="17924"/>
                  </a:cubicBezTo>
                  <a:cubicBezTo>
                    <a:pt x="3378" y="20594"/>
                    <a:pt x="5547" y="22603"/>
                    <a:pt x="8171" y="23858"/>
                  </a:cubicBezTo>
                  <a:cubicBezTo>
                    <a:pt x="10365" y="24909"/>
                    <a:pt x="12803" y="25601"/>
                    <a:pt x="15234" y="25601"/>
                  </a:cubicBezTo>
                  <a:cubicBezTo>
                    <a:pt x="15865" y="25601"/>
                    <a:pt x="16494" y="25554"/>
                    <a:pt x="17119" y="25456"/>
                  </a:cubicBezTo>
                  <a:cubicBezTo>
                    <a:pt x="19835" y="25022"/>
                    <a:pt x="22414" y="23653"/>
                    <a:pt x="24286" y="21667"/>
                  </a:cubicBezTo>
                  <a:cubicBezTo>
                    <a:pt x="26249" y="19613"/>
                    <a:pt x="27413" y="16896"/>
                    <a:pt x="27664" y="14089"/>
                  </a:cubicBezTo>
                  <a:cubicBezTo>
                    <a:pt x="28189" y="8588"/>
                    <a:pt x="24902" y="3247"/>
                    <a:pt x="19835" y="1101"/>
                  </a:cubicBezTo>
                  <a:cubicBezTo>
                    <a:pt x="18082" y="342"/>
                    <a:pt x="16170" y="0"/>
                    <a:pt x="1425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6"/>
            <p:cNvSpPr/>
            <p:nvPr/>
          </p:nvSpPr>
          <p:spPr>
            <a:xfrm>
              <a:off x="3130435" y="2118783"/>
              <a:ext cx="300726" cy="309910"/>
            </a:xfrm>
            <a:custGeom>
              <a:avLst/>
              <a:gdLst/>
              <a:ahLst/>
              <a:cxnLst/>
              <a:rect l="l" t="t" r="r" b="b"/>
              <a:pathLst>
                <a:path w="16798" h="17311" extrusionOk="0">
                  <a:moveTo>
                    <a:pt x="16108" y="1"/>
                  </a:moveTo>
                  <a:cubicBezTo>
                    <a:pt x="16046" y="1"/>
                    <a:pt x="15978" y="18"/>
                    <a:pt x="15908" y="57"/>
                  </a:cubicBezTo>
                  <a:cubicBezTo>
                    <a:pt x="15908" y="80"/>
                    <a:pt x="15908" y="80"/>
                    <a:pt x="15908" y="80"/>
                  </a:cubicBezTo>
                  <a:cubicBezTo>
                    <a:pt x="15748" y="80"/>
                    <a:pt x="15611" y="80"/>
                    <a:pt x="15474" y="103"/>
                  </a:cubicBezTo>
                  <a:cubicBezTo>
                    <a:pt x="15155" y="103"/>
                    <a:pt x="14812" y="126"/>
                    <a:pt x="14470" y="149"/>
                  </a:cubicBezTo>
                  <a:cubicBezTo>
                    <a:pt x="13785" y="217"/>
                    <a:pt x="13100" y="308"/>
                    <a:pt x="12416" y="423"/>
                  </a:cubicBezTo>
                  <a:cubicBezTo>
                    <a:pt x="12210" y="468"/>
                    <a:pt x="12096" y="696"/>
                    <a:pt x="12142" y="879"/>
                  </a:cubicBezTo>
                  <a:cubicBezTo>
                    <a:pt x="12199" y="1069"/>
                    <a:pt x="12351" y="1164"/>
                    <a:pt x="12519" y="1164"/>
                  </a:cubicBezTo>
                  <a:cubicBezTo>
                    <a:pt x="12552" y="1164"/>
                    <a:pt x="12587" y="1161"/>
                    <a:pt x="12621" y="1153"/>
                  </a:cubicBezTo>
                  <a:cubicBezTo>
                    <a:pt x="13169" y="1062"/>
                    <a:pt x="13739" y="993"/>
                    <a:pt x="14287" y="925"/>
                  </a:cubicBezTo>
                  <a:cubicBezTo>
                    <a:pt x="14424" y="925"/>
                    <a:pt x="14561" y="902"/>
                    <a:pt x="14698" y="902"/>
                  </a:cubicBezTo>
                  <a:cubicBezTo>
                    <a:pt x="10179" y="4052"/>
                    <a:pt x="6207" y="7932"/>
                    <a:pt x="2989" y="12383"/>
                  </a:cubicBezTo>
                  <a:cubicBezTo>
                    <a:pt x="1962" y="13798"/>
                    <a:pt x="1026" y="15236"/>
                    <a:pt x="158" y="16743"/>
                  </a:cubicBezTo>
                  <a:cubicBezTo>
                    <a:pt x="0" y="17043"/>
                    <a:pt x="269" y="17310"/>
                    <a:pt x="525" y="17310"/>
                  </a:cubicBezTo>
                  <a:cubicBezTo>
                    <a:pt x="639" y="17310"/>
                    <a:pt x="750" y="17257"/>
                    <a:pt x="820" y="17131"/>
                  </a:cubicBezTo>
                  <a:cubicBezTo>
                    <a:pt x="3765" y="12018"/>
                    <a:pt x="7622" y="7453"/>
                    <a:pt x="12187" y="3732"/>
                  </a:cubicBezTo>
                  <a:cubicBezTo>
                    <a:pt x="13397" y="2728"/>
                    <a:pt x="14675" y="1792"/>
                    <a:pt x="15976" y="925"/>
                  </a:cubicBezTo>
                  <a:cubicBezTo>
                    <a:pt x="15976" y="970"/>
                    <a:pt x="15976" y="1016"/>
                    <a:pt x="15976" y="1039"/>
                  </a:cubicBezTo>
                  <a:lnTo>
                    <a:pt x="15931" y="1244"/>
                  </a:lnTo>
                  <a:cubicBezTo>
                    <a:pt x="15885" y="1541"/>
                    <a:pt x="15816" y="1838"/>
                    <a:pt x="15771" y="2134"/>
                  </a:cubicBezTo>
                  <a:cubicBezTo>
                    <a:pt x="15657" y="2728"/>
                    <a:pt x="15565" y="3321"/>
                    <a:pt x="15451" y="3915"/>
                  </a:cubicBezTo>
                  <a:cubicBezTo>
                    <a:pt x="15406" y="4120"/>
                    <a:pt x="15520" y="4326"/>
                    <a:pt x="15725" y="4371"/>
                  </a:cubicBezTo>
                  <a:cubicBezTo>
                    <a:pt x="15752" y="4378"/>
                    <a:pt x="15781" y="4381"/>
                    <a:pt x="15810" y="4381"/>
                  </a:cubicBezTo>
                  <a:cubicBezTo>
                    <a:pt x="15977" y="4381"/>
                    <a:pt x="16162" y="4273"/>
                    <a:pt x="16182" y="4097"/>
                  </a:cubicBezTo>
                  <a:cubicBezTo>
                    <a:pt x="16319" y="3413"/>
                    <a:pt x="16433" y="2728"/>
                    <a:pt x="16570" y="2043"/>
                  </a:cubicBezTo>
                  <a:cubicBezTo>
                    <a:pt x="16615" y="1701"/>
                    <a:pt x="16707" y="1358"/>
                    <a:pt x="16752" y="1016"/>
                  </a:cubicBezTo>
                  <a:cubicBezTo>
                    <a:pt x="16798" y="674"/>
                    <a:pt x="16729" y="354"/>
                    <a:pt x="16410" y="171"/>
                  </a:cubicBezTo>
                  <a:lnTo>
                    <a:pt x="16387" y="171"/>
                  </a:lnTo>
                  <a:cubicBezTo>
                    <a:pt x="16327" y="66"/>
                    <a:pt x="16227" y="1"/>
                    <a:pt x="16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6"/>
            <p:cNvSpPr/>
            <p:nvPr/>
          </p:nvSpPr>
          <p:spPr>
            <a:xfrm>
              <a:off x="4037046" y="1818772"/>
              <a:ext cx="442156" cy="83497"/>
            </a:xfrm>
            <a:custGeom>
              <a:avLst/>
              <a:gdLst/>
              <a:ahLst/>
              <a:cxnLst/>
              <a:rect l="l" t="t" r="r" b="b"/>
              <a:pathLst>
                <a:path w="24698" h="4664" extrusionOk="0">
                  <a:moveTo>
                    <a:pt x="18294" y="0"/>
                  </a:moveTo>
                  <a:cubicBezTo>
                    <a:pt x="13953" y="0"/>
                    <a:pt x="9611" y="380"/>
                    <a:pt x="5410" y="1525"/>
                  </a:cubicBezTo>
                  <a:cubicBezTo>
                    <a:pt x="3903" y="1958"/>
                    <a:pt x="2420" y="2483"/>
                    <a:pt x="982" y="3100"/>
                  </a:cubicBezTo>
                  <a:cubicBezTo>
                    <a:pt x="1050" y="2963"/>
                    <a:pt x="1096" y="2826"/>
                    <a:pt x="1142" y="2689"/>
                  </a:cubicBezTo>
                  <a:cubicBezTo>
                    <a:pt x="1279" y="2346"/>
                    <a:pt x="1416" y="1981"/>
                    <a:pt x="1552" y="1639"/>
                  </a:cubicBezTo>
                  <a:cubicBezTo>
                    <a:pt x="1644" y="1456"/>
                    <a:pt x="1461" y="1228"/>
                    <a:pt x="1279" y="1182"/>
                  </a:cubicBezTo>
                  <a:cubicBezTo>
                    <a:pt x="1252" y="1176"/>
                    <a:pt x="1225" y="1173"/>
                    <a:pt x="1199" y="1173"/>
                  </a:cubicBezTo>
                  <a:cubicBezTo>
                    <a:pt x="1027" y="1173"/>
                    <a:pt x="882" y="1298"/>
                    <a:pt x="822" y="1456"/>
                  </a:cubicBezTo>
                  <a:cubicBezTo>
                    <a:pt x="639" y="1935"/>
                    <a:pt x="457" y="2392"/>
                    <a:pt x="251" y="2871"/>
                  </a:cubicBezTo>
                  <a:cubicBezTo>
                    <a:pt x="183" y="3100"/>
                    <a:pt x="23" y="3351"/>
                    <a:pt x="0" y="3602"/>
                  </a:cubicBezTo>
                  <a:cubicBezTo>
                    <a:pt x="0" y="3898"/>
                    <a:pt x="229" y="4081"/>
                    <a:pt x="503" y="4150"/>
                  </a:cubicBezTo>
                  <a:cubicBezTo>
                    <a:pt x="982" y="4241"/>
                    <a:pt x="1484" y="4309"/>
                    <a:pt x="1986" y="4401"/>
                  </a:cubicBezTo>
                  <a:cubicBezTo>
                    <a:pt x="2488" y="4492"/>
                    <a:pt x="3013" y="4560"/>
                    <a:pt x="3515" y="4652"/>
                  </a:cubicBezTo>
                  <a:cubicBezTo>
                    <a:pt x="3550" y="4659"/>
                    <a:pt x="3584" y="4663"/>
                    <a:pt x="3617" y="4663"/>
                  </a:cubicBezTo>
                  <a:cubicBezTo>
                    <a:pt x="3785" y="4663"/>
                    <a:pt x="3934" y="4568"/>
                    <a:pt x="3972" y="4378"/>
                  </a:cubicBezTo>
                  <a:cubicBezTo>
                    <a:pt x="4040" y="4195"/>
                    <a:pt x="3903" y="3967"/>
                    <a:pt x="3698" y="3921"/>
                  </a:cubicBezTo>
                  <a:lnTo>
                    <a:pt x="2077" y="3647"/>
                  </a:lnTo>
                  <a:cubicBezTo>
                    <a:pt x="1963" y="3625"/>
                    <a:pt x="1849" y="3602"/>
                    <a:pt x="1758" y="3579"/>
                  </a:cubicBezTo>
                  <a:cubicBezTo>
                    <a:pt x="6991" y="1437"/>
                    <a:pt x="12715" y="769"/>
                    <a:pt x="18352" y="769"/>
                  </a:cubicBezTo>
                  <a:cubicBezTo>
                    <a:pt x="18542" y="769"/>
                    <a:pt x="18733" y="770"/>
                    <a:pt x="18923" y="771"/>
                  </a:cubicBezTo>
                  <a:cubicBezTo>
                    <a:pt x="20680" y="771"/>
                    <a:pt x="22460" y="840"/>
                    <a:pt x="24218" y="954"/>
                  </a:cubicBezTo>
                  <a:cubicBezTo>
                    <a:pt x="24225" y="954"/>
                    <a:pt x="24232" y="954"/>
                    <a:pt x="24239" y="954"/>
                  </a:cubicBezTo>
                  <a:cubicBezTo>
                    <a:pt x="24697" y="954"/>
                    <a:pt x="24690" y="223"/>
                    <a:pt x="24218" y="201"/>
                  </a:cubicBezTo>
                  <a:cubicBezTo>
                    <a:pt x="22252" y="79"/>
                    <a:pt x="20273" y="0"/>
                    <a:pt x="182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 name="Google Shape;1667;p46"/>
          <p:cNvSpPr txBox="1"/>
          <p:nvPr/>
        </p:nvSpPr>
        <p:spPr>
          <a:xfrm>
            <a:off x="5854209" y="1536807"/>
            <a:ext cx="936000" cy="39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2018</a:t>
            </a:r>
            <a:endParaRPr sz="2000" b="1">
              <a:solidFill>
                <a:srgbClr val="1C4587"/>
              </a:solidFill>
              <a:latin typeface="Itim"/>
              <a:ea typeface="Itim"/>
              <a:cs typeface="Itim"/>
              <a:sym typeface="Itim"/>
            </a:endParaRPr>
          </a:p>
        </p:txBody>
      </p:sp>
      <p:sp>
        <p:nvSpPr>
          <p:cNvPr id="1668" name="Google Shape;1668;p46"/>
          <p:cNvSpPr txBox="1"/>
          <p:nvPr/>
        </p:nvSpPr>
        <p:spPr>
          <a:xfrm>
            <a:off x="1579100" y="2216504"/>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2016</a:t>
            </a:r>
            <a:endParaRPr sz="2000" b="1">
              <a:solidFill>
                <a:srgbClr val="1C4587"/>
              </a:solidFill>
              <a:latin typeface="Itim"/>
              <a:ea typeface="Itim"/>
              <a:cs typeface="Itim"/>
              <a:sym typeface="Itim"/>
            </a:endParaRPr>
          </a:p>
        </p:txBody>
      </p:sp>
      <p:sp>
        <p:nvSpPr>
          <p:cNvPr id="1669" name="Google Shape;1669;p46"/>
          <p:cNvSpPr txBox="1"/>
          <p:nvPr/>
        </p:nvSpPr>
        <p:spPr>
          <a:xfrm>
            <a:off x="3636258" y="2501205"/>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2017</a:t>
            </a:r>
            <a:endParaRPr sz="2000" b="1">
              <a:solidFill>
                <a:srgbClr val="1C4587"/>
              </a:solidFill>
              <a:latin typeface="Itim"/>
              <a:ea typeface="Itim"/>
              <a:cs typeface="Itim"/>
              <a:sym typeface="Itim"/>
            </a:endParaRPr>
          </a:p>
        </p:txBody>
      </p:sp>
      <p:sp>
        <p:nvSpPr>
          <p:cNvPr id="1670" name="Google Shape;1670;p46"/>
          <p:cNvSpPr txBox="1"/>
          <p:nvPr/>
        </p:nvSpPr>
        <p:spPr>
          <a:xfrm>
            <a:off x="7457616" y="3782452"/>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2019</a:t>
            </a:r>
            <a:endParaRPr sz="2000" b="1">
              <a:solidFill>
                <a:srgbClr val="1C4587"/>
              </a:solidFill>
              <a:latin typeface="Itim"/>
              <a:ea typeface="Itim"/>
              <a:cs typeface="Itim"/>
              <a:sym typeface="Itim"/>
            </a:endParaRPr>
          </a:p>
        </p:txBody>
      </p:sp>
      <p:sp>
        <p:nvSpPr>
          <p:cNvPr id="1671" name="Google Shape;1671;p46"/>
          <p:cNvSpPr txBox="1"/>
          <p:nvPr/>
        </p:nvSpPr>
        <p:spPr>
          <a:xfrm>
            <a:off x="1307899" y="2926333"/>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rgbClr val="000000"/>
                </a:solidFill>
                <a:latin typeface="Muli"/>
                <a:ea typeface="Muli"/>
                <a:cs typeface="Muli"/>
                <a:sym typeface="Muli"/>
              </a:rPr>
              <a:t>Mercury</a:t>
            </a:r>
            <a:endParaRPr sz="1600">
              <a:solidFill>
                <a:srgbClr val="000000"/>
              </a:solidFill>
              <a:latin typeface="Muli"/>
              <a:ea typeface="Muli"/>
              <a:cs typeface="Muli"/>
              <a:sym typeface="Muli"/>
            </a:endParaRPr>
          </a:p>
        </p:txBody>
      </p:sp>
      <p:sp>
        <p:nvSpPr>
          <p:cNvPr id="1672" name="Google Shape;1672;p46"/>
          <p:cNvSpPr txBox="1"/>
          <p:nvPr/>
        </p:nvSpPr>
        <p:spPr>
          <a:xfrm>
            <a:off x="3512382" y="330367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rgbClr val="000000"/>
                </a:solidFill>
                <a:latin typeface="Muli"/>
                <a:ea typeface="Muli"/>
                <a:cs typeface="Muli"/>
                <a:sym typeface="Muli"/>
              </a:rPr>
              <a:t>Venus</a:t>
            </a:r>
            <a:endParaRPr sz="1600">
              <a:solidFill>
                <a:srgbClr val="000000"/>
              </a:solidFill>
              <a:latin typeface="Muli"/>
              <a:ea typeface="Muli"/>
              <a:cs typeface="Muli"/>
              <a:sym typeface="Muli"/>
            </a:endParaRPr>
          </a:p>
        </p:txBody>
      </p:sp>
      <p:sp>
        <p:nvSpPr>
          <p:cNvPr id="1673" name="Google Shape;1673;p46"/>
          <p:cNvSpPr txBox="1"/>
          <p:nvPr/>
        </p:nvSpPr>
        <p:spPr>
          <a:xfrm>
            <a:off x="7043254" y="4265805"/>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rgbClr val="000000"/>
                </a:solidFill>
                <a:latin typeface="Muli"/>
                <a:ea typeface="Muli"/>
                <a:cs typeface="Muli"/>
                <a:sym typeface="Muli"/>
              </a:rPr>
              <a:t>Saturn</a:t>
            </a:r>
            <a:endParaRPr sz="1600">
              <a:solidFill>
                <a:srgbClr val="000000"/>
              </a:solidFill>
              <a:latin typeface="Muli"/>
              <a:ea typeface="Muli"/>
              <a:cs typeface="Muli"/>
              <a:sym typeface="Muli"/>
            </a:endParaRPr>
          </a:p>
        </p:txBody>
      </p:sp>
      <p:sp>
        <p:nvSpPr>
          <p:cNvPr id="1674" name="Google Shape;1674;p46"/>
          <p:cNvSpPr txBox="1"/>
          <p:nvPr/>
        </p:nvSpPr>
        <p:spPr>
          <a:xfrm>
            <a:off x="5697229" y="205762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rgbClr val="000000"/>
                </a:solidFill>
                <a:latin typeface="Muli"/>
                <a:ea typeface="Muli"/>
                <a:cs typeface="Muli"/>
                <a:sym typeface="Muli"/>
              </a:rPr>
              <a:t>Jupiter</a:t>
            </a:r>
            <a:endParaRPr sz="1600">
              <a:solidFill>
                <a:srgbClr val="000000"/>
              </a:solidFill>
              <a:latin typeface="Muli"/>
              <a:ea typeface="Muli"/>
              <a:cs typeface="Muli"/>
              <a:sym typeface="Muli"/>
            </a:endParaRPr>
          </a:p>
        </p:txBody>
      </p:sp>
      <p:sp>
        <p:nvSpPr>
          <p:cNvPr id="1675" name="Google Shape;1675;p46"/>
          <p:cNvSpPr txBox="1"/>
          <p:nvPr/>
        </p:nvSpPr>
        <p:spPr>
          <a:xfrm>
            <a:off x="3227680" y="1844536"/>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b="1">
                <a:solidFill>
                  <a:schemeClr val="dk1"/>
                </a:solidFill>
                <a:latin typeface="Itim"/>
                <a:ea typeface="Itim"/>
                <a:cs typeface="Itim"/>
                <a:sym typeface="Itim"/>
              </a:rPr>
              <a:t>A</a:t>
            </a:r>
            <a:endParaRPr sz="2100" b="1">
              <a:solidFill>
                <a:schemeClr val="dk1"/>
              </a:solidFill>
              <a:latin typeface="Itim"/>
              <a:ea typeface="Itim"/>
              <a:cs typeface="Itim"/>
              <a:sym typeface="Itim"/>
            </a:endParaRPr>
          </a:p>
        </p:txBody>
      </p:sp>
      <p:grpSp>
        <p:nvGrpSpPr>
          <p:cNvPr id="1676" name="Google Shape;1676;p46"/>
          <p:cNvGrpSpPr/>
          <p:nvPr/>
        </p:nvGrpSpPr>
        <p:grpSpPr>
          <a:xfrm rot="2695203">
            <a:off x="7520178" y="680946"/>
            <a:ext cx="953555" cy="553085"/>
            <a:chOff x="-583650" y="3109250"/>
            <a:chExt cx="570275" cy="272025"/>
          </a:xfrm>
        </p:grpSpPr>
        <p:sp>
          <p:nvSpPr>
            <p:cNvPr id="1677" name="Google Shape;1677;p46"/>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6"/>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6"/>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6"/>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6"/>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6"/>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6"/>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6"/>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6"/>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6"/>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6"/>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6"/>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6"/>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46"/>
          <p:cNvGrpSpPr/>
          <p:nvPr/>
        </p:nvGrpSpPr>
        <p:grpSpPr>
          <a:xfrm>
            <a:off x="1967840" y="4496865"/>
            <a:ext cx="1745583" cy="230173"/>
            <a:chOff x="1394800" y="3522000"/>
            <a:chExt cx="1048650" cy="138275"/>
          </a:xfrm>
        </p:grpSpPr>
        <p:sp>
          <p:nvSpPr>
            <p:cNvPr id="1691" name="Google Shape;1691;p4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03"/>
        <p:cNvGrpSpPr/>
        <p:nvPr/>
      </p:nvGrpSpPr>
      <p:grpSpPr>
        <a:xfrm>
          <a:off x="0" y="0"/>
          <a:ext cx="0" cy="0"/>
          <a:chOff x="0" y="0"/>
          <a:chExt cx="0" cy="0"/>
        </a:xfrm>
      </p:grpSpPr>
      <p:sp>
        <p:nvSpPr>
          <p:cNvPr id="1704" name="Google Shape;1704;p47"/>
          <p:cNvSpPr txBox="1">
            <a:spLocks noGrp="1"/>
          </p:cNvSpPr>
          <p:nvPr>
            <p:ph type="title"/>
          </p:nvPr>
        </p:nvSpPr>
        <p:spPr>
          <a:xfrm>
            <a:off x="720000" y="540000"/>
            <a:ext cx="58482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 And Tables Do the Same!</a:t>
            </a:r>
            <a:endParaRPr/>
          </a:p>
        </p:txBody>
      </p:sp>
      <p:grpSp>
        <p:nvGrpSpPr>
          <p:cNvPr id="1705" name="Google Shape;1705;p47"/>
          <p:cNvGrpSpPr/>
          <p:nvPr/>
        </p:nvGrpSpPr>
        <p:grpSpPr>
          <a:xfrm flipH="1">
            <a:off x="713442" y="938650"/>
            <a:ext cx="4908678" cy="176025"/>
            <a:chOff x="4345425" y="2175475"/>
            <a:chExt cx="800750" cy="176025"/>
          </a:xfrm>
        </p:grpSpPr>
        <p:sp>
          <p:nvSpPr>
            <p:cNvPr id="1706" name="Google Shape;1706;p4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 name="Google Shape;1708;p47"/>
          <p:cNvGrpSpPr/>
          <p:nvPr/>
        </p:nvGrpSpPr>
        <p:grpSpPr>
          <a:xfrm rot="834041">
            <a:off x="1640433" y="2534636"/>
            <a:ext cx="1058935" cy="585362"/>
            <a:chOff x="4345425" y="2175475"/>
            <a:chExt cx="800750" cy="176025"/>
          </a:xfrm>
        </p:grpSpPr>
        <p:sp>
          <p:nvSpPr>
            <p:cNvPr id="1709" name="Google Shape;1709;p4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 name="Google Shape;1711;p47"/>
          <p:cNvGrpSpPr/>
          <p:nvPr/>
        </p:nvGrpSpPr>
        <p:grpSpPr>
          <a:xfrm rot="834041">
            <a:off x="1640433" y="3083861"/>
            <a:ext cx="1058935" cy="585362"/>
            <a:chOff x="4345425" y="2175475"/>
            <a:chExt cx="800750" cy="176025"/>
          </a:xfrm>
        </p:grpSpPr>
        <p:sp>
          <p:nvSpPr>
            <p:cNvPr id="1712" name="Google Shape;1712;p4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47"/>
          <p:cNvGrpSpPr/>
          <p:nvPr/>
        </p:nvGrpSpPr>
        <p:grpSpPr>
          <a:xfrm rot="834041">
            <a:off x="1640433" y="3659211"/>
            <a:ext cx="1058935" cy="585362"/>
            <a:chOff x="4345425" y="2175475"/>
            <a:chExt cx="800750" cy="176025"/>
          </a:xfrm>
        </p:grpSpPr>
        <p:sp>
          <p:nvSpPr>
            <p:cNvPr id="1715" name="Google Shape;1715;p4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47"/>
          <p:cNvGrpSpPr/>
          <p:nvPr/>
        </p:nvGrpSpPr>
        <p:grpSpPr>
          <a:xfrm rot="190942">
            <a:off x="6188358" y="1874280"/>
            <a:ext cx="1554185" cy="535067"/>
            <a:chOff x="4319250" y="3137000"/>
            <a:chExt cx="885825" cy="524125"/>
          </a:xfrm>
        </p:grpSpPr>
        <p:sp>
          <p:nvSpPr>
            <p:cNvPr id="1718" name="Google Shape;1718;p47"/>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7"/>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7"/>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47"/>
          <p:cNvGrpSpPr/>
          <p:nvPr/>
        </p:nvGrpSpPr>
        <p:grpSpPr>
          <a:xfrm rot="190942">
            <a:off x="4606858" y="1874280"/>
            <a:ext cx="1554185" cy="535067"/>
            <a:chOff x="4319250" y="3137000"/>
            <a:chExt cx="885825" cy="524125"/>
          </a:xfrm>
        </p:grpSpPr>
        <p:sp>
          <p:nvSpPr>
            <p:cNvPr id="1730" name="Google Shape;1730;p47"/>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47"/>
          <p:cNvGrpSpPr/>
          <p:nvPr/>
        </p:nvGrpSpPr>
        <p:grpSpPr>
          <a:xfrm rot="190942">
            <a:off x="2982958" y="1874280"/>
            <a:ext cx="1554185" cy="535067"/>
            <a:chOff x="4319250" y="3137000"/>
            <a:chExt cx="885825" cy="524125"/>
          </a:xfrm>
        </p:grpSpPr>
        <p:sp>
          <p:nvSpPr>
            <p:cNvPr id="1742" name="Google Shape;1742;p47"/>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753" name="Google Shape;1753;p47"/>
          <p:cNvGraphicFramePr/>
          <p:nvPr/>
        </p:nvGraphicFramePr>
        <p:xfrm>
          <a:off x="1372074" y="1787024"/>
          <a:ext cx="6410800" cy="2372580"/>
        </p:xfrm>
        <a:graphic>
          <a:graphicData uri="http://schemas.openxmlformats.org/drawingml/2006/table">
            <a:tbl>
              <a:tblPr>
                <a:noFill/>
                <a:tableStyleId>{234FB1B9-9623-4A22-8911-B1B198C78F80}</a:tableStyleId>
              </a:tblPr>
              <a:tblGrid>
                <a:gridCol w="1602700">
                  <a:extLst>
                    <a:ext uri="{9D8B030D-6E8A-4147-A177-3AD203B41FA5}">
                      <a16:colId xmlns:a16="http://schemas.microsoft.com/office/drawing/2014/main" val="20000"/>
                    </a:ext>
                  </a:extLst>
                </a:gridCol>
                <a:gridCol w="1602700">
                  <a:extLst>
                    <a:ext uri="{9D8B030D-6E8A-4147-A177-3AD203B41FA5}">
                      <a16:colId xmlns:a16="http://schemas.microsoft.com/office/drawing/2014/main" val="20001"/>
                    </a:ext>
                  </a:extLst>
                </a:gridCol>
                <a:gridCol w="1602700">
                  <a:extLst>
                    <a:ext uri="{9D8B030D-6E8A-4147-A177-3AD203B41FA5}">
                      <a16:colId xmlns:a16="http://schemas.microsoft.com/office/drawing/2014/main" val="20002"/>
                    </a:ext>
                  </a:extLst>
                </a:gridCol>
                <a:gridCol w="1602700">
                  <a:extLst>
                    <a:ext uri="{9D8B030D-6E8A-4147-A177-3AD203B41FA5}">
                      <a16:colId xmlns:a16="http://schemas.microsoft.com/office/drawing/2014/main" val="20003"/>
                    </a:ext>
                  </a:extLst>
                </a:gridCol>
              </a:tblGrid>
              <a:tr h="5673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Mass</a:t>
                      </a:r>
                      <a:endParaRPr sz="1600" b="1">
                        <a:solidFill>
                          <a:srgbClr val="1C4587"/>
                        </a:solidFill>
                        <a:latin typeface="Itim"/>
                        <a:ea typeface="Itim"/>
                        <a:cs typeface="Itim"/>
                        <a:sym typeface="Itim"/>
                      </a:endParaRPr>
                    </a:p>
                    <a:p>
                      <a:pPr marL="0" lvl="0" indent="0" algn="ctr" rtl="0">
                        <a:spcBef>
                          <a:spcPts val="0"/>
                        </a:spcBef>
                        <a:spcAft>
                          <a:spcPts val="0"/>
                        </a:spcAft>
                        <a:buNone/>
                      </a:pPr>
                      <a:r>
                        <a:rPr lang="en" sz="1600" b="1">
                          <a:solidFill>
                            <a:srgbClr val="1C4587"/>
                          </a:solidFill>
                          <a:latin typeface="Itim"/>
                          <a:ea typeface="Itim"/>
                          <a:cs typeface="Itim"/>
                          <a:sym typeface="Itim"/>
                        </a:rPr>
                        <a:t>(Earths)</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Diameter</a:t>
                      </a:r>
                      <a:endParaRPr sz="1600" b="1">
                        <a:solidFill>
                          <a:srgbClr val="1C4587"/>
                        </a:solidFill>
                        <a:latin typeface="Itim"/>
                        <a:ea typeface="Itim"/>
                        <a:cs typeface="Itim"/>
                        <a:sym typeface="Itim"/>
                      </a:endParaRPr>
                    </a:p>
                    <a:p>
                      <a:pPr marL="0" lvl="0" indent="0" algn="ctr" rtl="0">
                        <a:spcBef>
                          <a:spcPts val="0"/>
                        </a:spcBef>
                        <a:spcAft>
                          <a:spcPts val="0"/>
                        </a:spcAft>
                        <a:buNone/>
                      </a:pPr>
                      <a:r>
                        <a:rPr lang="en" sz="1600" b="1">
                          <a:solidFill>
                            <a:srgbClr val="1C4587"/>
                          </a:solidFill>
                          <a:latin typeface="Itim"/>
                          <a:ea typeface="Itim"/>
                          <a:cs typeface="Itim"/>
                          <a:sym typeface="Itim"/>
                        </a:rPr>
                        <a:t>(Earths)</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Surface Gravity</a:t>
                      </a:r>
                      <a:endParaRPr sz="1600" b="1">
                        <a:solidFill>
                          <a:srgbClr val="1C4587"/>
                        </a:solidFill>
                        <a:latin typeface="Itim"/>
                        <a:ea typeface="Itim"/>
                        <a:cs typeface="Itim"/>
                        <a:sym typeface="Itim"/>
                      </a:endParaRPr>
                    </a:p>
                    <a:p>
                      <a:pPr marL="0" lvl="0" indent="0" algn="ctr" rtl="0">
                        <a:spcBef>
                          <a:spcPts val="0"/>
                        </a:spcBef>
                        <a:spcAft>
                          <a:spcPts val="0"/>
                        </a:spcAft>
                        <a:buNone/>
                      </a:pPr>
                      <a:r>
                        <a:rPr lang="en" sz="1600" b="1">
                          <a:solidFill>
                            <a:srgbClr val="1C4587"/>
                          </a:solidFill>
                          <a:latin typeface="Itim"/>
                          <a:ea typeface="Itim"/>
                          <a:cs typeface="Itim"/>
                          <a:sym typeface="Itim"/>
                        </a:rPr>
                        <a:t>(Earths)</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567350">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Mercury</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0.06</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0.38</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0.38</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567350">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Mars</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0.11</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0.53</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0.38</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567350">
                <a:tc>
                  <a:txBody>
                    <a:bodyPr/>
                    <a:lstStyle/>
                    <a:p>
                      <a:pPr marL="0" lvl="0" indent="0" algn="ctr" rtl="0">
                        <a:spcBef>
                          <a:spcPts val="0"/>
                        </a:spcBef>
                        <a:spcAft>
                          <a:spcPts val="0"/>
                        </a:spcAft>
                        <a:buNone/>
                      </a:pPr>
                      <a:r>
                        <a:rPr lang="en" sz="1600" b="1">
                          <a:solidFill>
                            <a:srgbClr val="1C4587"/>
                          </a:solidFill>
                          <a:latin typeface="Itim"/>
                          <a:ea typeface="Itim"/>
                          <a:cs typeface="Itim"/>
                          <a:sym typeface="Itim"/>
                        </a:rPr>
                        <a:t>Saturn</a:t>
                      </a:r>
                      <a:endParaRPr sz="1600" b="1">
                        <a:solidFill>
                          <a:srgbClr val="1C4587"/>
                        </a:solidFill>
                        <a:latin typeface="Itim"/>
                        <a:ea typeface="Itim"/>
                        <a:cs typeface="Itim"/>
                        <a:sym typeface="Itim"/>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95.2</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9.4</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Muli"/>
                          <a:ea typeface="Muli"/>
                          <a:cs typeface="Muli"/>
                          <a:sym typeface="Muli"/>
                        </a:rPr>
                        <a:t>1.16</a:t>
                      </a:r>
                      <a:endParaRPr sz="1600">
                        <a:latin typeface="Muli"/>
                        <a:ea typeface="Muli"/>
                        <a:cs typeface="Muli"/>
                        <a:sym typeface="Muli"/>
                      </a:endParaRPr>
                    </a:p>
                  </a:txBody>
                  <a:tcPr marL="91425" marR="91425" marT="91425" marB="91425"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000000"/>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1754" name="Google Shape;1754;p47"/>
          <p:cNvGrpSpPr/>
          <p:nvPr/>
        </p:nvGrpSpPr>
        <p:grpSpPr>
          <a:xfrm rot="-5820300">
            <a:off x="8084075" y="3836185"/>
            <a:ext cx="711759" cy="404284"/>
            <a:chOff x="-516100" y="1709250"/>
            <a:chExt cx="649725" cy="287875"/>
          </a:xfrm>
        </p:grpSpPr>
        <p:sp>
          <p:nvSpPr>
            <p:cNvPr id="1755" name="Google Shape;1755;p47"/>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7"/>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47"/>
          <p:cNvGrpSpPr/>
          <p:nvPr/>
        </p:nvGrpSpPr>
        <p:grpSpPr>
          <a:xfrm rot="9137139">
            <a:off x="910776" y="1878804"/>
            <a:ext cx="1030978" cy="398004"/>
            <a:chOff x="-623075" y="2736900"/>
            <a:chExt cx="720250" cy="273275"/>
          </a:xfrm>
        </p:grpSpPr>
        <p:sp>
          <p:nvSpPr>
            <p:cNvPr id="1769" name="Google Shape;1769;p47"/>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0" name="Google Shape;1770;p47"/>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1" name="Google Shape;1771;p47"/>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2" name="Google Shape;1772;p47"/>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3" name="Google Shape;1773;p47"/>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4" name="Google Shape;1774;p47"/>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5" name="Google Shape;1775;p47"/>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6" name="Google Shape;1776;p47"/>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7" name="Google Shape;1777;p47"/>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8" name="Google Shape;1778;p47"/>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79" name="Google Shape;1779;p47"/>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0" name="Google Shape;1780;p47"/>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1" name="Google Shape;1781;p47"/>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2" name="Google Shape;1782;p47"/>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3" name="Google Shape;1783;p47"/>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4" name="Google Shape;1784;p47"/>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5" name="Google Shape;1785;p47"/>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6" name="Google Shape;1786;p47"/>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7" name="Google Shape;1787;p47"/>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8" name="Google Shape;1788;p47"/>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89" name="Google Shape;1789;p47"/>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0" name="Google Shape;1790;p47"/>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1" name="Google Shape;1791;p47"/>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2" name="Google Shape;1792;p47"/>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3" name="Google Shape;1793;p47"/>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4" name="Google Shape;1794;p47"/>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5" name="Google Shape;1795;p47"/>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6" name="Google Shape;1796;p47"/>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797" name="Google Shape;1797;p47"/>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01"/>
        <p:cNvGrpSpPr/>
        <p:nvPr/>
      </p:nvGrpSpPr>
      <p:grpSpPr>
        <a:xfrm>
          <a:off x="0" y="0"/>
          <a:ext cx="0" cy="0"/>
          <a:chOff x="0" y="0"/>
          <a:chExt cx="0" cy="0"/>
        </a:xfrm>
      </p:grpSpPr>
      <p:grpSp>
        <p:nvGrpSpPr>
          <p:cNvPr id="1802" name="Google Shape;1802;p48"/>
          <p:cNvGrpSpPr/>
          <p:nvPr/>
        </p:nvGrpSpPr>
        <p:grpSpPr>
          <a:xfrm>
            <a:off x="1731343" y="1257508"/>
            <a:ext cx="5713409" cy="3043741"/>
            <a:chOff x="233350" y="949250"/>
            <a:chExt cx="7137300" cy="3802300"/>
          </a:xfrm>
        </p:grpSpPr>
        <p:sp>
          <p:nvSpPr>
            <p:cNvPr id="1803" name="Google Shape;1803;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FFBBAA">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4" name="Google Shape;1854;p48"/>
          <p:cNvSpPr txBox="1"/>
          <p:nvPr/>
        </p:nvSpPr>
        <p:spPr>
          <a:xfrm>
            <a:off x="643800" y="3692363"/>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Muli"/>
                <a:ea typeface="Muli"/>
                <a:cs typeface="Muli"/>
                <a:sym typeface="Muli"/>
              </a:rPr>
              <a:t>Venus has a beautiful name, but </a:t>
            </a:r>
            <a:r>
              <a:rPr lang="en">
                <a:latin typeface="Muli"/>
                <a:ea typeface="Muli"/>
                <a:cs typeface="Muli"/>
                <a:sym typeface="Muli"/>
              </a:rPr>
              <a:t>it’s</a:t>
            </a:r>
            <a:r>
              <a:rPr lang="en">
                <a:solidFill>
                  <a:srgbClr val="000000"/>
                </a:solidFill>
                <a:latin typeface="Muli"/>
                <a:ea typeface="Muli"/>
                <a:cs typeface="Muli"/>
                <a:sym typeface="Muli"/>
              </a:rPr>
              <a:t> terribly hot</a:t>
            </a:r>
            <a:endParaRPr>
              <a:solidFill>
                <a:srgbClr val="000000"/>
              </a:solidFill>
              <a:latin typeface="Muli"/>
              <a:ea typeface="Muli"/>
              <a:cs typeface="Muli"/>
              <a:sym typeface="Muli"/>
            </a:endParaRPr>
          </a:p>
        </p:txBody>
      </p:sp>
      <p:grpSp>
        <p:nvGrpSpPr>
          <p:cNvPr id="1855" name="Google Shape;1855;p48"/>
          <p:cNvGrpSpPr/>
          <p:nvPr/>
        </p:nvGrpSpPr>
        <p:grpSpPr>
          <a:xfrm rot="834041">
            <a:off x="1022133" y="3298861"/>
            <a:ext cx="1058935" cy="585362"/>
            <a:chOff x="4345425" y="2175475"/>
            <a:chExt cx="800750" cy="176025"/>
          </a:xfrm>
        </p:grpSpPr>
        <p:sp>
          <p:nvSpPr>
            <p:cNvPr id="1856" name="Google Shape;1856;p4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 name="Google Shape;1858;p48"/>
          <p:cNvSpPr txBox="1"/>
          <p:nvPr/>
        </p:nvSpPr>
        <p:spPr>
          <a:xfrm>
            <a:off x="1025550" y="3308938"/>
            <a:ext cx="10521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Venus</a:t>
            </a:r>
            <a:endParaRPr sz="2000" b="1">
              <a:solidFill>
                <a:srgbClr val="1C4587"/>
              </a:solidFill>
              <a:latin typeface="Itim"/>
              <a:ea typeface="Itim"/>
              <a:cs typeface="Itim"/>
              <a:sym typeface="Itim"/>
            </a:endParaRPr>
          </a:p>
        </p:txBody>
      </p:sp>
      <p:grpSp>
        <p:nvGrpSpPr>
          <p:cNvPr id="1859" name="Google Shape;1859;p48"/>
          <p:cNvGrpSpPr/>
          <p:nvPr/>
        </p:nvGrpSpPr>
        <p:grpSpPr>
          <a:xfrm flipH="1">
            <a:off x="6360615" y="938650"/>
            <a:ext cx="2063373" cy="176025"/>
            <a:chOff x="4345425" y="2175475"/>
            <a:chExt cx="800750" cy="176025"/>
          </a:xfrm>
        </p:grpSpPr>
        <p:sp>
          <p:nvSpPr>
            <p:cNvPr id="1860" name="Google Shape;1860;p4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2" name="Google Shape;1862;p48"/>
          <p:cNvSpPr/>
          <p:nvPr/>
        </p:nvSpPr>
        <p:spPr>
          <a:xfrm>
            <a:off x="7514750" y="2240127"/>
            <a:ext cx="700150" cy="1014642"/>
          </a:xfrm>
          <a:custGeom>
            <a:avLst/>
            <a:gdLst/>
            <a:ahLst/>
            <a:cxnLst/>
            <a:rect l="l" t="t" r="r" b="b"/>
            <a:pathLst>
              <a:path w="22369" h="35907" extrusionOk="0">
                <a:moveTo>
                  <a:pt x="9321" y="760"/>
                </a:moveTo>
                <a:cubicBezTo>
                  <a:pt x="9805" y="760"/>
                  <a:pt x="10297" y="817"/>
                  <a:pt x="10791" y="939"/>
                </a:cubicBezTo>
                <a:lnTo>
                  <a:pt x="10791" y="939"/>
                </a:lnTo>
                <a:cubicBezTo>
                  <a:pt x="10357" y="885"/>
                  <a:pt x="9921" y="857"/>
                  <a:pt x="9486" y="857"/>
                </a:cubicBezTo>
                <a:cubicBezTo>
                  <a:pt x="8704" y="857"/>
                  <a:pt x="7925" y="947"/>
                  <a:pt x="7164" y="1130"/>
                </a:cubicBezTo>
                <a:cubicBezTo>
                  <a:pt x="7855" y="894"/>
                  <a:pt x="8579" y="760"/>
                  <a:pt x="9321" y="760"/>
                </a:cubicBezTo>
                <a:close/>
                <a:moveTo>
                  <a:pt x="10989" y="832"/>
                </a:moveTo>
                <a:cubicBezTo>
                  <a:pt x="11427" y="926"/>
                  <a:pt x="11866" y="1020"/>
                  <a:pt x="12290" y="1161"/>
                </a:cubicBezTo>
                <a:cubicBezTo>
                  <a:pt x="12948" y="1381"/>
                  <a:pt x="13638" y="1632"/>
                  <a:pt x="14296" y="1929"/>
                </a:cubicBezTo>
                <a:cubicBezTo>
                  <a:pt x="13700" y="1679"/>
                  <a:pt x="13105" y="1475"/>
                  <a:pt x="12525" y="1302"/>
                </a:cubicBezTo>
                <a:cubicBezTo>
                  <a:pt x="11968" y="1139"/>
                  <a:pt x="11403" y="1019"/>
                  <a:pt x="10833" y="945"/>
                </a:cubicBezTo>
                <a:lnTo>
                  <a:pt x="10833" y="945"/>
                </a:lnTo>
                <a:cubicBezTo>
                  <a:pt x="10834" y="945"/>
                  <a:pt x="10835" y="945"/>
                  <a:pt x="10835" y="945"/>
                </a:cubicBezTo>
                <a:cubicBezTo>
                  <a:pt x="10910" y="945"/>
                  <a:pt x="10961" y="900"/>
                  <a:pt x="10989" y="832"/>
                </a:cubicBezTo>
                <a:close/>
                <a:moveTo>
                  <a:pt x="19124" y="10519"/>
                </a:moveTo>
                <a:cubicBezTo>
                  <a:pt x="18747" y="12651"/>
                  <a:pt x="17682" y="14767"/>
                  <a:pt x="16224" y="16366"/>
                </a:cubicBezTo>
                <a:cubicBezTo>
                  <a:pt x="15440" y="17228"/>
                  <a:pt x="14500" y="17808"/>
                  <a:pt x="13481" y="18184"/>
                </a:cubicBezTo>
                <a:cubicBezTo>
                  <a:pt x="13442" y="18129"/>
                  <a:pt x="13387" y="18105"/>
                  <a:pt x="13330" y="18105"/>
                </a:cubicBezTo>
                <a:cubicBezTo>
                  <a:pt x="13273" y="18105"/>
                  <a:pt x="13214" y="18129"/>
                  <a:pt x="13167" y="18168"/>
                </a:cubicBezTo>
                <a:cubicBezTo>
                  <a:pt x="13167" y="18152"/>
                  <a:pt x="13167" y="18137"/>
                  <a:pt x="13152" y="18121"/>
                </a:cubicBezTo>
                <a:cubicBezTo>
                  <a:pt x="13496" y="17949"/>
                  <a:pt x="13826" y="17761"/>
                  <a:pt x="14139" y="17541"/>
                </a:cubicBezTo>
                <a:cubicBezTo>
                  <a:pt x="16240" y="16130"/>
                  <a:pt x="18356" y="13372"/>
                  <a:pt x="19124" y="10519"/>
                </a:cubicBezTo>
                <a:close/>
                <a:moveTo>
                  <a:pt x="9416" y="1591"/>
                </a:moveTo>
                <a:cubicBezTo>
                  <a:pt x="11734" y="1591"/>
                  <a:pt x="14087" y="2393"/>
                  <a:pt x="16051" y="3685"/>
                </a:cubicBezTo>
                <a:cubicBezTo>
                  <a:pt x="20095" y="6350"/>
                  <a:pt x="18700" y="11099"/>
                  <a:pt x="16271" y="14406"/>
                </a:cubicBezTo>
                <a:cubicBezTo>
                  <a:pt x="15033" y="16115"/>
                  <a:pt x="13324" y="17572"/>
                  <a:pt x="11239" y="18090"/>
                </a:cubicBezTo>
                <a:cubicBezTo>
                  <a:pt x="10735" y="18217"/>
                  <a:pt x="10235" y="18277"/>
                  <a:pt x="9742" y="18277"/>
                </a:cubicBezTo>
                <a:cubicBezTo>
                  <a:pt x="7939" y="18277"/>
                  <a:pt x="6234" y="17482"/>
                  <a:pt x="4782" y="16350"/>
                </a:cubicBezTo>
                <a:cubicBezTo>
                  <a:pt x="3716" y="15519"/>
                  <a:pt x="2760" y="14485"/>
                  <a:pt x="2039" y="13325"/>
                </a:cubicBezTo>
                <a:cubicBezTo>
                  <a:pt x="2039" y="13309"/>
                  <a:pt x="2039" y="13278"/>
                  <a:pt x="2023" y="13262"/>
                </a:cubicBezTo>
                <a:cubicBezTo>
                  <a:pt x="1067" y="11350"/>
                  <a:pt x="863" y="9202"/>
                  <a:pt x="1427" y="7274"/>
                </a:cubicBezTo>
                <a:cubicBezTo>
                  <a:pt x="1882" y="6083"/>
                  <a:pt x="2571" y="4955"/>
                  <a:pt x="3355" y="3983"/>
                </a:cubicBezTo>
                <a:cubicBezTo>
                  <a:pt x="3653" y="3685"/>
                  <a:pt x="3967" y="3419"/>
                  <a:pt x="4311" y="3168"/>
                </a:cubicBezTo>
                <a:cubicBezTo>
                  <a:pt x="5861" y="2069"/>
                  <a:pt x="7628" y="1591"/>
                  <a:pt x="9416" y="1591"/>
                </a:cubicBezTo>
                <a:close/>
                <a:moveTo>
                  <a:pt x="14374" y="23732"/>
                </a:moveTo>
                <a:cubicBezTo>
                  <a:pt x="14296" y="23936"/>
                  <a:pt x="14233" y="24140"/>
                  <a:pt x="14155" y="24359"/>
                </a:cubicBezTo>
                <a:cubicBezTo>
                  <a:pt x="14155" y="24375"/>
                  <a:pt x="14155" y="24375"/>
                  <a:pt x="14155" y="24391"/>
                </a:cubicBezTo>
                <a:cubicBezTo>
                  <a:pt x="14061" y="24203"/>
                  <a:pt x="13982" y="24015"/>
                  <a:pt x="13904" y="23842"/>
                </a:cubicBezTo>
                <a:cubicBezTo>
                  <a:pt x="14061" y="23811"/>
                  <a:pt x="14202" y="23764"/>
                  <a:pt x="14359" y="23732"/>
                </a:cubicBezTo>
                <a:close/>
                <a:moveTo>
                  <a:pt x="15440" y="23482"/>
                </a:moveTo>
                <a:lnTo>
                  <a:pt x="15440" y="23482"/>
                </a:lnTo>
                <a:cubicBezTo>
                  <a:pt x="15377" y="23607"/>
                  <a:pt x="15315" y="23717"/>
                  <a:pt x="15252" y="23842"/>
                </a:cubicBezTo>
                <a:cubicBezTo>
                  <a:pt x="15236" y="23779"/>
                  <a:pt x="15221" y="23732"/>
                  <a:pt x="15189" y="23670"/>
                </a:cubicBezTo>
                <a:cubicBezTo>
                  <a:pt x="15189" y="23665"/>
                  <a:pt x="15185" y="23663"/>
                  <a:pt x="15180" y="23663"/>
                </a:cubicBezTo>
                <a:cubicBezTo>
                  <a:pt x="15167" y="23663"/>
                  <a:pt x="15147" y="23674"/>
                  <a:pt x="15158" y="23685"/>
                </a:cubicBezTo>
                <a:cubicBezTo>
                  <a:pt x="15174" y="23764"/>
                  <a:pt x="15189" y="23842"/>
                  <a:pt x="15205" y="23905"/>
                </a:cubicBezTo>
                <a:cubicBezTo>
                  <a:pt x="15111" y="24093"/>
                  <a:pt x="15001" y="24281"/>
                  <a:pt x="14892" y="24469"/>
                </a:cubicBezTo>
                <a:lnTo>
                  <a:pt x="14876" y="24469"/>
                </a:lnTo>
                <a:cubicBezTo>
                  <a:pt x="14970" y="24156"/>
                  <a:pt x="15064" y="23858"/>
                  <a:pt x="15158" y="23544"/>
                </a:cubicBezTo>
                <a:cubicBezTo>
                  <a:pt x="15252" y="23513"/>
                  <a:pt x="15346" y="23497"/>
                  <a:pt x="15440" y="23482"/>
                </a:cubicBezTo>
                <a:close/>
                <a:moveTo>
                  <a:pt x="16004" y="23450"/>
                </a:moveTo>
                <a:cubicBezTo>
                  <a:pt x="15848" y="23811"/>
                  <a:pt x="15691" y="24156"/>
                  <a:pt x="15503" y="24500"/>
                </a:cubicBezTo>
                <a:cubicBezTo>
                  <a:pt x="15487" y="24453"/>
                  <a:pt x="15456" y="24391"/>
                  <a:pt x="15440" y="24328"/>
                </a:cubicBezTo>
                <a:cubicBezTo>
                  <a:pt x="15550" y="24030"/>
                  <a:pt x="15660" y="23732"/>
                  <a:pt x="15769" y="23450"/>
                </a:cubicBezTo>
                <a:close/>
                <a:moveTo>
                  <a:pt x="14562" y="24203"/>
                </a:moveTo>
                <a:cubicBezTo>
                  <a:pt x="14578" y="24250"/>
                  <a:pt x="14594" y="24312"/>
                  <a:pt x="14625" y="24375"/>
                </a:cubicBezTo>
                <a:cubicBezTo>
                  <a:pt x="14562" y="24595"/>
                  <a:pt x="14500" y="24798"/>
                  <a:pt x="14437" y="25018"/>
                </a:cubicBezTo>
                <a:cubicBezTo>
                  <a:pt x="14374" y="24845"/>
                  <a:pt x="14296" y="24689"/>
                  <a:pt x="14218" y="24532"/>
                </a:cubicBezTo>
                <a:lnTo>
                  <a:pt x="14218" y="24532"/>
                </a:lnTo>
                <a:cubicBezTo>
                  <a:pt x="14249" y="24550"/>
                  <a:pt x="14284" y="24562"/>
                  <a:pt x="14318" y="24562"/>
                </a:cubicBezTo>
                <a:cubicBezTo>
                  <a:pt x="14370" y="24562"/>
                  <a:pt x="14418" y="24535"/>
                  <a:pt x="14437" y="24469"/>
                </a:cubicBezTo>
                <a:cubicBezTo>
                  <a:pt x="14484" y="24375"/>
                  <a:pt x="14515" y="24281"/>
                  <a:pt x="14562" y="24203"/>
                </a:cubicBezTo>
                <a:close/>
                <a:moveTo>
                  <a:pt x="16443" y="23450"/>
                </a:moveTo>
                <a:cubicBezTo>
                  <a:pt x="16459" y="23466"/>
                  <a:pt x="16459" y="23482"/>
                  <a:pt x="16475" y="23497"/>
                </a:cubicBezTo>
                <a:cubicBezTo>
                  <a:pt x="16506" y="23607"/>
                  <a:pt x="16537" y="23701"/>
                  <a:pt x="16569" y="23811"/>
                </a:cubicBezTo>
                <a:cubicBezTo>
                  <a:pt x="16545" y="23772"/>
                  <a:pt x="16502" y="23748"/>
                  <a:pt x="16459" y="23748"/>
                </a:cubicBezTo>
                <a:cubicBezTo>
                  <a:pt x="16416" y="23748"/>
                  <a:pt x="16373" y="23772"/>
                  <a:pt x="16349" y="23826"/>
                </a:cubicBezTo>
                <a:cubicBezTo>
                  <a:pt x="16161" y="24265"/>
                  <a:pt x="15957" y="24673"/>
                  <a:pt x="15722" y="25096"/>
                </a:cubicBezTo>
                <a:cubicBezTo>
                  <a:pt x="15707" y="25033"/>
                  <a:pt x="15675" y="24971"/>
                  <a:pt x="15660" y="24908"/>
                </a:cubicBezTo>
                <a:cubicBezTo>
                  <a:pt x="15738" y="24673"/>
                  <a:pt x="15832" y="24438"/>
                  <a:pt x="15926" y="24218"/>
                </a:cubicBezTo>
                <a:cubicBezTo>
                  <a:pt x="16051" y="23968"/>
                  <a:pt x="16161" y="23717"/>
                  <a:pt x="16255" y="23450"/>
                </a:cubicBezTo>
                <a:close/>
                <a:moveTo>
                  <a:pt x="14860" y="25002"/>
                </a:moveTo>
                <a:cubicBezTo>
                  <a:pt x="14876" y="25049"/>
                  <a:pt x="14892" y="25080"/>
                  <a:pt x="14907" y="25127"/>
                </a:cubicBezTo>
                <a:cubicBezTo>
                  <a:pt x="14844" y="25300"/>
                  <a:pt x="14782" y="25488"/>
                  <a:pt x="14719" y="25676"/>
                </a:cubicBezTo>
                <a:cubicBezTo>
                  <a:pt x="14688" y="25566"/>
                  <a:pt x="14641" y="25472"/>
                  <a:pt x="14609" y="25378"/>
                </a:cubicBezTo>
                <a:cubicBezTo>
                  <a:pt x="14688" y="25253"/>
                  <a:pt x="14782" y="25127"/>
                  <a:pt x="14860" y="25002"/>
                </a:cubicBezTo>
                <a:close/>
                <a:moveTo>
                  <a:pt x="16584" y="23842"/>
                </a:moveTo>
                <a:lnTo>
                  <a:pt x="16584" y="23842"/>
                </a:lnTo>
                <a:cubicBezTo>
                  <a:pt x="16678" y="24156"/>
                  <a:pt x="16788" y="24469"/>
                  <a:pt x="16882" y="24783"/>
                </a:cubicBezTo>
                <a:cubicBezTo>
                  <a:pt x="16867" y="24779"/>
                  <a:pt x="16853" y="24777"/>
                  <a:pt x="16840" y="24777"/>
                </a:cubicBezTo>
                <a:cubicBezTo>
                  <a:pt x="16797" y="24777"/>
                  <a:pt x="16761" y="24797"/>
                  <a:pt x="16725" y="24845"/>
                </a:cubicBezTo>
                <a:cubicBezTo>
                  <a:pt x="16506" y="25206"/>
                  <a:pt x="16271" y="25582"/>
                  <a:pt x="16051" y="25958"/>
                </a:cubicBezTo>
                <a:cubicBezTo>
                  <a:pt x="16020" y="25895"/>
                  <a:pt x="16004" y="25848"/>
                  <a:pt x="15989" y="25786"/>
                </a:cubicBezTo>
                <a:cubicBezTo>
                  <a:pt x="16177" y="25174"/>
                  <a:pt x="16381" y="24547"/>
                  <a:pt x="16584" y="23921"/>
                </a:cubicBezTo>
                <a:cubicBezTo>
                  <a:pt x="16600" y="23889"/>
                  <a:pt x="16584" y="23874"/>
                  <a:pt x="16584" y="23842"/>
                </a:cubicBezTo>
                <a:close/>
                <a:moveTo>
                  <a:pt x="16961" y="25033"/>
                </a:moveTo>
                <a:cubicBezTo>
                  <a:pt x="17055" y="25316"/>
                  <a:pt x="17133" y="25598"/>
                  <a:pt x="17211" y="25880"/>
                </a:cubicBezTo>
                <a:cubicBezTo>
                  <a:pt x="17164" y="25880"/>
                  <a:pt x="17102" y="25895"/>
                  <a:pt x="17070" y="25958"/>
                </a:cubicBezTo>
                <a:cubicBezTo>
                  <a:pt x="16866" y="26334"/>
                  <a:pt x="16678" y="26711"/>
                  <a:pt x="16459" y="27071"/>
                </a:cubicBezTo>
                <a:cubicBezTo>
                  <a:pt x="16412" y="26946"/>
                  <a:pt x="16365" y="26820"/>
                  <a:pt x="16318" y="26711"/>
                </a:cubicBezTo>
                <a:cubicBezTo>
                  <a:pt x="16506" y="26146"/>
                  <a:pt x="16725" y="25582"/>
                  <a:pt x="16961" y="25033"/>
                </a:cubicBezTo>
                <a:close/>
                <a:moveTo>
                  <a:pt x="15362" y="26209"/>
                </a:moveTo>
                <a:cubicBezTo>
                  <a:pt x="15409" y="26303"/>
                  <a:pt x="15456" y="26413"/>
                  <a:pt x="15503" y="26522"/>
                </a:cubicBezTo>
                <a:cubicBezTo>
                  <a:pt x="15424" y="26711"/>
                  <a:pt x="15377" y="26899"/>
                  <a:pt x="15299" y="27102"/>
                </a:cubicBezTo>
                <a:cubicBezTo>
                  <a:pt x="15236" y="26930"/>
                  <a:pt x="15174" y="26758"/>
                  <a:pt x="15095" y="26585"/>
                </a:cubicBezTo>
                <a:cubicBezTo>
                  <a:pt x="15189" y="26460"/>
                  <a:pt x="15268" y="26334"/>
                  <a:pt x="15362" y="26209"/>
                </a:cubicBezTo>
                <a:close/>
                <a:moveTo>
                  <a:pt x="15722" y="27040"/>
                </a:moveTo>
                <a:cubicBezTo>
                  <a:pt x="15769" y="27134"/>
                  <a:pt x="15816" y="27228"/>
                  <a:pt x="15848" y="27322"/>
                </a:cubicBezTo>
                <a:cubicBezTo>
                  <a:pt x="15785" y="27541"/>
                  <a:pt x="15722" y="27776"/>
                  <a:pt x="15660" y="28012"/>
                </a:cubicBezTo>
                <a:cubicBezTo>
                  <a:pt x="15597" y="27823"/>
                  <a:pt x="15518" y="27651"/>
                  <a:pt x="15456" y="27463"/>
                </a:cubicBezTo>
                <a:lnTo>
                  <a:pt x="15471" y="27463"/>
                </a:lnTo>
                <a:cubicBezTo>
                  <a:pt x="15550" y="27322"/>
                  <a:pt x="15644" y="27181"/>
                  <a:pt x="15722" y="27040"/>
                </a:cubicBezTo>
                <a:close/>
                <a:moveTo>
                  <a:pt x="16192" y="28043"/>
                </a:moveTo>
                <a:cubicBezTo>
                  <a:pt x="16224" y="28106"/>
                  <a:pt x="16240" y="28168"/>
                  <a:pt x="16271" y="28215"/>
                </a:cubicBezTo>
                <a:cubicBezTo>
                  <a:pt x="16192" y="28497"/>
                  <a:pt x="16130" y="28780"/>
                  <a:pt x="16083" y="29062"/>
                </a:cubicBezTo>
                <a:cubicBezTo>
                  <a:pt x="16004" y="28874"/>
                  <a:pt x="15942" y="28701"/>
                  <a:pt x="15863" y="28513"/>
                </a:cubicBezTo>
                <a:cubicBezTo>
                  <a:pt x="15973" y="28356"/>
                  <a:pt x="16083" y="28200"/>
                  <a:pt x="16192" y="28043"/>
                </a:cubicBezTo>
                <a:close/>
                <a:moveTo>
                  <a:pt x="16584" y="28936"/>
                </a:moveTo>
                <a:cubicBezTo>
                  <a:pt x="16616" y="28983"/>
                  <a:pt x="16631" y="29030"/>
                  <a:pt x="16647" y="29077"/>
                </a:cubicBezTo>
                <a:cubicBezTo>
                  <a:pt x="16584" y="29360"/>
                  <a:pt x="16506" y="29626"/>
                  <a:pt x="16428" y="29908"/>
                </a:cubicBezTo>
                <a:cubicBezTo>
                  <a:pt x="16381" y="29798"/>
                  <a:pt x="16334" y="29689"/>
                  <a:pt x="16287" y="29579"/>
                </a:cubicBezTo>
                <a:cubicBezTo>
                  <a:pt x="16302" y="29579"/>
                  <a:pt x="16302" y="29579"/>
                  <a:pt x="16302" y="29563"/>
                </a:cubicBezTo>
                <a:cubicBezTo>
                  <a:pt x="16396" y="29360"/>
                  <a:pt x="16490" y="29140"/>
                  <a:pt x="16584" y="28936"/>
                </a:cubicBezTo>
                <a:close/>
                <a:moveTo>
                  <a:pt x="16976" y="29830"/>
                </a:moveTo>
                <a:cubicBezTo>
                  <a:pt x="16976" y="29861"/>
                  <a:pt x="16992" y="29892"/>
                  <a:pt x="17008" y="29924"/>
                </a:cubicBezTo>
                <a:cubicBezTo>
                  <a:pt x="16945" y="30222"/>
                  <a:pt x="16882" y="30519"/>
                  <a:pt x="16819" y="30817"/>
                </a:cubicBezTo>
                <a:cubicBezTo>
                  <a:pt x="16772" y="30692"/>
                  <a:pt x="16710" y="30566"/>
                  <a:pt x="16663" y="30441"/>
                </a:cubicBezTo>
                <a:cubicBezTo>
                  <a:pt x="16757" y="30237"/>
                  <a:pt x="16866" y="30034"/>
                  <a:pt x="16976" y="29830"/>
                </a:cubicBezTo>
                <a:close/>
                <a:moveTo>
                  <a:pt x="17368" y="30817"/>
                </a:moveTo>
                <a:cubicBezTo>
                  <a:pt x="17384" y="30864"/>
                  <a:pt x="17399" y="30911"/>
                  <a:pt x="17415" y="30943"/>
                </a:cubicBezTo>
                <a:cubicBezTo>
                  <a:pt x="17368" y="31225"/>
                  <a:pt x="17305" y="31491"/>
                  <a:pt x="17243" y="31773"/>
                </a:cubicBezTo>
                <a:cubicBezTo>
                  <a:pt x="17196" y="31664"/>
                  <a:pt x="17149" y="31554"/>
                  <a:pt x="17102" y="31444"/>
                </a:cubicBezTo>
                <a:cubicBezTo>
                  <a:pt x="17196" y="31225"/>
                  <a:pt x="17274" y="31021"/>
                  <a:pt x="17368" y="30817"/>
                </a:cubicBezTo>
                <a:close/>
                <a:moveTo>
                  <a:pt x="17776" y="31852"/>
                </a:moveTo>
                <a:cubicBezTo>
                  <a:pt x="17791" y="31883"/>
                  <a:pt x="17807" y="31930"/>
                  <a:pt x="17823" y="31961"/>
                </a:cubicBezTo>
                <a:cubicBezTo>
                  <a:pt x="17776" y="32228"/>
                  <a:pt x="17713" y="32479"/>
                  <a:pt x="17650" y="32745"/>
                </a:cubicBezTo>
                <a:cubicBezTo>
                  <a:pt x="17619" y="32635"/>
                  <a:pt x="17572" y="32541"/>
                  <a:pt x="17525" y="32432"/>
                </a:cubicBezTo>
                <a:cubicBezTo>
                  <a:pt x="17619" y="32244"/>
                  <a:pt x="17697" y="32040"/>
                  <a:pt x="17776" y="31852"/>
                </a:cubicBezTo>
                <a:close/>
                <a:moveTo>
                  <a:pt x="16788" y="24234"/>
                </a:moveTo>
                <a:lnTo>
                  <a:pt x="16788" y="24234"/>
                </a:lnTo>
                <a:cubicBezTo>
                  <a:pt x="17180" y="25112"/>
                  <a:pt x="17572" y="26005"/>
                  <a:pt x="17964" y="26883"/>
                </a:cubicBezTo>
                <a:cubicBezTo>
                  <a:pt x="18136" y="27353"/>
                  <a:pt x="18309" y="27823"/>
                  <a:pt x="18481" y="28278"/>
                </a:cubicBezTo>
                <a:cubicBezTo>
                  <a:pt x="18732" y="28905"/>
                  <a:pt x="18983" y="29548"/>
                  <a:pt x="19233" y="30190"/>
                </a:cubicBezTo>
                <a:cubicBezTo>
                  <a:pt x="19421" y="30755"/>
                  <a:pt x="19609" y="31303"/>
                  <a:pt x="19798" y="31867"/>
                </a:cubicBezTo>
                <a:cubicBezTo>
                  <a:pt x="19798" y="31883"/>
                  <a:pt x="19813" y="31914"/>
                  <a:pt x="19813" y="31930"/>
                </a:cubicBezTo>
                <a:cubicBezTo>
                  <a:pt x="19657" y="32259"/>
                  <a:pt x="19484" y="32588"/>
                  <a:pt x="19327" y="32902"/>
                </a:cubicBezTo>
                <a:cubicBezTo>
                  <a:pt x="19437" y="32463"/>
                  <a:pt x="19547" y="32040"/>
                  <a:pt x="19657" y="31601"/>
                </a:cubicBezTo>
                <a:cubicBezTo>
                  <a:pt x="19697" y="31471"/>
                  <a:pt x="19602" y="31379"/>
                  <a:pt x="19504" y="31379"/>
                </a:cubicBezTo>
                <a:cubicBezTo>
                  <a:pt x="19449" y="31379"/>
                  <a:pt x="19393" y="31408"/>
                  <a:pt x="19359" y="31476"/>
                </a:cubicBezTo>
                <a:cubicBezTo>
                  <a:pt x="19186" y="31852"/>
                  <a:pt x="18998" y="32212"/>
                  <a:pt x="18810" y="32588"/>
                </a:cubicBezTo>
                <a:cubicBezTo>
                  <a:pt x="18779" y="32510"/>
                  <a:pt x="18747" y="32432"/>
                  <a:pt x="18716" y="32369"/>
                </a:cubicBezTo>
                <a:cubicBezTo>
                  <a:pt x="18826" y="31852"/>
                  <a:pt x="18935" y="31350"/>
                  <a:pt x="19061" y="30849"/>
                </a:cubicBezTo>
                <a:cubicBezTo>
                  <a:pt x="19090" y="30752"/>
                  <a:pt x="19001" y="30692"/>
                  <a:pt x="18913" y="30692"/>
                </a:cubicBezTo>
                <a:cubicBezTo>
                  <a:pt x="18858" y="30692"/>
                  <a:pt x="18803" y="30716"/>
                  <a:pt x="18779" y="30770"/>
                </a:cubicBezTo>
                <a:cubicBezTo>
                  <a:pt x="18669" y="31084"/>
                  <a:pt x="18528" y="31397"/>
                  <a:pt x="18403" y="31695"/>
                </a:cubicBezTo>
                <a:cubicBezTo>
                  <a:pt x="18371" y="31617"/>
                  <a:pt x="18324" y="31538"/>
                  <a:pt x="18293" y="31460"/>
                </a:cubicBezTo>
                <a:cubicBezTo>
                  <a:pt x="18403" y="30896"/>
                  <a:pt x="18528" y="30331"/>
                  <a:pt x="18638" y="29767"/>
                </a:cubicBezTo>
                <a:cubicBezTo>
                  <a:pt x="18666" y="29655"/>
                  <a:pt x="18577" y="29588"/>
                  <a:pt x="18484" y="29588"/>
                </a:cubicBezTo>
                <a:cubicBezTo>
                  <a:pt x="18421" y="29588"/>
                  <a:pt x="18356" y="29619"/>
                  <a:pt x="18324" y="29689"/>
                </a:cubicBezTo>
                <a:cubicBezTo>
                  <a:pt x="18183" y="30002"/>
                  <a:pt x="18042" y="30300"/>
                  <a:pt x="17901" y="30613"/>
                </a:cubicBezTo>
                <a:cubicBezTo>
                  <a:pt x="17885" y="30566"/>
                  <a:pt x="17854" y="30504"/>
                  <a:pt x="17838" y="30457"/>
                </a:cubicBezTo>
                <a:cubicBezTo>
                  <a:pt x="17917" y="30002"/>
                  <a:pt x="17995" y="29548"/>
                  <a:pt x="18073" y="29093"/>
                </a:cubicBezTo>
                <a:cubicBezTo>
                  <a:pt x="18092" y="29008"/>
                  <a:pt x="18021" y="28958"/>
                  <a:pt x="17950" y="28958"/>
                </a:cubicBezTo>
                <a:cubicBezTo>
                  <a:pt x="17903" y="28958"/>
                  <a:pt x="17857" y="28980"/>
                  <a:pt x="17838" y="29030"/>
                </a:cubicBezTo>
                <a:cubicBezTo>
                  <a:pt x="17729" y="29265"/>
                  <a:pt x="17619" y="29485"/>
                  <a:pt x="17509" y="29720"/>
                </a:cubicBezTo>
                <a:cubicBezTo>
                  <a:pt x="17478" y="29626"/>
                  <a:pt x="17431" y="29548"/>
                  <a:pt x="17399" y="29469"/>
                </a:cubicBezTo>
                <a:cubicBezTo>
                  <a:pt x="17462" y="29171"/>
                  <a:pt x="17525" y="28858"/>
                  <a:pt x="17587" y="28560"/>
                </a:cubicBezTo>
                <a:cubicBezTo>
                  <a:pt x="17606" y="28450"/>
                  <a:pt x="17528" y="28394"/>
                  <a:pt x="17445" y="28394"/>
                </a:cubicBezTo>
                <a:cubicBezTo>
                  <a:pt x="17385" y="28394"/>
                  <a:pt x="17322" y="28423"/>
                  <a:pt x="17290" y="28482"/>
                </a:cubicBezTo>
                <a:cubicBezTo>
                  <a:pt x="17227" y="28591"/>
                  <a:pt x="17180" y="28686"/>
                  <a:pt x="17133" y="28795"/>
                </a:cubicBezTo>
                <a:cubicBezTo>
                  <a:pt x="17102" y="28717"/>
                  <a:pt x="17070" y="28638"/>
                  <a:pt x="17039" y="28576"/>
                </a:cubicBezTo>
                <a:cubicBezTo>
                  <a:pt x="17149" y="28043"/>
                  <a:pt x="17274" y="27526"/>
                  <a:pt x="17415" y="27024"/>
                </a:cubicBezTo>
                <a:cubicBezTo>
                  <a:pt x="17445" y="26924"/>
                  <a:pt x="17366" y="26849"/>
                  <a:pt x="17289" y="26849"/>
                </a:cubicBezTo>
                <a:cubicBezTo>
                  <a:pt x="17246" y="26849"/>
                  <a:pt x="17203" y="26873"/>
                  <a:pt x="17180" y="26930"/>
                </a:cubicBezTo>
                <a:cubicBezTo>
                  <a:pt x="17039" y="27228"/>
                  <a:pt x="16898" y="27526"/>
                  <a:pt x="16741" y="27823"/>
                </a:cubicBezTo>
                <a:cubicBezTo>
                  <a:pt x="16725" y="27776"/>
                  <a:pt x="16710" y="27714"/>
                  <a:pt x="16678" y="27651"/>
                </a:cubicBezTo>
                <a:cubicBezTo>
                  <a:pt x="16804" y="27243"/>
                  <a:pt x="16929" y="26867"/>
                  <a:pt x="17102" y="26475"/>
                </a:cubicBezTo>
                <a:cubicBezTo>
                  <a:pt x="17164" y="26366"/>
                  <a:pt x="17227" y="26240"/>
                  <a:pt x="17274" y="26115"/>
                </a:cubicBezTo>
                <a:cubicBezTo>
                  <a:pt x="17368" y="26428"/>
                  <a:pt x="17462" y="26726"/>
                  <a:pt x="17540" y="27040"/>
                </a:cubicBezTo>
                <a:cubicBezTo>
                  <a:pt x="17547" y="27046"/>
                  <a:pt x="17556" y="27050"/>
                  <a:pt x="17565" y="27050"/>
                </a:cubicBezTo>
                <a:cubicBezTo>
                  <a:pt x="17577" y="27050"/>
                  <a:pt x="17587" y="27042"/>
                  <a:pt x="17587" y="27024"/>
                </a:cubicBezTo>
                <a:cubicBezTo>
                  <a:pt x="17368" y="26084"/>
                  <a:pt x="17117" y="25143"/>
                  <a:pt x="16788" y="24234"/>
                </a:cubicBezTo>
                <a:close/>
                <a:moveTo>
                  <a:pt x="20017" y="32494"/>
                </a:moveTo>
                <a:cubicBezTo>
                  <a:pt x="20142" y="32855"/>
                  <a:pt x="20283" y="33231"/>
                  <a:pt x="20283" y="33560"/>
                </a:cubicBezTo>
                <a:cubicBezTo>
                  <a:pt x="20283" y="33576"/>
                  <a:pt x="20283" y="33592"/>
                  <a:pt x="20283" y="33607"/>
                </a:cubicBezTo>
                <a:cubicBezTo>
                  <a:pt x="20268" y="33623"/>
                  <a:pt x="20236" y="33639"/>
                  <a:pt x="20221" y="33670"/>
                </a:cubicBezTo>
                <a:cubicBezTo>
                  <a:pt x="20127" y="33827"/>
                  <a:pt x="20048" y="33983"/>
                  <a:pt x="19970" y="34140"/>
                </a:cubicBezTo>
                <a:cubicBezTo>
                  <a:pt x="20017" y="33795"/>
                  <a:pt x="20080" y="33451"/>
                  <a:pt x="20127" y="33090"/>
                </a:cubicBezTo>
                <a:cubicBezTo>
                  <a:pt x="20141" y="32959"/>
                  <a:pt x="20021" y="32869"/>
                  <a:pt x="19904" y="32869"/>
                </a:cubicBezTo>
                <a:cubicBezTo>
                  <a:pt x="19894" y="32869"/>
                  <a:pt x="19885" y="32869"/>
                  <a:pt x="19876" y="32871"/>
                </a:cubicBezTo>
                <a:cubicBezTo>
                  <a:pt x="19923" y="32745"/>
                  <a:pt x="19970" y="32620"/>
                  <a:pt x="20017" y="32494"/>
                </a:cubicBezTo>
                <a:close/>
                <a:moveTo>
                  <a:pt x="18622" y="33811"/>
                </a:moveTo>
                <a:cubicBezTo>
                  <a:pt x="18638" y="33842"/>
                  <a:pt x="18653" y="33889"/>
                  <a:pt x="18669" y="33921"/>
                </a:cubicBezTo>
                <a:cubicBezTo>
                  <a:pt x="18606" y="34172"/>
                  <a:pt x="18544" y="34407"/>
                  <a:pt x="18465" y="34642"/>
                </a:cubicBezTo>
                <a:cubicBezTo>
                  <a:pt x="18425" y="34803"/>
                  <a:pt x="18546" y="34918"/>
                  <a:pt x="18670" y="34918"/>
                </a:cubicBezTo>
                <a:cubicBezTo>
                  <a:pt x="18691" y="34918"/>
                  <a:pt x="18712" y="34915"/>
                  <a:pt x="18732" y="34908"/>
                </a:cubicBezTo>
                <a:lnTo>
                  <a:pt x="18732" y="34908"/>
                </a:lnTo>
                <a:cubicBezTo>
                  <a:pt x="18732" y="34908"/>
                  <a:pt x="18732" y="34924"/>
                  <a:pt x="18716" y="34940"/>
                </a:cubicBezTo>
                <a:lnTo>
                  <a:pt x="18653" y="34940"/>
                </a:lnTo>
                <a:cubicBezTo>
                  <a:pt x="18559" y="34955"/>
                  <a:pt x="18497" y="35018"/>
                  <a:pt x="18450" y="35081"/>
                </a:cubicBezTo>
                <a:cubicBezTo>
                  <a:pt x="18403" y="34877"/>
                  <a:pt x="18356" y="34689"/>
                  <a:pt x="18293" y="34501"/>
                </a:cubicBezTo>
                <a:cubicBezTo>
                  <a:pt x="18293" y="34501"/>
                  <a:pt x="18293" y="34485"/>
                  <a:pt x="18293" y="34485"/>
                </a:cubicBezTo>
                <a:cubicBezTo>
                  <a:pt x="18403" y="34266"/>
                  <a:pt x="18512" y="34030"/>
                  <a:pt x="18622" y="33811"/>
                </a:cubicBezTo>
                <a:close/>
                <a:moveTo>
                  <a:pt x="9197" y="1"/>
                </a:moveTo>
                <a:cubicBezTo>
                  <a:pt x="9157" y="1"/>
                  <a:pt x="9117" y="1"/>
                  <a:pt x="9076" y="2"/>
                </a:cubicBezTo>
                <a:cubicBezTo>
                  <a:pt x="6662" y="33"/>
                  <a:pt x="4593" y="1287"/>
                  <a:pt x="2901" y="2948"/>
                </a:cubicBezTo>
                <a:cubicBezTo>
                  <a:pt x="1255" y="4547"/>
                  <a:pt x="17" y="6632"/>
                  <a:pt x="1" y="8983"/>
                </a:cubicBezTo>
                <a:cubicBezTo>
                  <a:pt x="1" y="9673"/>
                  <a:pt x="95" y="10362"/>
                  <a:pt x="267" y="11021"/>
                </a:cubicBezTo>
                <a:cubicBezTo>
                  <a:pt x="581" y="14359"/>
                  <a:pt x="3104" y="17243"/>
                  <a:pt x="6427" y="18497"/>
                </a:cubicBezTo>
                <a:cubicBezTo>
                  <a:pt x="7762" y="19003"/>
                  <a:pt x="9219" y="19299"/>
                  <a:pt x="10667" y="19299"/>
                </a:cubicBezTo>
                <a:cubicBezTo>
                  <a:pt x="11464" y="19299"/>
                  <a:pt x="12258" y="19209"/>
                  <a:pt x="13026" y="19014"/>
                </a:cubicBezTo>
                <a:cubicBezTo>
                  <a:pt x="13387" y="20268"/>
                  <a:pt x="13857" y="21507"/>
                  <a:pt x="14390" y="22714"/>
                </a:cubicBezTo>
                <a:cubicBezTo>
                  <a:pt x="14327" y="22729"/>
                  <a:pt x="14265" y="22745"/>
                  <a:pt x="14202" y="22761"/>
                </a:cubicBezTo>
                <a:cubicBezTo>
                  <a:pt x="13998" y="22808"/>
                  <a:pt x="13794" y="22839"/>
                  <a:pt x="13591" y="22902"/>
                </a:cubicBezTo>
                <a:cubicBezTo>
                  <a:pt x="13559" y="22902"/>
                  <a:pt x="13544" y="22917"/>
                  <a:pt x="13528" y="22917"/>
                </a:cubicBezTo>
                <a:cubicBezTo>
                  <a:pt x="13496" y="22933"/>
                  <a:pt x="13481" y="22933"/>
                  <a:pt x="13449" y="22933"/>
                </a:cubicBezTo>
                <a:cubicBezTo>
                  <a:pt x="13402" y="22949"/>
                  <a:pt x="13371" y="22964"/>
                  <a:pt x="13355" y="22996"/>
                </a:cubicBezTo>
                <a:cubicBezTo>
                  <a:pt x="13261" y="22996"/>
                  <a:pt x="13167" y="23090"/>
                  <a:pt x="13214" y="23215"/>
                </a:cubicBezTo>
                <a:cubicBezTo>
                  <a:pt x="13826" y="25347"/>
                  <a:pt x="14813" y="27400"/>
                  <a:pt x="15628" y="29469"/>
                </a:cubicBezTo>
                <a:cubicBezTo>
                  <a:pt x="16412" y="31476"/>
                  <a:pt x="17023" y="33748"/>
                  <a:pt x="18105" y="35614"/>
                </a:cubicBezTo>
                <a:cubicBezTo>
                  <a:pt x="18073" y="35692"/>
                  <a:pt x="18105" y="35802"/>
                  <a:pt x="18199" y="35817"/>
                </a:cubicBezTo>
                <a:cubicBezTo>
                  <a:pt x="18431" y="35880"/>
                  <a:pt x="18663" y="35907"/>
                  <a:pt x="18892" y="35907"/>
                </a:cubicBezTo>
                <a:cubicBezTo>
                  <a:pt x="19065" y="35907"/>
                  <a:pt x="19237" y="35891"/>
                  <a:pt x="19406" y="35864"/>
                </a:cubicBezTo>
                <a:cubicBezTo>
                  <a:pt x="19501" y="35870"/>
                  <a:pt x="19598" y="35874"/>
                  <a:pt x="19696" y="35874"/>
                </a:cubicBezTo>
                <a:cubicBezTo>
                  <a:pt x="20371" y="35874"/>
                  <a:pt x="21086" y="35722"/>
                  <a:pt x="21537" y="35284"/>
                </a:cubicBezTo>
                <a:cubicBezTo>
                  <a:pt x="22368" y="34516"/>
                  <a:pt x="21428" y="33231"/>
                  <a:pt x="21083" y="32447"/>
                </a:cubicBezTo>
                <a:cubicBezTo>
                  <a:pt x="20127" y="30316"/>
                  <a:pt x="19171" y="28168"/>
                  <a:pt x="18214" y="26021"/>
                </a:cubicBezTo>
                <a:cubicBezTo>
                  <a:pt x="17964" y="25331"/>
                  <a:pt x="17697" y="24657"/>
                  <a:pt x="17462" y="23968"/>
                </a:cubicBezTo>
                <a:cubicBezTo>
                  <a:pt x="17290" y="23482"/>
                  <a:pt x="17149" y="22243"/>
                  <a:pt x="16490" y="22196"/>
                </a:cubicBezTo>
                <a:lnTo>
                  <a:pt x="16459" y="22196"/>
                </a:lnTo>
                <a:cubicBezTo>
                  <a:pt x="16402" y="22129"/>
                  <a:pt x="16322" y="22077"/>
                  <a:pt x="16222" y="22077"/>
                </a:cubicBezTo>
                <a:cubicBezTo>
                  <a:pt x="16184" y="22077"/>
                  <a:pt x="16142" y="22085"/>
                  <a:pt x="16098" y="22102"/>
                </a:cubicBezTo>
                <a:cubicBezTo>
                  <a:pt x="15926" y="22181"/>
                  <a:pt x="15754" y="22259"/>
                  <a:pt x="15581" y="22322"/>
                </a:cubicBezTo>
                <a:cubicBezTo>
                  <a:pt x="15189" y="21068"/>
                  <a:pt x="14672" y="19845"/>
                  <a:pt x="14061" y="18670"/>
                </a:cubicBezTo>
                <a:cubicBezTo>
                  <a:pt x="16036" y="17823"/>
                  <a:pt x="17431" y="16146"/>
                  <a:pt x="18450" y="14265"/>
                </a:cubicBezTo>
                <a:cubicBezTo>
                  <a:pt x="20801" y="9939"/>
                  <a:pt x="20378" y="4641"/>
                  <a:pt x="15832" y="2023"/>
                </a:cubicBezTo>
                <a:cubicBezTo>
                  <a:pt x="13844" y="883"/>
                  <a:pt x="11524" y="1"/>
                  <a:pt x="9197"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8"/>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This Is a Map</a:t>
            </a:r>
            <a:endParaRPr/>
          </a:p>
        </p:txBody>
      </p:sp>
      <p:grpSp>
        <p:nvGrpSpPr>
          <p:cNvPr id="1864" name="Google Shape;1864;p48"/>
          <p:cNvGrpSpPr/>
          <p:nvPr/>
        </p:nvGrpSpPr>
        <p:grpSpPr>
          <a:xfrm>
            <a:off x="1718541" y="1298881"/>
            <a:ext cx="5713409" cy="3043741"/>
            <a:chOff x="233350" y="949250"/>
            <a:chExt cx="7137300" cy="3802300"/>
          </a:xfrm>
        </p:grpSpPr>
        <p:sp>
          <p:nvSpPr>
            <p:cNvPr id="1865" name="Google Shape;1865;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6" name="Google Shape;1916;p48"/>
          <p:cNvSpPr/>
          <p:nvPr/>
        </p:nvSpPr>
        <p:spPr>
          <a:xfrm rot="605288">
            <a:off x="5717467" y="1749795"/>
            <a:ext cx="221086" cy="474623"/>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8"/>
          <p:cNvSpPr/>
          <p:nvPr/>
        </p:nvSpPr>
        <p:spPr>
          <a:xfrm rot="-354357">
            <a:off x="2344923" y="1793171"/>
            <a:ext cx="213132" cy="506037"/>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8"/>
          <p:cNvSpPr/>
          <p:nvPr/>
        </p:nvSpPr>
        <p:spPr>
          <a:xfrm>
            <a:off x="3372674" y="2836275"/>
            <a:ext cx="213126" cy="536802"/>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48"/>
          <p:cNvGrpSpPr/>
          <p:nvPr/>
        </p:nvGrpSpPr>
        <p:grpSpPr>
          <a:xfrm rot="-545394">
            <a:off x="931803" y="380184"/>
            <a:ext cx="887800" cy="739987"/>
            <a:chOff x="378575" y="1776375"/>
            <a:chExt cx="737425" cy="578050"/>
          </a:xfrm>
        </p:grpSpPr>
        <p:sp>
          <p:nvSpPr>
            <p:cNvPr id="1920" name="Google Shape;1920;p48"/>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8"/>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8"/>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8"/>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8"/>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8"/>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8"/>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8"/>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8"/>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8"/>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8"/>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8"/>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48"/>
          <p:cNvGrpSpPr/>
          <p:nvPr/>
        </p:nvGrpSpPr>
        <p:grpSpPr>
          <a:xfrm>
            <a:off x="4276965" y="4370590"/>
            <a:ext cx="1745583" cy="230173"/>
            <a:chOff x="1394800" y="3522000"/>
            <a:chExt cx="1048650" cy="138275"/>
          </a:xfrm>
        </p:grpSpPr>
        <p:sp>
          <p:nvSpPr>
            <p:cNvPr id="1933" name="Google Shape;1933;p48"/>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8"/>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8"/>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8"/>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8"/>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8"/>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8"/>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8"/>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8"/>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48"/>
        <p:cNvGrpSpPr/>
        <p:nvPr/>
      </p:nvGrpSpPr>
      <p:grpSpPr>
        <a:xfrm>
          <a:off x="0" y="0"/>
          <a:ext cx="0" cy="0"/>
          <a:chOff x="0" y="0"/>
          <a:chExt cx="0" cy="0"/>
        </a:xfrm>
      </p:grpSpPr>
      <p:sp>
        <p:nvSpPr>
          <p:cNvPr id="849" name="Google Shape;849;p31"/>
          <p:cNvSpPr txBox="1">
            <a:spLocks noGrp="1"/>
          </p:cNvSpPr>
          <p:nvPr>
            <p:ph type="title"/>
          </p:nvPr>
        </p:nvSpPr>
        <p:spPr>
          <a:xfrm>
            <a:off x="720000" y="540000"/>
            <a:ext cx="33687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Table of Contents</a:t>
            </a:r>
            <a:endParaRPr/>
          </a:p>
        </p:txBody>
      </p:sp>
      <p:sp>
        <p:nvSpPr>
          <p:cNvPr id="850" name="Google Shape;850;p31"/>
          <p:cNvSpPr txBox="1">
            <a:spLocks noGrp="1"/>
          </p:cNvSpPr>
          <p:nvPr>
            <p:ph type="subTitle" idx="5"/>
          </p:nvPr>
        </p:nvSpPr>
        <p:spPr>
          <a:xfrm>
            <a:off x="906900" y="2076621"/>
            <a:ext cx="25062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could describe the topic of the section here</a:t>
            </a:r>
            <a:endParaRPr/>
          </a:p>
        </p:txBody>
      </p:sp>
      <p:grpSp>
        <p:nvGrpSpPr>
          <p:cNvPr id="851" name="Google Shape;851;p31"/>
          <p:cNvGrpSpPr/>
          <p:nvPr/>
        </p:nvGrpSpPr>
        <p:grpSpPr>
          <a:xfrm>
            <a:off x="719990" y="925800"/>
            <a:ext cx="2960453" cy="176025"/>
            <a:chOff x="4345425" y="2175475"/>
            <a:chExt cx="800750" cy="176025"/>
          </a:xfrm>
        </p:grpSpPr>
        <p:sp>
          <p:nvSpPr>
            <p:cNvPr id="852" name="Google Shape;852;p3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 name="Google Shape;854;p31"/>
          <p:cNvSpPr txBox="1">
            <a:spLocks noGrp="1"/>
          </p:cNvSpPr>
          <p:nvPr>
            <p:ph type="subTitle" idx="6"/>
          </p:nvPr>
        </p:nvSpPr>
        <p:spPr>
          <a:xfrm>
            <a:off x="5676900" y="2076621"/>
            <a:ext cx="2506200" cy="572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You could describe the topic of the section here</a:t>
            </a:r>
            <a:endParaRPr/>
          </a:p>
          <a:p>
            <a:pPr marL="0" lvl="0" indent="0" algn="ctr" rtl="0">
              <a:spcBef>
                <a:spcPts val="0"/>
              </a:spcBef>
              <a:spcAft>
                <a:spcPts val="0"/>
              </a:spcAft>
              <a:buClr>
                <a:schemeClr val="dk2"/>
              </a:buClr>
              <a:buSzPts val="1100"/>
              <a:buFont typeface="Arial"/>
              <a:buNone/>
            </a:pPr>
            <a:endParaRPr/>
          </a:p>
        </p:txBody>
      </p:sp>
      <p:sp>
        <p:nvSpPr>
          <p:cNvPr id="855" name="Google Shape;855;p31"/>
          <p:cNvSpPr txBox="1">
            <a:spLocks noGrp="1"/>
          </p:cNvSpPr>
          <p:nvPr>
            <p:ph type="subTitle" idx="7"/>
          </p:nvPr>
        </p:nvSpPr>
        <p:spPr>
          <a:xfrm>
            <a:off x="906900" y="3755202"/>
            <a:ext cx="2506200" cy="572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You could describe the topic of the section here</a:t>
            </a:r>
            <a:endParaRPr/>
          </a:p>
          <a:p>
            <a:pPr marL="0" lvl="0" indent="0" algn="ctr" rtl="0">
              <a:spcBef>
                <a:spcPts val="0"/>
              </a:spcBef>
              <a:spcAft>
                <a:spcPts val="0"/>
              </a:spcAft>
              <a:buNone/>
            </a:pPr>
            <a:endParaRPr/>
          </a:p>
        </p:txBody>
      </p:sp>
      <p:grpSp>
        <p:nvGrpSpPr>
          <p:cNvPr id="856" name="Google Shape;856;p31"/>
          <p:cNvGrpSpPr/>
          <p:nvPr/>
        </p:nvGrpSpPr>
        <p:grpSpPr>
          <a:xfrm rot="367883">
            <a:off x="6168822" y="3265871"/>
            <a:ext cx="1569882" cy="507904"/>
            <a:chOff x="4345425" y="2175475"/>
            <a:chExt cx="800750" cy="176025"/>
          </a:xfrm>
        </p:grpSpPr>
        <p:sp>
          <p:nvSpPr>
            <p:cNvPr id="857" name="Google Shape;857;p3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31"/>
          <p:cNvGrpSpPr/>
          <p:nvPr/>
        </p:nvGrpSpPr>
        <p:grpSpPr>
          <a:xfrm rot="474658">
            <a:off x="1381256" y="1507939"/>
            <a:ext cx="1557467" cy="585348"/>
            <a:chOff x="4345425" y="2175475"/>
            <a:chExt cx="800750" cy="176025"/>
          </a:xfrm>
        </p:grpSpPr>
        <p:sp>
          <p:nvSpPr>
            <p:cNvPr id="860" name="Google Shape;860;p3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31"/>
          <p:cNvGrpSpPr/>
          <p:nvPr/>
        </p:nvGrpSpPr>
        <p:grpSpPr>
          <a:xfrm rot="367883">
            <a:off x="1375060" y="3250166"/>
            <a:ext cx="1569882" cy="507904"/>
            <a:chOff x="4345425" y="2175475"/>
            <a:chExt cx="800750" cy="176025"/>
          </a:xfrm>
        </p:grpSpPr>
        <p:sp>
          <p:nvSpPr>
            <p:cNvPr id="863" name="Google Shape;863;p3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31"/>
          <p:cNvGrpSpPr/>
          <p:nvPr/>
        </p:nvGrpSpPr>
        <p:grpSpPr>
          <a:xfrm rot="474658">
            <a:off x="6175019" y="1507926"/>
            <a:ext cx="1557467" cy="585348"/>
            <a:chOff x="4345425" y="2175475"/>
            <a:chExt cx="800750" cy="176025"/>
          </a:xfrm>
        </p:grpSpPr>
        <p:sp>
          <p:nvSpPr>
            <p:cNvPr id="866" name="Google Shape;866;p3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 name="Google Shape;868;p31"/>
          <p:cNvSpPr txBox="1">
            <a:spLocks noGrp="1"/>
          </p:cNvSpPr>
          <p:nvPr>
            <p:ph type="subTitle" idx="8"/>
          </p:nvPr>
        </p:nvSpPr>
        <p:spPr>
          <a:xfrm>
            <a:off x="5676900" y="3755202"/>
            <a:ext cx="2506200" cy="572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You could describe the topic of the section here</a:t>
            </a:r>
            <a:endParaRPr/>
          </a:p>
          <a:p>
            <a:pPr marL="0" lvl="0" indent="0" algn="ctr" rtl="0">
              <a:spcBef>
                <a:spcPts val="0"/>
              </a:spcBef>
              <a:spcAft>
                <a:spcPts val="0"/>
              </a:spcAft>
              <a:buClr>
                <a:schemeClr val="dk2"/>
              </a:buClr>
              <a:buSzPts val="1100"/>
              <a:buFont typeface="Arial"/>
              <a:buNone/>
            </a:pPr>
            <a:endParaRPr/>
          </a:p>
        </p:txBody>
      </p:sp>
      <p:sp>
        <p:nvSpPr>
          <p:cNvPr id="869" name="Google Shape;869;p31"/>
          <p:cNvSpPr txBox="1">
            <a:spLocks noGrp="1"/>
          </p:cNvSpPr>
          <p:nvPr>
            <p:ph type="subTitle" idx="1"/>
          </p:nvPr>
        </p:nvSpPr>
        <p:spPr>
          <a:xfrm>
            <a:off x="906900" y="3292127"/>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a:buNone/>
            </a:pPr>
            <a:r>
              <a:rPr lang="en"/>
              <a:t>Analysis</a:t>
            </a:r>
            <a:endParaRPr/>
          </a:p>
        </p:txBody>
      </p:sp>
      <p:sp>
        <p:nvSpPr>
          <p:cNvPr id="870" name="Google Shape;870;p31"/>
          <p:cNvSpPr txBox="1">
            <a:spLocks noGrp="1"/>
          </p:cNvSpPr>
          <p:nvPr>
            <p:ph type="subTitle" idx="2"/>
          </p:nvPr>
        </p:nvSpPr>
        <p:spPr>
          <a:xfrm>
            <a:off x="5676900" y="3292127"/>
            <a:ext cx="2506200" cy="3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a:buNone/>
            </a:pPr>
            <a:r>
              <a:rPr lang="en"/>
              <a:t>Conclusion</a:t>
            </a:r>
            <a:endParaRPr/>
          </a:p>
        </p:txBody>
      </p:sp>
      <p:sp>
        <p:nvSpPr>
          <p:cNvPr id="871" name="Google Shape;871;p31"/>
          <p:cNvSpPr txBox="1">
            <a:spLocks noGrp="1"/>
          </p:cNvSpPr>
          <p:nvPr>
            <p:ph type="subTitle" idx="3"/>
          </p:nvPr>
        </p:nvSpPr>
        <p:spPr>
          <a:xfrm>
            <a:off x="906900" y="1584571"/>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872" name="Google Shape;872;p31"/>
          <p:cNvSpPr txBox="1">
            <a:spLocks noGrp="1"/>
          </p:cNvSpPr>
          <p:nvPr>
            <p:ph type="subTitle" idx="4"/>
          </p:nvPr>
        </p:nvSpPr>
        <p:spPr>
          <a:xfrm>
            <a:off x="5676900" y="1584571"/>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a:buNone/>
            </a:pPr>
            <a:r>
              <a:rPr lang="en"/>
              <a:t>Presentation</a:t>
            </a:r>
            <a:endParaRPr/>
          </a:p>
        </p:txBody>
      </p:sp>
      <p:grpSp>
        <p:nvGrpSpPr>
          <p:cNvPr id="873" name="Google Shape;873;p31"/>
          <p:cNvGrpSpPr/>
          <p:nvPr/>
        </p:nvGrpSpPr>
        <p:grpSpPr>
          <a:xfrm rot="-638440">
            <a:off x="6196103" y="527795"/>
            <a:ext cx="1600449" cy="495659"/>
            <a:chOff x="3647400" y="4354525"/>
            <a:chExt cx="365925" cy="73675"/>
          </a:xfrm>
        </p:grpSpPr>
        <p:sp>
          <p:nvSpPr>
            <p:cNvPr id="874" name="Google Shape;874;p31"/>
            <p:cNvSpPr/>
            <p:nvPr/>
          </p:nvSpPr>
          <p:spPr>
            <a:xfrm>
              <a:off x="3647400" y="4384125"/>
              <a:ext cx="42000" cy="38300"/>
            </a:xfrm>
            <a:custGeom>
              <a:avLst/>
              <a:gdLst/>
              <a:ahLst/>
              <a:cxnLst/>
              <a:rect l="l" t="t" r="r" b="b"/>
              <a:pathLst>
                <a:path w="1680" h="1532" extrusionOk="0">
                  <a:moveTo>
                    <a:pt x="923" y="251"/>
                  </a:moveTo>
                  <a:cubicBezTo>
                    <a:pt x="1017" y="251"/>
                    <a:pt x="1111" y="268"/>
                    <a:pt x="1203" y="301"/>
                  </a:cubicBezTo>
                  <a:cubicBezTo>
                    <a:pt x="1128" y="452"/>
                    <a:pt x="1003" y="552"/>
                    <a:pt x="827" y="627"/>
                  </a:cubicBezTo>
                  <a:cubicBezTo>
                    <a:pt x="727" y="677"/>
                    <a:pt x="627" y="677"/>
                    <a:pt x="527" y="677"/>
                  </a:cubicBezTo>
                  <a:cubicBezTo>
                    <a:pt x="376" y="677"/>
                    <a:pt x="251" y="577"/>
                    <a:pt x="401" y="452"/>
                  </a:cubicBezTo>
                  <a:cubicBezTo>
                    <a:pt x="552" y="318"/>
                    <a:pt x="735" y="251"/>
                    <a:pt x="923" y="251"/>
                  </a:cubicBezTo>
                  <a:close/>
                  <a:moveTo>
                    <a:pt x="861" y="0"/>
                  </a:moveTo>
                  <a:cubicBezTo>
                    <a:pt x="791" y="0"/>
                    <a:pt x="721" y="8"/>
                    <a:pt x="652" y="26"/>
                  </a:cubicBezTo>
                  <a:cubicBezTo>
                    <a:pt x="401" y="76"/>
                    <a:pt x="0" y="276"/>
                    <a:pt x="25" y="602"/>
                  </a:cubicBezTo>
                  <a:cubicBezTo>
                    <a:pt x="48" y="874"/>
                    <a:pt x="336" y="982"/>
                    <a:pt x="576" y="982"/>
                  </a:cubicBezTo>
                  <a:cubicBezTo>
                    <a:pt x="602" y="982"/>
                    <a:pt x="627" y="980"/>
                    <a:pt x="652" y="978"/>
                  </a:cubicBezTo>
                  <a:cubicBezTo>
                    <a:pt x="902" y="953"/>
                    <a:pt x="1103" y="853"/>
                    <a:pt x="1278" y="677"/>
                  </a:cubicBezTo>
                  <a:cubicBezTo>
                    <a:pt x="1303" y="903"/>
                    <a:pt x="1303" y="1103"/>
                    <a:pt x="1278" y="1329"/>
                  </a:cubicBezTo>
                  <a:cubicBezTo>
                    <a:pt x="1278" y="1440"/>
                    <a:pt x="1400" y="1532"/>
                    <a:pt x="1495" y="1532"/>
                  </a:cubicBezTo>
                  <a:cubicBezTo>
                    <a:pt x="1550" y="1532"/>
                    <a:pt x="1595" y="1502"/>
                    <a:pt x="1604" y="1429"/>
                  </a:cubicBezTo>
                  <a:cubicBezTo>
                    <a:pt x="1679" y="1078"/>
                    <a:pt x="1604" y="727"/>
                    <a:pt x="1504" y="376"/>
                  </a:cubicBezTo>
                  <a:cubicBezTo>
                    <a:pt x="1554" y="351"/>
                    <a:pt x="1579" y="276"/>
                    <a:pt x="1529" y="226"/>
                  </a:cubicBezTo>
                  <a:cubicBezTo>
                    <a:pt x="1336" y="91"/>
                    <a:pt x="1098"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1"/>
            <p:cNvSpPr/>
            <p:nvPr/>
          </p:nvSpPr>
          <p:spPr>
            <a:xfrm>
              <a:off x="3695650" y="4356075"/>
              <a:ext cx="49500" cy="27125"/>
            </a:xfrm>
            <a:custGeom>
              <a:avLst/>
              <a:gdLst/>
              <a:ahLst/>
              <a:cxnLst/>
              <a:rect l="l" t="t" r="r" b="b"/>
              <a:pathLst>
                <a:path w="1980" h="1085" extrusionOk="0">
                  <a:moveTo>
                    <a:pt x="244" y="0"/>
                  </a:moveTo>
                  <a:cubicBezTo>
                    <a:pt x="205" y="0"/>
                    <a:pt x="165" y="6"/>
                    <a:pt x="125" y="20"/>
                  </a:cubicBezTo>
                  <a:cubicBezTo>
                    <a:pt x="0" y="45"/>
                    <a:pt x="100" y="245"/>
                    <a:pt x="201" y="245"/>
                  </a:cubicBezTo>
                  <a:cubicBezTo>
                    <a:pt x="209" y="244"/>
                    <a:pt x="216" y="244"/>
                    <a:pt x="223" y="244"/>
                  </a:cubicBezTo>
                  <a:cubicBezTo>
                    <a:pt x="357" y="244"/>
                    <a:pt x="175" y="473"/>
                    <a:pt x="175" y="521"/>
                  </a:cubicBezTo>
                  <a:cubicBezTo>
                    <a:pt x="150" y="571"/>
                    <a:pt x="150" y="621"/>
                    <a:pt x="175" y="671"/>
                  </a:cubicBezTo>
                  <a:cubicBezTo>
                    <a:pt x="201" y="822"/>
                    <a:pt x="326" y="922"/>
                    <a:pt x="451" y="997"/>
                  </a:cubicBezTo>
                  <a:cubicBezTo>
                    <a:pt x="677" y="1072"/>
                    <a:pt x="927" y="1047"/>
                    <a:pt x="1153" y="1072"/>
                  </a:cubicBezTo>
                  <a:cubicBezTo>
                    <a:pt x="1266" y="1072"/>
                    <a:pt x="1385" y="1085"/>
                    <a:pt x="1504" y="1085"/>
                  </a:cubicBezTo>
                  <a:cubicBezTo>
                    <a:pt x="1623" y="1085"/>
                    <a:pt x="1742" y="1072"/>
                    <a:pt x="1855" y="1022"/>
                  </a:cubicBezTo>
                  <a:cubicBezTo>
                    <a:pt x="1980" y="972"/>
                    <a:pt x="1930" y="797"/>
                    <a:pt x="1830" y="747"/>
                  </a:cubicBezTo>
                  <a:cubicBezTo>
                    <a:pt x="1676" y="677"/>
                    <a:pt x="1500" y="661"/>
                    <a:pt x="1326" y="661"/>
                  </a:cubicBezTo>
                  <a:cubicBezTo>
                    <a:pt x="1187" y="661"/>
                    <a:pt x="1050" y="671"/>
                    <a:pt x="927" y="671"/>
                  </a:cubicBezTo>
                  <a:cubicBezTo>
                    <a:pt x="886" y="671"/>
                    <a:pt x="830" y="677"/>
                    <a:pt x="773" y="677"/>
                  </a:cubicBezTo>
                  <a:cubicBezTo>
                    <a:pt x="660" y="677"/>
                    <a:pt x="543" y="655"/>
                    <a:pt x="526" y="521"/>
                  </a:cubicBezTo>
                  <a:cubicBezTo>
                    <a:pt x="526" y="471"/>
                    <a:pt x="576" y="396"/>
                    <a:pt x="576" y="320"/>
                  </a:cubicBezTo>
                  <a:cubicBezTo>
                    <a:pt x="576" y="135"/>
                    <a:pt x="424"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1"/>
            <p:cNvSpPr/>
            <p:nvPr/>
          </p:nvSpPr>
          <p:spPr>
            <a:xfrm>
              <a:off x="3727800" y="4393475"/>
              <a:ext cx="40550" cy="26725"/>
            </a:xfrm>
            <a:custGeom>
              <a:avLst/>
              <a:gdLst/>
              <a:ahLst/>
              <a:cxnLst/>
              <a:rect l="l" t="t" r="r" b="b"/>
              <a:pathLst>
                <a:path w="1622" h="1069" extrusionOk="0">
                  <a:moveTo>
                    <a:pt x="506" y="1"/>
                  </a:moveTo>
                  <a:cubicBezTo>
                    <a:pt x="442" y="1"/>
                    <a:pt x="381" y="71"/>
                    <a:pt x="418" y="128"/>
                  </a:cubicBezTo>
                  <a:cubicBezTo>
                    <a:pt x="443" y="203"/>
                    <a:pt x="468" y="278"/>
                    <a:pt x="494" y="328"/>
                  </a:cubicBezTo>
                  <a:cubicBezTo>
                    <a:pt x="393" y="353"/>
                    <a:pt x="293" y="353"/>
                    <a:pt x="193" y="378"/>
                  </a:cubicBezTo>
                  <a:cubicBezTo>
                    <a:pt x="0" y="402"/>
                    <a:pt x="62" y="681"/>
                    <a:pt x="222" y="681"/>
                  </a:cubicBezTo>
                  <a:cubicBezTo>
                    <a:pt x="229" y="681"/>
                    <a:pt x="236" y="680"/>
                    <a:pt x="243" y="679"/>
                  </a:cubicBezTo>
                  <a:cubicBezTo>
                    <a:pt x="368" y="679"/>
                    <a:pt x="468" y="654"/>
                    <a:pt x="569" y="654"/>
                  </a:cubicBezTo>
                  <a:cubicBezTo>
                    <a:pt x="569" y="729"/>
                    <a:pt x="594" y="830"/>
                    <a:pt x="594" y="905"/>
                  </a:cubicBezTo>
                  <a:cubicBezTo>
                    <a:pt x="607" y="1011"/>
                    <a:pt x="691" y="1068"/>
                    <a:pt x="771" y="1068"/>
                  </a:cubicBezTo>
                  <a:cubicBezTo>
                    <a:pt x="841" y="1068"/>
                    <a:pt x="908" y="1024"/>
                    <a:pt x="920" y="930"/>
                  </a:cubicBezTo>
                  <a:cubicBezTo>
                    <a:pt x="945" y="830"/>
                    <a:pt x="920" y="729"/>
                    <a:pt x="895" y="629"/>
                  </a:cubicBezTo>
                  <a:lnTo>
                    <a:pt x="970" y="629"/>
                  </a:lnTo>
                  <a:cubicBezTo>
                    <a:pt x="1170" y="604"/>
                    <a:pt x="1371" y="604"/>
                    <a:pt x="1521" y="479"/>
                  </a:cubicBezTo>
                  <a:cubicBezTo>
                    <a:pt x="1621" y="429"/>
                    <a:pt x="1546" y="303"/>
                    <a:pt x="1471" y="278"/>
                  </a:cubicBezTo>
                  <a:cubicBezTo>
                    <a:pt x="1392" y="249"/>
                    <a:pt x="1317" y="238"/>
                    <a:pt x="1243" y="238"/>
                  </a:cubicBezTo>
                  <a:cubicBezTo>
                    <a:pt x="1129" y="238"/>
                    <a:pt x="1016" y="263"/>
                    <a:pt x="895" y="278"/>
                  </a:cubicBezTo>
                  <a:lnTo>
                    <a:pt x="769" y="303"/>
                  </a:lnTo>
                  <a:cubicBezTo>
                    <a:pt x="719" y="203"/>
                    <a:pt x="644" y="103"/>
                    <a:pt x="569" y="28"/>
                  </a:cubicBezTo>
                  <a:cubicBezTo>
                    <a:pt x="550" y="9"/>
                    <a:pt x="528"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3777725" y="4368075"/>
              <a:ext cx="49925" cy="55775"/>
            </a:xfrm>
            <a:custGeom>
              <a:avLst/>
              <a:gdLst/>
              <a:ahLst/>
              <a:cxnLst/>
              <a:rect l="l" t="t" r="r" b="b"/>
              <a:pathLst>
                <a:path w="1997" h="2231" extrusionOk="0">
                  <a:moveTo>
                    <a:pt x="1053" y="1369"/>
                  </a:moveTo>
                  <a:cubicBezTo>
                    <a:pt x="1379" y="1495"/>
                    <a:pt x="1429" y="1595"/>
                    <a:pt x="1203" y="1670"/>
                  </a:cubicBezTo>
                  <a:cubicBezTo>
                    <a:pt x="1028" y="1770"/>
                    <a:pt x="827" y="1795"/>
                    <a:pt x="627" y="1820"/>
                  </a:cubicBezTo>
                  <a:cubicBezTo>
                    <a:pt x="702" y="1695"/>
                    <a:pt x="777" y="1570"/>
                    <a:pt x="903" y="1495"/>
                  </a:cubicBezTo>
                  <a:cubicBezTo>
                    <a:pt x="953" y="1445"/>
                    <a:pt x="1003" y="1419"/>
                    <a:pt x="1053" y="1369"/>
                  </a:cubicBezTo>
                  <a:close/>
                  <a:moveTo>
                    <a:pt x="179" y="0"/>
                  </a:moveTo>
                  <a:cubicBezTo>
                    <a:pt x="110" y="0"/>
                    <a:pt x="46" y="54"/>
                    <a:pt x="75" y="141"/>
                  </a:cubicBezTo>
                  <a:cubicBezTo>
                    <a:pt x="226" y="668"/>
                    <a:pt x="276" y="1219"/>
                    <a:pt x="251" y="1770"/>
                  </a:cubicBezTo>
                  <a:cubicBezTo>
                    <a:pt x="251" y="1795"/>
                    <a:pt x="251" y="1846"/>
                    <a:pt x="276" y="1871"/>
                  </a:cubicBezTo>
                  <a:lnTo>
                    <a:pt x="201" y="1871"/>
                  </a:lnTo>
                  <a:cubicBezTo>
                    <a:pt x="0" y="1896"/>
                    <a:pt x="50" y="2221"/>
                    <a:pt x="251" y="2221"/>
                  </a:cubicBezTo>
                  <a:cubicBezTo>
                    <a:pt x="301" y="2227"/>
                    <a:pt x="363" y="2230"/>
                    <a:pt x="431" y="2230"/>
                  </a:cubicBezTo>
                  <a:cubicBezTo>
                    <a:pt x="979" y="2230"/>
                    <a:pt x="1997" y="2034"/>
                    <a:pt x="1730" y="1344"/>
                  </a:cubicBezTo>
                  <a:cubicBezTo>
                    <a:pt x="1642" y="1104"/>
                    <a:pt x="1402" y="959"/>
                    <a:pt x="1143" y="959"/>
                  </a:cubicBezTo>
                  <a:cubicBezTo>
                    <a:pt x="1105" y="959"/>
                    <a:pt x="1066" y="962"/>
                    <a:pt x="1028" y="968"/>
                  </a:cubicBezTo>
                  <a:cubicBezTo>
                    <a:pt x="827" y="1018"/>
                    <a:pt x="677" y="1119"/>
                    <a:pt x="552" y="1244"/>
                  </a:cubicBezTo>
                  <a:cubicBezTo>
                    <a:pt x="527" y="843"/>
                    <a:pt x="426" y="467"/>
                    <a:pt x="301" y="91"/>
                  </a:cubicBezTo>
                  <a:cubicBezTo>
                    <a:pt x="280" y="28"/>
                    <a:pt x="22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3811550" y="4354525"/>
              <a:ext cx="27600" cy="28050"/>
            </a:xfrm>
            <a:custGeom>
              <a:avLst/>
              <a:gdLst/>
              <a:ahLst/>
              <a:cxnLst/>
              <a:rect l="l" t="t" r="r" b="b"/>
              <a:pathLst>
                <a:path w="1104" h="1122" extrusionOk="0">
                  <a:moveTo>
                    <a:pt x="467" y="0"/>
                  </a:moveTo>
                  <a:cubicBezTo>
                    <a:pt x="338" y="0"/>
                    <a:pt x="200" y="83"/>
                    <a:pt x="101" y="182"/>
                  </a:cubicBezTo>
                  <a:cubicBezTo>
                    <a:pt x="18" y="244"/>
                    <a:pt x="73" y="376"/>
                    <a:pt x="165" y="376"/>
                  </a:cubicBezTo>
                  <a:cubicBezTo>
                    <a:pt x="184" y="376"/>
                    <a:pt x="205" y="370"/>
                    <a:pt x="226" y="357"/>
                  </a:cubicBezTo>
                  <a:cubicBezTo>
                    <a:pt x="246" y="337"/>
                    <a:pt x="364" y="268"/>
                    <a:pt x="422" y="268"/>
                  </a:cubicBezTo>
                  <a:cubicBezTo>
                    <a:pt x="436" y="268"/>
                    <a:pt x="447" y="272"/>
                    <a:pt x="452" y="282"/>
                  </a:cubicBezTo>
                  <a:cubicBezTo>
                    <a:pt x="452" y="307"/>
                    <a:pt x="326" y="433"/>
                    <a:pt x="326" y="458"/>
                  </a:cubicBezTo>
                  <a:cubicBezTo>
                    <a:pt x="226" y="583"/>
                    <a:pt x="151" y="708"/>
                    <a:pt x="76" y="809"/>
                  </a:cubicBezTo>
                  <a:cubicBezTo>
                    <a:pt x="1" y="909"/>
                    <a:pt x="76" y="1059"/>
                    <a:pt x="201" y="1084"/>
                  </a:cubicBezTo>
                  <a:cubicBezTo>
                    <a:pt x="326" y="1097"/>
                    <a:pt x="477" y="1122"/>
                    <a:pt x="624" y="1122"/>
                  </a:cubicBezTo>
                  <a:cubicBezTo>
                    <a:pt x="771" y="1122"/>
                    <a:pt x="915" y="1097"/>
                    <a:pt x="1028" y="1009"/>
                  </a:cubicBezTo>
                  <a:cubicBezTo>
                    <a:pt x="1103" y="934"/>
                    <a:pt x="1053" y="834"/>
                    <a:pt x="978" y="809"/>
                  </a:cubicBezTo>
                  <a:cubicBezTo>
                    <a:pt x="828" y="758"/>
                    <a:pt x="677" y="758"/>
                    <a:pt x="527" y="758"/>
                  </a:cubicBezTo>
                  <a:cubicBezTo>
                    <a:pt x="577" y="683"/>
                    <a:pt x="627" y="608"/>
                    <a:pt x="677" y="533"/>
                  </a:cubicBezTo>
                  <a:cubicBezTo>
                    <a:pt x="727" y="433"/>
                    <a:pt x="778" y="307"/>
                    <a:pt x="727" y="182"/>
                  </a:cubicBezTo>
                  <a:cubicBezTo>
                    <a:pt x="662" y="50"/>
                    <a:pt x="567"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3856050" y="4393900"/>
              <a:ext cx="47000" cy="10925"/>
            </a:xfrm>
            <a:custGeom>
              <a:avLst/>
              <a:gdLst/>
              <a:ahLst/>
              <a:cxnLst/>
              <a:rect l="l" t="t" r="r" b="b"/>
              <a:pathLst>
                <a:path w="1880" h="437" extrusionOk="0">
                  <a:moveTo>
                    <a:pt x="1425" y="1"/>
                  </a:moveTo>
                  <a:cubicBezTo>
                    <a:pt x="1294" y="1"/>
                    <a:pt x="1165" y="22"/>
                    <a:pt x="1028" y="36"/>
                  </a:cubicBezTo>
                  <a:cubicBezTo>
                    <a:pt x="752" y="61"/>
                    <a:pt x="476" y="86"/>
                    <a:pt x="201" y="111"/>
                  </a:cubicBezTo>
                  <a:cubicBezTo>
                    <a:pt x="0" y="136"/>
                    <a:pt x="75" y="437"/>
                    <a:pt x="276" y="437"/>
                  </a:cubicBezTo>
                  <a:cubicBezTo>
                    <a:pt x="526" y="437"/>
                    <a:pt x="802" y="412"/>
                    <a:pt x="1078" y="412"/>
                  </a:cubicBezTo>
                  <a:cubicBezTo>
                    <a:pt x="1142" y="412"/>
                    <a:pt x="1211" y="414"/>
                    <a:pt x="1281" y="414"/>
                  </a:cubicBezTo>
                  <a:cubicBezTo>
                    <a:pt x="1457" y="414"/>
                    <a:pt x="1644" y="401"/>
                    <a:pt x="1805" y="311"/>
                  </a:cubicBezTo>
                  <a:cubicBezTo>
                    <a:pt x="1880" y="236"/>
                    <a:pt x="1830" y="86"/>
                    <a:pt x="1755" y="61"/>
                  </a:cubicBezTo>
                  <a:cubicBezTo>
                    <a:pt x="1641" y="15"/>
                    <a:pt x="1533" y="1"/>
                    <a:pt x="1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3861050" y="4406000"/>
              <a:ext cx="49525" cy="9750"/>
            </a:xfrm>
            <a:custGeom>
              <a:avLst/>
              <a:gdLst/>
              <a:ahLst/>
              <a:cxnLst/>
              <a:rect l="l" t="t" r="r" b="b"/>
              <a:pathLst>
                <a:path w="1981" h="390" extrusionOk="0">
                  <a:moveTo>
                    <a:pt x="1562" y="1"/>
                  </a:moveTo>
                  <a:cubicBezTo>
                    <a:pt x="1416" y="1"/>
                    <a:pt x="1269" y="28"/>
                    <a:pt x="1103" y="28"/>
                  </a:cubicBezTo>
                  <a:cubicBezTo>
                    <a:pt x="803" y="53"/>
                    <a:pt x="502" y="53"/>
                    <a:pt x="176" y="53"/>
                  </a:cubicBezTo>
                  <a:cubicBezTo>
                    <a:pt x="1" y="53"/>
                    <a:pt x="51" y="354"/>
                    <a:pt x="201" y="354"/>
                  </a:cubicBezTo>
                  <a:cubicBezTo>
                    <a:pt x="432" y="371"/>
                    <a:pt x="649" y="389"/>
                    <a:pt x="864" y="389"/>
                  </a:cubicBezTo>
                  <a:cubicBezTo>
                    <a:pt x="952" y="389"/>
                    <a:pt x="1040" y="386"/>
                    <a:pt x="1128" y="379"/>
                  </a:cubicBezTo>
                  <a:cubicBezTo>
                    <a:pt x="1229" y="379"/>
                    <a:pt x="1337" y="387"/>
                    <a:pt x="1445" y="387"/>
                  </a:cubicBezTo>
                  <a:cubicBezTo>
                    <a:pt x="1608" y="387"/>
                    <a:pt x="1770" y="369"/>
                    <a:pt x="1905" y="278"/>
                  </a:cubicBezTo>
                  <a:cubicBezTo>
                    <a:pt x="1981" y="228"/>
                    <a:pt x="1956" y="78"/>
                    <a:pt x="1855" y="53"/>
                  </a:cubicBezTo>
                  <a:cubicBezTo>
                    <a:pt x="1755" y="13"/>
                    <a:pt x="1659" y="1"/>
                    <a:pt x="1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3924125" y="4391050"/>
              <a:ext cx="40975" cy="37150"/>
            </a:xfrm>
            <a:custGeom>
              <a:avLst/>
              <a:gdLst/>
              <a:ahLst/>
              <a:cxnLst/>
              <a:rect l="l" t="t" r="r" b="b"/>
              <a:pathLst>
                <a:path w="1639" h="1486" extrusionOk="0">
                  <a:moveTo>
                    <a:pt x="1067" y="0"/>
                  </a:moveTo>
                  <a:cubicBezTo>
                    <a:pt x="557" y="0"/>
                    <a:pt x="0" y="359"/>
                    <a:pt x="109" y="927"/>
                  </a:cubicBezTo>
                  <a:cubicBezTo>
                    <a:pt x="159" y="1227"/>
                    <a:pt x="435" y="1428"/>
                    <a:pt x="711" y="1478"/>
                  </a:cubicBezTo>
                  <a:cubicBezTo>
                    <a:pt x="759" y="1483"/>
                    <a:pt x="816" y="1486"/>
                    <a:pt x="878" y="1486"/>
                  </a:cubicBezTo>
                  <a:cubicBezTo>
                    <a:pt x="1134" y="1486"/>
                    <a:pt x="1467" y="1434"/>
                    <a:pt x="1588" y="1252"/>
                  </a:cubicBezTo>
                  <a:cubicBezTo>
                    <a:pt x="1613" y="1202"/>
                    <a:pt x="1638" y="1127"/>
                    <a:pt x="1588" y="1077"/>
                  </a:cubicBezTo>
                  <a:cubicBezTo>
                    <a:pt x="1534" y="996"/>
                    <a:pt x="1487" y="973"/>
                    <a:pt x="1432" y="973"/>
                  </a:cubicBezTo>
                  <a:cubicBezTo>
                    <a:pt x="1385" y="973"/>
                    <a:pt x="1332" y="990"/>
                    <a:pt x="1262" y="1002"/>
                  </a:cubicBezTo>
                  <a:cubicBezTo>
                    <a:pt x="1123" y="1037"/>
                    <a:pt x="971" y="1084"/>
                    <a:pt x="824" y="1084"/>
                  </a:cubicBezTo>
                  <a:cubicBezTo>
                    <a:pt x="760" y="1084"/>
                    <a:pt x="696" y="1075"/>
                    <a:pt x="636" y="1052"/>
                  </a:cubicBezTo>
                  <a:cubicBezTo>
                    <a:pt x="335" y="952"/>
                    <a:pt x="485" y="626"/>
                    <a:pt x="661" y="475"/>
                  </a:cubicBezTo>
                  <a:cubicBezTo>
                    <a:pt x="808" y="328"/>
                    <a:pt x="974" y="269"/>
                    <a:pt x="1157" y="269"/>
                  </a:cubicBezTo>
                  <a:cubicBezTo>
                    <a:pt x="1191" y="269"/>
                    <a:pt x="1226" y="271"/>
                    <a:pt x="1262" y="275"/>
                  </a:cubicBezTo>
                  <a:cubicBezTo>
                    <a:pt x="1271" y="276"/>
                    <a:pt x="1280" y="277"/>
                    <a:pt x="1288" y="277"/>
                  </a:cubicBezTo>
                  <a:cubicBezTo>
                    <a:pt x="1437" y="277"/>
                    <a:pt x="1430" y="72"/>
                    <a:pt x="1287" y="24"/>
                  </a:cubicBezTo>
                  <a:cubicBezTo>
                    <a:pt x="1216" y="8"/>
                    <a:pt x="1142"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3966475" y="4358650"/>
              <a:ext cx="46850" cy="33350"/>
            </a:xfrm>
            <a:custGeom>
              <a:avLst/>
              <a:gdLst/>
              <a:ahLst/>
              <a:cxnLst/>
              <a:rect l="l" t="t" r="r" b="b"/>
              <a:pathLst>
                <a:path w="1874" h="1334" extrusionOk="0">
                  <a:moveTo>
                    <a:pt x="282" y="0"/>
                  </a:moveTo>
                  <a:cubicBezTo>
                    <a:pt x="227" y="0"/>
                    <a:pt x="172" y="6"/>
                    <a:pt x="119" y="17"/>
                  </a:cubicBezTo>
                  <a:cubicBezTo>
                    <a:pt x="1" y="64"/>
                    <a:pt x="62" y="270"/>
                    <a:pt x="175" y="270"/>
                  </a:cubicBezTo>
                  <a:cubicBezTo>
                    <a:pt x="182" y="270"/>
                    <a:pt x="188" y="269"/>
                    <a:pt x="195" y="268"/>
                  </a:cubicBezTo>
                  <a:cubicBezTo>
                    <a:pt x="215" y="265"/>
                    <a:pt x="236" y="264"/>
                    <a:pt x="258" y="264"/>
                  </a:cubicBezTo>
                  <a:cubicBezTo>
                    <a:pt x="455" y="264"/>
                    <a:pt x="701" y="365"/>
                    <a:pt x="520" y="568"/>
                  </a:cubicBezTo>
                  <a:cubicBezTo>
                    <a:pt x="470" y="644"/>
                    <a:pt x="370" y="669"/>
                    <a:pt x="320" y="769"/>
                  </a:cubicBezTo>
                  <a:cubicBezTo>
                    <a:pt x="245" y="894"/>
                    <a:pt x="295" y="1045"/>
                    <a:pt x="395" y="1145"/>
                  </a:cubicBezTo>
                  <a:cubicBezTo>
                    <a:pt x="538" y="1276"/>
                    <a:pt x="783" y="1333"/>
                    <a:pt x="1030" y="1333"/>
                  </a:cubicBezTo>
                  <a:cubicBezTo>
                    <a:pt x="1303" y="1333"/>
                    <a:pt x="1579" y="1263"/>
                    <a:pt x="1724" y="1145"/>
                  </a:cubicBezTo>
                  <a:cubicBezTo>
                    <a:pt x="1874" y="1019"/>
                    <a:pt x="1698" y="819"/>
                    <a:pt x="1573" y="819"/>
                  </a:cubicBezTo>
                  <a:cubicBezTo>
                    <a:pt x="1448" y="819"/>
                    <a:pt x="1323" y="844"/>
                    <a:pt x="1197" y="869"/>
                  </a:cubicBezTo>
                  <a:cubicBezTo>
                    <a:pt x="1147" y="877"/>
                    <a:pt x="1097" y="880"/>
                    <a:pt x="1046" y="880"/>
                  </a:cubicBezTo>
                  <a:cubicBezTo>
                    <a:pt x="944" y="880"/>
                    <a:pt x="838" y="869"/>
                    <a:pt x="721" y="869"/>
                  </a:cubicBezTo>
                  <a:cubicBezTo>
                    <a:pt x="771" y="844"/>
                    <a:pt x="796" y="794"/>
                    <a:pt x="821" y="769"/>
                  </a:cubicBezTo>
                  <a:cubicBezTo>
                    <a:pt x="871" y="694"/>
                    <a:pt x="896" y="618"/>
                    <a:pt x="896" y="543"/>
                  </a:cubicBezTo>
                  <a:cubicBezTo>
                    <a:pt x="918" y="181"/>
                    <a:pt x="595"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31"/>
          <p:cNvGrpSpPr/>
          <p:nvPr/>
        </p:nvGrpSpPr>
        <p:grpSpPr>
          <a:xfrm>
            <a:off x="-315510" y="4512611"/>
            <a:ext cx="1745583" cy="230173"/>
            <a:chOff x="1394800" y="3522000"/>
            <a:chExt cx="1048650" cy="138275"/>
          </a:xfrm>
        </p:grpSpPr>
        <p:sp>
          <p:nvSpPr>
            <p:cNvPr id="884" name="Google Shape;884;p3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45"/>
        <p:cNvGrpSpPr/>
        <p:nvPr/>
      </p:nvGrpSpPr>
      <p:grpSpPr>
        <a:xfrm>
          <a:off x="0" y="0"/>
          <a:ext cx="0" cy="0"/>
          <a:chOff x="0" y="0"/>
          <a:chExt cx="0" cy="0"/>
        </a:xfrm>
      </p:grpSpPr>
      <p:sp>
        <p:nvSpPr>
          <p:cNvPr id="1946" name="Google Shape;1946;p49"/>
          <p:cNvSpPr/>
          <p:nvPr/>
        </p:nvSpPr>
        <p:spPr>
          <a:xfrm>
            <a:off x="1541375" y="2888707"/>
            <a:ext cx="1124100" cy="2982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2777363" y="2970256"/>
            <a:ext cx="1124100" cy="2982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9"/>
          <p:cNvSpPr/>
          <p:nvPr/>
        </p:nvSpPr>
        <p:spPr>
          <a:xfrm>
            <a:off x="4009913" y="2888707"/>
            <a:ext cx="1124100" cy="2982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5242488" y="2997439"/>
            <a:ext cx="1124100" cy="2982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6475038" y="2888707"/>
            <a:ext cx="1124100" cy="2982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txBox="1">
            <a:spLocks noGrp="1"/>
          </p:cNvSpPr>
          <p:nvPr>
            <p:ph type="title"/>
          </p:nvPr>
        </p:nvSpPr>
        <p:spPr>
          <a:xfrm>
            <a:off x="720000" y="540000"/>
            <a:ext cx="7704000" cy="574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Timeline Always Works Well</a:t>
            </a:r>
            <a:endParaRPr/>
          </a:p>
        </p:txBody>
      </p:sp>
      <p:grpSp>
        <p:nvGrpSpPr>
          <p:cNvPr id="1952" name="Google Shape;1952;p49"/>
          <p:cNvGrpSpPr/>
          <p:nvPr/>
        </p:nvGrpSpPr>
        <p:grpSpPr>
          <a:xfrm flipH="1">
            <a:off x="704586" y="960694"/>
            <a:ext cx="5313136" cy="176025"/>
            <a:chOff x="4345425" y="2175475"/>
            <a:chExt cx="800750" cy="176025"/>
          </a:xfrm>
        </p:grpSpPr>
        <p:sp>
          <p:nvSpPr>
            <p:cNvPr id="1953" name="Google Shape;1953;p4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5" name="Google Shape;1955;p49"/>
          <p:cNvSpPr/>
          <p:nvPr/>
        </p:nvSpPr>
        <p:spPr>
          <a:xfrm>
            <a:off x="1492250" y="2924828"/>
            <a:ext cx="1229175" cy="298166"/>
          </a:xfrm>
          <a:custGeom>
            <a:avLst/>
            <a:gdLst/>
            <a:ahLst/>
            <a:cxnLst/>
            <a:rect l="l" t="t" r="r" b="b"/>
            <a:pathLst>
              <a:path w="49167" h="6026" extrusionOk="0">
                <a:moveTo>
                  <a:pt x="2055" y="502"/>
                </a:moveTo>
                <a:cubicBezTo>
                  <a:pt x="1873" y="685"/>
                  <a:pt x="1667" y="867"/>
                  <a:pt x="1485" y="1073"/>
                </a:cubicBezTo>
                <a:lnTo>
                  <a:pt x="1028" y="502"/>
                </a:lnTo>
                <a:close/>
                <a:moveTo>
                  <a:pt x="3265" y="502"/>
                </a:moveTo>
                <a:cubicBezTo>
                  <a:pt x="2854" y="913"/>
                  <a:pt x="2443" y="1347"/>
                  <a:pt x="2032" y="1758"/>
                </a:cubicBezTo>
                <a:lnTo>
                  <a:pt x="1576" y="1187"/>
                </a:lnTo>
                <a:cubicBezTo>
                  <a:pt x="1804" y="959"/>
                  <a:pt x="2055" y="731"/>
                  <a:pt x="2284" y="502"/>
                </a:cubicBezTo>
                <a:close/>
                <a:moveTo>
                  <a:pt x="4771" y="502"/>
                </a:moveTo>
                <a:cubicBezTo>
                  <a:pt x="4064" y="1187"/>
                  <a:pt x="3379" y="1895"/>
                  <a:pt x="2694" y="2579"/>
                </a:cubicBezTo>
                <a:lnTo>
                  <a:pt x="2238" y="2032"/>
                </a:lnTo>
                <a:cubicBezTo>
                  <a:pt x="2740" y="1529"/>
                  <a:pt x="3242" y="1004"/>
                  <a:pt x="3767"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44" y="2169"/>
                  <a:pt x="4110" y="3858"/>
                  <a:pt x="2420" y="5547"/>
                </a:cubicBezTo>
                <a:lnTo>
                  <a:pt x="1599" y="5547"/>
                </a:lnTo>
                <a:cubicBezTo>
                  <a:pt x="3356" y="3880"/>
                  <a:pt x="5114" y="2191"/>
                  <a:pt x="6849" y="502"/>
                </a:cubicBezTo>
                <a:close/>
                <a:moveTo>
                  <a:pt x="8629" y="502"/>
                </a:moveTo>
                <a:cubicBezTo>
                  <a:pt x="7008" y="2169"/>
                  <a:pt x="5365" y="3835"/>
                  <a:pt x="3767" y="5547"/>
                </a:cubicBezTo>
                <a:lnTo>
                  <a:pt x="2649" y="5547"/>
                </a:lnTo>
                <a:cubicBezTo>
                  <a:pt x="4383" y="3858"/>
                  <a:pt x="6095" y="2191"/>
                  <a:pt x="7807" y="502"/>
                </a:cubicBezTo>
                <a:close/>
                <a:moveTo>
                  <a:pt x="9998" y="502"/>
                </a:moveTo>
                <a:cubicBezTo>
                  <a:pt x="8355" y="2169"/>
                  <a:pt x="6689" y="3835"/>
                  <a:pt x="5068" y="5547"/>
                </a:cubicBezTo>
                <a:lnTo>
                  <a:pt x="4155" y="5547"/>
                </a:lnTo>
                <a:cubicBezTo>
                  <a:pt x="5753" y="3858"/>
                  <a:pt x="7351" y="2169"/>
                  <a:pt x="8949" y="502"/>
                </a:cubicBezTo>
                <a:close/>
                <a:moveTo>
                  <a:pt x="12327" y="502"/>
                </a:moveTo>
                <a:cubicBezTo>
                  <a:pt x="10569" y="2191"/>
                  <a:pt x="8789" y="3858"/>
                  <a:pt x="7031" y="5547"/>
                </a:cubicBezTo>
                <a:lnTo>
                  <a:pt x="5456" y="5547"/>
                </a:lnTo>
                <a:cubicBezTo>
                  <a:pt x="7077" y="3835"/>
                  <a:pt x="8720" y="2169"/>
                  <a:pt x="10364" y="502"/>
                </a:cubicBezTo>
                <a:close/>
                <a:moveTo>
                  <a:pt x="14130" y="502"/>
                </a:moveTo>
                <a:cubicBezTo>
                  <a:pt x="12349" y="2191"/>
                  <a:pt x="10569" y="3858"/>
                  <a:pt x="8812" y="5547"/>
                </a:cubicBezTo>
                <a:lnTo>
                  <a:pt x="7396" y="5547"/>
                </a:lnTo>
                <a:cubicBezTo>
                  <a:pt x="9108" y="3858"/>
                  <a:pt x="10843" y="2191"/>
                  <a:pt x="12555" y="502"/>
                </a:cubicBezTo>
                <a:close/>
                <a:moveTo>
                  <a:pt x="15887" y="502"/>
                </a:moveTo>
                <a:cubicBezTo>
                  <a:pt x="14084" y="2169"/>
                  <a:pt x="12281" y="3812"/>
                  <a:pt x="10569" y="5547"/>
                </a:cubicBezTo>
                <a:lnTo>
                  <a:pt x="9108" y="5547"/>
                </a:lnTo>
                <a:cubicBezTo>
                  <a:pt x="10820" y="3858"/>
                  <a:pt x="12555" y="2169"/>
                  <a:pt x="14290" y="502"/>
                </a:cubicBezTo>
                <a:close/>
                <a:moveTo>
                  <a:pt x="17006" y="502"/>
                </a:moveTo>
                <a:cubicBezTo>
                  <a:pt x="15362" y="2169"/>
                  <a:pt x="13696" y="3858"/>
                  <a:pt x="12053" y="5547"/>
                </a:cubicBezTo>
                <a:lnTo>
                  <a:pt x="10911" y="5547"/>
                </a:lnTo>
                <a:cubicBezTo>
                  <a:pt x="12669" y="3835"/>
                  <a:pt x="14427" y="2169"/>
                  <a:pt x="16184" y="502"/>
                </a:cubicBezTo>
                <a:close/>
                <a:moveTo>
                  <a:pt x="18535" y="502"/>
                </a:moveTo>
                <a:cubicBezTo>
                  <a:pt x="16869" y="2169"/>
                  <a:pt x="15203" y="3858"/>
                  <a:pt x="13536" y="5547"/>
                </a:cubicBezTo>
                <a:lnTo>
                  <a:pt x="12167" y="5547"/>
                </a:lnTo>
                <a:cubicBezTo>
                  <a:pt x="13856" y="3858"/>
                  <a:pt x="15545" y="2169"/>
                  <a:pt x="17257" y="502"/>
                </a:cubicBezTo>
                <a:close/>
                <a:moveTo>
                  <a:pt x="19539" y="502"/>
                </a:moveTo>
                <a:cubicBezTo>
                  <a:pt x="17850" y="2146"/>
                  <a:pt x="16230" y="3835"/>
                  <a:pt x="14632" y="5547"/>
                </a:cubicBezTo>
                <a:lnTo>
                  <a:pt x="13787" y="5547"/>
                </a:lnTo>
                <a:cubicBezTo>
                  <a:pt x="15454" y="3858"/>
                  <a:pt x="17120" y="2169"/>
                  <a:pt x="18786" y="502"/>
                </a:cubicBezTo>
                <a:close/>
                <a:moveTo>
                  <a:pt x="21480" y="502"/>
                </a:moveTo>
                <a:cubicBezTo>
                  <a:pt x="21092" y="867"/>
                  <a:pt x="20704" y="1256"/>
                  <a:pt x="20338" y="1621"/>
                </a:cubicBezTo>
                <a:cubicBezTo>
                  <a:pt x="19014" y="2922"/>
                  <a:pt x="17691"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301" y="1415"/>
                  <a:pt x="21845" y="1895"/>
                </a:cubicBezTo>
                <a:cubicBezTo>
                  <a:pt x="20681" y="3104"/>
                  <a:pt x="19494" y="4337"/>
                  <a:pt x="18284" y="5547"/>
                </a:cubicBezTo>
                <a:lnTo>
                  <a:pt x="16504" y="5547"/>
                </a:lnTo>
                <a:cubicBezTo>
                  <a:pt x="17645" y="4451"/>
                  <a:pt x="18763" y="3378"/>
                  <a:pt x="19859" y="2283"/>
                </a:cubicBezTo>
                <a:cubicBezTo>
                  <a:pt x="20452" y="1689"/>
                  <a:pt x="21046" y="1096"/>
                  <a:pt x="21639" y="502"/>
                </a:cubicBezTo>
                <a:close/>
                <a:moveTo>
                  <a:pt x="25428" y="502"/>
                </a:moveTo>
                <a:cubicBezTo>
                  <a:pt x="24310" y="1644"/>
                  <a:pt x="23169" y="2762"/>
                  <a:pt x="22027" y="3880"/>
                </a:cubicBezTo>
                <a:cubicBezTo>
                  <a:pt x="21457" y="4428"/>
                  <a:pt x="20909" y="4976"/>
                  <a:pt x="20338" y="5547"/>
                </a:cubicBezTo>
                <a:lnTo>
                  <a:pt x="18512" y="5547"/>
                </a:lnTo>
                <a:cubicBezTo>
                  <a:pt x="19654" y="4360"/>
                  <a:pt x="20818" y="3173"/>
                  <a:pt x="21959" y="1986"/>
                </a:cubicBezTo>
                <a:cubicBezTo>
                  <a:pt x="22438" y="1484"/>
                  <a:pt x="22918" y="1004"/>
                  <a:pt x="23420" y="502"/>
                </a:cubicBezTo>
                <a:close/>
                <a:moveTo>
                  <a:pt x="26912" y="502"/>
                </a:moveTo>
                <a:cubicBezTo>
                  <a:pt x="25520" y="1917"/>
                  <a:pt x="24127" y="3310"/>
                  <a:pt x="22689" y="4679"/>
                </a:cubicBezTo>
                <a:cubicBezTo>
                  <a:pt x="22393" y="4976"/>
                  <a:pt x="22096" y="5250"/>
                  <a:pt x="21776" y="5547"/>
                </a:cubicBezTo>
                <a:lnTo>
                  <a:pt x="20589" y="5547"/>
                </a:lnTo>
                <a:cubicBezTo>
                  <a:pt x="22324" y="3858"/>
                  <a:pt x="24036" y="2191"/>
                  <a:pt x="25771" y="502"/>
                </a:cubicBezTo>
                <a:close/>
                <a:moveTo>
                  <a:pt x="27916" y="502"/>
                </a:moveTo>
                <a:cubicBezTo>
                  <a:pt x="26570" y="1826"/>
                  <a:pt x="25246" y="3127"/>
                  <a:pt x="23899" y="4451"/>
                </a:cubicBezTo>
                <a:cubicBezTo>
                  <a:pt x="23534" y="4816"/>
                  <a:pt x="23146" y="5181"/>
                  <a:pt x="22781" y="5547"/>
                </a:cubicBezTo>
                <a:lnTo>
                  <a:pt x="22005" y="5547"/>
                </a:lnTo>
                <a:cubicBezTo>
                  <a:pt x="22073" y="5455"/>
                  <a:pt x="22164" y="5387"/>
                  <a:pt x="22233" y="5318"/>
                </a:cubicBezTo>
                <a:cubicBezTo>
                  <a:pt x="23899" y="3743"/>
                  <a:pt x="25543" y="2123"/>
                  <a:pt x="27186" y="502"/>
                </a:cubicBezTo>
                <a:close/>
                <a:moveTo>
                  <a:pt x="28966" y="502"/>
                </a:moveTo>
                <a:cubicBezTo>
                  <a:pt x="27323" y="2169"/>
                  <a:pt x="25657" y="3858"/>
                  <a:pt x="24036" y="5547"/>
                </a:cubicBezTo>
                <a:lnTo>
                  <a:pt x="22986" y="5547"/>
                </a:lnTo>
                <a:cubicBezTo>
                  <a:pt x="23123" y="5387"/>
                  <a:pt x="23283" y="5250"/>
                  <a:pt x="23420" y="5113"/>
                </a:cubicBezTo>
                <a:cubicBezTo>
                  <a:pt x="24995" y="3561"/>
                  <a:pt x="26570" y="2032"/>
                  <a:pt x="28145" y="502"/>
                </a:cubicBezTo>
                <a:close/>
                <a:moveTo>
                  <a:pt x="30427" y="502"/>
                </a:moveTo>
                <a:cubicBezTo>
                  <a:pt x="28898" y="2009"/>
                  <a:pt x="27369" y="3515"/>
                  <a:pt x="25862" y="5044"/>
                </a:cubicBezTo>
                <a:cubicBezTo>
                  <a:pt x="25702" y="5204"/>
                  <a:pt x="25543" y="5364"/>
                  <a:pt x="25383" y="5547"/>
                </a:cubicBezTo>
                <a:lnTo>
                  <a:pt x="24812" y="5547"/>
                </a:lnTo>
                <a:cubicBezTo>
                  <a:pt x="26456" y="3858"/>
                  <a:pt x="28099" y="2191"/>
                  <a:pt x="29742" y="502"/>
                </a:cubicBezTo>
                <a:close/>
                <a:moveTo>
                  <a:pt x="31934" y="502"/>
                </a:moveTo>
                <a:cubicBezTo>
                  <a:pt x="30267" y="2191"/>
                  <a:pt x="28578" y="3858"/>
                  <a:pt x="26912" y="5547"/>
                </a:cubicBezTo>
                <a:lnTo>
                  <a:pt x="25611" y="5547"/>
                </a:lnTo>
                <a:cubicBezTo>
                  <a:pt x="25748" y="5410"/>
                  <a:pt x="25862" y="5296"/>
                  <a:pt x="25976" y="5159"/>
                </a:cubicBezTo>
                <a:cubicBezTo>
                  <a:pt x="27528" y="3584"/>
                  <a:pt x="29126" y="2032"/>
                  <a:pt x="30747"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87" y="5547"/>
                </a:lnTo>
                <a:cubicBezTo>
                  <a:pt x="32322" y="3880"/>
                  <a:pt x="34056" y="2191"/>
                  <a:pt x="35768" y="502"/>
                </a:cubicBezTo>
                <a:close/>
                <a:moveTo>
                  <a:pt x="39032" y="502"/>
                </a:moveTo>
                <a:cubicBezTo>
                  <a:pt x="38987" y="571"/>
                  <a:pt x="38918" y="616"/>
                  <a:pt x="38872" y="685"/>
                </a:cubicBezTo>
                <a:cubicBezTo>
                  <a:pt x="37252" y="2305"/>
                  <a:pt x="35631" y="3926"/>
                  <a:pt x="34011" y="5547"/>
                </a:cubicBezTo>
                <a:lnTo>
                  <a:pt x="32847" y="5547"/>
                </a:lnTo>
                <a:cubicBezTo>
                  <a:pt x="34559" y="3858"/>
                  <a:pt x="36270" y="2169"/>
                  <a:pt x="37982"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24" y="708"/>
                  <a:pt x="39215" y="616"/>
                  <a:pt x="39306" y="502"/>
                </a:cubicBezTo>
                <a:close/>
                <a:moveTo>
                  <a:pt x="41566" y="502"/>
                </a:moveTo>
                <a:cubicBezTo>
                  <a:pt x="39831" y="2191"/>
                  <a:pt x="38096" y="3858"/>
                  <a:pt x="36362" y="5547"/>
                </a:cubicBezTo>
                <a:lnTo>
                  <a:pt x="35700" y="5547"/>
                </a:lnTo>
                <a:cubicBezTo>
                  <a:pt x="37320" y="3858"/>
                  <a:pt x="38964" y="2169"/>
                  <a:pt x="40607" y="502"/>
                </a:cubicBezTo>
                <a:close/>
                <a:moveTo>
                  <a:pt x="43643" y="502"/>
                </a:moveTo>
                <a:cubicBezTo>
                  <a:pt x="41931" y="2191"/>
                  <a:pt x="40242" y="3858"/>
                  <a:pt x="38553" y="5547"/>
                </a:cubicBezTo>
                <a:lnTo>
                  <a:pt x="36955" y="5547"/>
                </a:lnTo>
                <a:cubicBezTo>
                  <a:pt x="38644" y="3858"/>
                  <a:pt x="40310" y="2191"/>
                  <a:pt x="41977" y="502"/>
                </a:cubicBezTo>
                <a:close/>
                <a:moveTo>
                  <a:pt x="44944" y="502"/>
                </a:moveTo>
                <a:cubicBezTo>
                  <a:pt x="43323" y="2214"/>
                  <a:pt x="41634" y="3880"/>
                  <a:pt x="39945" y="5547"/>
                </a:cubicBezTo>
                <a:lnTo>
                  <a:pt x="38781" y="5547"/>
                </a:lnTo>
                <a:cubicBezTo>
                  <a:pt x="40516" y="3880"/>
                  <a:pt x="42205" y="2191"/>
                  <a:pt x="43917" y="502"/>
                </a:cubicBezTo>
                <a:close/>
                <a:moveTo>
                  <a:pt x="45834" y="502"/>
                </a:moveTo>
                <a:cubicBezTo>
                  <a:pt x="44739" y="1735"/>
                  <a:pt x="43643" y="2990"/>
                  <a:pt x="42525" y="4200"/>
                </a:cubicBezTo>
                <a:cubicBezTo>
                  <a:pt x="42114" y="4656"/>
                  <a:pt x="41680" y="5090"/>
                  <a:pt x="41246" y="5547"/>
                </a:cubicBezTo>
                <a:lnTo>
                  <a:pt x="40402" y="5547"/>
                </a:lnTo>
                <a:cubicBezTo>
                  <a:pt x="42091" y="3903"/>
                  <a:pt x="43734" y="2214"/>
                  <a:pt x="45332" y="502"/>
                </a:cubicBezTo>
                <a:close/>
                <a:moveTo>
                  <a:pt x="46610" y="502"/>
                </a:moveTo>
                <a:lnTo>
                  <a:pt x="46793" y="731"/>
                </a:lnTo>
                <a:cubicBezTo>
                  <a:pt x="45629" y="2077"/>
                  <a:pt x="44510" y="3447"/>
                  <a:pt x="43301"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89" y="2237"/>
                  <a:pt x="46930" y="913"/>
                </a:cubicBezTo>
                <a:close/>
                <a:moveTo>
                  <a:pt x="47523" y="1644"/>
                </a:moveTo>
                <a:lnTo>
                  <a:pt x="48162" y="2488"/>
                </a:lnTo>
                <a:cubicBezTo>
                  <a:pt x="47295" y="3515"/>
                  <a:pt x="46382" y="4542"/>
                  <a:pt x="45469" y="5547"/>
                </a:cubicBezTo>
                <a:lnTo>
                  <a:pt x="43803" y="5547"/>
                </a:lnTo>
                <a:cubicBezTo>
                  <a:pt x="45035" y="4246"/>
                  <a:pt x="46268" y="2945"/>
                  <a:pt x="47523" y="1644"/>
                </a:cubicBezTo>
                <a:close/>
                <a:moveTo>
                  <a:pt x="48277" y="2625"/>
                </a:moveTo>
                <a:lnTo>
                  <a:pt x="48550" y="2967"/>
                </a:lnTo>
                <a:lnTo>
                  <a:pt x="46610" y="5547"/>
                </a:lnTo>
                <a:lnTo>
                  <a:pt x="45743" y="5547"/>
                </a:lnTo>
                <a:cubicBezTo>
                  <a:pt x="46610" y="4588"/>
                  <a:pt x="47455" y="3607"/>
                  <a:pt x="48277" y="2625"/>
                </a:cubicBezTo>
                <a:close/>
                <a:moveTo>
                  <a:pt x="1" y="0"/>
                </a:moveTo>
                <a:lnTo>
                  <a:pt x="2398" y="3013"/>
                </a:lnTo>
                <a:lnTo>
                  <a:pt x="1" y="6026"/>
                </a:lnTo>
                <a:lnTo>
                  <a:pt x="46861" y="6026"/>
                </a:lnTo>
                <a:lnTo>
                  <a:pt x="49167" y="2967"/>
                </a:lnTo>
                <a:lnTo>
                  <a:pt x="468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3957400" y="2924828"/>
            <a:ext cx="1229175" cy="298166"/>
          </a:xfrm>
          <a:custGeom>
            <a:avLst/>
            <a:gdLst/>
            <a:ahLst/>
            <a:cxnLst/>
            <a:rect l="l" t="t" r="r" b="b"/>
            <a:pathLst>
              <a:path w="49167" h="6026" extrusionOk="0">
                <a:moveTo>
                  <a:pt x="2055" y="502"/>
                </a:moveTo>
                <a:cubicBezTo>
                  <a:pt x="1849" y="685"/>
                  <a:pt x="1667" y="867"/>
                  <a:pt x="1461" y="1073"/>
                </a:cubicBezTo>
                <a:lnTo>
                  <a:pt x="1027" y="502"/>
                </a:lnTo>
                <a:close/>
                <a:moveTo>
                  <a:pt x="3264" y="502"/>
                </a:moveTo>
                <a:cubicBezTo>
                  <a:pt x="2853" y="913"/>
                  <a:pt x="2443" y="1347"/>
                  <a:pt x="2032" y="1758"/>
                </a:cubicBezTo>
                <a:lnTo>
                  <a:pt x="1575" y="1187"/>
                </a:lnTo>
                <a:cubicBezTo>
                  <a:pt x="1804" y="959"/>
                  <a:pt x="2055" y="731"/>
                  <a:pt x="2283" y="502"/>
                </a:cubicBezTo>
                <a:close/>
                <a:moveTo>
                  <a:pt x="4771" y="502"/>
                </a:moveTo>
                <a:cubicBezTo>
                  <a:pt x="4063" y="1187"/>
                  <a:pt x="3378" y="1895"/>
                  <a:pt x="2694" y="2579"/>
                </a:cubicBezTo>
                <a:lnTo>
                  <a:pt x="2237" y="2032"/>
                </a:lnTo>
                <a:cubicBezTo>
                  <a:pt x="2739" y="1529"/>
                  <a:pt x="3242" y="1004"/>
                  <a:pt x="3744" y="502"/>
                </a:cubicBezTo>
                <a:close/>
                <a:moveTo>
                  <a:pt x="6163" y="502"/>
                </a:moveTo>
                <a:cubicBezTo>
                  <a:pt x="4497" y="2169"/>
                  <a:pt x="2853" y="3835"/>
                  <a:pt x="1210" y="5547"/>
                </a:cubicBezTo>
                <a:lnTo>
                  <a:pt x="1027" y="5547"/>
                </a:lnTo>
                <a:lnTo>
                  <a:pt x="3036" y="3013"/>
                </a:lnTo>
                <a:lnTo>
                  <a:pt x="2853" y="2785"/>
                </a:lnTo>
                <a:cubicBezTo>
                  <a:pt x="3607" y="2032"/>
                  <a:pt x="4360" y="1256"/>
                  <a:pt x="5136" y="502"/>
                </a:cubicBezTo>
                <a:close/>
                <a:moveTo>
                  <a:pt x="7555" y="502"/>
                </a:moveTo>
                <a:cubicBezTo>
                  <a:pt x="5844" y="2169"/>
                  <a:pt x="4109" y="3858"/>
                  <a:pt x="2397" y="5547"/>
                </a:cubicBezTo>
                <a:lnTo>
                  <a:pt x="1598" y="5547"/>
                </a:lnTo>
                <a:cubicBezTo>
                  <a:pt x="3356" y="3880"/>
                  <a:pt x="5090" y="2191"/>
                  <a:pt x="6848" y="502"/>
                </a:cubicBezTo>
                <a:close/>
                <a:moveTo>
                  <a:pt x="8628" y="502"/>
                </a:moveTo>
                <a:cubicBezTo>
                  <a:pt x="6985" y="2169"/>
                  <a:pt x="5364" y="3835"/>
                  <a:pt x="3766" y="5547"/>
                </a:cubicBezTo>
                <a:lnTo>
                  <a:pt x="2648" y="5547"/>
                </a:lnTo>
                <a:cubicBezTo>
                  <a:pt x="4383" y="3858"/>
                  <a:pt x="6095" y="2191"/>
                  <a:pt x="7807" y="502"/>
                </a:cubicBezTo>
                <a:close/>
                <a:moveTo>
                  <a:pt x="9998" y="502"/>
                </a:moveTo>
                <a:cubicBezTo>
                  <a:pt x="8332" y="2169"/>
                  <a:pt x="6688" y="3835"/>
                  <a:pt x="5068" y="5547"/>
                </a:cubicBezTo>
                <a:lnTo>
                  <a:pt x="4155" y="5547"/>
                </a:lnTo>
                <a:cubicBezTo>
                  <a:pt x="5752" y="3858"/>
                  <a:pt x="7350" y="2169"/>
                  <a:pt x="8948" y="502"/>
                </a:cubicBezTo>
                <a:close/>
                <a:moveTo>
                  <a:pt x="12326" y="502"/>
                </a:moveTo>
                <a:cubicBezTo>
                  <a:pt x="10568" y="2191"/>
                  <a:pt x="8788" y="3858"/>
                  <a:pt x="7031" y="5547"/>
                </a:cubicBezTo>
                <a:lnTo>
                  <a:pt x="5456" y="5547"/>
                </a:lnTo>
                <a:cubicBezTo>
                  <a:pt x="7076" y="3835"/>
                  <a:pt x="8720" y="2169"/>
                  <a:pt x="10363" y="502"/>
                </a:cubicBezTo>
                <a:close/>
                <a:moveTo>
                  <a:pt x="14106" y="502"/>
                </a:moveTo>
                <a:cubicBezTo>
                  <a:pt x="12349" y="2191"/>
                  <a:pt x="10568" y="3858"/>
                  <a:pt x="8811" y="5547"/>
                </a:cubicBezTo>
                <a:lnTo>
                  <a:pt x="7396" y="5547"/>
                </a:lnTo>
                <a:cubicBezTo>
                  <a:pt x="9108" y="3858"/>
                  <a:pt x="10842" y="2191"/>
                  <a:pt x="12554" y="502"/>
                </a:cubicBezTo>
                <a:close/>
                <a:moveTo>
                  <a:pt x="15864" y="502"/>
                </a:moveTo>
                <a:cubicBezTo>
                  <a:pt x="14084" y="2169"/>
                  <a:pt x="12280" y="3812"/>
                  <a:pt x="10568" y="5547"/>
                </a:cubicBezTo>
                <a:lnTo>
                  <a:pt x="9085" y="5547"/>
                </a:lnTo>
                <a:cubicBezTo>
                  <a:pt x="10820" y="3858"/>
                  <a:pt x="12554" y="2169"/>
                  <a:pt x="14289" y="502"/>
                </a:cubicBezTo>
                <a:close/>
                <a:moveTo>
                  <a:pt x="17005" y="502"/>
                </a:moveTo>
                <a:cubicBezTo>
                  <a:pt x="15339" y="2169"/>
                  <a:pt x="13695" y="3858"/>
                  <a:pt x="12052" y="5547"/>
                </a:cubicBezTo>
                <a:lnTo>
                  <a:pt x="10911" y="5547"/>
                </a:lnTo>
                <a:cubicBezTo>
                  <a:pt x="12646" y="3835"/>
                  <a:pt x="14403" y="2169"/>
                  <a:pt x="16161" y="502"/>
                </a:cubicBezTo>
                <a:close/>
                <a:moveTo>
                  <a:pt x="18534" y="502"/>
                </a:moveTo>
                <a:cubicBezTo>
                  <a:pt x="16868" y="2169"/>
                  <a:pt x="15202" y="3858"/>
                  <a:pt x="13536" y="5547"/>
                </a:cubicBezTo>
                <a:lnTo>
                  <a:pt x="12166" y="5547"/>
                </a:lnTo>
                <a:cubicBezTo>
                  <a:pt x="13832" y="3858"/>
                  <a:pt x="15544" y="2169"/>
                  <a:pt x="17233" y="502"/>
                </a:cubicBezTo>
                <a:close/>
                <a:moveTo>
                  <a:pt x="19539" y="502"/>
                </a:moveTo>
                <a:cubicBezTo>
                  <a:pt x="17850" y="2146"/>
                  <a:pt x="16229" y="3835"/>
                  <a:pt x="14631" y="5547"/>
                </a:cubicBezTo>
                <a:lnTo>
                  <a:pt x="13787" y="5547"/>
                </a:lnTo>
                <a:cubicBezTo>
                  <a:pt x="15453" y="3858"/>
                  <a:pt x="17096" y="2169"/>
                  <a:pt x="18786" y="502"/>
                </a:cubicBezTo>
                <a:close/>
                <a:moveTo>
                  <a:pt x="21479" y="502"/>
                </a:moveTo>
                <a:cubicBezTo>
                  <a:pt x="21091" y="867"/>
                  <a:pt x="20703" y="1256"/>
                  <a:pt x="20315" y="1621"/>
                </a:cubicBezTo>
                <a:cubicBezTo>
                  <a:pt x="19014" y="2922"/>
                  <a:pt x="17667" y="4246"/>
                  <a:pt x="16343" y="5547"/>
                </a:cubicBezTo>
                <a:lnTo>
                  <a:pt x="14860" y="5547"/>
                </a:lnTo>
                <a:cubicBezTo>
                  <a:pt x="16206" y="4109"/>
                  <a:pt x="17553" y="2693"/>
                  <a:pt x="18945" y="1324"/>
                </a:cubicBezTo>
                <a:cubicBezTo>
                  <a:pt x="19219" y="1050"/>
                  <a:pt x="19516" y="776"/>
                  <a:pt x="19790" y="502"/>
                </a:cubicBezTo>
                <a:close/>
                <a:moveTo>
                  <a:pt x="23191" y="502"/>
                </a:moveTo>
                <a:cubicBezTo>
                  <a:pt x="22734" y="959"/>
                  <a:pt x="22278" y="1415"/>
                  <a:pt x="21844" y="1895"/>
                </a:cubicBezTo>
                <a:cubicBezTo>
                  <a:pt x="20657" y="3104"/>
                  <a:pt x="19470" y="4337"/>
                  <a:pt x="18283" y="5547"/>
                </a:cubicBezTo>
                <a:lnTo>
                  <a:pt x="16503" y="5547"/>
                </a:lnTo>
                <a:cubicBezTo>
                  <a:pt x="17621" y="4451"/>
                  <a:pt x="18763" y="3378"/>
                  <a:pt x="19858" y="2283"/>
                </a:cubicBezTo>
                <a:cubicBezTo>
                  <a:pt x="20452" y="1689"/>
                  <a:pt x="21045" y="1096"/>
                  <a:pt x="21639" y="502"/>
                </a:cubicBezTo>
                <a:close/>
                <a:moveTo>
                  <a:pt x="25428" y="502"/>
                </a:moveTo>
                <a:cubicBezTo>
                  <a:pt x="24309" y="1644"/>
                  <a:pt x="23168" y="2762"/>
                  <a:pt x="22027" y="3880"/>
                </a:cubicBezTo>
                <a:cubicBezTo>
                  <a:pt x="21456" y="4428"/>
                  <a:pt x="20885" y="4976"/>
                  <a:pt x="20338" y="5547"/>
                </a:cubicBezTo>
                <a:lnTo>
                  <a:pt x="18512" y="5547"/>
                </a:lnTo>
                <a:cubicBezTo>
                  <a:pt x="19653" y="4360"/>
                  <a:pt x="20817" y="3173"/>
                  <a:pt x="21935" y="1986"/>
                </a:cubicBezTo>
                <a:cubicBezTo>
                  <a:pt x="22415" y="1484"/>
                  <a:pt x="22917" y="1004"/>
                  <a:pt x="23419" y="502"/>
                </a:cubicBezTo>
                <a:close/>
                <a:moveTo>
                  <a:pt x="26889" y="502"/>
                </a:moveTo>
                <a:cubicBezTo>
                  <a:pt x="25519" y="1917"/>
                  <a:pt x="24127" y="3310"/>
                  <a:pt x="22689" y="4679"/>
                </a:cubicBezTo>
                <a:cubicBezTo>
                  <a:pt x="22392" y="4976"/>
                  <a:pt x="22072" y="5250"/>
                  <a:pt x="21776" y="5547"/>
                </a:cubicBezTo>
                <a:lnTo>
                  <a:pt x="20589" y="5547"/>
                </a:lnTo>
                <a:cubicBezTo>
                  <a:pt x="22323" y="3858"/>
                  <a:pt x="24035" y="2191"/>
                  <a:pt x="25770" y="502"/>
                </a:cubicBezTo>
                <a:close/>
                <a:moveTo>
                  <a:pt x="27916" y="502"/>
                </a:moveTo>
                <a:cubicBezTo>
                  <a:pt x="26569" y="1826"/>
                  <a:pt x="25245" y="3127"/>
                  <a:pt x="23898" y="4451"/>
                </a:cubicBezTo>
                <a:cubicBezTo>
                  <a:pt x="23533" y="4816"/>
                  <a:pt x="23145" y="5181"/>
                  <a:pt x="22780" y="5547"/>
                </a:cubicBezTo>
                <a:lnTo>
                  <a:pt x="22004" y="5547"/>
                </a:lnTo>
                <a:cubicBezTo>
                  <a:pt x="22072" y="5455"/>
                  <a:pt x="22141" y="5387"/>
                  <a:pt x="22232" y="5318"/>
                </a:cubicBezTo>
                <a:cubicBezTo>
                  <a:pt x="23898" y="3743"/>
                  <a:pt x="25542" y="2123"/>
                  <a:pt x="27162" y="502"/>
                </a:cubicBezTo>
                <a:close/>
                <a:moveTo>
                  <a:pt x="28966" y="502"/>
                </a:moveTo>
                <a:cubicBezTo>
                  <a:pt x="27299" y="2169"/>
                  <a:pt x="25656" y="3858"/>
                  <a:pt x="24013" y="5547"/>
                </a:cubicBezTo>
                <a:lnTo>
                  <a:pt x="22985" y="5547"/>
                </a:lnTo>
                <a:cubicBezTo>
                  <a:pt x="23122" y="5387"/>
                  <a:pt x="23282" y="5250"/>
                  <a:pt x="23419" y="5113"/>
                </a:cubicBezTo>
                <a:cubicBezTo>
                  <a:pt x="24994" y="3561"/>
                  <a:pt x="26569" y="2032"/>
                  <a:pt x="28144" y="502"/>
                </a:cubicBezTo>
                <a:close/>
                <a:moveTo>
                  <a:pt x="30426" y="502"/>
                </a:moveTo>
                <a:cubicBezTo>
                  <a:pt x="28897" y="2009"/>
                  <a:pt x="27345" y="3515"/>
                  <a:pt x="25861" y="5044"/>
                </a:cubicBezTo>
                <a:cubicBezTo>
                  <a:pt x="25702" y="5204"/>
                  <a:pt x="25542" y="5364"/>
                  <a:pt x="25382" y="5547"/>
                </a:cubicBezTo>
                <a:lnTo>
                  <a:pt x="24789" y="5547"/>
                </a:lnTo>
                <a:cubicBezTo>
                  <a:pt x="26455" y="3858"/>
                  <a:pt x="28098" y="2191"/>
                  <a:pt x="29719" y="502"/>
                </a:cubicBezTo>
                <a:close/>
                <a:moveTo>
                  <a:pt x="31933" y="502"/>
                </a:moveTo>
                <a:cubicBezTo>
                  <a:pt x="30244" y="2191"/>
                  <a:pt x="28578" y="3858"/>
                  <a:pt x="26911" y="5547"/>
                </a:cubicBezTo>
                <a:lnTo>
                  <a:pt x="25610" y="5547"/>
                </a:lnTo>
                <a:cubicBezTo>
                  <a:pt x="25724" y="5410"/>
                  <a:pt x="25861" y="5296"/>
                  <a:pt x="25976" y="5159"/>
                </a:cubicBezTo>
                <a:cubicBezTo>
                  <a:pt x="27528" y="3584"/>
                  <a:pt x="29125" y="2032"/>
                  <a:pt x="30723" y="502"/>
                </a:cubicBezTo>
                <a:close/>
                <a:moveTo>
                  <a:pt x="34056" y="502"/>
                </a:moveTo>
                <a:cubicBezTo>
                  <a:pt x="32298" y="2191"/>
                  <a:pt x="30518" y="3858"/>
                  <a:pt x="28760" y="5547"/>
                </a:cubicBezTo>
                <a:lnTo>
                  <a:pt x="27231" y="5547"/>
                </a:lnTo>
                <a:cubicBezTo>
                  <a:pt x="28943" y="3858"/>
                  <a:pt x="30678" y="2191"/>
                  <a:pt x="32389" y="502"/>
                </a:cubicBezTo>
                <a:close/>
                <a:moveTo>
                  <a:pt x="35516" y="502"/>
                </a:moveTo>
                <a:cubicBezTo>
                  <a:pt x="33805" y="2191"/>
                  <a:pt x="32070" y="3880"/>
                  <a:pt x="30335" y="5547"/>
                </a:cubicBezTo>
                <a:lnTo>
                  <a:pt x="28966" y="5547"/>
                </a:lnTo>
                <a:cubicBezTo>
                  <a:pt x="30723" y="3858"/>
                  <a:pt x="32504" y="2191"/>
                  <a:pt x="34284" y="502"/>
                </a:cubicBezTo>
                <a:close/>
                <a:moveTo>
                  <a:pt x="37685" y="502"/>
                </a:moveTo>
                <a:cubicBezTo>
                  <a:pt x="35996" y="2169"/>
                  <a:pt x="34307" y="3858"/>
                  <a:pt x="32618" y="5547"/>
                </a:cubicBezTo>
                <a:lnTo>
                  <a:pt x="30563" y="5547"/>
                </a:lnTo>
                <a:cubicBezTo>
                  <a:pt x="32321" y="3880"/>
                  <a:pt x="34033" y="2191"/>
                  <a:pt x="35768" y="502"/>
                </a:cubicBezTo>
                <a:close/>
                <a:moveTo>
                  <a:pt x="39032" y="502"/>
                </a:moveTo>
                <a:cubicBezTo>
                  <a:pt x="38986" y="571"/>
                  <a:pt x="38917" y="616"/>
                  <a:pt x="38872" y="685"/>
                </a:cubicBezTo>
                <a:cubicBezTo>
                  <a:pt x="37251" y="2305"/>
                  <a:pt x="35631" y="3926"/>
                  <a:pt x="33987" y="5547"/>
                </a:cubicBezTo>
                <a:lnTo>
                  <a:pt x="32846" y="5547"/>
                </a:lnTo>
                <a:cubicBezTo>
                  <a:pt x="34558" y="3858"/>
                  <a:pt x="36270" y="2169"/>
                  <a:pt x="37959" y="502"/>
                </a:cubicBezTo>
                <a:close/>
                <a:moveTo>
                  <a:pt x="40470" y="502"/>
                </a:moveTo>
                <a:cubicBezTo>
                  <a:pt x="39762" y="1278"/>
                  <a:pt x="39032" y="2032"/>
                  <a:pt x="38301" y="2785"/>
                </a:cubicBezTo>
                <a:cubicBezTo>
                  <a:pt x="37388" y="3698"/>
                  <a:pt x="36475" y="4611"/>
                  <a:pt x="35562" y="5547"/>
                </a:cubicBezTo>
                <a:lnTo>
                  <a:pt x="34284" y="5547"/>
                </a:lnTo>
                <a:cubicBezTo>
                  <a:pt x="35859" y="3972"/>
                  <a:pt x="37434" y="2397"/>
                  <a:pt x="39009" y="822"/>
                </a:cubicBezTo>
                <a:cubicBezTo>
                  <a:pt x="39100" y="708"/>
                  <a:pt x="39214" y="616"/>
                  <a:pt x="39305" y="502"/>
                </a:cubicBezTo>
                <a:close/>
                <a:moveTo>
                  <a:pt x="41565" y="502"/>
                </a:moveTo>
                <a:cubicBezTo>
                  <a:pt x="39830" y="2191"/>
                  <a:pt x="38096" y="3858"/>
                  <a:pt x="36361" y="5547"/>
                </a:cubicBezTo>
                <a:lnTo>
                  <a:pt x="35699" y="5547"/>
                </a:lnTo>
                <a:cubicBezTo>
                  <a:pt x="37320" y="3858"/>
                  <a:pt x="38963" y="2169"/>
                  <a:pt x="40607" y="502"/>
                </a:cubicBezTo>
                <a:close/>
                <a:moveTo>
                  <a:pt x="43619" y="502"/>
                </a:moveTo>
                <a:cubicBezTo>
                  <a:pt x="41930" y="2191"/>
                  <a:pt x="40241" y="3858"/>
                  <a:pt x="38529" y="5547"/>
                </a:cubicBezTo>
                <a:lnTo>
                  <a:pt x="36954" y="5547"/>
                </a:lnTo>
                <a:cubicBezTo>
                  <a:pt x="38644" y="3858"/>
                  <a:pt x="40310" y="2191"/>
                  <a:pt x="41976" y="502"/>
                </a:cubicBezTo>
                <a:close/>
                <a:moveTo>
                  <a:pt x="44943" y="502"/>
                </a:moveTo>
                <a:cubicBezTo>
                  <a:pt x="43323" y="2214"/>
                  <a:pt x="41634" y="3880"/>
                  <a:pt x="39945" y="5547"/>
                </a:cubicBezTo>
                <a:lnTo>
                  <a:pt x="38781" y="5547"/>
                </a:lnTo>
                <a:cubicBezTo>
                  <a:pt x="40492" y="3880"/>
                  <a:pt x="42204" y="2191"/>
                  <a:pt x="43916" y="502"/>
                </a:cubicBezTo>
                <a:close/>
                <a:moveTo>
                  <a:pt x="45834" y="502"/>
                </a:moveTo>
                <a:cubicBezTo>
                  <a:pt x="44738" y="1735"/>
                  <a:pt x="43642" y="2990"/>
                  <a:pt x="42524" y="4200"/>
                </a:cubicBezTo>
                <a:cubicBezTo>
                  <a:pt x="42113" y="4656"/>
                  <a:pt x="41679" y="5090"/>
                  <a:pt x="41246" y="5547"/>
                </a:cubicBezTo>
                <a:lnTo>
                  <a:pt x="40401" y="5547"/>
                </a:lnTo>
                <a:cubicBezTo>
                  <a:pt x="42067" y="3903"/>
                  <a:pt x="43734" y="2214"/>
                  <a:pt x="45331" y="502"/>
                </a:cubicBezTo>
                <a:close/>
                <a:moveTo>
                  <a:pt x="46610" y="502"/>
                </a:moveTo>
                <a:lnTo>
                  <a:pt x="46792" y="731"/>
                </a:lnTo>
                <a:cubicBezTo>
                  <a:pt x="45628" y="2077"/>
                  <a:pt x="44487" y="3447"/>
                  <a:pt x="43277" y="4702"/>
                </a:cubicBezTo>
                <a:cubicBezTo>
                  <a:pt x="43026" y="4976"/>
                  <a:pt x="42752" y="5273"/>
                  <a:pt x="42478" y="5547"/>
                </a:cubicBezTo>
                <a:lnTo>
                  <a:pt x="41405" y="5547"/>
                </a:lnTo>
                <a:cubicBezTo>
                  <a:pt x="42980" y="3880"/>
                  <a:pt x="44532" y="2191"/>
                  <a:pt x="46107" y="502"/>
                </a:cubicBezTo>
                <a:close/>
                <a:moveTo>
                  <a:pt x="46929" y="913"/>
                </a:moveTo>
                <a:lnTo>
                  <a:pt x="47386" y="1484"/>
                </a:lnTo>
                <a:cubicBezTo>
                  <a:pt x="46062" y="2808"/>
                  <a:pt x="44784" y="4177"/>
                  <a:pt x="43483" y="5547"/>
                </a:cubicBezTo>
                <a:lnTo>
                  <a:pt x="42706" y="5547"/>
                </a:lnTo>
                <a:cubicBezTo>
                  <a:pt x="42935" y="5296"/>
                  <a:pt x="43186" y="5067"/>
                  <a:pt x="43414" y="4839"/>
                </a:cubicBezTo>
                <a:cubicBezTo>
                  <a:pt x="44647" y="3584"/>
                  <a:pt x="45788" y="2237"/>
                  <a:pt x="46929" y="913"/>
                </a:cubicBezTo>
                <a:close/>
                <a:moveTo>
                  <a:pt x="47523" y="1644"/>
                </a:moveTo>
                <a:lnTo>
                  <a:pt x="48162" y="2488"/>
                </a:lnTo>
                <a:cubicBezTo>
                  <a:pt x="47294" y="3515"/>
                  <a:pt x="46381" y="4542"/>
                  <a:pt x="45468" y="5547"/>
                </a:cubicBezTo>
                <a:lnTo>
                  <a:pt x="43802" y="5547"/>
                </a:lnTo>
                <a:cubicBezTo>
                  <a:pt x="45035" y="4246"/>
                  <a:pt x="46267" y="2945"/>
                  <a:pt x="47523" y="1644"/>
                </a:cubicBezTo>
                <a:close/>
                <a:moveTo>
                  <a:pt x="48276" y="2625"/>
                </a:moveTo>
                <a:lnTo>
                  <a:pt x="48550" y="2967"/>
                </a:lnTo>
                <a:lnTo>
                  <a:pt x="46610" y="5547"/>
                </a:lnTo>
                <a:lnTo>
                  <a:pt x="45742" y="5547"/>
                </a:lnTo>
                <a:cubicBezTo>
                  <a:pt x="46610" y="4588"/>
                  <a:pt x="47454" y="3607"/>
                  <a:pt x="48276" y="2625"/>
                </a:cubicBezTo>
                <a:close/>
                <a:moveTo>
                  <a:pt x="0" y="0"/>
                </a:moveTo>
                <a:lnTo>
                  <a:pt x="2397" y="3013"/>
                </a:lnTo>
                <a:lnTo>
                  <a:pt x="0" y="6026"/>
                </a:lnTo>
                <a:lnTo>
                  <a:pt x="46861" y="6026"/>
                </a:lnTo>
                <a:lnTo>
                  <a:pt x="49166" y="2967"/>
                </a:lnTo>
                <a:lnTo>
                  <a:pt x="468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9"/>
          <p:cNvSpPr/>
          <p:nvPr/>
        </p:nvSpPr>
        <p:spPr>
          <a:xfrm>
            <a:off x="2724825" y="2924828"/>
            <a:ext cx="1229175" cy="298166"/>
          </a:xfrm>
          <a:custGeom>
            <a:avLst/>
            <a:gdLst/>
            <a:ahLst/>
            <a:cxnLst/>
            <a:rect l="l" t="t" r="r" b="b"/>
            <a:pathLst>
              <a:path w="49167" h="6026" extrusionOk="0">
                <a:moveTo>
                  <a:pt x="2055" y="502"/>
                </a:moveTo>
                <a:cubicBezTo>
                  <a:pt x="1872" y="685"/>
                  <a:pt x="1667" y="867"/>
                  <a:pt x="1461" y="1073"/>
                </a:cubicBezTo>
                <a:lnTo>
                  <a:pt x="1028" y="502"/>
                </a:lnTo>
                <a:close/>
                <a:moveTo>
                  <a:pt x="3265" y="502"/>
                </a:moveTo>
                <a:cubicBezTo>
                  <a:pt x="2854" y="913"/>
                  <a:pt x="2443" y="1347"/>
                  <a:pt x="2032" y="1758"/>
                </a:cubicBezTo>
                <a:lnTo>
                  <a:pt x="1576" y="1187"/>
                </a:lnTo>
                <a:cubicBezTo>
                  <a:pt x="1804" y="959"/>
                  <a:pt x="2055" y="731"/>
                  <a:pt x="2283" y="502"/>
                </a:cubicBezTo>
                <a:close/>
                <a:moveTo>
                  <a:pt x="4771" y="502"/>
                </a:moveTo>
                <a:cubicBezTo>
                  <a:pt x="4064" y="1187"/>
                  <a:pt x="3379" y="1895"/>
                  <a:pt x="2694" y="2579"/>
                </a:cubicBezTo>
                <a:lnTo>
                  <a:pt x="2238" y="2032"/>
                </a:lnTo>
                <a:cubicBezTo>
                  <a:pt x="2740" y="1529"/>
                  <a:pt x="3242" y="1004"/>
                  <a:pt x="3744" y="502"/>
                </a:cubicBezTo>
                <a:close/>
                <a:moveTo>
                  <a:pt x="6163" y="502"/>
                </a:moveTo>
                <a:cubicBezTo>
                  <a:pt x="4497" y="2169"/>
                  <a:pt x="2854" y="3835"/>
                  <a:pt x="1210" y="5547"/>
                </a:cubicBezTo>
                <a:lnTo>
                  <a:pt x="1028" y="5547"/>
                </a:lnTo>
                <a:lnTo>
                  <a:pt x="3036" y="3013"/>
                </a:lnTo>
                <a:lnTo>
                  <a:pt x="2854" y="2785"/>
                </a:lnTo>
                <a:cubicBezTo>
                  <a:pt x="3607" y="2032"/>
                  <a:pt x="4360" y="1256"/>
                  <a:pt x="5136" y="502"/>
                </a:cubicBezTo>
                <a:close/>
                <a:moveTo>
                  <a:pt x="7556" y="502"/>
                </a:moveTo>
                <a:cubicBezTo>
                  <a:pt x="5844" y="2169"/>
                  <a:pt x="4109" y="3858"/>
                  <a:pt x="2420" y="5547"/>
                </a:cubicBezTo>
                <a:lnTo>
                  <a:pt x="1598" y="5547"/>
                </a:lnTo>
                <a:cubicBezTo>
                  <a:pt x="3356" y="3880"/>
                  <a:pt x="5114"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30" y="502"/>
                </a:moveTo>
                <a:cubicBezTo>
                  <a:pt x="12349" y="2191"/>
                  <a:pt x="10569" y="3858"/>
                  <a:pt x="8811" y="5547"/>
                </a:cubicBezTo>
                <a:lnTo>
                  <a:pt x="7396" y="5547"/>
                </a:lnTo>
                <a:cubicBezTo>
                  <a:pt x="9108" y="3858"/>
                  <a:pt x="10843" y="2191"/>
                  <a:pt x="12555" y="502"/>
                </a:cubicBezTo>
                <a:close/>
                <a:moveTo>
                  <a:pt x="15887" y="502"/>
                </a:moveTo>
                <a:cubicBezTo>
                  <a:pt x="14084" y="2169"/>
                  <a:pt x="12281" y="3812"/>
                  <a:pt x="10569" y="5547"/>
                </a:cubicBezTo>
                <a:lnTo>
                  <a:pt x="9085" y="5547"/>
                </a:lnTo>
                <a:cubicBezTo>
                  <a:pt x="10820" y="3858"/>
                  <a:pt x="12555" y="2169"/>
                  <a:pt x="14289" y="502"/>
                </a:cubicBezTo>
                <a:close/>
                <a:moveTo>
                  <a:pt x="17006" y="502"/>
                </a:moveTo>
                <a:cubicBezTo>
                  <a:pt x="15339" y="2169"/>
                  <a:pt x="13696" y="3858"/>
                  <a:pt x="12052" y="5547"/>
                </a:cubicBezTo>
                <a:lnTo>
                  <a:pt x="10911" y="5547"/>
                </a:lnTo>
                <a:cubicBezTo>
                  <a:pt x="12646" y="3835"/>
                  <a:pt x="14426" y="2169"/>
                  <a:pt x="16161" y="502"/>
                </a:cubicBezTo>
                <a:close/>
                <a:moveTo>
                  <a:pt x="18535" y="502"/>
                </a:moveTo>
                <a:cubicBezTo>
                  <a:pt x="16869" y="2169"/>
                  <a:pt x="15202" y="3858"/>
                  <a:pt x="13536" y="5547"/>
                </a:cubicBezTo>
                <a:lnTo>
                  <a:pt x="12167" y="5547"/>
                </a:lnTo>
                <a:cubicBezTo>
                  <a:pt x="13833" y="3858"/>
                  <a:pt x="15545" y="2169"/>
                  <a:pt x="17234" y="502"/>
                </a:cubicBezTo>
                <a:close/>
                <a:moveTo>
                  <a:pt x="19539" y="502"/>
                </a:moveTo>
                <a:cubicBezTo>
                  <a:pt x="17850" y="2146"/>
                  <a:pt x="16229" y="3835"/>
                  <a:pt x="14632" y="5547"/>
                </a:cubicBezTo>
                <a:lnTo>
                  <a:pt x="13787" y="5547"/>
                </a:lnTo>
                <a:cubicBezTo>
                  <a:pt x="15453" y="3858"/>
                  <a:pt x="17097" y="2169"/>
                  <a:pt x="18786" y="502"/>
                </a:cubicBezTo>
                <a:close/>
                <a:moveTo>
                  <a:pt x="21479" y="502"/>
                </a:moveTo>
                <a:cubicBezTo>
                  <a:pt x="21091" y="867"/>
                  <a:pt x="20703" y="1256"/>
                  <a:pt x="20338" y="1621"/>
                </a:cubicBezTo>
                <a:cubicBezTo>
                  <a:pt x="19014" y="2922"/>
                  <a:pt x="17690" y="4246"/>
                  <a:pt x="16344" y="5547"/>
                </a:cubicBezTo>
                <a:lnTo>
                  <a:pt x="14860" y="5547"/>
                </a:lnTo>
                <a:cubicBezTo>
                  <a:pt x="16207" y="4109"/>
                  <a:pt x="17553" y="2693"/>
                  <a:pt x="18946" y="1324"/>
                </a:cubicBezTo>
                <a:cubicBezTo>
                  <a:pt x="19220" y="1050"/>
                  <a:pt x="19516"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38" y="5547"/>
                </a:cubicBezTo>
                <a:lnTo>
                  <a:pt x="18512" y="5547"/>
                </a:lnTo>
                <a:cubicBezTo>
                  <a:pt x="19653" y="4360"/>
                  <a:pt x="20817" y="3173"/>
                  <a:pt x="21936" y="1986"/>
                </a:cubicBezTo>
                <a:cubicBezTo>
                  <a:pt x="22415" y="1484"/>
                  <a:pt x="22917" y="1004"/>
                  <a:pt x="23419" y="502"/>
                </a:cubicBezTo>
                <a:close/>
                <a:moveTo>
                  <a:pt x="26889" y="502"/>
                </a:moveTo>
                <a:cubicBezTo>
                  <a:pt x="25519" y="1917"/>
                  <a:pt x="24127" y="3310"/>
                  <a:pt x="22689" y="4679"/>
                </a:cubicBezTo>
                <a:cubicBezTo>
                  <a:pt x="22392" y="4976"/>
                  <a:pt x="22073" y="5250"/>
                  <a:pt x="21776" y="5547"/>
                </a:cubicBezTo>
                <a:lnTo>
                  <a:pt x="20589" y="5547"/>
                </a:lnTo>
                <a:cubicBezTo>
                  <a:pt x="22324" y="3858"/>
                  <a:pt x="24036" y="2191"/>
                  <a:pt x="25770" y="502"/>
                </a:cubicBezTo>
                <a:close/>
                <a:moveTo>
                  <a:pt x="27916" y="502"/>
                </a:moveTo>
                <a:cubicBezTo>
                  <a:pt x="26569" y="1826"/>
                  <a:pt x="25245" y="3127"/>
                  <a:pt x="23899" y="4451"/>
                </a:cubicBezTo>
                <a:cubicBezTo>
                  <a:pt x="23534" y="4816"/>
                  <a:pt x="23146" y="5181"/>
                  <a:pt x="22780" y="5547"/>
                </a:cubicBezTo>
                <a:lnTo>
                  <a:pt x="22004" y="5547"/>
                </a:lnTo>
                <a:cubicBezTo>
                  <a:pt x="22073" y="5455"/>
                  <a:pt x="22164" y="5387"/>
                  <a:pt x="22232" y="5318"/>
                </a:cubicBezTo>
                <a:cubicBezTo>
                  <a:pt x="23899" y="3743"/>
                  <a:pt x="25542" y="2123"/>
                  <a:pt x="27186" y="502"/>
                </a:cubicBezTo>
                <a:close/>
                <a:moveTo>
                  <a:pt x="28966" y="502"/>
                </a:moveTo>
                <a:cubicBezTo>
                  <a:pt x="27300" y="2169"/>
                  <a:pt x="25656" y="3858"/>
                  <a:pt x="24013" y="5547"/>
                </a:cubicBezTo>
                <a:lnTo>
                  <a:pt x="22986" y="5547"/>
                </a:lnTo>
                <a:cubicBezTo>
                  <a:pt x="23123" y="5387"/>
                  <a:pt x="23282" y="5250"/>
                  <a:pt x="23419" y="5113"/>
                </a:cubicBezTo>
                <a:cubicBezTo>
                  <a:pt x="24994" y="3561"/>
                  <a:pt x="26569" y="2032"/>
                  <a:pt x="28144" y="502"/>
                </a:cubicBezTo>
                <a:close/>
                <a:moveTo>
                  <a:pt x="30427" y="502"/>
                </a:moveTo>
                <a:cubicBezTo>
                  <a:pt x="28897" y="2009"/>
                  <a:pt x="27368" y="3515"/>
                  <a:pt x="25862" y="5044"/>
                </a:cubicBezTo>
                <a:cubicBezTo>
                  <a:pt x="25702" y="5204"/>
                  <a:pt x="25542" y="5364"/>
                  <a:pt x="25382" y="5547"/>
                </a:cubicBezTo>
                <a:lnTo>
                  <a:pt x="24789" y="5547"/>
                </a:lnTo>
                <a:cubicBezTo>
                  <a:pt x="26455" y="3858"/>
                  <a:pt x="28099" y="2191"/>
                  <a:pt x="29719" y="502"/>
                </a:cubicBezTo>
                <a:close/>
                <a:moveTo>
                  <a:pt x="31933" y="502"/>
                </a:moveTo>
                <a:cubicBezTo>
                  <a:pt x="30244" y="2191"/>
                  <a:pt x="28578" y="3858"/>
                  <a:pt x="26912" y="5547"/>
                </a:cubicBezTo>
                <a:lnTo>
                  <a:pt x="25611" y="5547"/>
                </a:lnTo>
                <a:cubicBezTo>
                  <a:pt x="25748" y="5410"/>
                  <a:pt x="25862" y="5296"/>
                  <a:pt x="25976" y="5159"/>
                </a:cubicBezTo>
                <a:cubicBezTo>
                  <a:pt x="27528" y="3584"/>
                  <a:pt x="29126" y="2032"/>
                  <a:pt x="30724"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4" y="3858"/>
                  <a:pt x="32504" y="2191"/>
                  <a:pt x="34284" y="502"/>
                </a:cubicBezTo>
                <a:close/>
                <a:moveTo>
                  <a:pt x="37685" y="502"/>
                </a:moveTo>
                <a:cubicBezTo>
                  <a:pt x="35996" y="2169"/>
                  <a:pt x="34307" y="3858"/>
                  <a:pt x="32618" y="5547"/>
                </a:cubicBezTo>
                <a:lnTo>
                  <a:pt x="30564" y="5547"/>
                </a:lnTo>
                <a:cubicBezTo>
                  <a:pt x="32321" y="3880"/>
                  <a:pt x="34033" y="2191"/>
                  <a:pt x="35768" y="502"/>
                </a:cubicBezTo>
                <a:close/>
                <a:moveTo>
                  <a:pt x="39032" y="502"/>
                </a:moveTo>
                <a:cubicBezTo>
                  <a:pt x="38986" y="571"/>
                  <a:pt x="38918" y="616"/>
                  <a:pt x="38872" y="685"/>
                </a:cubicBezTo>
                <a:cubicBezTo>
                  <a:pt x="37252" y="2305"/>
                  <a:pt x="35631" y="3926"/>
                  <a:pt x="34010" y="5547"/>
                </a:cubicBezTo>
                <a:lnTo>
                  <a:pt x="32846" y="5547"/>
                </a:lnTo>
                <a:cubicBezTo>
                  <a:pt x="34558" y="3858"/>
                  <a:pt x="36270"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23" y="708"/>
                  <a:pt x="39215" y="616"/>
                  <a:pt x="39306" y="502"/>
                </a:cubicBezTo>
                <a:close/>
                <a:moveTo>
                  <a:pt x="41566" y="502"/>
                </a:moveTo>
                <a:cubicBezTo>
                  <a:pt x="39831" y="2191"/>
                  <a:pt x="38096" y="3858"/>
                  <a:pt x="36361" y="5547"/>
                </a:cubicBezTo>
                <a:lnTo>
                  <a:pt x="35699" y="5547"/>
                </a:lnTo>
                <a:cubicBezTo>
                  <a:pt x="37320" y="3858"/>
                  <a:pt x="38963" y="2169"/>
                  <a:pt x="40607" y="502"/>
                </a:cubicBezTo>
                <a:close/>
                <a:moveTo>
                  <a:pt x="43620" y="502"/>
                </a:moveTo>
                <a:cubicBezTo>
                  <a:pt x="41931" y="2191"/>
                  <a:pt x="40242" y="3858"/>
                  <a:pt x="38530" y="5547"/>
                </a:cubicBezTo>
                <a:lnTo>
                  <a:pt x="36955" y="5547"/>
                </a:lnTo>
                <a:cubicBezTo>
                  <a:pt x="38644" y="3858"/>
                  <a:pt x="40310" y="2191"/>
                  <a:pt x="41976"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8" y="1735"/>
                  <a:pt x="43643" y="2990"/>
                  <a:pt x="42524" y="4200"/>
                </a:cubicBezTo>
                <a:cubicBezTo>
                  <a:pt x="42113" y="4656"/>
                  <a:pt x="41680" y="5090"/>
                  <a:pt x="41246" y="5547"/>
                </a:cubicBezTo>
                <a:lnTo>
                  <a:pt x="40401" y="5547"/>
                </a:lnTo>
                <a:cubicBezTo>
                  <a:pt x="42091" y="3903"/>
                  <a:pt x="43734" y="2214"/>
                  <a:pt x="45332" y="502"/>
                </a:cubicBezTo>
                <a:close/>
                <a:moveTo>
                  <a:pt x="46610" y="502"/>
                </a:moveTo>
                <a:lnTo>
                  <a:pt x="46793" y="731"/>
                </a:lnTo>
                <a:cubicBezTo>
                  <a:pt x="45628" y="2077"/>
                  <a:pt x="44510" y="3447"/>
                  <a:pt x="43300" y="4702"/>
                </a:cubicBezTo>
                <a:cubicBezTo>
                  <a:pt x="43026" y="4976"/>
                  <a:pt x="42752" y="5273"/>
                  <a:pt x="42479" y="5547"/>
                </a:cubicBezTo>
                <a:lnTo>
                  <a:pt x="41406" y="5547"/>
                </a:lnTo>
                <a:cubicBezTo>
                  <a:pt x="42981" y="3880"/>
                  <a:pt x="44533" y="2191"/>
                  <a:pt x="46108" y="502"/>
                </a:cubicBezTo>
                <a:close/>
                <a:moveTo>
                  <a:pt x="46929" y="913"/>
                </a:moveTo>
                <a:lnTo>
                  <a:pt x="47386" y="1484"/>
                </a:lnTo>
                <a:cubicBezTo>
                  <a:pt x="46062" y="2808"/>
                  <a:pt x="44784" y="4177"/>
                  <a:pt x="43483" y="5547"/>
                </a:cubicBezTo>
                <a:lnTo>
                  <a:pt x="42707" y="5547"/>
                </a:lnTo>
                <a:cubicBezTo>
                  <a:pt x="42935" y="5296"/>
                  <a:pt x="43186" y="5067"/>
                  <a:pt x="43414" y="4839"/>
                </a:cubicBezTo>
                <a:cubicBezTo>
                  <a:pt x="44647" y="3584"/>
                  <a:pt x="45788" y="2237"/>
                  <a:pt x="46929" y="913"/>
                </a:cubicBezTo>
                <a:close/>
                <a:moveTo>
                  <a:pt x="47523" y="1644"/>
                </a:moveTo>
                <a:lnTo>
                  <a:pt x="48162" y="2488"/>
                </a:lnTo>
                <a:cubicBezTo>
                  <a:pt x="47295"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9"/>
          <p:cNvSpPr/>
          <p:nvPr/>
        </p:nvSpPr>
        <p:spPr>
          <a:xfrm>
            <a:off x="5189950" y="2924828"/>
            <a:ext cx="1229175" cy="298166"/>
          </a:xfrm>
          <a:custGeom>
            <a:avLst/>
            <a:gdLst/>
            <a:ahLst/>
            <a:cxnLst/>
            <a:rect l="l" t="t" r="r" b="b"/>
            <a:pathLst>
              <a:path w="49167" h="6026" extrusionOk="0">
                <a:moveTo>
                  <a:pt x="2055" y="502"/>
                </a:moveTo>
                <a:cubicBezTo>
                  <a:pt x="1850" y="685"/>
                  <a:pt x="1667" y="867"/>
                  <a:pt x="1462" y="1073"/>
                </a:cubicBezTo>
                <a:lnTo>
                  <a:pt x="1028" y="502"/>
                </a:lnTo>
                <a:close/>
                <a:moveTo>
                  <a:pt x="3265" y="502"/>
                </a:moveTo>
                <a:cubicBezTo>
                  <a:pt x="2831" y="913"/>
                  <a:pt x="2420" y="1347"/>
                  <a:pt x="2032" y="1758"/>
                </a:cubicBezTo>
                <a:lnTo>
                  <a:pt x="1576" y="1187"/>
                </a:lnTo>
                <a:cubicBezTo>
                  <a:pt x="1804" y="959"/>
                  <a:pt x="2055" y="731"/>
                  <a:pt x="2284" y="502"/>
                </a:cubicBezTo>
                <a:close/>
                <a:moveTo>
                  <a:pt x="4771" y="502"/>
                </a:moveTo>
                <a:cubicBezTo>
                  <a:pt x="4064" y="1187"/>
                  <a:pt x="3379" y="1895"/>
                  <a:pt x="2672" y="2579"/>
                </a:cubicBezTo>
                <a:lnTo>
                  <a:pt x="2238" y="2032"/>
                </a:lnTo>
                <a:cubicBezTo>
                  <a:pt x="2740" y="1529"/>
                  <a:pt x="3242" y="1004"/>
                  <a:pt x="3744"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21" y="2169"/>
                  <a:pt x="4110" y="3858"/>
                  <a:pt x="2398" y="5547"/>
                </a:cubicBezTo>
                <a:lnTo>
                  <a:pt x="1599" y="5547"/>
                </a:lnTo>
                <a:cubicBezTo>
                  <a:pt x="3356" y="3880"/>
                  <a:pt x="5091" y="2191"/>
                  <a:pt x="6849" y="502"/>
                </a:cubicBezTo>
                <a:close/>
                <a:moveTo>
                  <a:pt x="8629" y="502"/>
                </a:moveTo>
                <a:cubicBezTo>
                  <a:pt x="6986" y="2169"/>
                  <a:pt x="5365" y="3835"/>
                  <a:pt x="3767" y="5547"/>
                </a:cubicBezTo>
                <a:lnTo>
                  <a:pt x="2649" y="5547"/>
                </a:lnTo>
                <a:cubicBezTo>
                  <a:pt x="4383" y="3858"/>
                  <a:pt x="6095" y="2191"/>
                  <a:pt x="7807" y="502"/>
                </a:cubicBezTo>
                <a:close/>
                <a:moveTo>
                  <a:pt x="9998" y="502"/>
                </a:moveTo>
                <a:cubicBezTo>
                  <a:pt x="8332" y="2169"/>
                  <a:pt x="6689" y="3835"/>
                  <a:pt x="5068" y="5547"/>
                </a:cubicBezTo>
                <a:lnTo>
                  <a:pt x="4155" y="5547"/>
                </a:lnTo>
                <a:cubicBezTo>
                  <a:pt x="5753" y="3858"/>
                  <a:pt x="7351" y="2169"/>
                  <a:pt x="8948" y="502"/>
                </a:cubicBezTo>
                <a:close/>
                <a:moveTo>
                  <a:pt x="12327" y="502"/>
                </a:moveTo>
                <a:cubicBezTo>
                  <a:pt x="10569" y="2191"/>
                  <a:pt x="8789" y="3858"/>
                  <a:pt x="7031" y="5547"/>
                </a:cubicBezTo>
                <a:lnTo>
                  <a:pt x="5456" y="5547"/>
                </a:lnTo>
                <a:cubicBezTo>
                  <a:pt x="7077" y="3835"/>
                  <a:pt x="8720" y="2169"/>
                  <a:pt x="10364" y="502"/>
                </a:cubicBezTo>
                <a:close/>
                <a:moveTo>
                  <a:pt x="14107" y="502"/>
                </a:moveTo>
                <a:cubicBezTo>
                  <a:pt x="12349" y="2191"/>
                  <a:pt x="10569" y="3858"/>
                  <a:pt x="8812" y="5547"/>
                </a:cubicBezTo>
                <a:lnTo>
                  <a:pt x="7396" y="5547"/>
                </a:lnTo>
                <a:cubicBezTo>
                  <a:pt x="9108" y="3858"/>
                  <a:pt x="10843" y="2191"/>
                  <a:pt x="12555" y="502"/>
                </a:cubicBezTo>
                <a:close/>
                <a:moveTo>
                  <a:pt x="15865" y="502"/>
                </a:moveTo>
                <a:cubicBezTo>
                  <a:pt x="14084" y="2169"/>
                  <a:pt x="12281" y="3812"/>
                  <a:pt x="10569" y="5547"/>
                </a:cubicBezTo>
                <a:lnTo>
                  <a:pt x="9085" y="5547"/>
                </a:lnTo>
                <a:cubicBezTo>
                  <a:pt x="10820" y="3858"/>
                  <a:pt x="12555" y="2169"/>
                  <a:pt x="14290" y="502"/>
                </a:cubicBezTo>
                <a:close/>
                <a:moveTo>
                  <a:pt x="17006" y="502"/>
                </a:moveTo>
                <a:cubicBezTo>
                  <a:pt x="15340" y="2169"/>
                  <a:pt x="13696" y="3858"/>
                  <a:pt x="12053" y="5547"/>
                </a:cubicBezTo>
                <a:lnTo>
                  <a:pt x="10911" y="5547"/>
                </a:lnTo>
                <a:cubicBezTo>
                  <a:pt x="12646" y="3835"/>
                  <a:pt x="14404" y="2169"/>
                  <a:pt x="16161" y="502"/>
                </a:cubicBezTo>
                <a:close/>
                <a:moveTo>
                  <a:pt x="18535" y="502"/>
                </a:moveTo>
                <a:cubicBezTo>
                  <a:pt x="16846" y="2169"/>
                  <a:pt x="15180" y="3858"/>
                  <a:pt x="13536" y="5547"/>
                </a:cubicBezTo>
                <a:lnTo>
                  <a:pt x="12144" y="5547"/>
                </a:lnTo>
                <a:cubicBezTo>
                  <a:pt x="13833" y="3858"/>
                  <a:pt x="15545" y="2169"/>
                  <a:pt x="17234" y="502"/>
                </a:cubicBezTo>
                <a:close/>
                <a:moveTo>
                  <a:pt x="19517" y="502"/>
                </a:moveTo>
                <a:cubicBezTo>
                  <a:pt x="17850" y="2146"/>
                  <a:pt x="16230" y="3835"/>
                  <a:pt x="14632" y="5547"/>
                </a:cubicBezTo>
                <a:lnTo>
                  <a:pt x="13787" y="5547"/>
                </a:lnTo>
                <a:cubicBezTo>
                  <a:pt x="15454" y="3858"/>
                  <a:pt x="17097" y="2169"/>
                  <a:pt x="18786" y="502"/>
                </a:cubicBezTo>
                <a:close/>
                <a:moveTo>
                  <a:pt x="21480" y="502"/>
                </a:moveTo>
                <a:cubicBezTo>
                  <a:pt x="21092" y="867"/>
                  <a:pt x="20704" y="1256"/>
                  <a:pt x="20315" y="1621"/>
                </a:cubicBezTo>
                <a:cubicBezTo>
                  <a:pt x="19014" y="2922"/>
                  <a:pt x="17668"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278" y="1415"/>
                  <a:pt x="21845" y="1895"/>
                </a:cubicBezTo>
                <a:cubicBezTo>
                  <a:pt x="20658" y="3104"/>
                  <a:pt x="19471" y="4337"/>
                  <a:pt x="18284" y="5547"/>
                </a:cubicBezTo>
                <a:lnTo>
                  <a:pt x="16504" y="5547"/>
                </a:lnTo>
                <a:cubicBezTo>
                  <a:pt x="17622" y="4451"/>
                  <a:pt x="18763" y="3378"/>
                  <a:pt x="19859" y="2283"/>
                </a:cubicBezTo>
                <a:cubicBezTo>
                  <a:pt x="20452" y="1689"/>
                  <a:pt x="21046" y="1096"/>
                  <a:pt x="21639" y="502"/>
                </a:cubicBezTo>
                <a:close/>
                <a:moveTo>
                  <a:pt x="25428" y="502"/>
                </a:moveTo>
                <a:cubicBezTo>
                  <a:pt x="24310" y="1644"/>
                  <a:pt x="23169" y="2762"/>
                  <a:pt x="22027" y="3880"/>
                </a:cubicBezTo>
                <a:cubicBezTo>
                  <a:pt x="21457" y="4428"/>
                  <a:pt x="20886" y="4976"/>
                  <a:pt x="20338" y="5547"/>
                </a:cubicBezTo>
                <a:lnTo>
                  <a:pt x="18512" y="5547"/>
                </a:lnTo>
                <a:cubicBezTo>
                  <a:pt x="19654" y="4360"/>
                  <a:pt x="20795" y="3173"/>
                  <a:pt x="21936" y="1986"/>
                </a:cubicBezTo>
                <a:cubicBezTo>
                  <a:pt x="22415" y="1484"/>
                  <a:pt x="22918" y="1004"/>
                  <a:pt x="23420" y="502"/>
                </a:cubicBezTo>
                <a:close/>
                <a:moveTo>
                  <a:pt x="26889" y="502"/>
                </a:moveTo>
                <a:cubicBezTo>
                  <a:pt x="25520" y="1917"/>
                  <a:pt x="24127" y="3310"/>
                  <a:pt x="22689" y="4679"/>
                </a:cubicBezTo>
                <a:cubicBezTo>
                  <a:pt x="22370" y="4976"/>
                  <a:pt x="22073" y="5250"/>
                  <a:pt x="21776" y="5547"/>
                </a:cubicBezTo>
                <a:lnTo>
                  <a:pt x="20589" y="5547"/>
                </a:lnTo>
                <a:cubicBezTo>
                  <a:pt x="22324" y="3858"/>
                  <a:pt x="24036" y="2191"/>
                  <a:pt x="25748" y="502"/>
                </a:cubicBezTo>
                <a:close/>
                <a:moveTo>
                  <a:pt x="27916" y="502"/>
                </a:moveTo>
                <a:cubicBezTo>
                  <a:pt x="26570" y="1826"/>
                  <a:pt x="25223" y="3127"/>
                  <a:pt x="23899" y="4451"/>
                </a:cubicBezTo>
                <a:cubicBezTo>
                  <a:pt x="23534" y="4816"/>
                  <a:pt x="23146" y="5181"/>
                  <a:pt x="22781" y="5547"/>
                </a:cubicBezTo>
                <a:lnTo>
                  <a:pt x="22005" y="5547"/>
                </a:lnTo>
                <a:cubicBezTo>
                  <a:pt x="22073" y="5455"/>
                  <a:pt x="22142" y="5387"/>
                  <a:pt x="22233" y="5318"/>
                </a:cubicBezTo>
                <a:cubicBezTo>
                  <a:pt x="23899" y="3743"/>
                  <a:pt x="25542" y="2123"/>
                  <a:pt x="27163" y="502"/>
                </a:cubicBezTo>
                <a:close/>
                <a:moveTo>
                  <a:pt x="28966" y="502"/>
                </a:moveTo>
                <a:cubicBezTo>
                  <a:pt x="27300" y="2169"/>
                  <a:pt x="25657" y="3858"/>
                  <a:pt x="24013" y="5547"/>
                </a:cubicBezTo>
                <a:lnTo>
                  <a:pt x="22986" y="5547"/>
                </a:lnTo>
                <a:cubicBezTo>
                  <a:pt x="23123" y="5387"/>
                  <a:pt x="23260" y="5250"/>
                  <a:pt x="23420" y="5113"/>
                </a:cubicBezTo>
                <a:cubicBezTo>
                  <a:pt x="24972" y="3561"/>
                  <a:pt x="26570" y="2032"/>
                  <a:pt x="28145" y="502"/>
                </a:cubicBezTo>
                <a:close/>
                <a:moveTo>
                  <a:pt x="30427" y="502"/>
                </a:moveTo>
                <a:cubicBezTo>
                  <a:pt x="28898" y="2009"/>
                  <a:pt x="27346" y="3515"/>
                  <a:pt x="25862" y="5044"/>
                </a:cubicBezTo>
                <a:cubicBezTo>
                  <a:pt x="25702" y="5204"/>
                  <a:pt x="25542" y="5364"/>
                  <a:pt x="25383" y="5547"/>
                </a:cubicBezTo>
                <a:lnTo>
                  <a:pt x="24789" y="5547"/>
                </a:lnTo>
                <a:cubicBezTo>
                  <a:pt x="26456" y="3858"/>
                  <a:pt x="28099" y="2191"/>
                  <a:pt x="29720" y="502"/>
                </a:cubicBezTo>
                <a:close/>
                <a:moveTo>
                  <a:pt x="31911" y="502"/>
                </a:moveTo>
                <a:cubicBezTo>
                  <a:pt x="30245" y="2191"/>
                  <a:pt x="28578" y="3858"/>
                  <a:pt x="26889" y="5547"/>
                </a:cubicBezTo>
                <a:lnTo>
                  <a:pt x="25611" y="5547"/>
                </a:lnTo>
                <a:cubicBezTo>
                  <a:pt x="25725" y="5410"/>
                  <a:pt x="25862" y="5296"/>
                  <a:pt x="25976" y="5159"/>
                </a:cubicBezTo>
                <a:cubicBezTo>
                  <a:pt x="27528" y="3584"/>
                  <a:pt x="29126" y="2032"/>
                  <a:pt x="30724"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64" y="5547"/>
                </a:lnTo>
                <a:cubicBezTo>
                  <a:pt x="32322" y="3880"/>
                  <a:pt x="34034" y="2191"/>
                  <a:pt x="35745" y="502"/>
                </a:cubicBezTo>
                <a:close/>
                <a:moveTo>
                  <a:pt x="39032" y="502"/>
                </a:moveTo>
                <a:cubicBezTo>
                  <a:pt x="38987" y="571"/>
                  <a:pt x="38918" y="616"/>
                  <a:pt x="38872" y="685"/>
                </a:cubicBezTo>
                <a:cubicBezTo>
                  <a:pt x="37252" y="2305"/>
                  <a:pt x="35631" y="3926"/>
                  <a:pt x="33988" y="5547"/>
                </a:cubicBezTo>
                <a:lnTo>
                  <a:pt x="32847" y="5547"/>
                </a:lnTo>
                <a:cubicBezTo>
                  <a:pt x="34558" y="3858"/>
                  <a:pt x="36248" y="2169"/>
                  <a:pt x="37959"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01" y="708"/>
                  <a:pt x="39215" y="616"/>
                  <a:pt x="39306" y="502"/>
                </a:cubicBezTo>
                <a:close/>
                <a:moveTo>
                  <a:pt x="41543" y="502"/>
                </a:moveTo>
                <a:cubicBezTo>
                  <a:pt x="39831" y="2191"/>
                  <a:pt x="38096" y="3858"/>
                  <a:pt x="36362" y="5547"/>
                </a:cubicBezTo>
                <a:lnTo>
                  <a:pt x="35700" y="5547"/>
                </a:lnTo>
                <a:cubicBezTo>
                  <a:pt x="37320" y="3858"/>
                  <a:pt x="38964" y="2169"/>
                  <a:pt x="40607" y="502"/>
                </a:cubicBezTo>
                <a:close/>
                <a:moveTo>
                  <a:pt x="43620" y="502"/>
                </a:moveTo>
                <a:cubicBezTo>
                  <a:pt x="41931" y="2191"/>
                  <a:pt x="40242" y="3858"/>
                  <a:pt x="38530" y="5547"/>
                </a:cubicBezTo>
                <a:lnTo>
                  <a:pt x="36955" y="5547"/>
                </a:lnTo>
                <a:cubicBezTo>
                  <a:pt x="38621" y="3858"/>
                  <a:pt x="40310" y="2191"/>
                  <a:pt x="41977"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9" y="1735"/>
                  <a:pt x="43643" y="2990"/>
                  <a:pt x="42525" y="4200"/>
                </a:cubicBezTo>
                <a:cubicBezTo>
                  <a:pt x="42091" y="4656"/>
                  <a:pt x="41680" y="5090"/>
                  <a:pt x="41246" y="5547"/>
                </a:cubicBezTo>
                <a:lnTo>
                  <a:pt x="40402" y="5547"/>
                </a:lnTo>
                <a:cubicBezTo>
                  <a:pt x="42068" y="3903"/>
                  <a:pt x="43734" y="2214"/>
                  <a:pt x="45332" y="502"/>
                </a:cubicBezTo>
                <a:close/>
                <a:moveTo>
                  <a:pt x="46610" y="502"/>
                </a:moveTo>
                <a:lnTo>
                  <a:pt x="46793" y="731"/>
                </a:lnTo>
                <a:cubicBezTo>
                  <a:pt x="45629" y="2077"/>
                  <a:pt x="44487" y="3447"/>
                  <a:pt x="43278"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66" y="2237"/>
                  <a:pt x="46930" y="913"/>
                </a:cubicBezTo>
                <a:close/>
                <a:moveTo>
                  <a:pt x="47523" y="1644"/>
                </a:moveTo>
                <a:lnTo>
                  <a:pt x="48162" y="2488"/>
                </a:lnTo>
                <a:cubicBezTo>
                  <a:pt x="47272" y="3515"/>
                  <a:pt x="46382" y="4542"/>
                  <a:pt x="45469" y="5547"/>
                </a:cubicBezTo>
                <a:lnTo>
                  <a:pt x="43803" y="5547"/>
                </a:lnTo>
                <a:cubicBezTo>
                  <a:pt x="45035" y="4246"/>
                  <a:pt x="46268" y="2945"/>
                  <a:pt x="47523" y="1644"/>
                </a:cubicBezTo>
                <a:close/>
                <a:moveTo>
                  <a:pt x="48276" y="2625"/>
                </a:moveTo>
                <a:lnTo>
                  <a:pt x="48550" y="2967"/>
                </a:lnTo>
                <a:lnTo>
                  <a:pt x="46610" y="5547"/>
                </a:lnTo>
                <a:lnTo>
                  <a:pt x="45743" y="5547"/>
                </a:lnTo>
                <a:cubicBezTo>
                  <a:pt x="46610" y="4588"/>
                  <a:pt x="47455" y="3607"/>
                  <a:pt x="48276" y="2625"/>
                </a:cubicBezTo>
                <a:close/>
                <a:moveTo>
                  <a:pt x="1" y="0"/>
                </a:moveTo>
                <a:lnTo>
                  <a:pt x="2398" y="3013"/>
                </a:lnTo>
                <a:lnTo>
                  <a:pt x="1" y="6026"/>
                </a:lnTo>
                <a:lnTo>
                  <a:pt x="46861" y="6026"/>
                </a:lnTo>
                <a:lnTo>
                  <a:pt x="49167" y="2967"/>
                </a:lnTo>
                <a:lnTo>
                  <a:pt x="468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6422525" y="2924828"/>
            <a:ext cx="1229175" cy="298166"/>
          </a:xfrm>
          <a:custGeom>
            <a:avLst/>
            <a:gdLst/>
            <a:ahLst/>
            <a:cxnLst/>
            <a:rect l="l" t="t" r="r" b="b"/>
            <a:pathLst>
              <a:path w="49167" h="6026" extrusionOk="0">
                <a:moveTo>
                  <a:pt x="2055" y="502"/>
                </a:moveTo>
                <a:cubicBezTo>
                  <a:pt x="1849" y="685"/>
                  <a:pt x="1667" y="867"/>
                  <a:pt x="1461" y="1073"/>
                </a:cubicBezTo>
                <a:lnTo>
                  <a:pt x="1028" y="502"/>
                </a:lnTo>
                <a:close/>
                <a:moveTo>
                  <a:pt x="3242" y="502"/>
                </a:moveTo>
                <a:cubicBezTo>
                  <a:pt x="2831" y="913"/>
                  <a:pt x="2420" y="1347"/>
                  <a:pt x="2032" y="1758"/>
                </a:cubicBezTo>
                <a:lnTo>
                  <a:pt x="1576" y="1187"/>
                </a:lnTo>
                <a:cubicBezTo>
                  <a:pt x="1804" y="959"/>
                  <a:pt x="2055" y="731"/>
                  <a:pt x="2283" y="502"/>
                </a:cubicBezTo>
                <a:close/>
                <a:moveTo>
                  <a:pt x="4771" y="502"/>
                </a:moveTo>
                <a:cubicBezTo>
                  <a:pt x="4064" y="1187"/>
                  <a:pt x="3356" y="1895"/>
                  <a:pt x="2671" y="2579"/>
                </a:cubicBezTo>
                <a:lnTo>
                  <a:pt x="2238" y="2032"/>
                </a:lnTo>
                <a:cubicBezTo>
                  <a:pt x="2740" y="1529"/>
                  <a:pt x="3242" y="1004"/>
                  <a:pt x="3744" y="502"/>
                </a:cubicBezTo>
                <a:close/>
                <a:moveTo>
                  <a:pt x="6163" y="502"/>
                </a:moveTo>
                <a:cubicBezTo>
                  <a:pt x="4497" y="2169"/>
                  <a:pt x="2831" y="3835"/>
                  <a:pt x="1210" y="5547"/>
                </a:cubicBezTo>
                <a:lnTo>
                  <a:pt x="1028" y="5547"/>
                </a:lnTo>
                <a:lnTo>
                  <a:pt x="3014" y="3013"/>
                </a:lnTo>
                <a:lnTo>
                  <a:pt x="2854" y="2785"/>
                </a:lnTo>
                <a:cubicBezTo>
                  <a:pt x="3607" y="2032"/>
                  <a:pt x="4360" y="1256"/>
                  <a:pt x="5136" y="502"/>
                </a:cubicBezTo>
                <a:close/>
                <a:moveTo>
                  <a:pt x="7556" y="502"/>
                </a:moveTo>
                <a:cubicBezTo>
                  <a:pt x="5821" y="2169"/>
                  <a:pt x="4109" y="3858"/>
                  <a:pt x="2397" y="5547"/>
                </a:cubicBezTo>
                <a:lnTo>
                  <a:pt x="1598" y="5547"/>
                </a:lnTo>
                <a:cubicBezTo>
                  <a:pt x="3356" y="3880"/>
                  <a:pt x="5091"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07" y="502"/>
                </a:moveTo>
                <a:cubicBezTo>
                  <a:pt x="12349" y="2191"/>
                  <a:pt x="10569" y="3858"/>
                  <a:pt x="8811" y="5547"/>
                </a:cubicBezTo>
                <a:lnTo>
                  <a:pt x="7373" y="5547"/>
                </a:lnTo>
                <a:cubicBezTo>
                  <a:pt x="9108" y="3858"/>
                  <a:pt x="10843" y="2191"/>
                  <a:pt x="12555" y="502"/>
                </a:cubicBezTo>
                <a:close/>
                <a:moveTo>
                  <a:pt x="15864" y="502"/>
                </a:moveTo>
                <a:cubicBezTo>
                  <a:pt x="14084" y="2169"/>
                  <a:pt x="12281" y="3812"/>
                  <a:pt x="10546" y="5547"/>
                </a:cubicBezTo>
                <a:lnTo>
                  <a:pt x="9085" y="5547"/>
                </a:lnTo>
                <a:cubicBezTo>
                  <a:pt x="10820" y="3858"/>
                  <a:pt x="12555" y="2169"/>
                  <a:pt x="14289" y="502"/>
                </a:cubicBezTo>
                <a:close/>
                <a:moveTo>
                  <a:pt x="17005" y="502"/>
                </a:moveTo>
                <a:cubicBezTo>
                  <a:pt x="15339" y="2169"/>
                  <a:pt x="13696" y="3858"/>
                  <a:pt x="12052" y="5547"/>
                </a:cubicBezTo>
                <a:lnTo>
                  <a:pt x="10911" y="5547"/>
                </a:lnTo>
                <a:cubicBezTo>
                  <a:pt x="12646" y="3835"/>
                  <a:pt x="14403" y="2169"/>
                  <a:pt x="16161" y="502"/>
                </a:cubicBezTo>
                <a:close/>
                <a:moveTo>
                  <a:pt x="18535" y="502"/>
                </a:moveTo>
                <a:cubicBezTo>
                  <a:pt x="16846" y="2169"/>
                  <a:pt x="15179" y="3858"/>
                  <a:pt x="13536" y="5547"/>
                </a:cubicBezTo>
                <a:lnTo>
                  <a:pt x="12144" y="5547"/>
                </a:lnTo>
                <a:cubicBezTo>
                  <a:pt x="13833" y="3858"/>
                  <a:pt x="15545" y="2169"/>
                  <a:pt x="17234" y="502"/>
                </a:cubicBezTo>
                <a:close/>
                <a:moveTo>
                  <a:pt x="19516" y="502"/>
                </a:moveTo>
                <a:cubicBezTo>
                  <a:pt x="17850" y="2146"/>
                  <a:pt x="16229" y="3835"/>
                  <a:pt x="14632" y="5547"/>
                </a:cubicBezTo>
                <a:lnTo>
                  <a:pt x="13787" y="5547"/>
                </a:lnTo>
                <a:cubicBezTo>
                  <a:pt x="15453" y="3858"/>
                  <a:pt x="17097" y="2169"/>
                  <a:pt x="18763" y="502"/>
                </a:cubicBezTo>
                <a:close/>
                <a:moveTo>
                  <a:pt x="21479" y="502"/>
                </a:moveTo>
                <a:cubicBezTo>
                  <a:pt x="21091" y="867"/>
                  <a:pt x="20703" y="1256"/>
                  <a:pt x="20315" y="1621"/>
                </a:cubicBezTo>
                <a:cubicBezTo>
                  <a:pt x="18991" y="2922"/>
                  <a:pt x="17667" y="4246"/>
                  <a:pt x="16344" y="5547"/>
                </a:cubicBezTo>
                <a:lnTo>
                  <a:pt x="14860" y="5547"/>
                </a:lnTo>
                <a:cubicBezTo>
                  <a:pt x="16207" y="4109"/>
                  <a:pt x="17553" y="2693"/>
                  <a:pt x="18946" y="1324"/>
                </a:cubicBezTo>
                <a:cubicBezTo>
                  <a:pt x="19220" y="1050"/>
                  <a:pt x="19493"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15" y="5547"/>
                </a:cubicBezTo>
                <a:lnTo>
                  <a:pt x="18512" y="5547"/>
                </a:lnTo>
                <a:cubicBezTo>
                  <a:pt x="19653" y="4360"/>
                  <a:pt x="20794" y="3173"/>
                  <a:pt x="21936" y="1986"/>
                </a:cubicBezTo>
                <a:cubicBezTo>
                  <a:pt x="22415" y="1484"/>
                  <a:pt x="22917" y="1004"/>
                  <a:pt x="23397" y="502"/>
                </a:cubicBezTo>
                <a:close/>
                <a:moveTo>
                  <a:pt x="26889" y="502"/>
                </a:moveTo>
                <a:cubicBezTo>
                  <a:pt x="25519" y="1917"/>
                  <a:pt x="24127" y="3310"/>
                  <a:pt x="22689" y="4679"/>
                </a:cubicBezTo>
                <a:cubicBezTo>
                  <a:pt x="22369" y="4976"/>
                  <a:pt x="22073" y="5250"/>
                  <a:pt x="21776" y="5547"/>
                </a:cubicBezTo>
                <a:lnTo>
                  <a:pt x="20566" y="5547"/>
                </a:lnTo>
                <a:cubicBezTo>
                  <a:pt x="22324" y="3858"/>
                  <a:pt x="24036" y="2191"/>
                  <a:pt x="25748" y="502"/>
                </a:cubicBezTo>
                <a:close/>
                <a:moveTo>
                  <a:pt x="27916" y="502"/>
                </a:moveTo>
                <a:cubicBezTo>
                  <a:pt x="26569" y="1826"/>
                  <a:pt x="25223" y="3127"/>
                  <a:pt x="23899" y="4451"/>
                </a:cubicBezTo>
                <a:cubicBezTo>
                  <a:pt x="23511" y="4816"/>
                  <a:pt x="23145" y="5181"/>
                  <a:pt x="22780" y="5547"/>
                </a:cubicBezTo>
                <a:lnTo>
                  <a:pt x="22004" y="5547"/>
                </a:lnTo>
                <a:cubicBezTo>
                  <a:pt x="22073" y="5455"/>
                  <a:pt x="22141" y="5387"/>
                  <a:pt x="22232" y="5318"/>
                </a:cubicBezTo>
                <a:cubicBezTo>
                  <a:pt x="23899" y="3743"/>
                  <a:pt x="25542" y="2123"/>
                  <a:pt x="27163" y="502"/>
                </a:cubicBezTo>
                <a:close/>
                <a:moveTo>
                  <a:pt x="28966" y="502"/>
                </a:moveTo>
                <a:cubicBezTo>
                  <a:pt x="27300" y="2169"/>
                  <a:pt x="25656" y="3858"/>
                  <a:pt x="24013" y="5547"/>
                </a:cubicBezTo>
                <a:lnTo>
                  <a:pt x="22963" y="5547"/>
                </a:lnTo>
                <a:cubicBezTo>
                  <a:pt x="23123" y="5387"/>
                  <a:pt x="23260" y="5250"/>
                  <a:pt x="23419" y="5113"/>
                </a:cubicBezTo>
                <a:cubicBezTo>
                  <a:pt x="24972" y="3561"/>
                  <a:pt x="26569" y="2032"/>
                  <a:pt x="28144" y="502"/>
                </a:cubicBezTo>
                <a:close/>
                <a:moveTo>
                  <a:pt x="30427" y="502"/>
                </a:moveTo>
                <a:cubicBezTo>
                  <a:pt x="28897" y="2009"/>
                  <a:pt x="27345" y="3515"/>
                  <a:pt x="25862" y="5044"/>
                </a:cubicBezTo>
                <a:cubicBezTo>
                  <a:pt x="25702" y="5204"/>
                  <a:pt x="25542" y="5364"/>
                  <a:pt x="25382" y="5547"/>
                </a:cubicBezTo>
                <a:lnTo>
                  <a:pt x="24789" y="5547"/>
                </a:lnTo>
                <a:cubicBezTo>
                  <a:pt x="26455" y="3858"/>
                  <a:pt x="28099" y="2191"/>
                  <a:pt x="29719" y="502"/>
                </a:cubicBezTo>
                <a:close/>
                <a:moveTo>
                  <a:pt x="31910" y="502"/>
                </a:moveTo>
                <a:cubicBezTo>
                  <a:pt x="30244" y="2191"/>
                  <a:pt x="28578" y="3858"/>
                  <a:pt x="26889" y="5547"/>
                </a:cubicBezTo>
                <a:lnTo>
                  <a:pt x="25611" y="5547"/>
                </a:lnTo>
                <a:cubicBezTo>
                  <a:pt x="25725" y="5410"/>
                  <a:pt x="25862" y="5296"/>
                  <a:pt x="25976" y="5159"/>
                </a:cubicBezTo>
                <a:cubicBezTo>
                  <a:pt x="27505" y="3584"/>
                  <a:pt x="29126" y="2032"/>
                  <a:pt x="30723"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3" y="3858"/>
                  <a:pt x="32504" y="2191"/>
                  <a:pt x="34284" y="502"/>
                </a:cubicBezTo>
                <a:close/>
                <a:moveTo>
                  <a:pt x="37662" y="502"/>
                </a:moveTo>
                <a:cubicBezTo>
                  <a:pt x="35973" y="2169"/>
                  <a:pt x="34307" y="3858"/>
                  <a:pt x="32618" y="5547"/>
                </a:cubicBezTo>
                <a:lnTo>
                  <a:pt x="30564" y="5547"/>
                </a:lnTo>
                <a:cubicBezTo>
                  <a:pt x="32321" y="3880"/>
                  <a:pt x="34033" y="2191"/>
                  <a:pt x="35745" y="502"/>
                </a:cubicBezTo>
                <a:close/>
                <a:moveTo>
                  <a:pt x="39032" y="502"/>
                </a:moveTo>
                <a:cubicBezTo>
                  <a:pt x="38963" y="571"/>
                  <a:pt x="38918" y="616"/>
                  <a:pt x="38872" y="685"/>
                </a:cubicBezTo>
                <a:cubicBezTo>
                  <a:pt x="37252" y="2305"/>
                  <a:pt x="35631" y="3926"/>
                  <a:pt x="33988" y="5547"/>
                </a:cubicBezTo>
                <a:lnTo>
                  <a:pt x="32846" y="5547"/>
                </a:lnTo>
                <a:cubicBezTo>
                  <a:pt x="34558" y="3858"/>
                  <a:pt x="36247"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00" y="708"/>
                  <a:pt x="39215" y="616"/>
                  <a:pt x="39306" y="502"/>
                </a:cubicBezTo>
                <a:close/>
                <a:moveTo>
                  <a:pt x="41543" y="502"/>
                </a:moveTo>
                <a:cubicBezTo>
                  <a:pt x="39831" y="2191"/>
                  <a:pt x="38096" y="3858"/>
                  <a:pt x="36361" y="5547"/>
                </a:cubicBezTo>
                <a:lnTo>
                  <a:pt x="35677" y="5547"/>
                </a:lnTo>
                <a:cubicBezTo>
                  <a:pt x="37320" y="3858"/>
                  <a:pt x="38963" y="2169"/>
                  <a:pt x="40607" y="502"/>
                </a:cubicBezTo>
                <a:close/>
                <a:moveTo>
                  <a:pt x="43620" y="502"/>
                </a:moveTo>
                <a:cubicBezTo>
                  <a:pt x="41931" y="2191"/>
                  <a:pt x="40242" y="3858"/>
                  <a:pt x="38530" y="5547"/>
                </a:cubicBezTo>
                <a:lnTo>
                  <a:pt x="36955" y="5547"/>
                </a:lnTo>
                <a:cubicBezTo>
                  <a:pt x="38621" y="3858"/>
                  <a:pt x="40310" y="2191"/>
                  <a:pt x="41976" y="502"/>
                </a:cubicBezTo>
                <a:close/>
                <a:moveTo>
                  <a:pt x="44944" y="502"/>
                </a:moveTo>
                <a:cubicBezTo>
                  <a:pt x="43300" y="2214"/>
                  <a:pt x="41634" y="3880"/>
                  <a:pt x="39945" y="5547"/>
                </a:cubicBezTo>
                <a:lnTo>
                  <a:pt x="38781" y="5547"/>
                </a:lnTo>
                <a:cubicBezTo>
                  <a:pt x="40493" y="3880"/>
                  <a:pt x="42205" y="2191"/>
                  <a:pt x="43894" y="502"/>
                </a:cubicBezTo>
                <a:close/>
                <a:moveTo>
                  <a:pt x="45834" y="502"/>
                </a:moveTo>
                <a:cubicBezTo>
                  <a:pt x="44738" y="1735"/>
                  <a:pt x="43643" y="2990"/>
                  <a:pt x="42524" y="4200"/>
                </a:cubicBezTo>
                <a:cubicBezTo>
                  <a:pt x="42091" y="4656"/>
                  <a:pt x="41680" y="5090"/>
                  <a:pt x="41246" y="5547"/>
                </a:cubicBezTo>
                <a:lnTo>
                  <a:pt x="40379" y="5547"/>
                </a:lnTo>
                <a:cubicBezTo>
                  <a:pt x="42068" y="3903"/>
                  <a:pt x="43734" y="2214"/>
                  <a:pt x="45332" y="502"/>
                </a:cubicBezTo>
                <a:close/>
                <a:moveTo>
                  <a:pt x="46610" y="502"/>
                </a:moveTo>
                <a:lnTo>
                  <a:pt x="46793" y="731"/>
                </a:lnTo>
                <a:cubicBezTo>
                  <a:pt x="45628" y="2077"/>
                  <a:pt x="44487" y="3447"/>
                  <a:pt x="43277" y="4702"/>
                </a:cubicBezTo>
                <a:cubicBezTo>
                  <a:pt x="43026" y="4976"/>
                  <a:pt x="42752" y="5273"/>
                  <a:pt x="42479" y="5547"/>
                </a:cubicBezTo>
                <a:lnTo>
                  <a:pt x="41406" y="5547"/>
                </a:lnTo>
                <a:cubicBezTo>
                  <a:pt x="42981" y="3880"/>
                  <a:pt x="44533" y="2191"/>
                  <a:pt x="46085" y="502"/>
                </a:cubicBezTo>
                <a:close/>
                <a:moveTo>
                  <a:pt x="46929" y="913"/>
                </a:moveTo>
                <a:lnTo>
                  <a:pt x="47363" y="1484"/>
                </a:lnTo>
                <a:cubicBezTo>
                  <a:pt x="46062" y="2808"/>
                  <a:pt x="44784" y="4177"/>
                  <a:pt x="43483" y="5547"/>
                </a:cubicBezTo>
                <a:lnTo>
                  <a:pt x="42707" y="5547"/>
                </a:lnTo>
                <a:cubicBezTo>
                  <a:pt x="42935" y="5296"/>
                  <a:pt x="43186" y="5067"/>
                  <a:pt x="43414" y="4839"/>
                </a:cubicBezTo>
                <a:cubicBezTo>
                  <a:pt x="44647" y="3584"/>
                  <a:pt x="45765" y="2237"/>
                  <a:pt x="46929" y="913"/>
                </a:cubicBezTo>
                <a:close/>
                <a:moveTo>
                  <a:pt x="47523" y="1644"/>
                </a:moveTo>
                <a:lnTo>
                  <a:pt x="48162" y="2488"/>
                </a:lnTo>
                <a:cubicBezTo>
                  <a:pt x="47272"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txBox="1"/>
          <p:nvPr/>
        </p:nvSpPr>
        <p:spPr>
          <a:xfrm>
            <a:off x="1280531"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Muli"/>
                <a:ea typeface="Muli"/>
                <a:cs typeface="Muli"/>
                <a:sym typeface="Muli"/>
              </a:rPr>
              <a:t>Mercury is the closest planet to the Sun</a:t>
            </a:r>
            <a:endParaRPr>
              <a:latin typeface="Muli"/>
              <a:ea typeface="Muli"/>
              <a:cs typeface="Muli"/>
              <a:sym typeface="Muli"/>
            </a:endParaRPr>
          </a:p>
        </p:txBody>
      </p:sp>
      <p:sp>
        <p:nvSpPr>
          <p:cNvPr id="1961" name="Google Shape;1961;p49"/>
          <p:cNvSpPr txBox="1"/>
          <p:nvPr/>
        </p:nvSpPr>
        <p:spPr>
          <a:xfrm>
            <a:off x="6215600"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Muli"/>
                <a:ea typeface="Muli"/>
                <a:cs typeface="Muli"/>
                <a:sym typeface="Muli"/>
              </a:rPr>
              <a:t>Despite being red, Mars is a cold place</a:t>
            </a:r>
            <a:endParaRPr>
              <a:solidFill>
                <a:srgbClr val="000000"/>
              </a:solidFill>
              <a:latin typeface="Muli"/>
              <a:ea typeface="Muli"/>
              <a:cs typeface="Muli"/>
              <a:sym typeface="Muli"/>
            </a:endParaRPr>
          </a:p>
        </p:txBody>
      </p:sp>
      <p:sp>
        <p:nvSpPr>
          <p:cNvPr id="1962" name="Google Shape;1962;p49"/>
          <p:cNvSpPr txBox="1"/>
          <p:nvPr/>
        </p:nvSpPr>
        <p:spPr>
          <a:xfrm>
            <a:off x="2522219"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Muli"/>
                <a:ea typeface="Muli"/>
                <a:cs typeface="Muli"/>
                <a:sym typeface="Muli"/>
              </a:rPr>
              <a:t>Jupiter is the biggest planet of them all</a:t>
            </a:r>
            <a:endParaRPr>
              <a:solidFill>
                <a:srgbClr val="000000"/>
              </a:solidFill>
              <a:latin typeface="Muli"/>
              <a:ea typeface="Muli"/>
              <a:cs typeface="Muli"/>
              <a:sym typeface="Muli"/>
            </a:endParaRPr>
          </a:p>
        </p:txBody>
      </p:sp>
      <p:sp>
        <p:nvSpPr>
          <p:cNvPr id="1963" name="Google Shape;1963;p49"/>
          <p:cNvSpPr txBox="1"/>
          <p:nvPr/>
        </p:nvSpPr>
        <p:spPr>
          <a:xfrm>
            <a:off x="3747392"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Muli"/>
                <a:ea typeface="Muli"/>
                <a:cs typeface="Muli"/>
                <a:sym typeface="Muli"/>
              </a:rPr>
              <a:t>Venus has a beautiful name, but </a:t>
            </a:r>
            <a:r>
              <a:rPr lang="en">
                <a:latin typeface="Muli"/>
                <a:ea typeface="Muli"/>
                <a:cs typeface="Muli"/>
                <a:sym typeface="Muli"/>
              </a:rPr>
              <a:t>it’s</a:t>
            </a:r>
            <a:r>
              <a:rPr lang="en">
                <a:solidFill>
                  <a:srgbClr val="000000"/>
                </a:solidFill>
                <a:latin typeface="Muli"/>
                <a:ea typeface="Muli"/>
                <a:cs typeface="Muli"/>
                <a:sym typeface="Muli"/>
              </a:rPr>
              <a:t> hot</a:t>
            </a:r>
            <a:endParaRPr>
              <a:solidFill>
                <a:srgbClr val="000000"/>
              </a:solidFill>
              <a:latin typeface="Muli"/>
              <a:ea typeface="Muli"/>
              <a:cs typeface="Muli"/>
              <a:sym typeface="Muli"/>
            </a:endParaRPr>
          </a:p>
        </p:txBody>
      </p:sp>
      <p:sp>
        <p:nvSpPr>
          <p:cNvPr id="1964" name="Google Shape;1964;p49"/>
          <p:cNvSpPr txBox="1"/>
          <p:nvPr/>
        </p:nvSpPr>
        <p:spPr>
          <a:xfrm>
            <a:off x="4982257"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Muli"/>
                <a:ea typeface="Muli"/>
                <a:cs typeface="Muli"/>
                <a:sym typeface="Muli"/>
              </a:rPr>
              <a:t>Saturn is the ringed one and a gas giant</a:t>
            </a:r>
            <a:endParaRPr>
              <a:solidFill>
                <a:srgbClr val="000000"/>
              </a:solidFill>
              <a:latin typeface="Muli"/>
              <a:ea typeface="Muli"/>
              <a:cs typeface="Muli"/>
              <a:sym typeface="Muli"/>
            </a:endParaRPr>
          </a:p>
        </p:txBody>
      </p:sp>
      <p:sp>
        <p:nvSpPr>
          <p:cNvPr id="1965" name="Google Shape;1965;p49"/>
          <p:cNvSpPr txBox="1"/>
          <p:nvPr/>
        </p:nvSpPr>
        <p:spPr>
          <a:xfrm>
            <a:off x="4080741" y="3393539"/>
            <a:ext cx="9753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2018</a:t>
            </a:r>
            <a:endParaRPr sz="2000" b="1">
              <a:solidFill>
                <a:srgbClr val="1C4587"/>
              </a:solidFill>
              <a:latin typeface="Itim"/>
              <a:ea typeface="Itim"/>
              <a:cs typeface="Itim"/>
              <a:sym typeface="Itim"/>
            </a:endParaRPr>
          </a:p>
        </p:txBody>
      </p:sp>
      <p:sp>
        <p:nvSpPr>
          <p:cNvPr id="1966" name="Google Shape;1966;p49"/>
          <p:cNvSpPr txBox="1"/>
          <p:nvPr/>
        </p:nvSpPr>
        <p:spPr>
          <a:xfrm>
            <a:off x="1523947" y="3381868"/>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2016</a:t>
            </a:r>
            <a:endParaRPr sz="2000" b="1">
              <a:solidFill>
                <a:srgbClr val="1C4587"/>
              </a:solidFill>
              <a:latin typeface="Itim"/>
              <a:ea typeface="Itim"/>
              <a:cs typeface="Itim"/>
              <a:sym typeface="Itim"/>
            </a:endParaRPr>
          </a:p>
        </p:txBody>
      </p:sp>
      <p:sp>
        <p:nvSpPr>
          <p:cNvPr id="1967" name="Google Shape;1967;p49"/>
          <p:cNvSpPr txBox="1"/>
          <p:nvPr/>
        </p:nvSpPr>
        <p:spPr>
          <a:xfrm>
            <a:off x="2756517" y="232035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2017</a:t>
            </a:r>
            <a:endParaRPr sz="2000" b="1">
              <a:solidFill>
                <a:srgbClr val="1C4587"/>
              </a:solidFill>
              <a:latin typeface="Itim"/>
              <a:ea typeface="Itim"/>
              <a:cs typeface="Itim"/>
              <a:sym typeface="Itim"/>
            </a:endParaRPr>
          </a:p>
        </p:txBody>
      </p:sp>
      <p:sp>
        <p:nvSpPr>
          <p:cNvPr id="1968" name="Google Shape;1968;p49"/>
          <p:cNvSpPr txBox="1"/>
          <p:nvPr/>
        </p:nvSpPr>
        <p:spPr>
          <a:xfrm>
            <a:off x="5221638" y="231970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2019</a:t>
            </a:r>
            <a:endParaRPr sz="2000" b="1">
              <a:solidFill>
                <a:srgbClr val="1C4587"/>
              </a:solidFill>
              <a:latin typeface="Itim"/>
              <a:ea typeface="Itim"/>
              <a:cs typeface="Itim"/>
              <a:sym typeface="Itim"/>
            </a:endParaRPr>
          </a:p>
        </p:txBody>
      </p:sp>
      <p:sp>
        <p:nvSpPr>
          <p:cNvPr id="1969" name="Google Shape;1969;p49"/>
          <p:cNvSpPr txBox="1"/>
          <p:nvPr/>
        </p:nvSpPr>
        <p:spPr>
          <a:xfrm>
            <a:off x="6453905" y="3373870"/>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2020</a:t>
            </a:r>
            <a:endParaRPr sz="2000" b="1">
              <a:solidFill>
                <a:srgbClr val="1C4587"/>
              </a:solidFill>
              <a:latin typeface="Itim"/>
              <a:ea typeface="Itim"/>
              <a:cs typeface="Itim"/>
              <a:sym typeface="Itim"/>
            </a:endParaRPr>
          </a:p>
        </p:txBody>
      </p:sp>
      <p:grpSp>
        <p:nvGrpSpPr>
          <p:cNvPr id="1970" name="Google Shape;1970;p49"/>
          <p:cNvGrpSpPr/>
          <p:nvPr/>
        </p:nvGrpSpPr>
        <p:grpSpPr>
          <a:xfrm rot="-4355879">
            <a:off x="7736692" y="3851189"/>
            <a:ext cx="1030978" cy="397998"/>
            <a:chOff x="-623075" y="2736900"/>
            <a:chExt cx="720250" cy="273275"/>
          </a:xfrm>
        </p:grpSpPr>
        <p:sp>
          <p:nvSpPr>
            <p:cNvPr id="1971" name="Google Shape;1971;p4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2" name="Google Shape;1972;p4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3" name="Google Shape;1973;p4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4" name="Google Shape;1974;p4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5" name="Google Shape;1975;p4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6" name="Google Shape;1976;p4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7" name="Google Shape;1977;p4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8" name="Google Shape;1978;p4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79" name="Google Shape;1979;p4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0" name="Google Shape;1980;p4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1" name="Google Shape;1981;p4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2" name="Google Shape;1982;p4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3" name="Google Shape;1983;p4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4" name="Google Shape;1984;p4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5" name="Google Shape;1985;p4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6" name="Google Shape;1986;p4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7" name="Google Shape;1987;p4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8" name="Google Shape;1988;p4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89" name="Google Shape;1989;p4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0" name="Google Shape;1990;p4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1" name="Google Shape;1991;p4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2" name="Google Shape;1992;p4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3" name="Google Shape;1993;p4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4" name="Google Shape;1994;p4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5" name="Google Shape;1995;p4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6" name="Google Shape;1996;p4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7" name="Google Shape;1997;p4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8" name="Google Shape;1998;p4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1999" name="Google Shape;1999;p4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
        <p:nvSpPr>
          <p:cNvPr id="2000" name="Google Shape;2000;p49"/>
          <p:cNvSpPr/>
          <p:nvPr/>
        </p:nvSpPr>
        <p:spPr>
          <a:xfrm>
            <a:off x="2081375" y="2453917"/>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chemeClr val="dk2"/>
            </a:solidFill>
            <a:prstDash val="solid"/>
            <a:round/>
            <a:headEnd type="none" w="med" len="med"/>
            <a:tailEnd type="none" w="med" len="med"/>
          </a:ln>
        </p:spPr>
      </p:sp>
      <p:sp>
        <p:nvSpPr>
          <p:cNvPr id="2001" name="Google Shape;2001;p49"/>
          <p:cNvSpPr/>
          <p:nvPr/>
        </p:nvSpPr>
        <p:spPr>
          <a:xfrm>
            <a:off x="6989725"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chemeClr val="dk2"/>
            </a:solidFill>
            <a:prstDash val="solid"/>
            <a:round/>
            <a:headEnd type="none" w="med" len="med"/>
            <a:tailEnd type="none" w="med" len="med"/>
          </a:ln>
        </p:spPr>
      </p:sp>
      <p:sp>
        <p:nvSpPr>
          <p:cNvPr id="2002" name="Google Shape;2002;p49"/>
          <p:cNvSpPr/>
          <p:nvPr/>
        </p:nvSpPr>
        <p:spPr>
          <a:xfrm flipH="1">
            <a:off x="4535550"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chemeClr val="dk2"/>
            </a:solidFill>
            <a:prstDash val="solid"/>
            <a:round/>
            <a:headEnd type="none" w="med" len="med"/>
            <a:tailEnd type="none" w="med" len="med"/>
          </a:ln>
        </p:spPr>
      </p:sp>
      <p:sp>
        <p:nvSpPr>
          <p:cNvPr id="2003" name="Google Shape;2003;p49"/>
          <p:cNvSpPr/>
          <p:nvPr/>
        </p:nvSpPr>
        <p:spPr>
          <a:xfrm flipH="1">
            <a:off x="5679050" y="3213641"/>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chemeClr val="dk2"/>
            </a:solidFill>
            <a:prstDash val="solid"/>
            <a:round/>
            <a:headEnd type="none" w="med" len="med"/>
            <a:tailEnd type="none" w="med" len="med"/>
          </a:ln>
        </p:spPr>
      </p:sp>
      <p:sp>
        <p:nvSpPr>
          <p:cNvPr id="2004" name="Google Shape;2004;p49"/>
          <p:cNvSpPr/>
          <p:nvPr/>
        </p:nvSpPr>
        <p:spPr>
          <a:xfrm>
            <a:off x="3263475" y="3223000"/>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chemeClr val="dk2"/>
            </a:solidFill>
            <a:prstDash val="solid"/>
            <a:round/>
            <a:headEnd type="none" w="med" len="med"/>
            <a:tailEnd type="none" w="med" len="med"/>
          </a:ln>
        </p:spPr>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008"/>
        <p:cNvGrpSpPr/>
        <p:nvPr/>
      </p:nvGrpSpPr>
      <p:grpSpPr>
        <a:xfrm>
          <a:off x="0" y="0"/>
          <a:ext cx="0" cy="0"/>
          <a:chOff x="0" y="0"/>
          <a:chExt cx="0" cy="0"/>
        </a:xfrm>
      </p:grpSpPr>
      <p:grpSp>
        <p:nvGrpSpPr>
          <p:cNvPr id="2009" name="Google Shape;2009;p50"/>
          <p:cNvGrpSpPr/>
          <p:nvPr/>
        </p:nvGrpSpPr>
        <p:grpSpPr>
          <a:xfrm rot="-900145">
            <a:off x="567735" y="3271492"/>
            <a:ext cx="1346977" cy="1179420"/>
            <a:chOff x="2334325" y="3469775"/>
            <a:chExt cx="1136500" cy="995125"/>
          </a:xfrm>
        </p:grpSpPr>
        <p:sp>
          <p:nvSpPr>
            <p:cNvPr id="2010" name="Google Shape;2010;p50"/>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0"/>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0"/>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0"/>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0"/>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50"/>
          <p:cNvGrpSpPr/>
          <p:nvPr/>
        </p:nvGrpSpPr>
        <p:grpSpPr>
          <a:xfrm flipH="1">
            <a:off x="1953644" y="2627650"/>
            <a:ext cx="5264531" cy="176025"/>
            <a:chOff x="4345425" y="2175475"/>
            <a:chExt cx="800750" cy="176025"/>
          </a:xfrm>
        </p:grpSpPr>
        <p:sp>
          <p:nvSpPr>
            <p:cNvPr id="2016" name="Google Shape;2016;p5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8" name="Google Shape;2018;p50"/>
          <p:cNvSpPr txBox="1">
            <a:spLocks noGrp="1"/>
          </p:cNvSpPr>
          <p:nvPr>
            <p:ph type="body" idx="1"/>
          </p:nvPr>
        </p:nvSpPr>
        <p:spPr>
          <a:xfrm>
            <a:off x="2710050" y="2850942"/>
            <a:ext cx="3723900" cy="66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2019" name="Google Shape;2019;p50"/>
          <p:cNvGrpSpPr/>
          <p:nvPr/>
        </p:nvGrpSpPr>
        <p:grpSpPr>
          <a:xfrm rot="-1220272">
            <a:off x="1050380" y="3614997"/>
            <a:ext cx="427145" cy="632034"/>
            <a:chOff x="2320725" y="552300"/>
            <a:chExt cx="596450" cy="882550"/>
          </a:xfrm>
        </p:grpSpPr>
        <p:sp>
          <p:nvSpPr>
            <p:cNvPr id="2020" name="Google Shape;2020;p50"/>
            <p:cNvSpPr/>
            <p:nvPr/>
          </p:nvSpPr>
          <p:spPr>
            <a:xfrm>
              <a:off x="2745500" y="900325"/>
              <a:ext cx="30975" cy="188925"/>
            </a:xfrm>
            <a:custGeom>
              <a:avLst/>
              <a:gdLst/>
              <a:ahLst/>
              <a:cxnLst/>
              <a:rect l="l" t="t" r="r" b="b"/>
              <a:pathLst>
                <a:path w="1239" h="7557" extrusionOk="0">
                  <a:moveTo>
                    <a:pt x="777" y="1"/>
                  </a:moveTo>
                  <a:cubicBezTo>
                    <a:pt x="588" y="1"/>
                    <a:pt x="485" y="189"/>
                    <a:pt x="440" y="550"/>
                  </a:cubicBezTo>
                  <a:cubicBezTo>
                    <a:pt x="408" y="926"/>
                    <a:pt x="393" y="1177"/>
                    <a:pt x="377" y="1303"/>
                  </a:cubicBezTo>
                  <a:lnTo>
                    <a:pt x="1" y="4547"/>
                  </a:lnTo>
                  <a:cubicBezTo>
                    <a:pt x="32" y="5394"/>
                    <a:pt x="48" y="5879"/>
                    <a:pt x="63" y="6052"/>
                  </a:cubicBezTo>
                  <a:cubicBezTo>
                    <a:pt x="95" y="6616"/>
                    <a:pt x="251" y="7086"/>
                    <a:pt x="534" y="7463"/>
                  </a:cubicBezTo>
                  <a:cubicBezTo>
                    <a:pt x="612" y="7463"/>
                    <a:pt x="675" y="7510"/>
                    <a:pt x="753" y="7557"/>
                  </a:cubicBezTo>
                  <a:lnTo>
                    <a:pt x="878" y="7416"/>
                  </a:lnTo>
                  <a:lnTo>
                    <a:pt x="878" y="6961"/>
                  </a:lnTo>
                  <a:cubicBezTo>
                    <a:pt x="847" y="6914"/>
                    <a:pt x="831" y="6867"/>
                    <a:pt x="831" y="6836"/>
                  </a:cubicBezTo>
                  <a:cubicBezTo>
                    <a:pt x="831" y="6836"/>
                    <a:pt x="831" y="6820"/>
                    <a:pt x="831" y="6804"/>
                  </a:cubicBezTo>
                  <a:cubicBezTo>
                    <a:pt x="831" y="6679"/>
                    <a:pt x="816" y="6334"/>
                    <a:pt x="769" y="5770"/>
                  </a:cubicBezTo>
                  <a:cubicBezTo>
                    <a:pt x="753" y="5331"/>
                    <a:pt x="737" y="5002"/>
                    <a:pt x="722" y="4751"/>
                  </a:cubicBezTo>
                  <a:lnTo>
                    <a:pt x="1239" y="832"/>
                  </a:lnTo>
                  <a:cubicBezTo>
                    <a:pt x="1145" y="488"/>
                    <a:pt x="1082" y="252"/>
                    <a:pt x="1020" y="111"/>
                  </a:cubicBezTo>
                  <a:cubicBezTo>
                    <a:pt x="941" y="33"/>
                    <a:pt x="878" y="2"/>
                    <a:pt x="800" y="2"/>
                  </a:cubicBezTo>
                  <a:cubicBezTo>
                    <a:pt x="792" y="1"/>
                    <a:pt x="785" y="1"/>
                    <a:pt x="777"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0"/>
            <p:cNvSpPr/>
            <p:nvPr/>
          </p:nvSpPr>
          <p:spPr>
            <a:xfrm>
              <a:off x="2531150" y="912900"/>
              <a:ext cx="136400" cy="211225"/>
            </a:xfrm>
            <a:custGeom>
              <a:avLst/>
              <a:gdLst/>
              <a:ahLst/>
              <a:cxnLst/>
              <a:rect l="l" t="t" r="r" b="b"/>
              <a:pathLst>
                <a:path w="5456" h="8449" extrusionOk="0">
                  <a:moveTo>
                    <a:pt x="3841" y="0"/>
                  </a:moveTo>
                  <a:cubicBezTo>
                    <a:pt x="3496" y="0"/>
                    <a:pt x="3057" y="94"/>
                    <a:pt x="2556" y="298"/>
                  </a:cubicBezTo>
                  <a:lnTo>
                    <a:pt x="1255" y="815"/>
                  </a:lnTo>
                  <a:cubicBezTo>
                    <a:pt x="926" y="1003"/>
                    <a:pt x="675" y="1176"/>
                    <a:pt x="518" y="1301"/>
                  </a:cubicBezTo>
                  <a:cubicBezTo>
                    <a:pt x="346" y="1380"/>
                    <a:pt x="236" y="1442"/>
                    <a:pt x="189" y="1474"/>
                  </a:cubicBezTo>
                  <a:cubicBezTo>
                    <a:pt x="64" y="1552"/>
                    <a:pt x="1" y="1646"/>
                    <a:pt x="1" y="1787"/>
                  </a:cubicBezTo>
                  <a:cubicBezTo>
                    <a:pt x="1" y="1865"/>
                    <a:pt x="48" y="1975"/>
                    <a:pt x="158" y="2101"/>
                  </a:cubicBezTo>
                  <a:cubicBezTo>
                    <a:pt x="267" y="2242"/>
                    <a:pt x="346" y="2304"/>
                    <a:pt x="424" y="2304"/>
                  </a:cubicBezTo>
                  <a:cubicBezTo>
                    <a:pt x="440" y="2304"/>
                    <a:pt x="471" y="2304"/>
                    <a:pt x="471" y="2289"/>
                  </a:cubicBezTo>
                  <a:cubicBezTo>
                    <a:pt x="738" y="2132"/>
                    <a:pt x="926" y="2022"/>
                    <a:pt x="1020" y="1975"/>
                  </a:cubicBezTo>
                  <a:cubicBezTo>
                    <a:pt x="1412" y="1724"/>
                    <a:pt x="1647" y="1583"/>
                    <a:pt x="1709" y="1552"/>
                  </a:cubicBezTo>
                  <a:cubicBezTo>
                    <a:pt x="2869" y="1082"/>
                    <a:pt x="3606" y="862"/>
                    <a:pt x="3888" y="862"/>
                  </a:cubicBezTo>
                  <a:cubicBezTo>
                    <a:pt x="4013" y="862"/>
                    <a:pt x="4123" y="909"/>
                    <a:pt x="4217" y="988"/>
                  </a:cubicBezTo>
                  <a:cubicBezTo>
                    <a:pt x="4311" y="1082"/>
                    <a:pt x="4358" y="1191"/>
                    <a:pt x="4358" y="1333"/>
                  </a:cubicBezTo>
                  <a:cubicBezTo>
                    <a:pt x="4358" y="1615"/>
                    <a:pt x="4233" y="2069"/>
                    <a:pt x="3998" y="2696"/>
                  </a:cubicBezTo>
                  <a:cubicBezTo>
                    <a:pt x="3606" y="3386"/>
                    <a:pt x="3277" y="3919"/>
                    <a:pt x="2995" y="4279"/>
                  </a:cubicBezTo>
                  <a:cubicBezTo>
                    <a:pt x="2916" y="4342"/>
                    <a:pt x="2854" y="4405"/>
                    <a:pt x="2791" y="4436"/>
                  </a:cubicBezTo>
                  <a:lnTo>
                    <a:pt x="2430" y="4985"/>
                  </a:lnTo>
                  <a:cubicBezTo>
                    <a:pt x="2007" y="5486"/>
                    <a:pt x="1725" y="5831"/>
                    <a:pt x="1584" y="6003"/>
                  </a:cubicBezTo>
                  <a:cubicBezTo>
                    <a:pt x="1223" y="6427"/>
                    <a:pt x="706" y="6960"/>
                    <a:pt x="48" y="7602"/>
                  </a:cubicBezTo>
                  <a:cubicBezTo>
                    <a:pt x="32" y="7618"/>
                    <a:pt x="32" y="7665"/>
                    <a:pt x="32" y="7696"/>
                  </a:cubicBezTo>
                  <a:lnTo>
                    <a:pt x="64" y="7869"/>
                  </a:lnTo>
                  <a:cubicBezTo>
                    <a:pt x="79" y="7947"/>
                    <a:pt x="95" y="7994"/>
                    <a:pt x="95" y="8025"/>
                  </a:cubicBezTo>
                  <a:cubicBezTo>
                    <a:pt x="95" y="8041"/>
                    <a:pt x="95" y="8057"/>
                    <a:pt x="79" y="8072"/>
                  </a:cubicBezTo>
                  <a:cubicBezTo>
                    <a:pt x="189" y="8182"/>
                    <a:pt x="236" y="8261"/>
                    <a:pt x="236" y="8339"/>
                  </a:cubicBezTo>
                  <a:cubicBezTo>
                    <a:pt x="314" y="8402"/>
                    <a:pt x="408" y="8449"/>
                    <a:pt x="487" y="8449"/>
                  </a:cubicBezTo>
                  <a:lnTo>
                    <a:pt x="785" y="8417"/>
                  </a:lnTo>
                  <a:cubicBezTo>
                    <a:pt x="988" y="8386"/>
                    <a:pt x="1114" y="8386"/>
                    <a:pt x="1145" y="8386"/>
                  </a:cubicBezTo>
                  <a:cubicBezTo>
                    <a:pt x="1584" y="8386"/>
                    <a:pt x="2054" y="8339"/>
                    <a:pt x="2571" y="8245"/>
                  </a:cubicBezTo>
                  <a:cubicBezTo>
                    <a:pt x="2963" y="8167"/>
                    <a:pt x="3198" y="8104"/>
                    <a:pt x="3277" y="8088"/>
                  </a:cubicBezTo>
                  <a:cubicBezTo>
                    <a:pt x="3575" y="7931"/>
                    <a:pt x="4076" y="7837"/>
                    <a:pt x="4813" y="7775"/>
                  </a:cubicBezTo>
                  <a:cubicBezTo>
                    <a:pt x="4750" y="7775"/>
                    <a:pt x="4719" y="7775"/>
                    <a:pt x="4687" y="7759"/>
                  </a:cubicBezTo>
                  <a:lnTo>
                    <a:pt x="5126" y="7634"/>
                  </a:lnTo>
                  <a:cubicBezTo>
                    <a:pt x="5346" y="7571"/>
                    <a:pt x="5456" y="7461"/>
                    <a:pt x="5456" y="7273"/>
                  </a:cubicBezTo>
                  <a:cubicBezTo>
                    <a:pt x="5456" y="7242"/>
                    <a:pt x="5440" y="7210"/>
                    <a:pt x="5377" y="7163"/>
                  </a:cubicBezTo>
                  <a:cubicBezTo>
                    <a:pt x="5346" y="7163"/>
                    <a:pt x="5267" y="7148"/>
                    <a:pt x="5158" y="7116"/>
                  </a:cubicBezTo>
                  <a:lnTo>
                    <a:pt x="4985" y="7069"/>
                  </a:lnTo>
                  <a:cubicBezTo>
                    <a:pt x="4123" y="7069"/>
                    <a:pt x="3308" y="7132"/>
                    <a:pt x="2540" y="7273"/>
                  </a:cubicBezTo>
                  <a:cubicBezTo>
                    <a:pt x="2430" y="7289"/>
                    <a:pt x="2274" y="7336"/>
                    <a:pt x="2070" y="7414"/>
                  </a:cubicBezTo>
                  <a:cubicBezTo>
                    <a:pt x="1913" y="7461"/>
                    <a:pt x="1803" y="7508"/>
                    <a:pt x="1741" y="7508"/>
                  </a:cubicBezTo>
                  <a:cubicBezTo>
                    <a:pt x="1615" y="7508"/>
                    <a:pt x="1506" y="7477"/>
                    <a:pt x="1427" y="7383"/>
                  </a:cubicBezTo>
                  <a:cubicBezTo>
                    <a:pt x="1506" y="7304"/>
                    <a:pt x="1553" y="7257"/>
                    <a:pt x="1584" y="7242"/>
                  </a:cubicBezTo>
                  <a:cubicBezTo>
                    <a:pt x="1600" y="7148"/>
                    <a:pt x="1600" y="7085"/>
                    <a:pt x="1600" y="7038"/>
                  </a:cubicBezTo>
                  <a:cubicBezTo>
                    <a:pt x="2697" y="5737"/>
                    <a:pt x="3261" y="5063"/>
                    <a:pt x="3324" y="4985"/>
                  </a:cubicBezTo>
                  <a:cubicBezTo>
                    <a:pt x="3700" y="4514"/>
                    <a:pt x="3982" y="4107"/>
                    <a:pt x="4186" y="3762"/>
                  </a:cubicBezTo>
                  <a:cubicBezTo>
                    <a:pt x="4249" y="3621"/>
                    <a:pt x="4296" y="3496"/>
                    <a:pt x="4327" y="3417"/>
                  </a:cubicBezTo>
                  <a:cubicBezTo>
                    <a:pt x="4499" y="3198"/>
                    <a:pt x="4656" y="2884"/>
                    <a:pt x="4813" y="2492"/>
                  </a:cubicBezTo>
                  <a:cubicBezTo>
                    <a:pt x="4954" y="2085"/>
                    <a:pt x="5032" y="1740"/>
                    <a:pt x="5032" y="1458"/>
                  </a:cubicBezTo>
                  <a:cubicBezTo>
                    <a:pt x="5032" y="1348"/>
                    <a:pt x="5001" y="1270"/>
                    <a:pt x="4954" y="1223"/>
                  </a:cubicBezTo>
                  <a:cubicBezTo>
                    <a:pt x="4970" y="1160"/>
                    <a:pt x="4985" y="1113"/>
                    <a:pt x="5017" y="1082"/>
                  </a:cubicBezTo>
                  <a:cubicBezTo>
                    <a:pt x="4970" y="643"/>
                    <a:pt x="4687" y="298"/>
                    <a:pt x="4155" y="16"/>
                  </a:cubicBezTo>
                  <a:cubicBezTo>
                    <a:pt x="4139" y="16"/>
                    <a:pt x="4029" y="0"/>
                    <a:pt x="3841"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0"/>
            <p:cNvSpPr/>
            <p:nvPr/>
          </p:nvSpPr>
          <p:spPr>
            <a:xfrm>
              <a:off x="2335625" y="892900"/>
              <a:ext cx="141100" cy="9425"/>
            </a:xfrm>
            <a:custGeom>
              <a:avLst/>
              <a:gdLst/>
              <a:ahLst/>
              <a:cxnLst/>
              <a:rect l="l" t="t" r="r" b="b"/>
              <a:pathLst>
                <a:path w="5644" h="377" extrusionOk="0">
                  <a:moveTo>
                    <a:pt x="0" y="377"/>
                  </a:moveTo>
                  <a:cubicBezTo>
                    <a:pt x="1881" y="252"/>
                    <a:pt x="3762" y="126"/>
                    <a:pt x="5643" y="1"/>
                  </a:cubicBezTo>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0"/>
            <p:cNvSpPr/>
            <p:nvPr/>
          </p:nvSpPr>
          <p:spPr>
            <a:xfrm>
              <a:off x="2415175" y="1131550"/>
              <a:ext cx="502000" cy="66250"/>
            </a:xfrm>
            <a:custGeom>
              <a:avLst/>
              <a:gdLst/>
              <a:ahLst/>
              <a:cxnLst/>
              <a:rect l="l" t="t" r="r" b="b"/>
              <a:pathLst>
                <a:path w="20080" h="2650" extrusionOk="0">
                  <a:moveTo>
                    <a:pt x="19954" y="0"/>
                  </a:moveTo>
                  <a:lnTo>
                    <a:pt x="19954" y="0"/>
                  </a:lnTo>
                  <a:cubicBezTo>
                    <a:pt x="13261" y="533"/>
                    <a:pt x="6599" y="1411"/>
                    <a:pt x="0" y="2649"/>
                  </a:cubicBezTo>
                  <a:lnTo>
                    <a:pt x="20079" y="565"/>
                  </a:lnTo>
                  <a:cubicBezTo>
                    <a:pt x="19954" y="408"/>
                    <a:pt x="19922" y="204"/>
                    <a:pt x="1995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0"/>
            <p:cNvSpPr/>
            <p:nvPr/>
          </p:nvSpPr>
          <p:spPr>
            <a:xfrm>
              <a:off x="2320725" y="881925"/>
              <a:ext cx="152475" cy="26300"/>
            </a:xfrm>
            <a:custGeom>
              <a:avLst/>
              <a:gdLst/>
              <a:ahLst/>
              <a:cxnLst/>
              <a:rect l="l" t="t" r="r" b="b"/>
              <a:pathLst>
                <a:path w="6099" h="1052" extrusionOk="0">
                  <a:moveTo>
                    <a:pt x="4874" y="1"/>
                  </a:moveTo>
                  <a:cubicBezTo>
                    <a:pt x="4461" y="1"/>
                    <a:pt x="4035" y="63"/>
                    <a:pt x="3622" y="79"/>
                  </a:cubicBezTo>
                  <a:cubicBezTo>
                    <a:pt x="2587" y="126"/>
                    <a:pt x="1553" y="189"/>
                    <a:pt x="534" y="236"/>
                  </a:cubicBezTo>
                  <a:cubicBezTo>
                    <a:pt x="6" y="252"/>
                    <a:pt x="1" y="1051"/>
                    <a:pt x="503" y="1051"/>
                  </a:cubicBezTo>
                  <a:cubicBezTo>
                    <a:pt x="508" y="1051"/>
                    <a:pt x="513" y="1051"/>
                    <a:pt x="518" y="1051"/>
                  </a:cubicBezTo>
                  <a:cubicBezTo>
                    <a:pt x="1553" y="1004"/>
                    <a:pt x="2587" y="973"/>
                    <a:pt x="3622" y="926"/>
                  </a:cubicBezTo>
                  <a:cubicBezTo>
                    <a:pt x="3722" y="922"/>
                    <a:pt x="3824" y="920"/>
                    <a:pt x="3928" y="920"/>
                  </a:cubicBezTo>
                  <a:cubicBezTo>
                    <a:pt x="4076" y="920"/>
                    <a:pt x="4226" y="923"/>
                    <a:pt x="4376" y="923"/>
                  </a:cubicBezTo>
                  <a:cubicBezTo>
                    <a:pt x="4941" y="923"/>
                    <a:pt x="5509" y="889"/>
                    <a:pt x="5973" y="565"/>
                  </a:cubicBezTo>
                  <a:cubicBezTo>
                    <a:pt x="6082" y="487"/>
                    <a:pt x="6098" y="330"/>
                    <a:pt x="5973" y="252"/>
                  </a:cubicBezTo>
                  <a:cubicBezTo>
                    <a:pt x="5632" y="55"/>
                    <a:pt x="5259" y="1"/>
                    <a:pt x="4874"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0"/>
            <p:cNvSpPr/>
            <p:nvPr/>
          </p:nvSpPr>
          <p:spPr>
            <a:xfrm>
              <a:off x="2495325" y="572200"/>
              <a:ext cx="139700" cy="211600"/>
            </a:xfrm>
            <a:custGeom>
              <a:avLst/>
              <a:gdLst/>
              <a:ahLst/>
              <a:cxnLst/>
              <a:rect l="l" t="t" r="r" b="b"/>
              <a:pathLst>
                <a:path w="5588" h="8464" extrusionOk="0">
                  <a:moveTo>
                    <a:pt x="3411" y="0"/>
                  </a:moveTo>
                  <a:cubicBezTo>
                    <a:pt x="3313" y="0"/>
                    <a:pt x="3221" y="44"/>
                    <a:pt x="3174" y="148"/>
                  </a:cubicBezTo>
                  <a:cubicBezTo>
                    <a:pt x="2077" y="2468"/>
                    <a:pt x="1105" y="4866"/>
                    <a:pt x="102" y="7217"/>
                  </a:cubicBezTo>
                  <a:cubicBezTo>
                    <a:pt x="0" y="7458"/>
                    <a:pt x="165" y="7760"/>
                    <a:pt x="405" y="7760"/>
                  </a:cubicBezTo>
                  <a:cubicBezTo>
                    <a:pt x="462" y="7760"/>
                    <a:pt x="524" y="7743"/>
                    <a:pt x="587" y="7703"/>
                  </a:cubicBezTo>
                  <a:cubicBezTo>
                    <a:pt x="1779" y="6951"/>
                    <a:pt x="3048" y="6418"/>
                    <a:pt x="4396" y="6089"/>
                  </a:cubicBezTo>
                  <a:lnTo>
                    <a:pt x="4396" y="6089"/>
                  </a:lnTo>
                  <a:cubicBezTo>
                    <a:pt x="4365" y="6747"/>
                    <a:pt x="4334" y="7405"/>
                    <a:pt x="4255" y="8048"/>
                  </a:cubicBezTo>
                  <a:cubicBezTo>
                    <a:pt x="4229" y="8313"/>
                    <a:pt x="4470" y="8463"/>
                    <a:pt x="4701" y="8463"/>
                  </a:cubicBezTo>
                  <a:cubicBezTo>
                    <a:pt x="4880" y="8463"/>
                    <a:pt x="5052" y="8372"/>
                    <a:pt x="5086" y="8174"/>
                  </a:cubicBezTo>
                  <a:cubicBezTo>
                    <a:pt x="5368" y="6543"/>
                    <a:pt x="5588" y="4615"/>
                    <a:pt x="5243" y="2985"/>
                  </a:cubicBezTo>
                  <a:cubicBezTo>
                    <a:pt x="5211" y="2858"/>
                    <a:pt x="5086" y="2791"/>
                    <a:pt x="4963" y="2791"/>
                  </a:cubicBezTo>
                  <a:cubicBezTo>
                    <a:pt x="4843" y="2791"/>
                    <a:pt x="4725" y="2854"/>
                    <a:pt x="4694" y="2985"/>
                  </a:cubicBezTo>
                  <a:cubicBezTo>
                    <a:pt x="4569" y="3722"/>
                    <a:pt x="4506" y="4490"/>
                    <a:pt x="4459" y="5258"/>
                  </a:cubicBezTo>
                  <a:cubicBezTo>
                    <a:pt x="3283" y="5540"/>
                    <a:pt x="2202" y="5948"/>
                    <a:pt x="1167" y="6512"/>
                  </a:cubicBezTo>
                  <a:cubicBezTo>
                    <a:pt x="2045" y="4490"/>
                    <a:pt x="2939" y="2452"/>
                    <a:pt x="3738" y="383"/>
                  </a:cubicBezTo>
                  <a:cubicBezTo>
                    <a:pt x="3822" y="174"/>
                    <a:pt x="3606" y="0"/>
                    <a:pt x="3411"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0"/>
            <p:cNvSpPr/>
            <p:nvPr/>
          </p:nvSpPr>
          <p:spPr>
            <a:xfrm>
              <a:off x="2674750" y="552300"/>
              <a:ext cx="109575" cy="207300"/>
            </a:xfrm>
            <a:custGeom>
              <a:avLst/>
              <a:gdLst/>
              <a:ahLst/>
              <a:cxnLst/>
              <a:rect l="l" t="t" r="r" b="b"/>
              <a:pathLst>
                <a:path w="4383" h="8292" extrusionOk="0">
                  <a:moveTo>
                    <a:pt x="1242" y="1"/>
                  </a:moveTo>
                  <a:cubicBezTo>
                    <a:pt x="1148" y="1"/>
                    <a:pt x="1049" y="52"/>
                    <a:pt x="1012" y="161"/>
                  </a:cubicBezTo>
                  <a:cubicBezTo>
                    <a:pt x="386" y="1994"/>
                    <a:pt x="197" y="4048"/>
                    <a:pt x="25" y="5991"/>
                  </a:cubicBezTo>
                  <a:cubicBezTo>
                    <a:pt x="1" y="6220"/>
                    <a:pt x="217" y="6384"/>
                    <a:pt x="432" y="6384"/>
                  </a:cubicBezTo>
                  <a:cubicBezTo>
                    <a:pt x="497" y="6384"/>
                    <a:pt x="562" y="6369"/>
                    <a:pt x="621" y="6336"/>
                  </a:cubicBezTo>
                  <a:cubicBezTo>
                    <a:pt x="1436" y="5835"/>
                    <a:pt x="2235" y="5600"/>
                    <a:pt x="3129" y="5411"/>
                  </a:cubicBezTo>
                  <a:lnTo>
                    <a:pt x="3129" y="5411"/>
                  </a:lnTo>
                  <a:cubicBezTo>
                    <a:pt x="3129" y="6227"/>
                    <a:pt x="3144" y="7026"/>
                    <a:pt x="3113" y="7810"/>
                  </a:cubicBezTo>
                  <a:cubicBezTo>
                    <a:pt x="3105" y="8131"/>
                    <a:pt x="3352" y="8292"/>
                    <a:pt x="3605" y="8292"/>
                  </a:cubicBezTo>
                  <a:cubicBezTo>
                    <a:pt x="3857" y="8292"/>
                    <a:pt x="4116" y="8131"/>
                    <a:pt x="4132" y="7810"/>
                  </a:cubicBezTo>
                  <a:cubicBezTo>
                    <a:pt x="4241" y="5678"/>
                    <a:pt x="4382" y="3295"/>
                    <a:pt x="3787" y="1226"/>
                  </a:cubicBezTo>
                  <a:cubicBezTo>
                    <a:pt x="3762" y="1137"/>
                    <a:pt x="3670" y="1085"/>
                    <a:pt x="3582" y="1085"/>
                  </a:cubicBezTo>
                  <a:cubicBezTo>
                    <a:pt x="3502" y="1085"/>
                    <a:pt x="3426" y="1129"/>
                    <a:pt x="3411" y="1226"/>
                  </a:cubicBezTo>
                  <a:cubicBezTo>
                    <a:pt x="3207" y="2324"/>
                    <a:pt x="3160" y="3452"/>
                    <a:pt x="3144" y="4596"/>
                  </a:cubicBezTo>
                  <a:cubicBezTo>
                    <a:pt x="2345" y="4675"/>
                    <a:pt x="1577" y="4926"/>
                    <a:pt x="871" y="5286"/>
                  </a:cubicBezTo>
                  <a:cubicBezTo>
                    <a:pt x="1044" y="3593"/>
                    <a:pt x="1342" y="1916"/>
                    <a:pt x="1451" y="208"/>
                  </a:cubicBezTo>
                  <a:cubicBezTo>
                    <a:pt x="1460" y="72"/>
                    <a:pt x="1354" y="1"/>
                    <a:pt x="124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0"/>
            <p:cNvSpPr/>
            <p:nvPr/>
          </p:nvSpPr>
          <p:spPr>
            <a:xfrm>
              <a:off x="2718875" y="1212200"/>
              <a:ext cx="138725" cy="181675"/>
            </a:xfrm>
            <a:custGeom>
              <a:avLst/>
              <a:gdLst/>
              <a:ahLst/>
              <a:cxnLst/>
              <a:rect l="l" t="t" r="r" b="b"/>
              <a:pathLst>
                <a:path w="5549" h="7267" extrusionOk="0">
                  <a:moveTo>
                    <a:pt x="4360" y="1"/>
                  </a:moveTo>
                  <a:cubicBezTo>
                    <a:pt x="4344" y="1"/>
                    <a:pt x="4327" y="1"/>
                    <a:pt x="4310" y="3"/>
                  </a:cubicBezTo>
                  <a:cubicBezTo>
                    <a:pt x="2931" y="223"/>
                    <a:pt x="1583" y="599"/>
                    <a:pt x="298" y="1148"/>
                  </a:cubicBezTo>
                  <a:cubicBezTo>
                    <a:pt x="0" y="1275"/>
                    <a:pt x="151" y="1761"/>
                    <a:pt x="437" y="1761"/>
                  </a:cubicBezTo>
                  <a:cubicBezTo>
                    <a:pt x="467" y="1761"/>
                    <a:pt x="500" y="1755"/>
                    <a:pt x="533" y="1743"/>
                  </a:cubicBezTo>
                  <a:cubicBezTo>
                    <a:pt x="1630" y="1367"/>
                    <a:pt x="2712" y="1038"/>
                    <a:pt x="3824" y="771"/>
                  </a:cubicBezTo>
                  <a:lnTo>
                    <a:pt x="3824" y="771"/>
                  </a:lnTo>
                  <a:cubicBezTo>
                    <a:pt x="3182" y="2010"/>
                    <a:pt x="2241" y="3013"/>
                    <a:pt x="1019" y="3781"/>
                  </a:cubicBezTo>
                  <a:cubicBezTo>
                    <a:pt x="803" y="3919"/>
                    <a:pt x="860" y="4330"/>
                    <a:pt x="1159" y="4330"/>
                  </a:cubicBezTo>
                  <a:cubicBezTo>
                    <a:pt x="1164" y="4330"/>
                    <a:pt x="1170" y="4330"/>
                    <a:pt x="1175" y="4329"/>
                  </a:cubicBezTo>
                  <a:cubicBezTo>
                    <a:pt x="1630" y="4298"/>
                    <a:pt x="2053" y="4220"/>
                    <a:pt x="2508" y="4157"/>
                  </a:cubicBezTo>
                  <a:cubicBezTo>
                    <a:pt x="2682" y="4132"/>
                    <a:pt x="2995" y="4096"/>
                    <a:pt x="3332" y="4096"/>
                  </a:cubicBezTo>
                  <a:cubicBezTo>
                    <a:pt x="4240" y="4096"/>
                    <a:pt x="5330" y="4355"/>
                    <a:pt x="4404" y="5772"/>
                  </a:cubicBezTo>
                  <a:cubicBezTo>
                    <a:pt x="3824" y="6681"/>
                    <a:pt x="1928" y="6430"/>
                    <a:pt x="987" y="6555"/>
                  </a:cubicBezTo>
                  <a:cubicBezTo>
                    <a:pt x="556" y="6615"/>
                    <a:pt x="689" y="7267"/>
                    <a:pt x="1105" y="7267"/>
                  </a:cubicBezTo>
                  <a:cubicBezTo>
                    <a:pt x="1128" y="7267"/>
                    <a:pt x="1151" y="7265"/>
                    <a:pt x="1175" y="7261"/>
                  </a:cubicBezTo>
                  <a:cubicBezTo>
                    <a:pt x="2539" y="7057"/>
                    <a:pt x="5549" y="7198"/>
                    <a:pt x="5407" y="5003"/>
                  </a:cubicBezTo>
                  <a:cubicBezTo>
                    <a:pt x="5328" y="3816"/>
                    <a:pt x="4400" y="3544"/>
                    <a:pt x="3381" y="3544"/>
                  </a:cubicBezTo>
                  <a:cubicBezTo>
                    <a:pt x="3000" y="3544"/>
                    <a:pt x="2608" y="3582"/>
                    <a:pt x="2241" y="3624"/>
                  </a:cubicBezTo>
                  <a:cubicBezTo>
                    <a:pt x="3291" y="2778"/>
                    <a:pt x="4091" y="1743"/>
                    <a:pt x="4671" y="474"/>
                  </a:cubicBezTo>
                  <a:cubicBezTo>
                    <a:pt x="4774" y="223"/>
                    <a:pt x="4614" y="1"/>
                    <a:pt x="4360"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0"/>
            <p:cNvSpPr/>
            <p:nvPr/>
          </p:nvSpPr>
          <p:spPr>
            <a:xfrm>
              <a:off x="2533125" y="1252725"/>
              <a:ext cx="174775" cy="182125"/>
            </a:xfrm>
            <a:custGeom>
              <a:avLst/>
              <a:gdLst/>
              <a:ahLst/>
              <a:cxnLst/>
              <a:rect l="l" t="t" r="r" b="b"/>
              <a:pathLst>
                <a:path w="6991" h="7285" extrusionOk="0">
                  <a:moveTo>
                    <a:pt x="2473" y="1"/>
                  </a:moveTo>
                  <a:cubicBezTo>
                    <a:pt x="2166" y="1"/>
                    <a:pt x="1847" y="83"/>
                    <a:pt x="1568" y="216"/>
                  </a:cubicBezTo>
                  <a:cubicBezTo>
                    <a:pt x="643" y="655"/>
                    <a:pt x="157" y="1517"/>
                    <a:pt x="32" y="2489"/>
                  </a:cubicBezTo>
                  <a:cubicBezTo>
                    <a:pt x="0" y="2751"/>
                    <a:pt x="215" y="2880"/>
                    <a:pt x="430" y="2880"/>
                  </a:cubicBezTo>
                  <a:cubicBezTo>
                    <a:pt x="537" y="2880"/>
                    <a:pt x="644" y="2849"/>
                    <a:pt x="721" y="2787"/>
                  </a:cubicBezTo>
                  <a:cubicBezTo>
                    <a:pt x="1380" y="2254"/>
                    <a:pt x="1897" y="1643"/>
                    <a:pt x="2163" y="875"/>
                  </a:cubicBezTo>
                  <a:lnTo>
                    <a:pt x="2210" y="875"/>
                  </a:lnTo>
                  <a:cubicBezTo>
                    <a:pt x="2696" y="906"/>
                    <a:pt x="2900" y="1564"/>
                    <a:pt x="2931" y="1909"/>
                  </a:cubicBezTo>
                  <a:cubicBezTo>
                    <a:pt x="2963" y="2348"/>
                    <a:pt x="2728" y="2897"/>
                    <a:pt x="2571" y="3288"/>
                  </a:cubicBezTo>
                  <a:cubicBezTo>
                    <a:pt x="2085" y="4511"/>
                    <a:pt x="1238" y="5546"/>
                    <a:pt x="408" y="6549"/>
                  </a:cubicBezTo>
                  <a:cubicBezTo>
                    <a:pt x="130" y="6866"/>
                    <a:pt x="366" y="7284"/>
                    <a:pt x="720" y="7284"/>
                  </a:cubicBezTo>
                  <a:cubicBezTo>
                    <a:pt x="785" y="7284"/>
                    <a:pt x="854" y="7270"/>
                    <a:pt x="925" y="7238"/>
                  </a:cubicBezTo>
                  <a:cubicBezTo>
                    <a:pt x="2649" y="6423"/>
                    <a:pt x="4436" y="5906"/>
                    <a:pt x="6333" y="5718"/>
                  </a:cubicBezTo>
                  <a:cubicBezTo>
                    <a:pt x="6991" y="5658"/>
                    <a:pt x="6907" y="4771"/>
                    <a:pt x="6299" y="4771"/>
                  </a:cubicBezTo>
                  <a:cubicBezTo>
                    <a:pt x="6270" y="4771"/>
                    <a:pt x="6239" y="4773"/>
                    <a:pt x="6207" y="4777"/>
                  </a:cubicBezTo>
                  <a:cubicBezTo>
                    <a:pt x="4797" y="4966"/>
                    <a:pt x="3433" y="5310"/>
                    <a:pt x="2101" y="5796"/>
                  </a:cubicBezTo>
                  <a:cubicBezTo>
                    <a:pt x="2602" y="5122"/>
                    <a:pt x="3041" y="4433"/>
                    <a:pt x="3355" y="3665"/>
                  </a:cubicBezTo>
                  <a:cubicBezTo>
                    <a:pt x="3684" y="2818"/>
                    <a:pt x="4076" y="1486"/>
                    <a:pt x="3590" y="624"/>
                  </a:cubicBezTo>
                  <a:cubicBezTo>
                    <a:pt x="3347" y="177"/>
                    <a:pt x="2923" y="1"/>
                    <a:pt x="247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50"/>
          <p:cNvGrpSpPr/>
          <p:nvPr/>
        </p:nvGrpSpPr>
        <p:grpSpPr>
          <a:xfrm rot="697126">
            <a:off x="8221312" y="-564115"/>
            <a:ext cx="1305393" cy="1346461"/>
            <a:chOff x="1492000" y="427450"/>
            <a:chExt cx="1188000" cy="1225375"/>
          </a:xfrm>
        </p:grpSpPr>
        <p:sp>
          <p:nvSpPr>
            <p:cNvPr id="2030" name="Google Shape;2030;p50"/>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0"/>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4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0"/>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0"/>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0"/>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0"/>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0"/>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0"/>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0"/>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0"/>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0"/>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50"/>
          <p:cNvGrpSpPr/>
          <p:nvPr/>
        </p:nvGrpSpPr>
        <p:grpSpPr>
          <a:xfrm rot="514806">
            <a:off x="1068419" y="466113"/>
            <a:ext cx="1118061" cy="876421"/>
            <a:chOff x="378575" y="1776375"/>
            <a:chExt cx="737425" cy="578050"/>
          </a:xfrm>
        </p:grpSpPr>
        <p:sp>
          <p:nvSpPr>
            <p:cNvPr id="2042" name="Google Shape;2042;p50"/>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0"/>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0"/>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0"/>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0"/>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0"/>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0"/>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0"/>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0"/>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0"/>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0"/>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0"/>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50"/>
          <p:cNvGrpSpPr/>
          <p:nvPr/>
        </p:nvGrpSpPr>
        <p:grpSpPr>
          <a:xfrm>
            <a:off x="6604940" y="3898502"/>
            <a:ext cx="1745583" cy="230173"/>
            <a:chOff x="1394800" y="3522000"/>
            <a:chExt cx="1048650" cy="138275"/>
          </a:xfrm>
        </p:grpSpPr>
        <p:sp>
          <p:nvSpPr>
            <p:cNvPr id="2055" name="Google Shape;2055;p50"/>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0"/>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0"/>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0"/>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0"/>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0"/>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0"/>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0"/>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0"/>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 name="Google Shape;2064;p50"/>
          <p:cNvSpPr txBox="1">
            <a:spLocks noGrp="1"/>
          </p:cNvSpPr>
          <p:nvPr>
            <p:ph type="title"/>
          </p:nvPr>
        </p:nvSpPr>
        <p:spPr>
          <a:xfrm>
            <a:off x="1768200" y="1629238"/>
            <a:ext cx="5607600" cy="1361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4,498,300,000</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068"/>
        <p:cNvGrpSpPr/>
        <p:nvPr/>
      </p:nvGrpSpPr>
      <p:grpSpPr>
        <a:xfrm>
          <a:off x="0" y="0"/>
          <a:ext cx="0" cy="0"/>
          <a:chOff x="0" y="0"/>
          <a:chExt cx="0" cy="0"/>
        </a:xfrm>
      </p:grpSpPr>
      <p:grpSp>
        <p:nvGrpSpPr>
          <p:cNvPr id="2069" name="Google Shape;2069;p51"/>
          <p:cNvGrpSpPr/>
          <p:nvPr/>
        </p:nvGrpSpPr>
        <p:grpSpPr>
          <a:xfrm rot="738306">
            <a:off x="5646343" y="687639"/>
            <a:ext cx="1854349" cy="1783336"/>
            <a:chOff x="1857000" y="3245400"/>
            <a:chExt cx="1233825" cy="1186575"/>
          </a:xfrm>
        </p:grpSpPr>
        <p:sp>
          <p:nvSpPr>
            <p:cNvPr id="2070" name="Google Shape;2070;p51"/>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1"/>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1"/>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1"/>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1"/>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1"/>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1"/>
          <p:cNvGrpSpPr/>
          <p:nvPr/>
        </p:nvGrpSpPr>
        <p:grpSpPr>
          <a:xfrm flipH="1">
            <a:off x="720001" y="1763575"/>
            <a:ext cx="3067833" cy="176025"/>
            <a:chOff x="4345425" y="2175475"/>
            <a:chExt cx="800750" cy="176025"/>
          </a:xfrm>
        </p:grpSpPr>
        <p:sp>
          <p:nvSpPr>
            <p:cNvPr id="2077" name="Google Shape;2077;p5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78" name="Google Shape;2078;p5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079" name="Google Shape;2079;p51"/>
          <p:cNvGrpSpPr/>
          <p:nvPr/>
        </p:nvGrpSpPr>
        <p:grpSpPr>
          <a:xfrm flipH="1">
            <a:off x="720001" y="3566100"/>
            <a:ext cx="3067833" cy="176025"/>
            <a:chOff x="4345425" y="2175475"/>
            <a:chExt cx="800750" cy="176025"/>
          </a:xfrm>
        </p:grpSpPr>
        <p:sp>
          <p:nvSpPr>
            <p:cNvPr id="2080" name="Google Shape;2080;p5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81" name="Google Shape;2081;p5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082" name="Google Shape;2082;p51"/>
          <p:cNvGrpSpPr/>
          <p:nvPr/>
        </p:nvGrpSpPr>
        <p:grpSpPr>
          <a:xfrm flipH="1">
            <a:off x="5278373" y="3566100"/>
            <a:ext cx="3158959" cy="176025"/>
            <a:chOff x="4345425" y="2175475"/>
            <a:chExt cx="800750" cy="176025"/>
          </a:xfrm>
        </p:grpSpPr>
        <p:sp>
          <p:nvSpPr>
            <p:cNvPr id="2083" name="Google Shape;2083;p5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84" name="Google Shape;2084;p5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2085" name="Google Shape;2085;p51"/>
          <p:cNvSpPr txBox="1">
            <a:spLocks noGrp="1"/>
          </p:cNvSpPr>
          <p:nvPr>
            <p:ph type="title"/>
          </p:nvPr>
        </p:nvSpPr>
        <p:spPr>
          <a:xfrm>
            <a:off x="720000" y="1143700"/>
            <a:ext cx="3330000" cy="795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333,000.00</a:t>
            </a:r>
            <a:endParaRPr/>
          </a:p>
        </p:txBody>
      </p:sp>
      <p:sp>
        <p:nvSpPr>
          <p:cNvPr id="2086" name="Google Shape;2086;p51"/>
          <p:cNvSpPr txBox="1">
            <a:spLocks noGrp="1"/>
          </p:cNvSpPr>
          <p:nvPr>
            <p:ph type="title" idx="2"/>
          </p:nvPr>
        </p:nvSpPr>
        <p:spPr>
          <a:xfrm>
            <a:off x="720000" y="2946225"/>
            <a:ext cx="3330000" cy="795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24h 37m 23s</a:t>
            </a:r>
            <a:endParaRPr/>
          </a:p>
        </p:txBody>
      </p:sp>
      <p:sp>
        <p:nvSpPr>
          <p:cNvPr id="2087" name="Google Shape;2087;p51"/>
          <p:cNvSpPr txBox="1">
            <a:spLocks noGrp="1"/>
          </p:cNvSpPr>
          <p:nvPr>
            <p:ph type="title" idx="3"/>
          </p:nvPr>
        </p:nvSpPr>
        <p:spPr>
          <a:xfrm>
            <a:off x="5094000" y="2946225"/>
            <a:ext cx="3330000" cy="795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386,000 km</a:t>
            </a:r>
            <a:endParaRPr/>
          </a:p>
        </p:txBody>
      </p:sp>
      <p:sp>
        <p:nvSpPr>
          <p:cNvPr id="2088" name="Google Shape;2088;p51"/>
          <p:cNvSpPr txBox="1">
            <a:spLocks noGrp="1"/>
          </p:cNvSpPr>
          <p:nvPr>
            <p:ph type="subTitle" idx="1"/>
          </p:nvPr>
        </p:nvSpPr>
        <p:spPr>
          <a:xfrm>
            <a:off x="720000" y="1939588"/>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earths is the Sun’s mass</a:t>
            </a:r>
            <a:endParaRPr/>
          </a:p>
        </p:txBody>
      </p:sp>
      <p:sp>
        <p:nvSpPr>
          <p:cNvPr id="2089" name="Google Shape;2089;p51"/>
          <p:cNvSpPr txBox="1">
            <a:spLocks noGrp="1"/>
          </p:cNvSpPr>
          <p:nvPr>
            <p:ph type="subTitle" idx="4"/>
          </p:nvPr>
        </p:nvSpPr>
        <p:spPr>
          <a:xfrm>
            <a:off x="720000" y="3742100"/>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Jupiter’s rotation period</a:t>
            </a:r>
            <a:endParaRPr/>
          </a:p>
        </p:txBody>
      </p:sp>
      <p:sp>
        <p:nvSpPr>
          <p:cNvPr id="2090" name="Google Shape;2090;p51"/>
          <p:cNvSpPr txBox="1">
            <a:spLocks noGrp="1"/>
          </p:cNvSpPr>
          <p:nvPr>
            <p:ph type="subTitle" idx="5"/>
          </p:nvPr>
        </p:nvSpPr>
        <p:spPr>
          <a:xfrm>
            <a:off x="5291700" y="3742125"/>
            <a:ext cx="3132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distance between Earth and the Moon</a:t>
            </a:r>
            <a:endParaRPr/>
          </a:p>
        </p:txBody>
      </p:sp>
      <p:grpSp>
        <p:nvGrpSpPr>
          <p:cNvPr id="2091" name="Google Shape;2091;p51"/>
          <p:cNvGrpSpPr/>
          <p:nvPr/>
        </p:nvGrpSpPr>
        <p:grpSpPr>
          <a:xfrm>
            <a:off x="5755829" y="994117"/>
            <a:ext cx="1345224" cy="1169931"/>
            <a:chOff x="5922691" y="942846"/>
            <a:chExt cx="1414537" cy="1230211"/>
          </a:xfrm>
        </p:grpSpPr>
        <p:sp>
          <p:nvSpPr>
            <p:cNvPr id="2092" name="Google Shape;2092;p51"/>
            <p:cNvSpPr/>
            <p:nvPr/>
          </p:nvSpPr>
          <p:spPr>
            <a:xfrm rot="738324">
              <a:off x="6014086" y="1062725"/>
              <a:ext cx="1231748" cy="990453"/>
            </a:xfrm>
            <a:custGeom>
              <a:avLst/>
              <a:gdLst/>
              <a:ahLst/>
              <a:cxnLst/>
              <a:rect l="l" t="t" r="r" b="b"/>
              <a:pathLst>
                <a:path w="35284" h="28372" extrusionOk="0">
                  <a:moveTo>
                    <a:pt x="15706" y="518"/>
                  </a:moveTo>
                  <a:cubicBezTo>
                    <a:pt x="14875" y="722"/>
                    <a:pt x="14044" y="1004"/>
                    <a:pt x="13261" y="1302"/>
                  </a:cubicBezTo>
                  <a:cubicBezTo>
                    <a:pt x="13073" y="1380"/>
                    <a:pt x="12900" y="1443"/>
                    <a:pt x="12712" y="1521"/>
                  </a:cubicBezTo>
                  <a:cubicBezTo>
                    <a:pt x="9279" y="2650"/>
                    <a:pt x="6003" y="4531"/>
                    <a:pt x="3887" y="7525"/>
                  </a:cubicBezTo>
                  <a:cubicBezTo>
                    <a:pt x="1630" y="10738"/>
                    <a:pt x="1160" y="14515"/>
                    <a:pt x="2602" y="18058"/>
                  </a:cubicBezTo>
                  <a:cubicBezTo>
                    <a:pt x="1834" y="17007"/>
                    <a:pt x="1223" y="15816"/>
                    <a:pt x="1003" y="14500"/>
                  </a:cubicBezTo>
                  <a:cubicBezTo>
                    <a:pt x="643" y="12337"/>
                    <a:pt x="1411" y="10126"/>
                    <a:pt x="2618" y="8340"/>
                  </a:cubicBezTo>
                  <a:cubicBezTo>
                    <a:pt x="3840" y="6584"/>
                    <a:pt x="5502" y="5173"/>
                    <a:pt x="7210" y="3904"/>
                  </a:cubicBezTo>
                  <a:cubicBezTo>
                    <a:pt x="8903" y="2665"/>
                    <a:pt x="10721" y="1506"/>
                    <a:pt x="12775" y="941"/>
                  </a:cubicBezTo>
                  <a:cubicBezTo>
                    <a:pt x="13731" y="691"/>
                    <a:pt x="14718" y="565"/>
                    <a:pt x="15706" y="518"/>
                  </a:cubicBezTo>
                  <a:close/>
                  <a:moveTo>
                    <a:pt x="7367" y="4625"/>
                  </a:moveTo>
                  <a:lnTo>
                    <a:pt x="7367" y="4625"/>
                  </a:lnTo>
                  <a:cubicBezTo>
                    <a:pt x="5753" y="5941"/>
                    <a:pt x="4405" y="7540"/>
                    <a:pt x="3527" y="9484"/>
                  </a:cubicBezTo>
                  <a:cubicBezTo>
                    <a:pt x="1693" y="13512"/>
                    <a:pt x="2555" y="17399"/>
                    <a:pt x="4797" y="20534"/>
                  </a:cubicBezTo>
                  <a:cubicBezTo>
                    <a:pt x="4530" y="20268"/>
                    <a:pt x="4248" y="19986"/>
                    <a:pt x="3997" y="19719"/>
                  </a:cubicBezTo>
                  <a:cubicBezTo>
                    <a:pt x="3825" y="19531"/>
                    <a:pt x="3652" y="19359"/>
                    <a:pt x="3496" y="19171"/>
                  </a:cubicBezTo>
                  <a:cubicBezTo>
                    <a:pt x="2571" y="17384"/>
                    <a:pt x="2038" y="15456"/>
                    <a:pt x="2132" y="13575"/>
                  </a:cubicBezTo>
                  <a:cubicBezTo>
                    <a:pt x="2336" y="9907"/>
                    <a:pt x="4483" y="6756"/>
                    <a:pt x="7367" y="4625"/>
                  </a:cubicBezTo>
                  <a:close/>
                  <a:moveTo>
                    <a:pt x="32477" y="22133"/>
                  </a:moveTo>
                  <a:cubicBezTo>
                    <a:pt x="32477" y="22635"/>
                    <a:pt x="32477" y="23136"/>
                    <a:pt x="32462" y="23638"/>
                  </a:cubicBezTo>
                  <a:cubicBezTo>
                    <a:pt x="32430" y="23246"/>
                    <a:pt x="32383" y="22870"/>
                    <a:pt x="32336" y="22494"/>
                  </a:cubicBezTo>
                  <a:cubicBezTo>
                    <a:pt x="32336" y="22415"/>
                    <a:pt x="32336" y="22352"/>
                    <a:pt x="32336" y="22290"/>
                  </a:cubicBezTo>
                  <a:cubicBezTo>
                    <a:pt x="32383" y="22243"/>
                    <a:pt x="32430" y="22180"/>
                    <a:pt x="32477" y="22133"/>
                  </a:cubicBezTo>
                  <a:close/>
                  <a:moveTo>
                    <a:pt x="34609" y="11819"/>
                  </a:moveTo>
                  <a:cubicBezTo>
                    <a:pt x="34923" y="14594"/>
                    <a:pt x="34640" y="17650"/>
                    <a:pt x="33355" y="20064"/>
                  </a:cubicBezTo>
                  <a:cubicBezTo>
                    <a:pt x="33073" y="20377"/>
                    <a:pt x="32885" y="20785"/>
                    <a:pt x="32665" y="21130"/>
                  </a:cubicBezTo>
                  <a:cubicBezTo>
                    <a:pt x="32587" y="21240"/>
                    <a:pt x="32509" y="21349"/>
                    <a:pt x="32430" y="21459"/>
                  </a:cubicBezTo>
                  <a:cubicBezTo>
                    <a:pt x="32352" y="21553"/>
                    <a:pt x="32274" y="21647"/>
                    <a:pt x="32195" y="21741"/>
                  </a:cubicBezTo>
                  <a:cubicBezTo>
                    <a:pt x="32195" y="21741"/>
                    <a:pt x="32195" y="21725"/>
                    <a:pt x="32195" y="21725"/>
                  </a:cubicBezTo>
                  <a:cubicBezTo>
                    <a:pt x="32187" y="21671"/>
                    <a:pt x="32144" y="21643"/>
                    <a:pt x="32103" y="21643"/>
                  </a:cubicBezTo>
                  <a:cubicBezTo>
                    <a:pt x="32062" y="21643"/>
                    <a:pt x="32023" y="21671"/>
                    <a:pt x="32023" y="21725"/>
                  </a:cubicBezTo>
                  <a:cubicBezTo>
                    <a:pt x="32023" y="21788"/>
                    <a:pt x="32023" y="21867"/>
                    <a:pt x="32023" y="21929"/>
                  </a:cubicBezTo>
                  <a:cubicBezTo>
                    <a:pt x="32007" y="21945"/>
                    <a:pt x="31991" y="21961"/>
                    <a:pt x="31976" y="21976"/>
                  </a:cubicBezTo>
                  <a:cubicBezTo>
                    <a:pt x="31945" y="21922"/>
                    <a:pt x="31889" y="21895"/>
                    <a:pt x="31833" y="21895"/>
                  </a:cubicBezTo>
                  <a:cubicBezTo>
                    <a:pt x="31745" y="21895"/>
                    <a:pt x="31659" y="21961"/>
                    <a:pt x="31678" y="22086"/>
                  </a:cubicBezTo>
                  <a:cubicBezTo>
                    <a:pt x="31694" y="22149"/>
                    <a:pt x="31694" y="22211"/>
                    <a:pt x="31709" y="22274"/>
                  </a:cubicBezTo>
                  <a:cubicBezTo>
                    <a:pt x="30847" y="23136"/>
                    <a:pt x="29891" y="23904"/>
                    <a:pt x="28857" y="24547"/>
                  </a:cubicBezTo>
                  <a:cubicBezTo>
                    <a:pt x="28841" y="24547"/>
                    <a:pt x="28825" y="24531"/>
                    <a:pt x="28810" y="24515"/>
                  </a:cubicBezTo>
                  <a:cubicBezTo>
                    <a:pt x="28789" y="24501"/>
                    <a:pt x="28767" y="24494"/>
                    <a:pt x="28746" y="24494"/>
                  </a:cubicBezTo>
                  <a:cubicBezTo>
                    <a:pt x="28654" y="24494"/>
                    <a:pt x="28571" y="24614"/>
                    <a:pt x="28622" y="24704"/>
                  </a:cubicBezTo>
                  <a:cubicBezTo>
                    <a:pt x="28104" y="25017"/>
                    <a:pt x="27571" y="25315"/>
                    <a:pt x="27038" y="25566"/>
                  </a:cubicBezTo>
                  <a:cubicBezTo>
                    <a:pt x="28794" y="24421"/>
                    <a:pt x="30596" y="23120"/>
                    <a:pt x="31991" y="21553"/>
                  </a:cubicBezTo>
                  <a:cubicBezTo>
                    <a:pt x="34390" y="18888"/>
                    <a:pt x="34844" y="15299"/>
                    <a:pt x="34609" y="11819"/>
                  </a:cubicBezTo>
                  <a:close/>
                  <a:moveTo>
                    <a:pt x="29013" y="25221"/>
                  </a:moveTo>
                  <a:cubicBezTo>
                    <a:pt x="29123" y="25362"/>
                    <a:pt x="29264" y="25550"/>
                    <a:pt x="29311" y="25597"/>
                  </a:cubicBezTo>
                  <a:cubicBezTo>
                    <a:pt x="29405" y="25675"/>
                    <a:pt x="29499" y="25754"/>
                    <a:pt x="29578" y="25832"/>
                  </a:cubicBezTo>
                  <a:cubicBezTo>
                    <a:pt x="29264" y="25660"/>
                    <a:pt x="28935" y="25519"/>
                    <a:pt x="28606" y="25440"/>
                  </a:cubicBezTo>
                  <a:cubicBezTo>
                    <a:pt x="28716" y="25393"/>
                    <a:pt x="28825" y="25331"/>
                    <a:pt x="28919" y="25268"/>
                  </a:cubicBezTo>
                  <a:cubicBezTo>
                    <a:pt x="28951" y="25252"/>
                    <a:pt x="28982" y="25237"/>
                    <a:pt x="29013" y="25221"/>
                  </a:cubicBezTo>
                  <a:close/>
                  <a:moveTo>
                    <a:pt x="31772" y="22870"/>
                  </a:moveTo>
                  <a:cubicBezTo>
                    <a:pt x="31913" y="24139"/>
                    <a:pt x="31976" y="25440"/>
                    <a:pt x="31960" y="26726"/>
                  </a:cubicBezTo>
                  <a:cubicBezTo>
                    <a:pt x="31098" y="26161"/>
                    <a:pt x="30283" y="25550"/>
                    <a:pt x="29452" y="24970"/>
                  </a:cubicBezTo>
                  <a:cubicBezTo>
                    <a:pt x="29922" y="24672"/>
                    <a:pt x="30393" y="24374"/>
                    <a:pt x="30847" y="24061"/>
                  </a:cubicBezTo>
                  <a:cubicBezTo>
                    <a:pt x="30988" y="23967"/>
                    <a:pt x="30910" y="23763"/>
                    <a:pt x="30785" y="23732"/>
                  </a:cubicBezTo>
                  <a:cubicBezTo>
                    <a:pt x="31129" y="23465"/>
                    <a:pt x="31459" y="23168"/>
                    <a:pt x="31772" y="22870"/>
                  </a:cubicBezTo>
                  <a:close/>
                  <a:moveTo>
                    <a:pt x="32227" y="25095"/>
                  </a:moveTo>
                  <a:lnTo>
                    <a:pt x="32227" y="25095"/>
                  </a:lnTo>
                  <a:cubicBezTo>
                    <a:pt x="32289" y="25409"/>
                    <a:pt x="32336" y="25738"/>
                    <a:pt x="32399" y="26036"/>
                  </a:cubicBezTo>
                  <a:cubicBezTo>
                    <a:pt x="32383" y="26459"/>
                    <a:pt x="32383" y="26867"/>
                    <a:pt x="32368" y="27290"/>
                  </a:cubicBezTo>
                  <a:cubicBezTo>
                    <a:pt x="32321" y="27258"/>
                    <a:pt x="32289" y="27243"/>
                    <a:pt x="32242" y="27211"/>
                  </a:cubicBezTo>
                  <a:cubicBezTo>
                    <a:pt x="32289" y="27180"/>
                    <a:pt x="32321" y="27133"/>
                    <a:pt x="32321" y="27070"/>
                  </a:cubicBezTo>
                  <a:cubicBezTo>
                    <a:pt x="32305" y="26412"/>
                    <a:pt x="32274" y="25754"/>
                    <a:pt x="32227" y="25095"/>
                  </a:cubicBezTo>
                  <a:close/>
                  <a:moveTo>
                    <a:pt x="4797" y="21271"/>
                  </a:moveTo>
                  <a:lnTo>
                    <a:pt x="4797" y="21271"/>
                  </a:lnTo>
                  <a:cubicBezTo>
                    <a:pt x="5894" y="22305"/>
                    <a:pt x="7085" y="23230"/>
                    <a:pt x="8135" y="24061"/>
                  </a:cubicBezTo>
                  <a:cubicBezTo>
                    <a:pt x="9875" y="25393"/>
                    <a:pt x="11803" y="26585"/>
                    <a:pt x="13872" y="27368"/>
                  </a:cubicBezTo>
                  <a:cubicBezTo>
                    <a:pt x="11693" y="26851"/>
                    <a:pt x="9593" y="25879"/>
                    <a:pt x="7696" y="24359"/>
                  </a:cubicBezTo>
                  <a:cubicBezTo>
                    <a:pt x="6662" y="23528"/>
                    <a:pt x="5659" y="22462"/>
                    <a:pt x="4797" y="21271"/>
                  </a:cubicBezTo>
                  <a:close/>
                  <a:moveTo>
                    <a:pt x="19154" y="549"/>
                  </a:moveTo>
                  <a:cubicBezTo>
                    <a:pt x="19217" y="549"/>
                    <a:pt x="19280" y="549"/>
                    <a:pt x="19342" y="565"/>
                  </a:cubicBezTo>
                  <a:cubicBezTo>
                    <a:pt x="21552" y="659"/>
                    <a:pt x="23778" y="879"/>
                    <a:pt x="25910" y="1506"/>
                  </a:cubicBezTo>
                  <a:cubicBezTo>
                    <a:pt x="28904" y="2383"/>
                    <a:pt x="31474" y="4092"/>
                    <a:pt x="33010" y="6631"/>
                  </a:cubicBezTo>
                  <a:cubicBezTo>
                    <a:pt x="34311" y="9249"/>
                    <a:pt x="34421" y="12478"/>
                    <a:pt x="34139" y="15362"/>
                  </a:cubicBezTo>
                  <a:cubicBezTo>
                    <a:pt x="33904" y="17619"/>
                    <a:pt x="33120" y="19719"/>
                    <a:pt x="31568" y="21396"/>
                  </a:cubicBezTo>
                  <a:cubicBezTo>
                    <a:pt x="30173" y="22932"/>
                    <a:pt x="28418" y="24202"/>
                    <a:pt x="26678" y="25331"/>
                  </a:cubicBezTo>
                  <a:cubicBezTo>
                    <a:pt x="25988" y="25785"/>
                    <a:pt x="25283" y="26193"/>
                    <a:pt x="24546" y="26553"/>
                  </a:cubicBezTo>
                  <a:cubicBezTo>
                    <a:pt x="23543" y="26867"/>
                    <a:pt x="22509" y="27102"/>
                    <a:pt x="21474" y="27227"/>
                  </a:cubicBezTo>
                  <a:cubicBezTo>
                    <a:pt x="20731" y="27324"/>
                    <a:pt x="19983" y="27372"/>
                    <a:pt x="19236" y="27372"/>
                  </a:cubicBezTo>
                  <a:cubicBezTo>
                    <a:pt x="15875" y="27372"/>
                    <a:pt x="12534" y="26405"/>
                    <a:pt x="9687" y="24610"/>
                  </a:cubicBezTo>
                  <a:cubicBezTo>
                    <a:pt x="6317" y="22478"/>
                    <a:pt x="3355" y="18998"/>
                    <a:pt x="2931" y="14907"/>
                  </a:cubicBezTo>
                  <a:cubicBezTo>
                    <a:pt x="2492" y="10597"/>
                    <a:pt x="5063" y="6631"/>
                    <a:pt x="8449" y="4186"/>
                  </a:cubicBezTo>
                  <a:cubicBezTo>
                    <a:pt x="9342" y="3543"/>
                    <a:pt x="10314" y="2948"/>
                    <a:pt x="11348" y="2415"/>
                  </a:cubicBezTo>
                  <a:cubicBezTo>
                    <a:pt x="13747" y="1396"/>
                    <a:pt x="16443" y="738"/>
                    <a:pt x="19154" y="549"/>
                  </a:cubicBezTo>
                  <a:close/>
                  <a:moveTo>
                    <a:pt x="15032" y="27321"/>
                  </a:moveTo>
                  <a:cubicBezTo>
                    <a:pt x="15251" y="27384"/>
                    <a:pt x="15455" y="27431"/>
                    <a:pt x="15675" y="27462"/>
                  </a:cubicBezTo>
                  <a:cubicBezTo>
                    <a:pt x="16678" y="27666"/>
                    <a:pt x="17697" y="27776"/>
                    <a:pt x="18700" y="27807"/>
                  </a:cubicBezTo>
                  <a:cubicBezTo>
                    <a:pt x="18415" y="27825"/>
                    <a:pt x="18136" y="27833"/>
                    <a:pt x="17856" y="27833"/>
                  </a:cubicBezTo>
                  <a:cubicBezTo>
                    <a:pt x="17657" y="27833"/>
                    <a:pt x="17459" y="27829"/>
                    <a:pt x="17258" y="27823"/>
                  </a:cubicBezTo>
                  <a:cubicBezTo>
                    <a:pt x="16505" y="27713"/>
                    <a:pt x="15753" y="27541"/>
                    <a:pt x="15032" y="27321"/>
                  </a:cubicBezTo>
                  <a:close/>
                  <a:moveTo>
                    <a:pt x="19507" y="0"/>
                  </a:moveTo>
                  <a:cubicBezTo>
                    <a:pt x="19102" y="0"/>
                    <a:pt x="18697" y="18"/>
                    <a:pt x="18292" y="48"/>
                  </a:cubicBezTo>
                  <a:cubicBezTo>
                    <a:pt x="17831" y="33"/>
                    <a:pt x="17368" y="23"/>
                    <a:pt x="16904" y="23"/>
                  </a:cubicBezTo>
                  <a:cubicBezTo>
                    <a:pt x="15411" y="23"/>
                    <a:pt x="13912" y="131"/>
                    <a:pt x="12477" y="549"/>
                  </a:cubicBezTo>
                  <a:cubicBezTo>
                    <a:pt x="10298" y="1176"/>
                    <a:pt x="8355" y="2462"/>
                    <a:pt x="6568" y="3825"/>
                  </a:cubicBezTo>
                  <a:cubicBezTo>
                    <a:pt x="3323" y="6271"/>
                    <a:pt x="0" y="9813"/>
                    <a:pt x="502" y="14233"/>
                  </a:cubicBezTo>
                  <a:cubicBezTo>
                    <a:pt x="768" y="16459"/>
                    <a:pt x="2038" y="18418"/>
                    <a:pt x="3652" y="20142"/>
                  </a:cubicBezTo>
                  <a:cubicBezTo>
                    <a:pt x="5565" y="23418"/>
                    <a:pt x="8308" y="25911"/>
                    <a:pt x="11975" y="27258"/>
                  </a:cubicBezTo>
                  <a:cubicBezTo>
                    <a:pt x="13888" y="27964"/>
                    <a:pt x="15894" y="28309"/>
                    <a:pt x="17916" y="28324"/>
                  </a:cubicBezTo>
                  <a:cubicBezTo>
                    <a:pt x="18265" y="28355"/>
                    <a:pt x="18617" y="28371"/>
                    <a:pt x="18971" y="28371"/>
                  </a:cubicBezTo>
                  <a:cubicBezTo>
                    <a:pt x="19521" y="28371"/>
                    <a:pt x="20074" y="28332"/>
                    <a:pt x="20628" y="28246"/>
                  </a:cubicBezTo>
                  <a:cubicBezTo>
                    <a:pt x="21223" y="28168"/>
                    <a:pt x="21788" y="28027"/>
                    <a:pt x="22352" y="27854"/>
                  </a:cubicBezTo>
                  <a:cubicBezTo>
                    <a:pt x="23183" y="27682"/>
                    <a:pt x="23982" y="27462"/>
                    <a:pt x="24781" y="27180"/>
                  </a:cubicBezTo>
                  <a:cubicBezTo>
                    <a:pt x="26020" y="26757"/>
                    <a:pt x="27195" y="26224"/>
                    <a:pt x="28324" y="25597"/>
                  </a:cubicBezTo>
                  <a:cubicBezTo>
                    <a:pt x="28857" y="26005"/>
                    <a:pt x="29531" y="26224"/>
                    <a:pt x="30095" y="26569"/>
                  </a:cubicBezTo>
                  <a:cubicBezTo>
                    <a:pt x="30926" y="27055"/>
                    <a:pt x="31694" y="27619"/>
                    <a:pt x="32415" y="28246"/>
                  </a:cubicBezTo>
                  <a:cubicBezTo>
                    <a:pt x="32456" y="28288"/>
                    <a:pt x="32509" y="28307"/>
                    <a:pt x="32560" y="28307"/>
                  </a:cubicBezTo>
                  <a:cubicBezTo>
                    <a:pt x="32662" y="28307"/>
                    <a:pt x="32760" y="28230"/>
                    <a:pt x="32760" y="28105"/>
                  </a:cubicBezTo>
                  <a:cubicBezTo>
                    <a:pt x="32760" y="27980"/>
                    <a:pt x="32760" y="27854"/>
                    <a:pt x="32760" y="27729"/>
                  </a:cubicBezTo>
                  <a:cubicBezTo>
                    <a:pt x="32791" y="27697"/>
                    <a:pt x="32822" y="27666"/>
                    <a:pt x="32822" y="27603"/>
                  </a:cubicBezTo>
                  <a:cubicBezTo>
                    <a:pt x="32807" y="27447"/>
                    <a:pt x="32791" y="27290"/>
                    <a:pt x="32775" y="27117"/>
                  </a:cubicBezTo>
                  <a:cubicBezTo>
                    <a:pt x="32807" y="25299"/>
                    <a:pt x="32807" y="23465"/>
                    <a:pt x="32885" y="21647"/>
                  </a:cubicBezTo>
                  <a:cubicBezTo>
                    <a:pt x="32948" y="21584"/>
                    <a:pt x="33010" y="21506"/>
                    <a:pt x="33073" y="21428"/>
                  </a:cubicBezTo>
                  <a:cubicBezTo>
                    <a:pt x="34311" y="19798"/>
                    <a:pt x="34829" y="17854"/>
                    <a:pt x="35001" y="15832"/>
                  </a:cubicBezTo>
                  <a:cubicBezTo>
                    <a:pt x="35283" y="12587"/>
                    <a:pt x="35017" y="9076"/>
                    <a:pt x="33355" y="6271"/>
                  </a:cubicBezTo>
                  <a:cubicBezTo>
                    <a:pt x="31333" y="2336"/>
                    <a:pt x="26882" y="628"/>
                    <a:pt x="22273" y="314"/>
                  </a:cubicBezTo>
                  <a:cubicBezTo>
                    <a:pt x="21584" y="173"/>
                    <a:pt x="20878" y="64"/>
                    <a:pt x="20173" y="17"/>
                  </a:cubicBezTo>
                  <a:cubicBezTo>
                    <a:pt x="19951" y="5"/>
                    <a:pt x="19729" y="0"/>
                    <a:pt x="19507"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3" name="Google Shape;2093;p51"/>
            <p:cNvGrpSpPr/>
            <p:nvPr/>
          </p:nvGrpSpPr>
          <p:grpSpPr>
            <a:xfrm rot="1499210">
              <a:off x="6487155" y="1258471"/>
              <a:ext cx="294083" cy="625381"/>
              <a:chOff x="6614344" y="1167155"/>
              <a:chExt cx="177387" cy="377220"/>
            </a:xfrm>
          </p:grpSpPr>
          <p:sp>
            <p:nvSpPr>
              <p:cNvPr id="2094" name="Google Shape;2094;p51"/>
              <p:cNvSpPr/>
              <p:nvPr/>
            </p:nvSpPr>
            <p:spPr>
              <a:xfrm>
                <a:off x="6614344" y="1167155"/>
                <a:ext cx="177387" cy="286139"/>
              </a:xfrm>
              <a:custGeom>
                <a:avLst/>
                <a:gdLst/>
                <a:ahLst/>
                <a:cxnLst/>
                <a:rect l="l" t="t" r="r" b="b"/>
                <a:pathLst>
                  <a:path w="8653" h="13958" extrusionOk="0">
                    <a:moveTo>
                      <a:pt x="4027" y="424"/>
                    </a:moveTo>
                    <a:cubicBezTo>
                      <a:pt x="4722" y="424"/>
                      <a:pt x="5433" y="584"/>
                      <a:pt x="6082" y="896"/>
                    </a:cubicBezTo>
                    <a:cubicBezTo>
                      <a:pt x="7210" y="1429"/>
                      <a:pt x="7649" y="2244"/>
                      <a:pt x="7634" y="3138"/>
                    </a:cubicBezTo>
                    <a:cubicBezTo>
                      <a:pt x="7383" y="1962"/>
                      <a:pt x="6583" y="1288"/>
                      <a:pt x="5596" y="975"/>
                    </a:cubicBezTo>
                    <a:cubicBezTo>
                      <a:pt x="5109" y="805"/>
                      <a:pt x="4566" y="749"/>
                      <a:pt x="4036" y="749"/>
                    </a:cubicBezTo>
                    <a:cubicBezTo>
                      <a:pt x="3831" y="749"/>
                      <a:pt x="3629" y="758"/>
                      <a:pt x="3433" y="771"/>
                    </a:cubicBezTo>
                    <a:cubicBezTo>
                      <a:pt x="2618" y="833"/>
                      <a:pt x="1850" y="1053"/>
                      <a:pt x="1254" y="1554"/>
                    </a:cubicBezTo>
                    <a:cubicBezTo>
                      <a:pt x="1962" y="790"/>
                      <a:pt x="2976" y="424"/>
                      <a:pt x="4027" y="424"/>
                    </a:cubicBezTo>
                    <a:close/>
                    <a:moveTo>
                      <a:pt x="2445" y="1711"/>
                    </a:moveTo>
                    <a:lnTo>
                      <a:pt x="2445" y="1711"/>
                    </a:lnTo>
                    <a:cubicBezTo>
                      <a:pt x="2116" y="1931"/>
                      <a:pt x="1834" y="2228"/>
                      <a:pt x="1615" y="2573"/>
                    </a:cubicBezTo>
                    <a:cubicBezTo>
                      <a:pt x="1411" y="2918"/>
                      <a:pt x="1270" y="3279"/>
                      <a:pt x="1191" y="3655"/>
                    </a:cubicBezTo>
                    <a:cubicBezTo>
                      <a:pt x="1082" y="4078"/>
                      <a:pt x="1207" y="4642"/>
                      <a:pt x="1066" y="5034"/>
                    </a:cubicBezTo>
                    <a:cubicBezTo>
                      <a:pt x="1066" y="5144"/>
                      <a:pt x="1082" y="5254"/>
                      <a:pt x="1082" y="5379"/>
                    </a:cubicBezTo>
                    <a:cubicBezTo>
                      <a:pt x="1082" y="5363"/>
                      <a:pt x="1066" y="5363"/>
                      <a:pt x="1066" y="5363"/>
                    </a:cubicBezTo>
                    <a:cubicBezTo>
                      <a:pt x="721" y="3780"/>
                      <a:pt x="1003" y="2260"/>
                      <a:pt x="2445" y="1711"/>
                    </a:cubicBezTo>
                    <a:close/>
                    <a:moveTo>
                      <a:pt x="3746" y="12135"/>
                    </a:moveTo>
                    <a:cubicBezTo>
                      <a:pt x="3793" y="12574"/>
                      <a:pt x="3872" y="13028"/>
                      <a:pt x="3950" y="13467"/>
                    </a:cubicBezTo>
                    <a:cubicBezTo>
                      <a:pt x="3856" y="13436"/>
                      <a:pt x="3778" y="13373"/>
                      <a:pt x="3715" y="13295"/>
                    </a:cubicBezTo>
                    <a:cubicBezTo>
                      <a:pt x="3809" y="13248"/>
                      <a:pt x="3887" y="13153"/>
                      <a:pt x="3856" y="13012"/>
                    </a:cubicBezTo>
                    <a:cubicBezTo>
                      <a:pt x="3809" y="12809"/>
                      <a:pt x="3778" y="12605"/>
                      <a:pt x="3746" y="12385"/>
                    </a:cubicBezTo>
                    <a:cubicBezTo>
                      <a:pt x="3746" y="12307"/>
                      <a:pt x="3746" y="12213"/>
                      <a:pt x="3746" y="12135"/>
                    </a:cubicBezTo>
                    <a:close/>
                    <a:moveTo>
                      <a:pt x="4016" y="0"/>
                    </a:moveTo>
                    <a:cubicBezTo>
                      <a:pt x="3967" y="0"/>
                      <a:pt x="3919" y="1"/>
                      <a:pt x="3872" y="3"/>
                    </a:cubicBezTo>
                    <a:cubicBezTo>
                      <a:pt x="2367" y="50"/>
                      <a:pt x="1050" y="912"/>
                      <a:pt x="596" y="2338"/>
                    </a:cubicBezTo>
                    <a:cubicBezTo>
                      <a:pt x="533" y="2432"/>
                      <a:pt x="502" y="2526"/>
                      <a:pt x="455" y="2636"/>
                    </a:cubicBezTo>
                    <a:cubicBezTo>
                      <a:pt x="439" y="2652"/>
                      <a:pt x="423" y="2667"/>
                      <a:pt x="408" y="2683"/>
                    </a:cubicBezTo>
                    <a:cubicBezTo>
                      <a:pt x="408" y="2683"/>
                      <a:pt x="408" y="2699"/>
                      <a:pt x="408" y="2714"/>
                    </a:cubicBezTo>
                    <a:cubicBezTo>
                      <a:pt x="47" y="3576"/>
                      <a:pt x="0" y="4642"/>
                      <a:pt x="470" y="5442"/>
                    </a:cubicBezTo>
                    <a:cubicBezTo>
                      <a:pt x="517" y="5536"/>
                      <a:pt x="596" y="5630"/>
                      <a:pt x="690" y="5724"/>
                    </a:cubicBezTo>
                    <a:cubicBezTo>
                      <a:pt x="690" y="5740"/>
                      <a:pt x="706" y="5740"/>
                      <a:pt x="706" y="5755"/>
                    </a:cubicBezTo>
                    <a:cubicBezTo>
                      <a:pt x="706" y="5771"/>
                      <a:pt x="706" y="5771"/>
                      <a:pt x="706" y="5771"/>
                    </a:cubicBezTo>
                    <a:cubicBezTo>
                      <a:pt x="721" y="5802"/>
                      <a:pt x="721" y="5818"/>
                      <a:pt x="737" y="5834"/>
                    </a:cubicBezTo>
                    <a:cubicBezTo>
                      <a:pt x="766" y="5911"/>
                      <a:pt x="831" y="5941"/>
                      <a:pt x="899" y="5941"/>
                    </a:cubicBezTo>
                    <a:cubicBezTo>
                      <a:pt x="941" y="5941"/>
                      <a:pt x="983" y="5930"/>
                      <a:pt x="1019" y="5912"/>
                    </a:cubicBezTo>
                    <a:cubicBezTo>
                      <a:pt x="1033" y="5914"/>
                      <a:pt x="1047" y="5914"/>
                      <a:pt x="1060" y="5914"/>
                    </a:cubicBezTo>
                    <a:cubicBezTo>
                      <a:pt x="1185" y="5914"/>
                      <a:pt x="1296" y="5849"/>
                      <a:pt x="1395" y="5708"/>
                    </a:cubicBezTo>
                    <a:cubicBezTo>
                      <a:pt x="1505" y="5551"/>
                      <a:pt x="1442" y="5363"/>
                      <a:pt x="1442" y="5207"/>
                    </a:cubicBezTo>
                    <a:cubicBezTo>
                      <a:pt x="1458" y="4705"/>
                      <a:pt x="1427" y="4250"/>
                      <a:pt x="1536" y="3749"/>
                    </a:cubicBezTo>
                    <a:cubicBezTo>
                      <a:pt x="1771" y="2746"/>
                      <a:pt x="2351" y="2040"/>
                      <a:pt x="3260" y="1586"/>
                    </a:cubicBezTo>
                    <a:cubicBezTo>
                      <a:pt x="3292" y="1570"/>
                      <a:pt x="3308" y="1554"/>
                      <a:pt x="3308" y="1523"/>
                    </a:cubicBezTo>
                    <a:cubicBezTo>
                      <a:pt x="3386" y="1523"/>
                      <a:pt x="3449" y="1507"/>
                      <a:pt x="3511" y="1507"/>
                    </a:cubicBezTo>
                    <a:cubicBezTo>
                      <a:pt x="3603" y="1504"/>
                      <a:pt x="3696" y="1502"/>
                      <a:pt x="3790" y="1502"/>
                    </a:cubicBezTo>
                    <a:cubicBezTo>
                      <a:pt x="4510" y="1502"/>
                      <a:pt x="5268" y="1617"/>
                      <a:pt x="5878" y="1978"/>
                    </a:cubicBezTo>
                    <a:cubicBezTo>
                      <a:pt x="6176" y="2150"/>
                      <a:pt x="6380" y="2370"/>
                      <a:pt x="6536" y="2605"/>
                    </a:cubicBezTo>
                    <a:cubicBezTo>
                      <a:pt x="6709" y="3169"/>
                      <a:pt x="6677" y="3827"/>
                      <a:pt x="6458" y="4439"/>
                    </a:cubicBezTo>
                    <a:cubicBezTo>
                      <a:pt x="6082" y="5473"/>
                      <a:pt x="5267" y="6304"/>
                      <a:pt x="4640" y="7182"/>
                    </a:cubicBezTo>
                    <a:cubicBezTo>
                      <a:pt x="4389" y="7526"/>
                      <a:pt x="4170" y="7918"/>
                      <a:pt x="3966" y="8310"/>
                    </a:cubicBezTo>
                    <a:cubicBezTo>
                      <a:pt x="3527" y="9157"/>
                      <a:pt x="3229" y="10081"/>
                      <a:pt x="3119" y="11037"/>
                    </a:cubicBezTo>
                    <a:cubicBezTo>
                      <a:pt x="3010" y="11805"/>
                      <a:pt x="2775" y="13780"/>
                      <a:pt x="3903" y="13953"/>
                    </a:cubicBezTo>
                    <a:cubicBezTo>
                      <a:pt x="3920" y="13956"/>
                      <a:pt x="3937" y="13957"/>
                      <a:pt x="3952" y="13957"/>
                    </a:cubicBezTo>
                    <a:cubicBezTo>
                      <a:pt x="4020" y="13957"/>
                      <a:pt x="4068" y="13931"/>
                      <a:pt x="4107" y="13906"/>
                    </a:cubicBezTo>
                    <a:cubicBezTo>
                      <a:pt x="4143" y="13926"/>
                      <a:pt x="4185" y="13935"/>
                      <a:pt x="4227" y="13935"/>
                    </a:cubicBezTo>
                    <a:cubicBezTo>
                      <a:pt x="4384" y="13935"/>
                      <a:pt x="4551" y="13806"/>
                      <a:pt x="4514" y="13608"/>
                    </a:cubicBezTo>
                    <a:cubicBezTo>
                      <a:pt x="4248" y="12260"/>
                      <a:pt x="3966" y="10834"/>
                      <a:pt x="4373" y="9501"/>
                    </a:cubicBezTo>
                    <a:cubicBezTo>
                      <a:pt x="4734" y="8326"/>
                      <a:pt x="5674" y="7464"/>
                      <a:pt x="6474" y="6586"/>
                    </a:cubicBezTo>
                    <a:cubicBezTo>
                      <a:pt x="7524" y="5426"/>
                      <a:pt x="8652" y="3765"/>
                      <a:pt x="7994" y="2134"/>
                    </a:cubicBezTo>
                    <a:cubicBezTo>
                      <a:pt x="7417" y="693"/>
                      <a:pt x="5489" y="0"/>
                      <a:pt x="401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1"/>
              <p:cNvSpPr/>
              <p:nvPr/>
            </p:nvSpPr>
            <p:spPr>
              <a:xfrm>
                <a:off x="6717200" y="1487875"/>
                <a:ext cx="58800" cy="56500"/>
              </a:xfrm>
              <a:custGeom>
                <a:avLst/>
                <a:gdLst/>
                <a:ahLst/>
                <a:cxnLst/>
                <a:rect l="l" t="t" r="r" b="b"/>
                <a:pathLst>
                  <a:path w="2352" h="2260" extrusionOk="0">
                    <a:moveTo>
                      <a:pt x="1259" y="0"/>
                    </a:moveTo>
                    <a:cubicBezTo>
                      <a:pt x="1113" y="0"/>
                      <a:pt x="962" y="32"/>
                      <a:pt x="815" y="97"/>
                    </a:cubicBezTo>
                    <a:cubicBezTo>
                      <a:pt x="282" y="316"/>
                      <a:pt x="0" y="959"/>
                      <a:pt x="220" y="1492"/>
                    </a:cubicBezTo>
                    <a:cubicBezTo>
                      <a:pt x="220" y="1507"/>
                      <a:pt x="235" y="1523"/>
                      <a:pt x="235" y="1539"/>
                    </a:cubicBezTo>
                    <a:cubicBezTo>
                      <a:pt x="251" y="1554"/>
                      <a:pt x="251" y="1570"/>
                      <a:pt x="251" y="1601"/>
                    </a:cubicBezTo>
                    <a:cubicBezTo>
                      <a:pt x="282" y="1695"/>
                      <a:pt x="329" y="1789"/>
                      <a:pt x="392" y="1868"/>
                    </a:cubicBezTo>
                    <a:cubicBezTo>
                      <a:pt x="536" y="2129"/>
                      <a:pt x="810" y="2260"/>
                      <a:pt x="1097" y="2260"/>
                    </a:cubicBezTo>
                    <a:cubicBezTo>
                      <a:pt x="1154" y="2260"/>
                      <a:pt x="1212" y="2254"/>
                      <a:pt x="1270" y="2244"/>
                    </a:cubicBezTo>
                    <a:cubicBezTo>
                      <a:pt x="1379" y="2228"/>
                      <a:pt x="1489" y="2213"/>
                      <a:pt x="1583" y="2166"/>
                    </a:cubicBezTo>
                    <a:cubicBezTo>
                      <a:pt x="1740" y="2087"/>
                      <a:pt x="1865" y="1993"/>
                      <a:pt x="1959" y="1868"/>
                    </a:cubicBezTo>
                    <a:cubicBezTo>
                      <a:pt x="2022" y="1821"/>
                      <a:pt x="2085" y="1774"/>
                      <a:pt x="2132" y="1711"/>
                    </a:cubicBezTo>
                    <a:cubicBezTo>
                      <a:pt x="2289" y="1492"/>
                      <a:pt x="2351" y="1194"/>
                      <a:pt x="2226" y="943"/>
                    </a:cubicBezTo>
                    <a:cubicBezTo>
                      <a:pt x="2210" y="833"/>
                      <a:pt x="2195" y="723"/>
                      <a:pt x="2148" y="629"/>
                    </a:cubicBezTo>
                    <a:cubicBezTo>
                      <a:pt x="2000" y="220"/>
                      <a:pt x="1646" y="0"/>
                      <a:pt x="125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6" name="Google Shape;2096;p51"/>
            <p:cNvSpPr/>
            <p:nvPr/>
          </p:nvSpPr>
          <p:spPr>
            <a:xfrm rot="738324">
              <a:off x="7105070" y="1368053"/>
              <a:ext cx="90171" cy="504478"/>
            </a:xfrm>
            <a:custGeom>
              <a:avLst/>
              <a:gdLst/>
              <a:ahLst/>
              <a:cxnLst/>
              <a:rect l="l" t="t" r="r" b="b"/>
              <a:pathLst>
                <a:path w="2583" h="14451" extrusionOk="0">
                  <a:moveTo>
                    <a:pt x="46" y="1"/>
                  </a:moveTo>
                  <a:cubicBezTo>
                    <a:pt x="20" y="1"/>
                    <a:pt x="0" y="40"/>
                    <a:pt x="27" y="67"/>
                  </a:cubicBezTo>
                  <a:cubicBezTo>
                    <a:pt x="1093" y="835"/>
                    <a:pt x="1438" y="2527"/>
                    <a:pt x="1705" y="3750"/>
                  </a:cubicBezTo>
                  <a:cubicBezTo>
                    <a:pt x="1987" y="5035"/>
                    <a:pt x="2112" y="6383"/>
                    <a:pt x="2175" y="7700"/>
                  </a:cubicBezTo>
                  <a:cubicBezTo>
                    <a:pt x="2285" y="10161"/>
                    <a:pt x="1861" y="12293"/>
                    <a:pt x="529" y="14377"/>
                  </a:cubicBezTo>
                  <a:cubicBezTo>
                    <a:pt x="505" y="14414"/>
                    <a:pt x="546" y="14450"/>
                    <a:pt x="581" y="14450"/>
                  </a:cubicBezTo>
                  <a:cubicBezTo>
                    <a:pt x="591" y="14450"/>
                    <a:pt x="600" y="14447"/>
                    <a:pt x="607" y="14440"/>
                  </a:cubicBezTo>
                  <a:cubicBezTo>
                    <a:pt x="2488" y="12653"/>
                    <a:pt x="2582" y="9612"/>
                    <a:pt x="2426" y="7214"/>
                  </a:cubicBezTo>
                  <a:cubicBezTo>
                    <a:pt x="2332" y="5725"/>
                    <a:pt x="2112" y="4220"/>
                    <a:pt x="1689" y="2778"/>
                  </a:cubicBezTo>
                  <a:cubicBezTo>
                    <a:pt x="1407" y="1822"/>
                    <a:pt x="1062" y="443"/>
                    <a:pt x="59" y="4"/>
                  </a:cubicBezTo>
                  <a:cubicBezTo>
                    <a:pt x="55" y="2"/>
                    <a:pt x="50" y="1"/>
                    <a:pt x="4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1"/>
            <p:cNvSpPr/>
            <p:nvPr/>
          </p:nvSpPr>
          <p:spPr>
            <a:xfrm rot="738324">
              <a:off x="6245236" y="1109334"/>
              <a:ext cx="815940" cy="275087"/>
            </a:xfrm>
            <a:custGeom>
              <a:avLst/>
              <a:gdLst/>
              <a:ahLst/>
              <a:cxnLst/>
              <a:rect l="l" t="t" r="r" b="b"/>
              <a:pathLst>
                <a:path w="23373" h="7880" extrusionOk="0">
                  <a:moveTo>
                    <a:pt x="14977" y="1"/>
                  </a:moveTo>
                  <a:cubicBezTo>
                    <a:pt x="13240" y="1"/>
                    <a:pt x="11516" y="239"/>
                    <a:pt x="9933" y="688"/>
                  </a:cubicBezTo>
                  <a:cubicBezTo>
                    <a:pt x="5936" y="1816"/>
                    <a:pt x="2362" y="4434"/>
                    <a:pt x="11" y="7851"/>
                  </a:cubicBezTo>
                  <a:cubicBezTo>
                    <a:pt x="0" y="7862"/>
                    <a:pt x="19" y="7880"/>
                    <a:pt x="37" y="7880"/>
                  </a:cubicBezTo>
                  <a:cubicBezTo>
                    <a:pt x="45" y="7880"/>
                    <a:pt x="53" y="7876"/>
                    <a:pt x="58" y="7866"/>
                  </a:cubicBezTo>
                  <a:cubicBezTo>
                    <a:pt x="2472" y="4449"/>
                    <a:pt x="5920" y="1926"/>
                    <a:pt x="9964" y="813"/>
                  </a:cubicBezTo>
                  <a:cubicBezTo>
                    <a:pt x="11491" y="388"/>
                    <a:pt x="13067" y="182"/>
                    <a:pt x="14639" y="182"/>
                  </a:cubicBezTo>
                  <a:cubicBezTo>
                    <a:pt x="15214" y="182"/>
                    <a:pt x="15789" y="210"/>
                    <a:pt x="16359" y="264"/>
                  </a:cubicBezTo>
                  <a:cubicBezTo>
                    <a:pt x="18836" y="484"/>
                    <a:pt x="20983" y="1315"/>
                    <a:pt x="23225" y="2318"/>
                  </a:cubicBezTo>
                  <a:cubicBezTo>
                    <a:pt x="23236" y="2321"/>
                    <a:pt x="23247" y="2323"/>
                    <a:pt x="23258" y="2323"/>
                  </a:cubicBezTo>
                  <a:cubicBezTo>
                    <a:pt x="23332" y="2323"/>
                    <a:pt x="23372" y="2234"/>
                    <a:pt x="23303" y="2192"/>
                  </a:cubicBezTo>
                  <a:cubicBezTo>
                    <a:pt x="20899" y="685"/>
                    <a:pt x="17918" y="1"/>
                    <a:pt x="14977"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1"/>
            <p:cNvSpPr/>
            <p:nvPr/>
          </p:nvSpPr>
          <p:spPr>
            <a:xfrm rot="738324">
              <a:off x="7231995" y="1296386"/>
              <a:ext cx="19480" cy="16757"/>
            </a:xfrm>
            <a:custGeom>
              <a:avLst/>
              <a:gdLst/>
              <a:ahLst/>
              <a:cxnLst/>
              <a:rect l="l" t="t" r="r" b="b"/>
              <a:pathLst>
                <a:path w="558" h="480" extrusionOk="0">
                  <a:moveTo>
                    <a:pt x="55" y="0"/>
                  </a:moveTo>
                  <a:cubicBezTo>
                    <a:pt x="27" y="0"/>
                    <a:pt x="0" y="26"/>
                    <a:pt x="26" y="52"/>
                  </a:cubicBezTo>
                  <a:cubicBezTo>
                    <a:pt x="120" y="161"/>
                    <a:pt x="167" y="302"/>
                    <a:pt x="245" y="412"/>
                  </a:cubicBezTo>
                  <a:cubicBezTo>
                    <a:pt x="270" y="461"/>
                    <a:pt x="305" y="480"/>
                    <a:pt x="342" y="480"/>
                  </a:cubicBezTo>
                  <a:cubicBezTo>
                    <a:pt x="447" y="480"/>
                    <a:pt x="557" y="321"/>
                    <a:pt x="418" y="240"/>
                  </a:cubicBezTo>
                  <a:cubicBezTo>
                    <a:pt x="308" y="161"/>
                    <a:pt x="167" y="99"/>
                    <a:pt x="73" y="5"/>
                  </a:cubicBezTo>
                  <a:cubicBezTo>
                    <a:pt x="67" y="2"/>
                    <a:pt x="61" y="0"/>
                    <a:pt x="55"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51"/>
          <p:cNvGrpSpPr/>
          <p:nvPr/>
        </p:nvGrpSpPr>
        <p:grpSpPr>
          <a:xfrm>
            <a:off x="-152797" y="472609"/>
            <a:ext cx="1745583" cy="230173"/>
            <a:chOff x="1394800" y="3522000"/>
            <a:chExt cx="1048650" cy="138275"/>
          </a:xfrm>
        </p:grpSpPr>
        <p:sp>
          <p:nvSpPr>
            <p:cNvPr id="2100" name="Google Shape;2100;p5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1"/>
          <p:cNvGrpSpPr/>
          <p:nvPr/>
        </p:nvGrpSpPr>
        <p:grpSpPr>
          <a:xfrm rot="674490">
            <a:off x="7028414" y="1821028"/>
            <a:ext cx="3474315" cy="888859"/>
            <a:chOff x="3809875" y="1963175"/>
            <a:chExt cx="1923600" cy="492150"/>
          </a:xfrm>
        </p:grpSpPr>
        <p:sp>
          <p:nvSpPr>
            <p:cNvPr id="2110" name="Google Shape;2110;p51"/>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1"/>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1"/>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1"/>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1"/>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1"/>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1"/>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1"/>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1"/>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1"/>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1"/>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24"/>
        <p:cNvGrpSpPr/>
        <p:nvPr/>
      </p:nvGrpSpPr>
      <p:grpSpPr>
        <a:xfrm>
          <a:off x="0" y="0"/>
          <a:ext cx="0" cy="0"/>
          <a:chOff x="0" y="0"/>
          <a:chExt cx="0" cy="0"/>
        </a:xfrm>
      </p:grpSpPr>
      <p:grpSp>
        <p:nvGrpSpPr>
          <p:cNvPr id="2125" name="Google Shape;2125;p52"/>
          <p:cNvGrpSpPr/>
          <p:nvPr/>
        </p:nvGrpSpPr>
        <p:grpSpPr>
          <a:xfrm>
            <a:off x="3049027" y="3687062"/>
            <a:ext cx="590502" cy="723076"/>
            <a:chOff x="2946110" y="3947375"/>
            <a:chExt cx="626993" cy="767760"/>
          </a:xfrm>
        </p:grpSpPr>
        <p:sp>
          <p:nvSpPr>
            <p:cNvPr id="2126" name="Google Shape;2126;p52"/>
            <p:cNvSpPr/>
            <p:nvPr/>
          </p:nvSpPr>
          <p:spPr>
            <a:xfrm>
              <a:off x="2946110" y="3947375"/>
              <a:ext cx="624305" cy="767760"/>
            </a:xfrm>
            <a:custGeom>
              <a:avLst/>
              <a:gdLst/>
              <a:ahLst/>
              <a:cxnLst/>
              <a:rect l="l" t="t" r="r" b="b"/>
              <a:pathLst>
                <a:path w="6612" h="9167" extrusionOk="0">
                  <a:moveTo>
                    <a:pt x="6272" y="5942"/>
                  </a:moveTo>
                  <a:lnTo>
                    <a:pt x="6272" y="5942"/>
                  </a:lnTo>
                  <a:cubicBezTo>
                    <a:pt x="6248" y="6115"/>
                    <a:pt x="6223" y="6281"/>
                    <a:pt x="6190" y="6455"/>
                  </a:cubicBezTo>
                  <a:cubicBezTo>
                    <a:pt x="6157" y="6604"/>
                    <a:pt x="6132" y="6761"/>
                    <a:pt x="6107" y="6910"/>
                  </a:cubicBezTo>
                  <a:cubicBezTo>
                    <a:pt x="6049" y="6769"/>
                    <a:pt x="5983" y="6628"/>
                    <a:pt x="5908" y="6496"/>
                  </a:cubicBezTo>
                  <a:cubicBezTo>
                    <a:pt x="5983" y="6413"/>
                    <a:pt x="6041" y="6330"/>
                    <a:pt x="6099" y="6239"/>
                  </a:cubicBezTo>
                  <a:cubicBezTo>
                    <a:pt x="6165" y="6148"/>
                    <a:pt x="6223" y="6049"/>
                    <a:pt x="6272" y="5942"/>
                  </a:cubicBezTo>
                  <a:close/>
                  <a:moveTo>
                    <a:pt x="679" y="505"/>
                  </a:moveTo>
                  <a:cubicBezTo>
                    <a:pt x="1399" y="1407"/>
                    <a:pt x="2549" y="1416"/>
                    <a:pt x="3641" y="1763"/>
                  </a:cubicBezTo>
                  <a:cubicBezTo>
                    <a:pt x="4378" y="1995"/>
                    <a:pt x="5172" y="2309"/>
                    <a:pt x="5768" y="2814"/>
                  </a:cubicBezTo>
                  <a:cubicBezTo>
                    <a:pt x="6107" y="3095"/>
                    <a:pt x="6339" y="3418"/>
                    <a:pt x="6355" y="3873"/>
                  </a:cubicBezTo>
                  <a:cubicBezTo>
                    <a:pt x="6355" y="4130"/>
                    <a:pt x="6380" y="4403"/>
                    <a:pt x="6372" y="4676"/>
                  </a:cubicBezTo>
                  <a:cubicBezTo>
                    <a:pt x="6372" y="4684"/>
                    <a:pt x="6372" y="4692"/>
                    <a:pt x="6372" y="4692"/>
                  </a:cubicBezTo>
                  <a:lnTo>
                    <a:pt x="6372" y="4833"/>
                  </a:lnTo>
                  <a:cubicBezTo>
                    <a:pt x="6372" y="4899"/>
                    <a:pt x="6363" y="4965"/>
                    <a:pt x="6355" y="5023"/>
                  </a:cubicBezTo>
                  <a:cubicBezTo>
                    <a:pt x="6136" y="6744"/>
                    <a:pt x="4403" y="7382"/>
                    <a:pt x="2885" y="7382"/>
                  </a:cubicBezTo>
                  <a:cubicBezTo>
                    <a:pt x="2855" y="7382"/>
                    <a:pt x="2826" y="7382"/>
                    <a:pt x="2797" y="7381"/>
                  </a:cubicBezTo>
                  <a:cubicBezTo>
                    <a:pt x="1804" y="7365"/>
                    <a:pt x="960" y="6934"/>
                    <a:pt x="621" y="5958"/>
                  </a:cubicBezTo>
                  <a:cubicBezTo>
                    <a:pt x="489" y="5553"/>
                    <a:pt x="414" y="5139"/>
                    <a:pt x="414" y="4717"/>
                  </a:cubicBezTo>
                  <a:cubicBezTo>
                    <a:pt x="423" y="4403"/>
                    <a:pt x="439" y="4088"/>
                    <a:pt x="456" y="3774"/>
                  </a:cubicBezTo>
                  <a:cubicBezTo>
                    <a:pt x="456" y="3732"/>
                    <a:pt x="464" y="3699"/>
                    <a:pt x="464" y="3666"/>
                  </a:cubicBezTo>
                  <a:cubicBezTo>
                    <a:pt x="580" y="2615"/>
                    <a:pt x="662" y="1589"/>
                    <a:pt x="679" y="530"/>
                  </a:cubicBezTo>
                  <a:cubicBezTo>
                    <a:pt x="679" y="522"/>
                    <a:pt x="679" y="514"/>
                    <a:pt x="679" y="505"/>
                  </a:cubicBezTo>
                  <a:close/>
                  <a:moveTo>
                    <a:pt x="5859" y="6562"/>
                  </a:moveTo>
                  <a:cubicBezTo>
                    <a:pt x="5925" y="6686"/>
                    <a:pt x="5983" y="6802"/>
                    <a:pt x="6032" y="6934"/>
                  </a:cubicBezTo>
                  <a:cubicBezTo>
                    <a:pt x="6043" y="6951"/>
                    <a:pt x="6061" y="6960"/>
                    <a:pt x="6076" y="6960"/>
                  </a:cubicBezTo>
                  <a:cubicBezTo>
                    <a:pt x="6085" y="6960"/>
                    <a:pt x="6093" y="6957"/>
                    <a:pt x="6099" y="6951"/>
                  </a:cubicBezTo>
                  <a:lnTo>
                    <a:pt x="6099" y="6951"/>
                  </a:lnTo>
                  <a:cubicBezTo>
                    <a:pt x="6066" y="7174"/>
                    <a:pt x="6024" y="7398"/>
                    <a:pt x="5966" y="7621"/>
                  </a:cubicBezTo>
                  <a:cubicBezTo>
                    <a:pt x="5842" y="7356"/>
                    <a:pt x="5710" y="7092"/>
                    <a:pt x="5577" y="6827"/>
                  </a:cubicBezTo>
                  <a:cubicBezTo>
                    <a:pt x="5677" y="6744"/>
                    <a:pt x="5768" y="6653"/>
                    <a:pt x="5859" y="6562"/>
                  </a:cubicBezTo>
                  <a:close/>
                  <a:moveTo>
                    <a:pt x="5511" y="6877"/>
                  </a:moveTo>
                  <a:cubicBezTo>
                    <a:pt x="5660" y="7158"/>
                    <a:pt x="5801" y="7447"/>
                    <a:pt x="5933" y="7737"/>
                  </a:cubicBezTo>
                  <a:cubicBezTo>
                    <a:pt x="5908" y="7820"/>
                    <a:pt x="5884" y="7903"/>
                    <a:pt x="5850" y="7985"/>
                  </a:cubicBezTo>
                  <a:cubicBezTo>
                    <a:pt x="5809" y="8109"/>
                    <a:pt x="5743" y="8225"/>
                    <a:pt x="5660" y="8325"/>
                  </a:cubicBezTo>
                  <a:lnTo>
                    <a:pt x="5139" y="7117"/>
                  </a:lnTo>
                  <a:cubicBezTo>
                    <a:pt x="5271" y="7042"/>
                    <a:pt x="5395" y="6959"/>
                    <a:pt x="5511" y="6877"/>
                  </a:cubicBezTo>
                  <a:close/>
                  <a:moveTo>
                    <a:pt x="356" y="5842"/>
                  </a:moveTo>
                  <a:cubicBezTo>
                    <a:pt x="389" y="5975"/>
                    <a:pt x="439" y="6099"/>
                    <a:pt x="497" y="6223"/>
                  </a:cubicBezTo>
                  <a:cubicBezTo>
                    <a:pt x="687" y="6951"/>
                    <a:pt x="886" y="7679"/>
                    <a:pt x="1093" y="8399"/>
                  </a:cubicBezTo>
                  <a:cubicBezTo>
                    <a:pt x="1018" y="8349"/>
                    <a:pt x="944" y="8300"/>
                    <a:pt x="869" y="8242"/>
                  </a:cubicBezTo>
                  <a:cubicBezTo>
                    <a:pt x="348" y="7828"/>
                    <a:pt x="307" y="7216"/>
                    <a:pt x="323" y="6587"/>
                  </a:cubicBezTo>
                  <a:cubicBezTo>
                    <a:pt x="332" y="6339"/>
                    <a:pt x="340" y="6091"/>
                    <a:pt x="356" y="5842"/>
                  </a:cubicBezTo>
                  <a:close/>
                  <a:moveTo>
                    <a:pt x="662" y="6554"/>
                  </a:moveTo>
                  <a:cubicBezTo>
                    <a:pt x="811" y="6802"/>
                    <a:pt x="1010" y="7017"/>
                    <a:pt x="1250" y="7191"/>
                  </a:cubicBezTo>
                  <a:cubicBezTo>
                    <a:pt x="1358" y="7671"/>
                    <a:pt x="1482" y="8159"/>
                    <a:pt x="1622" y="8639"/>
                  </a:cubicBezTo>
                  <a:cubicBezTo>
                    <a:pt x="1622" y="8639"/>
                    <a:pt x="1631" y="8639"/>
                    <a:pt x="1631" y="8647"/>
                  </a:cubicBezTo>
                  <a:cubicBezTo>
                    <a:pt x="1482" y="8598"/>
                    <a:pt x="1333" y="8531"/>
                    <a:pt x="1192" y="8457"/>
                  </a:cubicBezTo>
                  <a:cubicBezTo>
                    <a:pt x="1002" y="7820"/>
                    <a:pt x="828" y="7191"/>
                    <a:pt x="662" y="6554"/>
                  </a:cubicBezTo>
                  <a:close/>
                  <a:moveTo>
                    <a:pt x="5081" y="7158"/>
                  </a:moveTo>
                  <a:cubicBezTo>
                    <a:pt x="5255" y="7572"/>
                    <a:pt x="5428" y="7977"/>
                    <a:pt x="5602" y="8382"/>
                  </a:cubicBezTo>
                  <a:cubicBezTo>
                    <a:pt x="5478" y="8515"/>
                    <a:pt x="5329" y="8614"/>
                    <a:pt x="5172" y="8689"/>
                  </a:cubicBezTo>
                  <a:lnTo>
                    <a:pt x="5172" y="8680"/>
                  </a:lnTo>
                  <a:lnTo>
                    <a:pt x="4551" y="7381"/>
                  </a:lnTo>
                  <a:cubicBezTo>
                    <a:pt x="4733" y="7315"/>
                    <a:pt x="4907" y="7241"/>
                    <a:pt x="5081" y="7158"/>
                  </a:cubicBezTo>
                  <a:close/>
                  <a:moveTo>
                    <a:pt x="1341" y="7249"/>
                  </a:moveTo>
                  <a:lnTo>
                    <a:pt x="1341" y="7249"/>
                  </a:lnTo>
                  <a:cubicBezTo>
                    <a:pt x="1515" y="7356"/>
                    <a:pt x="1705" y="7439"/>
                    <a:pt x="1904" y="7497"/>
                  </a:cubicBezTo>
                  <a:lnTo>
                    <a:pt x="2466" y="8829"/>
                  </a:lnTo>
                  <a:lnTo>
                    <a:pt x="2475" y="8838"/>
                  </a:lnTo>
                  <a:cubicBezTo>
                    <a:pt x="2201" y="8804"/>
                    <a:pt x="1937" y="8738"/>
                    <a:pt x="1672" y="8656"/>
                  </a:cubicBezTo>
                  <a:cubicBezTo>
                    <a:pt x="1697" y="8656"/>
                    <a:pt x="1705" y="8631"/>
                    <a:pt x="1697" y="8614"/>
                  </a:cubicBezTo>
                  <a:cubicBezTo>
                    <a:pt x="1564" y="8159"/>
                    <a:pt x="1449" y="7712"/>
                    <a:pt x="1341" y="7249"/>
                  </a:cubicBezTo>
                  <a:close/>
                  <a:moveTo>
                    <a:pt x="4477" y="7406"/>
                  </a:moveTo>
                  <a:lnTo>
                    <a:pt x="5097" y="8713"/>
                  </a:lnTo>
                  <a:cubicBezTo>
                    <a:pt x="4924" y="8788"/>
                    <a:pt x="4742" y="8838"/>
                    <a:pt x="4560" y="8871"/>
                  </a:cubicBezTo>
                  <a:lnTo>
                    <a:pt x="3989" y="7538"/>
                  </a:lnTo>
                  <a:cubicBezTo>
                    <a:pt x="4154" y="7505"/>
                    <a:pt x="4320" y="7456"/>
                    <a:pt x="4477" y="7406"/>
                  </a:cubicBezTo>
                  <a:close/>
                  <a:moveTo>
                    <a:pt x="1995" y="7522"/>
                  </a:moveTo>
                  <a:lnTo>
                    <a:pt x="1995" y="7522"/>
                  </a:lnTo>
                  <a:cubicBezTo>
                    <a:pt x="2036" y="7530"/>
                    <a:pt x="2077" y="7538"/>
                    <a:pt x="2127" y="7547"/>
                  </a:cubicBezTo>
                  <a:cubicBezTo>
                    <a:pt x="2284" y="7580"/>
                    <a:pt x="2441" y="7596"/>
                    <a:pt x="2607" y="7613"/>
                  </a:cubicBezTo>
                  <a:cubicBezTo>
                    <a:pt x="2839" y="8027"/>
                    <a:pt x="3029" y="8465"/>
                    <a:pt x="3186" y="8920"/>
                  </a:cubicBezTo>
                  <a:cubicBezTo>
                    <a:pt x="2971" y="8904"/>
                    <a:pt x="2764" y="8879"/>
                    <a:pt x="2599" y="8854"/>
                  </a:cubicBezTo>
                  <a:lnTo>
                    <a:pt x="2516" y="8846"/>
                  </a:lnTo>
                  <a:cubicBezTo>
                    <a:pt x="2532" y="8838"/>
                    <a:pt x="2541" y="8813"/>
                    <a:pt x="2532" y="8788"/>
                  </a:cubicBezTo>
                  <a:lnTo>
                    <a:pt x="1995" y="7522"/>
                  </a:lnTo>
                  <a:close/>
                  <a:moveTo>
                    <a:pt x="3285" y="7621"/>
                  </a:moveTo>
                  <a:cubicBezTo>
                    <a:pt x="3476" y="8060"/>
                    <a:pt x="3666" y="8498"/>
                    <a:pt x="3856" y="8929"/>
                  </a:cubicBezTo>
                  <a:cubicBezTo>
                    <a:pt x="3774" y="8932"/>
                    <a:pt x="3692" y="8934"/>
                    <a:pt x="3610" y="8934"/>
                  </a:cubicBezTo>
                  <a:cubicBezTo>
                    <a:pt x="3495" y="8934"/>
                    <a:pt x="3380" y="8930"/>
                    <a:pt x="3269" y="8920"/>
                  </a:cubicBezTo>
                  <a:cubicBezTo>
                    <a:pt x="3120" y="8473"/>
                    <a:pt x="2930" y="8035"/>
                    <a:pt x="2698" y="7621"/>
                  </a:cubicBezTo>
                  <a:lnTo>
                    <a:pt x="2698" y="7621"/>
                  </a:lnTo>
                  <a:cubicBezTo>
                    <a:pt x="2797" y="7625"/>
                    <a:pt x="2894" y="7627"/>
                    <a:pt x="2992" y="7627"/>
                  </a:cubicBezTo>
                  <a:cubicBezTo>
                    <a:pt x="3089" y="7627"/>
                    <a:pt x="3186" y="7625"/>
                    <a:pt x="3285" y="7621"/>
                  </a:cubicBezTo>
                  <a:close/>
                  <a:moveTo>
                    <a:pt x="3906" y="7547"/>
                  </a:moveTo>
                  <a:lnTo>
                    <a:pt x="4477" y="8879"/>
                  </a:lnTo>
                  <a:cubicBezTo>
                    <a:pt x="4303" y="8912"/>
                    <a:pt x="4121" y="8929"/>
                    <a:pt x="3939" y="8937"/>
                  </a:cubicBezTo>
                  <a:lnTo>
                    <a:pt x="3368" y="7621"/>
                  </a:lnTo>
                  <a:cubicBezTo>
                    <a:pt x="3550" y="7605"/>
                    <a:pt x="3732" y="7580"/>
                    <a:pt x="3906" y="7547"/>
                  </a:cubicBezTo>
                  <a:close/>
                  <a:moveTo>
                    <a:pt x="570" y="0"/>
                  </a:moveTo>
                  <a:cubicBezTo>
                    <a:pt x="556" y="0"/>
                    <a:pt x="542" y="3"/>
                    <a:pt x="530" y="9"/>
                  </a:cubicBezTo>
                  <a:cubicBezTo>
                    <a:pt x="514" y="17"/>
                    <a:pt x="505" y="17"/>
                    <a:pt x="497" y="26"/>
                  </a:cubicBezTo>
                  <a:lnTo>
                    <a:pt x="489" y="34"/>
                  </a:lnTo>
                  <a:cubicBezTo>
                    <a:pt x="480" y="42"/>
                    <a:pt x="472" y="50"/>
                    <a:pt x="472" y="59"/>
                  </a:cubicBezTo>
                  <a:lnTo>
                    <a:pt x="472" y="67"/>
                  </a:lnTo>
                  <a:cubicBezTo>
                    <a:pt x="464" y="83"/>
                    <a:pt x="456" y="100"/>
                    <a:pt x="456" y="117"/>
                  </a:cubicBezTo>
                  <a:cubicBezTo>
                    <a:pt x="456" y="265"/>
                    <a:pt x="456" y="414"/>
                    <a:pt x="447" y="572"/>
                  </a:cubicBezTo>
                  <a:cubicBezTo>
                    <a:pt x="439" y="704"/>
                    <a:pt x="423" y="836"/>
                    <a:pt x="406" y="1027"/>
                  </a:cubicBezTo>
                  <a:cubicBezTo>
                    <a:pt x="406" y="1052"/>
                    <a:pt x="414" y="1085"/>
                    <a:pt x="431" y="1101"/>
                  </a:cubicBezTo>
                  <a:cubicBezTo>
                    <a:pt x="381" y="2036"/>
                    <a:pt x="290" y="2963"/>
                    <a:pt x="216" y="3906"/>
                  </a:cubicBezTo>
                  <a:cubicBezTo>
                    <a:pt x="199" y="4072"/>
                    <a:pt x="191" y="4245"/>
                    <a:pt x="191" y="4419"/>
                  </a:cubicBezTo>
                  <a:cubicBezTo>
                    <a:pt x="116" y="5379"/>
                    <a:pt x="1" y="6380"/>
                    <a:pt x="125" y="7307"/>
                  </a:cubicBezTo>
                  <a:cubicBezTo>
                    <a:pt x="290" y="8564"/>
                    <a:pt x="1564" y="8978"/>
                    <a:pt x="2673" y="9102"/>
                  </a:cubicBezTo>
                  <a:cubicBezTo>
                    <a:pt x="2970" y="9135"/>
                    <a:pt x="3340" y="9166"/>
                    <a:pt x="3727" y="9166"/>
                  </a:cubicBezTo>
                  <a:cubicBezTo>
                    <a:pt x="4529" y="9166"/>
                    <a:pt x="5404" y="9031"/>
                    <a:pt x="5850" y="8490"/>
                  </a:cubicBezTo>
                  <a:cubicBezTo>
                    <a:pt x="6223" y="8035"/>
                    <a:pt x="6256" y="7332"/>
                    <a:pt x="6372" y="6786"/>
                  </a:cubicBezTo>
                  <a:cubicBezTo>
                    <a:pt x="6521" y="6099"/>
                    <a:pt x="6603" y="5395"/>
                    <a:pt x="6612" y="4692"/>
                  </a:cubicBezTo>
                  <a:cubicBezTo>
                    <a:pt x="6603" y="4676"/>
                    <a:pt x="6603" y="4659"/>
                    <a:pt x="6587" y="4643"/>
                  </a:cubicBezTo>
                  <a:cubicBezTo>
                    <a:pt x="6579" y="4452"/>
                    <a:pt x="6570" y="4262"/>
                    <a:pt x="6570" y="4072"/>
                  </a:cubicBezTo>
                  <a:cubicBezTo>
                    <a:pt x="6587" y="3343"/>
                    <a:pt x="6281" y="2880"/>
                    <a:pt x="5677" y="2450"/>
                  </a:cubicBezTo>
                  <a:cubicBezTo>
                    <a:pt x="4982" y="1962"/>
                    <a:pt x="4105" y="1622"/>
                    <a:pt x="3285" y="1416"/>
                  </a:cubicBezTo>
                  <a:cubicBezTo>
                    <a:pt x="2259" y="1167"/>
                    <a:pt x="1242" y="1076"/>
                    <a:pt x="671" y="67"/>
                  </a:cubicBezTo>
                  <a:cubicBezTo>
                    <a:pt x="671" y="59"/>
                    <a:pt x="671" y="59"/>
                    <a:pt x="671" y="59"/>
                  </a:cubicBezTo>
                  <a:cubicBezTo>
                    <a:pt x="662" y="50"/>
                    <a:pt x="662" y="50"/>
                    <a:pt x="654" y="42"/>
                  </a:cubicBezTo>
                  <a:cubicBezTo>
                    <a:pt x="654" y="42"/>
                    <a:pt x="646" y="34"/>
                    <a:pt x="646" y="26"/>
                  </a:cubicBezTo>
                  <a:cubicBezTo>
                    <a:pt x="625" y="9"/>
                    <a:pt x="596" y="0"/>
                    <a:pt x="5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27" name="Google Shape;2127;p52"/>
            <p:cNvSpPr txBox="1"/>
            <p:nvPr/>
          </p:nvSpPr>
          <p:spPr>
            <a:xfrm flipH="1">
              <a:off x="2948810" y="4119578"/>
              <a:ext cx="624293" cy="421729"/>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03</a:t>
              </a:r>
              <a:endParaRPr sz="2600" b="1">
                <a:solidFill>
                  <a:schemeClr val="dk1"/>
                </a:solidFill>
                <a:latin typeface="Itim"/>
                <a:ea typeface="Itim"/>
                <a:cs typeface="Itim"/>
                <a:sym typeface="Itim"/>
              </a:endParaRPr>
            </a:p>
          </p:txBody>
        </p:sp>
      </p:grpSp>
      <p:grpSp>
        <p:nvGrpSpPr>
          <p:cNvPr id="2128" name="Google Shape;2128;p52"/>
          <p:cNvGrpSpPr/>
          <p:nvPr/>
        </p:nvGrpSpPr>
        <p:grpSpPr>
          <a:xfrm>
            <a:off x="5366926" y="3649392"/>
            <a:ext cx="752837" cy="644829"/>
            <a:chOff x="5407246" y="3907377"/>
            <a:chExt cx="799360" cy="684677"/>
          </a:xfrm>
        </p:grpSpPr>
        <p:sp>
          <p:nvSpPr>
            <p:cNvPr id="2129" name="Google Shape;2129;p52"/>
            <p:cNvSpPr/>
            <p:nvPr/>
          </p:nvSpPr>
          <p:spPr>
            <a:xfrm>
              <a:off x="5407246" y="3907377"/>
              <a:ext cx="799360" cy="684677"/>
            </a:xfrm>
            <a:custGeom>
              <a:avLst/>
              <a:gdLst/>
              <a:ahLst/>
              <a:cxnLst/>
              <a:rect l="l" t="t" r="r" b="b"/>
              <a:pathLst>
                <a:path w="8466" h="8175" extrusionOk="0">
                  <a:moveTo>
                    <a:pt x="8010" y="5392"/>
                  </a:moveTo>
                  <a:lnTo>
                    <a:pt x="8010" y="5392"/>
                  </a:lnTo>
                  <a:cubicBezTo>
                    <a:pt x="7962" y="5596"/>
                    <a:pt x="7921" y="5799"/>
                    <a:pt x="7864" y="5995"/>
                  </a:cubicBezTo>
                  <a:lnTo>
                    <a:pt x="7864" y="5995"/>
                  </a:lnTo>
                  <a:lnTo>
                    <a:pt x="7729" y="5748"/>
                  </a:lnTo>
                  <a:cubicBezTo>
                    <a:pt x="7828" y="5632"/>
                    <a:pt x="7919" y="5516"/>
                    <a:pt x="8010" y="5392"/>
                  </a:cubicBezTo>
                  <a:close/>
                  <a:moveTo>
                    <a:pt x="4865" y="238"/>
                  </a:moveTo>
                  <a:cubicBezTo>
                    <a:pt x="5053" y="238"/>
                    <a:pt x="5242" y="253"/>
                    <a:pt x="5429" y="279"/>
                  </a:cubicBezTo>
                  <a:cubicBezTo>
                    <a:pt x="7108" y="510"/>
                    <a:pt x="8019" y="1785"/>
                    <a:pt x="8201" y="3398"/>
                  </a:cubicBezTo>
                  <a:cubicBezTo>
                    <a:pt x="8217" y="3564"/>
                    <a:pt x="8225" y="3729"/>
                    <a:pt x="8225" y="3895"/>
                  </a:cubicBezTo>
                  <a:cubicBezTo>
                    <a:pt x="8209" y="3911"/>
                    <a:pt x="8201" y="3936"/>
                    <a:pt x="8201" y="3953"/>
                  </a:cubicBezTo>
                  <a:cubicBezTo>
                    <a:pt x="8176" y="4151"/>
                    <a:pt x="8159" y="4341"/>
                    <a:pt x="8134" y="4548"/>
                  </a:cubicBezTo>
                  <a:cubicBezTo>
                    <a:pt x="8035" y="4904"/>
                    <a:pt x="7853" y="5227"/>
                    <a:pt x="7613" y="5508"/>
                  </a:cubicBezTo>
                  <a:cubicBezTo>
                    <a:pt x="7130" y="6087"/>
                    <a:pt x="6426" y="6528"/>
                    <a:pt x="5655" y="6528"/>
                  </a:cubicBezTo>
                  <a:cubicBezTo>
                    <a:pt x="5621" y="6528"/>
                    <a:pt x="5587" y="6528"/>
                    <a:pt x="5553" y="6526"/>
                  </a:cubicBezTo>
                  <a:cubicBezTo>
                    <a:pt x="4684" y="6484"/>
                    <a:pt x="3857" y="5971"/>
                    <a:pt x="3013" y="5806"/>
                  </a:cubicBezTo>
                  <a:cubicBezTo>
                    <a:pt x="2443" y="5693"/>
                    <a:pt x="1863" y="5634"/>
                    <a:pt x="1284" y="5634"/>
                  </a:cubicBezTo>
                  <a:cubicBezTo>
                    <a:pt x="1012" y="5634"/>
                    <a:pt x="742" y="5647"/>
                    <a:pt x="473" y="5674"/>
                  </a:cubicBezTo>
                  <a:cubicBezTo>
                    <a:pt x="1267" y="4689"/>
                    <a:pt x="1523" y="3431"/>
                    <a:pt x="2069" y="2298"/>
                  </a:cubicBezTo>
                  <a:cubicBezTo>
                    <a:pt x="2367" y="1669"/>
                    <a:pt x="2781" y="1057"/>
                    <a:pt x="3360" y="659"/>
                  </a:cubicBezTo>
                  <a:cubicBezTo>
                    <a:pt x="3812" y="354"/>
                    <a:pt x="4336" y="238"/>
                    <a:pt x="4865" y="238"/>
                  </a:cubicBezTo>
                  <a:close/>
                  <a:moveTo>
                    <a:pt x="7671" y="5814"/>
                  </a:moveTo>
                  <a:lnTo>
                    <a:pt x="7837" y="6120"/>
                  </a:lnTo>
                  <a:cubicBezTo>
                    <a:pt x="7787" y="6286"/>
                    <a:pt x="7729" y="6451"/>
                    <a:pt x="7663" y="6609"/>
                  </a:cubicBezTo>
                  <a:lnTo>
                    <a:pt x="7406" y="6071"/>
                  </a:lnTo>
                  <a:cubicBezTo>
                    <a:pt x="7497" y="5988"/>
                    <a:pt x="7588" y="5897"/>
                    <a:pt x="7671" y="5814"/>
                  </a:cubicBezTo>
                  <a:close/>
                  <a:moveTo>
                    <a:pt x="7348" y="6120"/>
                  </a:moveTo>
                  <a:lnTo>
                    <a:pt x="7621" y="6700"/>
                  </a:lnTo>
                  <a:cubicBezTo>
                    <a:pt x="7613" y="6724"/>
                    <a:pt x="7605" y="6741"/>
                    <a:pt x="7597" y="6758"/>
                  </a:cubicBezTo>
                  <a:cubicBezTo>
                    <a:pt x="7532" y="6912"/>
                    <a:pt x="7442" y="7051"/>
                    <a:pt x="7337" y="7181"/>
                  </a:cubicBezTo>
                  <a:lnTo>
                    <a:pt x="7337" y="7181"/>
                  </a:lnTo>
                  <a:cubicBezTo>
                    <a:pt x="7222" y="6919"/>
                    <a:pt x="7082" y="6656"/>
                    <a:pt x="6935" y="6410"/>
                  </a:cubicBezTo>
                  <a:cubicBezTo>
                    <a:pt x="7075" y="6319"/>
                    <a:pt x="7216" y="6228"/>
                    <a:pt x="7348" y="6120"/>
                  </a:cubicBezTo>
                  <a:close/>
                  <a:moveTo>
                    <a:pt x="1168" y="5864"/>
                  </a:moveTo>
                  <a:cubicBezTo>
                    <a:pt x="1333" y="6352"/>
                    <a:pt x="1523" y="6840"/>
                    <a:pt x="1730" y="7312"/>
                  </a:cubicBezTo>
                  <a:cubicBezTo>
                    <a:pt x="1609" y="7302"/>
                    <a:pt x="1485" y="7298"/>
                    <a:pt x="1361" y="7298"/>
                  </a:cubicBezTo>
                  <a:cubicBezTo>
                    <a:pt x="1274" y="7298"/>
                    <a:pt x="1187" y="7300"/>
                    <a:pt x="1101" y="7304"/>
                  </a:cubicBezTo>
                  <a:cubicBezTo>
                    <a:pt x="919" y="6824"/>
                    <a:pt x="721" y="6360"/>
                    <a:pt x="497" y="5897"/>
                  </a:cubicBezTo>
                  <a:cubicBezTo>
                    <a:pt x="721" y="5880"/>
                    <a:pt x="944" y="5872"/>
                    <a:pt x="1168" y="5864"/>
                  </a:cubicBezTo>
                  <a:close/>
                  <a:moveTo>
                    <a:pt x="423" y="5905"/>
                  </a:moveTo>
                  <a:cubicBezTo>
                    <a:pt x="423" y="5914"/>
                    <a:pt x="423" y="5922"/>
                    <a:pt x="423" y="5930"/>
                  </a:cubicBezTo>
                  <a:cubicBezTo>
                    <a:pt x="646" y="6377"/>
                    <a:pt x="845" y="6840"/>
                    <a:pt x="1019" y="7304"/>
                  </a:cubicBezTo>
                  <a:cubicBezTo>
                    <a:pt x="878" y="7312"/>
                    <a:pt x="737" y="7328"/>
                    <a:pt x="597" y="7353"/>
                  </a:cubicBezTo>
                  <a:cubicBezTo>
                    <a:pt x="473" y="7179"/>
                    <a:pt x="365" y="6989"/>
                    <a:pt x="282" y="6799"/>
                  </a:cubicBezTo>
                  <a:cubicBezTo>
                    <a:pt x="266" y="6509"/>
                    <a:pt x="249" y="6220"/>
                    <a:pt x="233" y="5938"/>
                  </a:cubicBezTo>
                  <a:lnTo>
                    <a:pt x="257" y="5914"/>
                  </a:lnTo>
                  <a:lnTo>
                    <a:pt x="307" y="5914"/>
                  </a:lnTo>
                  <a:lnTo>
                    <a:pt x="423" y="5905"/>
                  </a:lnTo>
                  <a:close/>
                  <a:moveTo>
                    <a:pt x="299" y="6997"/>
                  </a:moveTo>
                  <a:cubicBezTo>
                    <a:pt x="357" y="7122"/>
                    <a:pt x="431" y="7246"/>
                    <a:pt x="514" y="7362"/>
                  </a:cubicBezTo>
                  <a:lnTo>
                    <a:pt x="315" y="7403"/>
                  </a:lnTo>
                  <a:cubicBezTo>
                    <a:pt x="307" y="7271"/>
                    <a:pt x="307" y="7138"/>
                    <a:pt x="299" y="6997"/>
                  </a:cubicBezTo>
                  <a:close/>
                  <a:moveTo>
                    <a:pt x="1242" y="5872"/>
                  </a:moveTo>
                  <a:cubicBezTo>
                    <a:pt x="1441" y="5872"/>
                    <a:pt x="1631" y="5880"/>
                    <a:pt x="1829" y="5889"/>
                  </a:cubicBezTo>
                  <a:cubicBezTo>
                    <a:pt x="2078" y="6385"/>
                    <a:pt x="2301" y="6898"/>
                    <a:pt x="2508" y="7419"/>
                  </a:cubicBezTo>
                  <a:cubicBezTo>
                    <a:pt x="2276" y="7370"/>
                    <a:pt x="2053" y="7337"/>
                    <a:pt x="1813" y="7320"/>
                  </a:cubicBezTo>
                  <a:cubicBezTo>
                    <a:pt x="1606" y="6849"/>
                    <a:pt x="1416" y="6360"/>
                    <a:pt x="1242" y="5872"/>
                  </a:cubicBezTo>
                  <a:close/>
                  <a:moveTo>
                    <a:pt x="1921" y="5889"/>
                  </a:moveTo>
                  <a:lnTo>
                    <a:pt x="1921" y="5889"/>
                  </a:lnTo>
                  <a:cubicBezTo>
                    <a:pt x="2136" y="5905"/>
                    <a:pt x="2351" y="5930"/>
                    <a:pt x="2566" y="5963"/>
                  </a:cubicBezTo>
                  <a:cubicBezTo>
                    <a:pt x="2723" y="6501"/>
                    <a:pt x="2930" y="7031"/>
                    <a:pt x="3186" y="7544"/>
                  </a:cubicBezTo>
                  <a:cubicBezTo>
                    <a:pt x="2988" y="7502"/>
                    <a:pt x="2789" y="7461"/>
                    <a:pt x="2599" y="7428"/>
                  </a:cubicBezTo>
                  <a:cubicBezTo>
                    <a:pt x="2392" y="6906"/>
                    <a:pt x="2160" y="6393"/>
                    <a:pt x="1921" y="5889"/>
                  </a:cubicBezTo>
                  <a:close/>
                  <a:moveTo>
                    <a:pt x="6860" y="6443"/>
                  </a:moveTo>
                  <a:cubicBezTo>
                    <a:pt x="7017" y="6708"/>
                    <a:pt x="7158" y="6981"/>
                    <a:pt x="7274" y="7262"/>
                  </a:cubicBezTo>
                  <a:cubicBezTo>
                    <a:pt x="7150" y="7411"/>
                    <a:pt x="6993" y="7544"/>
                    <a:pt x="6819" y="7643"/>
                  </a:cubicBezTo>
                  <a:lnTo>
                    <a:pt x="6372" y="6650"/>
                  </a:lnTo>
                  <a:cubicBezTo>
                    <a:pt x="6538" y="6600"/>
                    <a:pt x="6703" y="6534"/>
                    <a:pt x="6860" y="6443"/>
                  </a:cubicBezTo>
                  <a:close/>
                  <a:moveTo>
                    <a:pt x="2649" y="5971"/>
                  </a:moveTo>
                  <a:lnTo>
                    <a:pt x="2649" y="5971"/>
                  </a:lnTo>
                  <a:cubicBezTo>
                    <a:pt x="2864" y="6005"/>
                    <a:pt x="3079" y="6054"/>
                    <a:pt x="3286" y="6104"/>
                  </a:cubicBezTo>
                  <a:cubicBezTo>
                    <a:pt x="3517" y="6633"/>
                    <a:pt x="3724" y="7163"/>
                    <a:pt x="3923" y="7701"/>
                  </a:cubicBezTo>
                  <a:lnTo>
                    <a:pt x="3277" y="7560"/>
                  </a:lnTo>
                  <a:cubicBezTo>
                    <a:pt x="3021" y="7047"/>
                    <a:pt x="2806" y="6518"/>
                    <a:pt x="2649" y="5971"/>
                  </a:cubicBezTo>
                  <a:close/>
                  <a:moveTo>
                    <a:pt x="3385" y="6129"/>
                  </a:moveTo>
                  <a:lnTo>
                    <a:pt x="3509" y="6162"/>
                  </a:lnTo>
                  <a:cubicBezTo>
                    <a:pt x="3691" y="6211"/>
                    <a:pt x="3873" y="6278"/>
                    <a:pt x="4047" y="6344"/>
                  </a:cubicBezTo>
                  <a:cubicBezTo>
                    <a:pt x="4237" y="6849"/>
                    <a:pt x="4436" y="7345"/>
                    <a:pt x="4651" y="7841"/>
                  </a:cubicBezTo>
                  <a:cubicBezTo>
                    <a:pt x="4436" y="7808"/>
                    <a:pt x="4229" y="7767"/>
                    <a:pt x="4014" y="7726"/>
                  </a:cubicBezTo>
                  <a:cubicBezTo>
                    <a:pt x="3824" y="7188"/>
                    <a:pt x="3608" y="6650"/>
                    <a:pt x="3385" y="6129"/>
                  </a:cubicBezTo>
                  <a:close/>
                  <a:moveTo>
                    <a:pt x="6298" y="6675"/>
                  </a:moveTo>
                  <a:cubicBezTo>
                    <a:pt x="6446" y="7006"/>
                    <a:pt x="6604" y="7345"/>
                    <a:pt x="6753" y="7684"/>
                  </a:cubicBezTo>
                  <a:cubicBezTo>
                    <a:pt x="6579" y="7775"/>
                    <a:pt x="6380" y="7841"/>
                    <a:pt x="6190" y="7883"/>
                  </a:cubicBezTo>
                  <a:cubicBezTo>
                    <a:pt x="6016" y="7519"/>
                    <a:pt x="5859" y="7138"/>
                    <a:pt x="5710" y="6758"/>
                  </a:cubicBezTo>
                  <a:lnTo>
                    <a:pt x="5867" y="6758"/>
                  </a:lnTo>
                  <a:cubicBezTo>
                    <a:pt x="6016" y="6741"/>
                    <a:pt x="6157" y="6716"/>
                    <a:pt x="6298" y="6675"/>
                  </a:cubicBezTo>
                  <a:close/>
                  <a:moveTo>
                    <a:pt x="4146" y="6377"/>
                  </a:moveTo>
                  <a:lnTo>
                    <a:pt x="4146" y="6377"/>
                  </a:lnTo>
                  <a:cubicBezTo>
                    <a:pt x="4378" y="6460"/>
                    <a:pt x="4610" y="6551"/>
                    <a:pt x="4841" y="6625"/>
                  </a:cubicBezTo>
                  <a:cubicBezTo>
                    <a:pt x="5048" y="7055"/>
                    <a:pt x="5255" y="7494"/>
                    <a:pt x="5462" y="7932"/>
                  </a:cubicBezTo>
                  <a:lnTo>
                    <a:pt x="5346" y="7932"/>
                  </a:lnTo>
                  <a:cubicBezTo>
                    <a:pt x="5139" y="7916"/>
                    <a:pt x="4941" y="7891"/>
                    <a:pt x="4742" y="7858"/>
                  </a:cubicBezTo>
                  <a:cubicBezTo>
                    <a:pt x="4527" y="7370"/>
                    <a:pt x="4328" y="6873"/>
                    <a:pt x="4146" y="6377"/>
                  </a:cubicBezTo>
                  <a:close/>
                  <a:moveTo>
                    <a:pt x="4941" y="6650"/>
                  </a:moveTo>
                  <a:lnTo>
                    <a:pt x="4941" y="6650"/>
                  </a:lnTo>
                  <a:cubicBezTo>
                    <a:pt x="5164" y="6716"/>
                    <a:pt x="5396" y="6749"/>
                    <a:pt x="5627" y="6758"/>
                  </a:cubicBezTo>
                  <a:cubicBezTo>
                    <a:pt x="5776" y="7146"/>
                    <a:pt x="5933" y="7527"/>
                    <a:pt x="6107" y="7899"/>
                  </a:cubicBezTo>
                  <a:cubicBezTo>
                    <a:pt x="5925" y="7932"/>
                    <a:pt x="5735" y="7941"/>
                    <a:pt x="5545" y="7941"/>
                  </a:cubicBezTo>
                  <a:cubicBezTo>
                    <a:pt x="5346" y="7510"/>
                    <a:pt x="5147" y="7080"/>
                    <a:pt x="4941" y="6650"/>
                  </a:cubicBezTo>
                  <a:close/>
                  <a:moveTo>
                    <a:pt x="4939" y="0"/>
                  </a:moveTo>
                  <a:cubicBezTo>
                    <a:pt x="4148" y="0"/>
                    <a:pt x="3371" y="256"/>
                    <a:pt x="2789" y="833"/>
                  </a:cubicBezTo>
                  <a:cubicBezTo>
                    <a:pt x="1408" y="2207"/>
                    <a:pt x="1424" y="4366"/>
                    <a:pt x="84" y="5756"/>
                  </a:cubicBezTo>
                  <a:cubicBezTo>
                    <a:pt x="34" y="5765"/>
                    <a:pt x="1" y="5814"/>
                    <a:pt x="1" y="5864"/>
                  </a:cubicBezTo>
                  <a:cubicBezTo>
                    <a:pt x="34" y="6427"/>
                    <a:pt x="59" y="6989"/>
                    <a:pt x="92" y="7544"/>
                  </a:cubicBezTo>
                  <a:cubicBezTo>
                    <a:pt x="92" y="7616"/>
                    <a:pt x="148" y="7663"/>
                    <a:pt x="212" y="7663"/>
                  </a:cubicBezTo>
                  <a:cubicBezTo>
                    <a:pt x="222" y="7663"/>
                    <a:pt x="231" y="7662"/>
                    <a:pt x="241" y="7659"/>
                  </a:cubicBezTo>
                  <a:cubicBezTo>
                    <a:pt x="619" y="7558"/>
                    <a:pt x="994" y="7518"/>
                    <a:pt x="1367" y="7518"/>
                  </a:cubicBezTo>
                  <a:cubicBezTo>
                    <a:pt x="2122" y="7518"/>
                    <a:pt x="2869" y="7684"/>
                    <a:pt x="3617" y="7850"/>
                  </a:cubicBezTo>
                  <a:cubicBezTo>
                    <a:pt x="4270" y="7996"/>
                    <a:pt x="4965" y="8174"/>
                    <a:pt x="5643" y="8174"/>
                  </a:cubicBezTo>
                  <a:cubicBezTo>
                    <a:pt x="5883" y="8174"/>
                    <a:pt x="6122" y="8152"/>
                    <a:pt x="6355" y="8098"/>
                  </a:cubicBezTo>
                  <a:cubicBezTo>
                    <a:pt x="7845" y="7759"/>
                    <a:pt x="8176" y="6062"/>
                    <a:pt x="8350" y="4672"/>
                  </a:cubicBezTo>
                  <a:cubicBezTo>
                    <a:pt x="8424" y="4424"/>
                    <a:pt x="8465" y="4168"/>
                    <a:pt x="8465" y="3919"/>
                  </a:cubicBezTo>
                  <a:cubicBezTo>
                    <a:pt x="8441" y="2529"/>
                    <a:pt x="7911" y="974"/>
                    <a:pt x="6571" y="362"/>
                  </a:cubicBezTo>
                  <a:cubicBezTo>
                    <a:pt x="6063" y="128"/>
                    <a:pt x="5498" y="0"/>
                    <a:pt x="49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30" name="Google Shape;2130;p52"/>
            <p:cNvSpPr txBox="1"/>
            <p:nvPr/>
          </p:nvSpPr>
          <p:spPr>
            <a:xfrm flipH="1">
              <a:off x="5545872" y="3986856"/>
              <a:ext cx="624293" cy="421729"/>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02</a:t>
              </a:r>
              <a:endParaRPr sz="2600" b="1">
                <a:solidFill>
                  <a:schemeClr val="dk1"/>
                </a:solidFill>
                <a:latin typeface="Itim"/>
                <a:ea typeface="Itim"/>
                <a:cs typeface="Itim"/>
                <a:sym typeface="Itim"/>
              </a:endParaRPr>
            </a:p>
          </p:txBody>
        </p:sp>
      </p:grpSp>
      <p:grpSp>
        <p:nvGrpSpPr>
          <p:cNvPr id="2131" name="Google Shape;2131;p52"/>
          <p:cNvGrpSpPr/>
          <p:nvPr/>
        </p:nvGrpSpPr>
        <p:grpSpPr>
          <a:xfrm flipH="1">
            <a:off x="1177959" y="950775"/>
            <a:ext cx="6825032" cy="176025"/>
            <a:chOff x="4345425" y="2175475"/>
            <a:chExt cx="800750" cy="176025"/>
          </a:xfrm>
        </p:grpSpPr>
        <p:sp>
          <p:nvSpPr>
            <p:cNvPr id="2132" name="Google Shape;2132;p5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4" name="Google Shape;2134;p52"/>
          <p:cNvSpPr txBox="1">
            <a:spLocks noGrp="1"/>
          </p:cNvSpPr>
          <p:nvPr>
            <p:ph type="title"/>
          </p:nvPr>
        </p:nvSpPr>
        <p:spPr>
          <a:xfrm>
            <a:off x="720000" y="540000"/>
            <a:ext cx="7704000" cy="406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Reinforce the Concept Using Infographics!</a:t>
            </a:r>
            <a:endParaRPr/>
          </a:p>
        </p:txBody>
      </p:sp>
      <p:sp>
        <p:nvSpPr>
          <p:cNvPr id="2135" name="Google Shape;2135;p52"/>
          <p:cNvSpPr/>
          <p:nvPr/>
        </p:nvSpPr>
        <p:spPr>
          <a:xfrm>
            <a:off x="5234466" y="2202490"/>
            <a:ext cx="54428" cy="146564"/>
          </a:xfrm>
          <a:custGeom>
            <a:avLst/>
            <a:gdLst/>
            <a:ahLst/>
            <a:cxnLst/>
            <a:rect l="l" t="t" r="r" b="b"/>
            <a:pathLst>
              <a:path w="612" h="1858" extrusionOk="0">
                <a:moveTo>
                  <a:pt x="45" y="0"/>
                </a:moveTo>
                <a:cubicBezTo>
                  <a:pt x="22" y="0"/>
                  <a:pt x="1" y="18"/>
                  <a:pt x="11" y="47"/>
                </a:cubicBezTo>
                <a:cubicBezTo>
                  <a:pt x="217" y="634"/>
                  <a:pt x="391" y="1230"/>
                  <a:pt x="532" y="1834"/>
                </a:cubicBezTo>
                <a:cubicBezTo>
                  <a:pt x="535" y="1850"/>
                  <a:pt x="548" y="1857"/>
                  <a:pt x="563" y="1857"/>
                </a:cubicBezTo>
                <a:cubicBezTo>
                  <a:pt x="586" y="1857"/>
                  <a:pt x="611" y="1839"/>
                  <a:pt x="606" y="1809"/>
                </a:cubicBezTo>
                <a:cubicBezTo>
                  <a:pt x="466" y="1205"/>
                  <a:pt x="292" y="609"/>
                  <a:pt x="85" y="30"/>
                </a:cubicBezTo>
                <a:cubicBezTo>
                  <a:pt x="78" y="9"/>
                  <a:pt x="61" y="0"/>
                  <a:pt x="45" y="0"/>
                </a:cubicBezTo>
                <a:close/>
              </a:path>
            </a:pathLst>
          </a:custGeom>
          <a:solidFill>
            <a:srgbClr val="3D6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grpSp>
        <p:nvGrpSpPr>
          <p:cNvPr id="2136" name="Google Shape;2136;p52"/>
          <p:cNvGrpSpPr/>
          <p:nvPr/>
        </p:nvGrpSpPr>
        <p:grpSpPr>
          <a:xfrm>
            <a:off x="1944627" y="2201073"/>
            <a:ext cx="1711381" cy="1390726"/>
            <a:chOff x="1687924" y="1856092"/>
            <a:chExt cx="1937705" cy="1891887"/>
          </a:xfrm>
        </p:grpSpPr>
        <p:sp>
          <p:nvSpPr>
            <p:cNvPr id="2137" name="Google Shape;2137;p52"/>
            <p:cNvSpPr/>
            <p:nvPr/>
          </p:nvSpPr>
          <p:spPr>
            <a:xfrm>
              <a:off x="1736059" y="1856092"/>
              <a:ext cx="1847877" cy="1854560"/>
            </a:xfrm>
            <a:custGeom>
              <a:avLst/>
              <a:gdLst/>
              <a:ahLst/>
              <a:cxnLst/>
              <a:rect l="l" t="t" r="r" b="b"/>
              <a:pathLst>
                <a:path w="17807" h="20766" extrusionOk="0">
                  <a:moveTo>
                    <a:pt x="7893" y="0"/>
                  </a:moveTo>
                  <a:cubicBezTo>
                    <a:pt x="7050" y="0"/>
                    <a:pt x="5810" y="272"/>
                    <a:pt x="5023" y="992"/>
                  </a:cubicBezTo>
                  <a:cubicBezTo>
                    <a:pt x="4519" y="1456"/>
                    <a:pt x="4146" y="2060"/>
                    <a:pt x="3807" y="2655"/>
                  </a:cubicBezTo>
                  <a:cubicBezTo>
                    <a:pt x="2615" y="4724"/>
                    <a:pt x="1581" y="6908"/>
                    <a:pt x="1118" y="9250"/>
                  </a:cubicBezTo>
                  <a:cubicBezTo>
                    <a:pt x="654" y="11592"/>
                    <a:pt x="1" y="13188"/>
                    <a:pt x="1043" y="15340"/>
                  </a:cubicBezTo>
                  <a:cubicBezTo>
                    <a:pt x="1292" y="15844"/>
                    <a:pt x="2227" y="17201"/>
                    <a:pt x="2781" y="17640"/>
                  </a:cubicBezTo>
                  <a:cubicBezTo>
                    <a:pt x="3236" y="18021"/>
                    <a:pt x="3724" y="18360"/>
                    <a:pt x="4229" y="18658"/>
                  </a:cubicBezTo>
                  <a:cubicBezTo>
                    <a:pt x="5710" y="19518"/>
                    <a:pt x="7232" y="20404"/>
                    <a:pt x="8920" y="20685"/>
                  </a:cubicBezTo>
                  <a:cubicBezTo>
                    <a:pt x="9241" y="20738"/>
                    <a:pt x="9571" y="20766"/>
                    <a:pt x="9901" y="20766"/>
                  </a:cubicBezTo>
                  <a:cubicBezTo>
                    <a:pt x="11307" y="20766"/>
                    <a:pt x="12726" y="20268"/>
                    <a:pt x="13571" y="19162"/>
                  </a:cubicBezTo>
                  <a:cubicBezTo>
                    <a:pt x="14009" y="18575"/>
                    <a:pt x="14257" y="17872"/>
                    <a:pt x="14530" y="17185"/>
                  </a:cubicBezTo>
                  <a:cubicBezTo>
                    <a:pt x="15060" y="15811"/>
                    <a:pt x="15680" y="14471"/>
                    <a:pt x="16375" y="13172"/>
                  </a:cubicBezTo>
                  <a:cubicBezTo>
                    <a:pt x="16855" y="12287"/>
                    <a:pt x="17377" y="11410"/>
                    <a:pt x="17584" y="10425"/>
                  </a:cubicBezTo>
                  <a:cubicBezTo>
                    <a:pt x="17807" y="9291"/>
                    <a:pt x="17592" y="8100"/>
                    <a:pt x="17128" y="7049"/>
                  </a:cubicBezTo>
                  <a:cubicBezTo>
                    <a:pt x="16665" y="5990"/>
                    <a:pt x="15970" y="5047"/>
                    <a:pt x="15225" y="4170"/>
                  </a:cubicBezTo>
                  <a:cubicBezTo>
                    <a:pt x="14770" y="3615"/>
                    <a:pt x="14274" y="3086"/>
                    <a:pt x="13736" y="2606"/>
                  </a:cubicBezTo>
                  <a:cubicBezTo>
                    <a:pt x="12247" y="1274"/>
                    <a:pt x="10410" y="388"/>
                    <a:pt x="8440" y="49"/>
                  </a:cubicBezTo>
                  <a:cubicBezTo>
                    <a:pt x="8292" y="17"/>
                    <a:pt x="8105" y="0"/>
                    <a:pt x="78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38" name="Google Shape;2138;p52"/>
            <p:cNvSpPr/>
            <p:nvPr/>
          </p:nvSpPr>
          <p:spPr>
            <a:xfrm>
              <a:off x="1687924" y="1872165"/>
              <a:ext cx="1937705" cy="1875815"/>
            </a:xfrm>
            <a:custGeom>
              <a:avLst/>
              <a:gdLst/>
              <a:ahLst/>
              <a:cxnLst/>
              <a:rect l="l" t="t" r="r" b="b"/>
              <a:pathLst>
                <a:path w="17650" h="21004" extrusionOk="0">
                  <a:moveTo>
                    <a:pt x="7538" y="237"/>
                  </a:moveTo>
                  <a:cubicBezTo>
                    <a:pt x="7742" y="237"/>
                    <a:pt x="7944" y="254"/>
                    <a:pt x="8140" y="290"/>
                  </a:cubicBezTo>
                  <a:lnTo>
                    <a:pt x="8140" y="290"/>
                  </a:lnTo>
                  <a:cubicBezTo>
                    <a:pt x="8141" y="291"/>
                    <a:pt x="8142" y="291"/>
                    <a:pt x="8143" y="291"/>
                  </a:cubicBezTo>
                  <a:cubicBezTo>
                    <a:pt x="10062" y="630"/>
                    <a:pt x="11858" y="1482"/>
                    <a:pt x="13330" y="2757"/>
                  </a:cubicBezTo>
                  <a:cubicBezTo>
                    <a:pt x="14803" y="4056"/>
                    <a:pt x="16235" y="5769"/>
                    <a:pt x="16921" y="7630"/>
                  </a:cubicBezTo>
                  <a:cubicBezTo>
                    <a:pt x="17302" y="8665"/>
                    <a:pt x="17418" y="9798"/>
                    <a:pt x="17120" y="10865"/>
                  </a:cubicBezTo>
                  <a:cubicBezTo>
                    <a:pt x="16847" y="11834"/>
                    <a:pt x="16293" y="12702"/>
                    <a:pt x="15829" y="13579"/>
                  </a:cubicBezTo>
                  <a:cubicBezTo>
                    <a:pt x="15374" y="14440"/>
                    <a:pt x="14961" y="15317"/>
                    <a:pt x="14580" y="16219"/>
                  </a:cubicBezTo>
                  <a:cubicBezTo>
                    <a:pt x="14199" y="17121"/>
                    <a:pt x="13926" y="18122"/>
                    <a:pt x="13397" y="18958"/>
                  </a:cubicBezTo>
                  <a:cubicBezTo>
                    <a:pt x="12576" y="20232"/>
                    <a:pt x="11100" y="20780"/>
                    <a:pt x="9640" y="20780"/>
                  </a:cubicBezTo>
                  <a:cubicBezTo>
                    <a:pt x="9288" y="20780"/>
                    <a:pt x="8938" y="20748"/>
                    <a:pt x="8598" y="20687"/>
                  </a:cubicBezTo>
                  <a:cubicBezTo>
                    <a:pt x="6761" y="20356"/>
                    <a:pt x="4932" y="19347"/>
                    <a:pt x="3410" y="18304"/>
                  </a:cubicBezTo>
                  <a:cubicBezTo>
                    <a:pt x="2185" y="17452"/>
                    <a:pt x="1109" y="16202"/>
                    <a:pt x="621" y="14771"/>
                  </a:cubicBezTo>
                  <a:cubicBezTo>
                    <a:pt x="1" y="12992"/>
                    <a:pt x="605" y="11172"/>
                    <a:pt x="969" y="9409"/>
                  </a:cubicBezTo>
                  <a:cubicBezTo>
                    <a:pt x="1440" y="7159"/>
                    <a:pt x="2375" y="5065"/>
                    <a:pt x="3509" y="3079"/>
                  </a:cubicBezTo>
                  <a:cubicBezTo>
                    <a:pt x="4039" y="2153"/>
                    <a:pt x="4601" y="1193"/>
                    <a:pt x="5602" y="705"/>
                  </a:cubicBezTo>
                  <a:cubicBezTo>
                    <a:pt x="6178" y="420"/>
                    <a:pt x="6870" y="237"/>
                    <a:pt x="7538" y="237"/>
                  </a:cubicBezTo>
                  <a:close/>
                  <a:moveTo>
                    <a:pt x="7499" y="1"/>
                  </a:moveTo>
                  <a:cubicBezTo>
                    <a:pt x="6244" y="1"/>
                    <a:pt x="4960" y="599"/>
                    <a:pt x="4196" y="1565"/>
                  </a:cubicBezTo>
                  <a:cubicBezTo>
                    <a:pt x="3501" y="2451"/>
                    <a:pt x="2979" y="3501"/>
                    <a:pt x="2483" y="4503"/>
                  </a:cubicBezTo>
                  <a:cubicBezTo>
                    <a:pt x="2011" y="5438"/>
                    <a:pt x="1606" y="6406"/>
                    <a:pt x="1267" y="7407"/>
                  </a:cubicBezTo>
                  <a:cubicBezTo>
                    <a:pt x="911" y="8466"/>
                    <a:pt x="704" y="9566"/>
                    <a:pt x="464" y="10659"/>
                  </a:cubicBezTo>
                  <a:cubicBezTo>
                    <a:pt x="265" y="11560"/>
                    <a:pt x="67" y="12479"/>
                    <a:pt x="117" y="13406"/>
                  </a:cubicBezTo>
                  <a:cubicBezTo>
                    <a:pt x="199" y="15011"/>
                    <a:pt x="1101" y="16525"/>
                    <a:pt x="2218" y="17642"/>
                  </a:cubicBezTo>
                  <a:cubicBezTo>
                    <a:pt x="2773" y="18205"/>
                    <a:pt x="3476" y="18635"/>
                    <a:pt x="4146" y="19024"/>
                  </a:cubicBezTo>
                  <a:cubicBezTo>
                    <a:pt x="5081" y="19570"/>
                    <a:pt x="6033" y="20108"/>
                    <a:pt x="7042" y="20488"/>
                  </a:cubicBezTo>
                  <a:cubicBezTo>
                    <a:pt x="7886" y="20804"/>
                    <a:pt x="8802" y="21003"/>
                    <a:pt x="9706" y="21003"/>
                  </a:cubicBezTo>
                  <a:cubicBezTo>
                    <a:pt x="10601" y="21003"/>
                    <a:pt x="11485" y="20809"/>
                    <a:pt x="12280" y="20339"/>
                  </a:cubicBezTo>
                  <a:cubicBezTo>
                    <a:pt x="13024" y="19901"/>
                    <a:pt x="13554" y="19255"/>
                    <a:pt x="13910" y="18478"/>
                  </a:cubicBezTo>
                  <a:cubicBezTo>
                    <a:pt x="14406" y="17427"/>
                    <a:pt x="14770" y="16310"/>
                    <a:pt x="15267" y="15251"/>
                  </a:cubicBezTo>
                  <a:cubicBezTo>
                    <a:pt x="16144" y="13356"/>
                    <a:pt x="17650" y="11478"/>
                    <a:pt x="17517" y="9293"/>
                  </a:cubicBezTo>
                  <a:cubicBezTo>
                    <a:pt x="17368" y="6943"/>
                    <a:pt x="15780" y="4900"/>
                    <a:pt x="14208" y="3278"/>
                  </a:cubicBezTo>
                  <a:cubicBezTo>
                    <a:pt x="12602" y="1607"/>
                    <a:pt x="10514" y="493"/>
                    <a:pt x="8244" y="74"/>
                  </a:cubicBezTo>
                  <a:lnTo>
                    <a:pt x="8244" y="74"/>
                  </a:lnTo>
                  <a:cubicBezTo>
                    <a:pt x="8234" y="68"/>
                    <a:pt x="8223" y="63"/>
                    <a:pt x="8209" y="59"/>
                  </a:cubicBezTo>
                  <a:lnTo>
                    <a:pt x="8209" y="59"/>
                  </a:lnTo>
                  <a:lnTo>
                    <a:pt x="8209" y="68"/>
                  </a:lnTo>
                  <a:cubicBezTo>
                    <a:pt x="7976" y="23"/>
                    <a:pt x="7738" y="1"/>
                    <a:pt x="74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39" name="Google Shape;2139;p52"/>
            <p:cNvSpPr txBox="1"/>
            <p:nvPr/>
          </p:nvSpPr>
          <p:spPr>
            <a:xfrm flipH="1">
              <a:off x="1896588" y="2693974"/>
              <a:ext cx="1484400" cy="6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Venus is terribly hot</a:t>
              </a:r>
              <a:endParaRPr sz="1300">
                <a:solidFill>
                  <a:schemeClr val="dk2"/>
                </a:solidFill>
                <a:latin typeface="Muli"/>
                <a:ea typeface="Muli"/>
                <a:cs typeface="Muli"/>
                <a:sym typeface="Muli"/>
              </a:endParaRPr>
            </a:p>
          </p:txBody>
        </p:sp>
        <p:sp>
          <p:nvSpPr>
            <p:cNvPr id="2140" name="Google Shape;2140;p52"/>
            <p:cNvSpPr txBox="1"/>
            <p:nvPr/>
          </p:nvSpPr>
          <p:spPr>
            <a:xfrm flipH="1">
              <a:off x="1809138" y="2253859"/>
              <a:ext cx="16593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VENUS</a:t>
              </a:r>
              <a:endParaRPr sz="1600" b="1">
                <a:solidFill>
                  <a:schemeClr val="dk1"/>
                </a:solidFill>
                <a:latin typeface="Itim"/>
                <a:ea typeface="Itim"/>
                <a:cs typeface="Itim"/>
                <a:sym typeface="Itim"/>
              </a:endParaRPr>
            </a:p>
          </p:txBody>
        </p:sp>
      </p:grpSp>
      <p:grpSp>
        <p:nvGrpSpPr>
          <p:cNvPr id="2141" name="Google Shape;2141;p52"/>
          <p:cNvGrpSpPr/>
          <p:nvPr/>
        </p:nvGrpSpPr>
        <p:grpSpPr>
          <a:xfrm>
            <a:off x="3608353" y="1506542"/>
            <a:ext cx="1941361" cy="1203666"/>
            <a:chOff x="3226563" y="1118600"/>
            <a:chExt cx="2198099" cy="1637418"/>
          </a:xfrm>
        </p:grpSpPr>
        <p:sp>
          <p:nvSpPr>
            <p:cNvPr id="2142" name="Google Shape;2142;p52"/>
            <p:cNvSpPr/>
            <p:nvPr/>
          </p:nvSpPr>
          <p:spPr>
            <a:xfrm>
              <a:off x="3376373" y="1118600"/>
              <a:ext cx="1980335" cy="1584507"/>
            </a:xfrm>
            <a:custGeom>
              <a:avLst/>
              <a:gdLst/>
              <a:ahLst/>
              <a:cxnLst/>
              <a:rect l="l" t="t" r="r" b="b"/>
              <a:pathLst>
                <a:path w="18353" h="17207" extrusionOk="0">
                  <a:moveTo>
                    <a:pt x="8972" y="0"/>
                  </a:moveTo>
                  <a:cubicBezTo>
                    <a:pt x="7793" y="0"/>
                    <a:pt x="6460" y="236"/>
                    <a:pt x="4858" y="706"/>
                  </a:cubicBezTo>
                  <a:lnTo>
                    <a:pt x="5002" y="669"/>
                  </a:lnTo>
                  <a:lnTo>
                    <a:pt x="5002" y="669"/>
                  </a:lnTo>
                  <a:cubicBezTo>
                    <a:pt x="3645" y="1033"/>
                    <a:pt x="2467" y="1996"/>
                    <a:pt x="1672" y="3205"/>
                  </a:cubicBezTo>
                  <a:cubicBezTo>
                    <a:pt x="861" y="4446"/>
                    <a:pt x="431" y="5919"/>
                    <a:pt x="265" y="7408"/>
                  </a:cubicBezTo>
                  <a:cubicBezTo>
                    <a:pt x="1" y="9816"/>
                    <a:pt x="538" y="12472"/>
                    <a:pt x="2284" y="14077"/>
                  </a:cubicBezTo>
                  <a:cubicBezTo>
                    <a:pt x="3757" y="15409"/>
                    <a:pt x="5668" y="16684"/>
                    <a:pt x="7588" y="16990"/>
                  </a:cubicBezTo>
                  <a:cubicBezTo>
                    <a:pt x="8536" y="17141"/>
                    <a:pt x="9644" y="17206"/>
                    <a:pt x="10730" y="17206"/>
                  </a:cubicBezTo>
                  <a:cubicBezTo>
                    <a:pt x="11065" y="17206"/>
                    <a:pt x="11399" y="17200"/>
                    <a:pt x="11725" y="17188"/>
                  </a:cubicBezTo>
                  <a:cubicBezTo>
                    <a:pt x="14555" y="17081"/>
                    <a:pt x="17228" y="14690"/>
                    <a:pt x="17724" y="13655"/>
                  </a:cubicBezTo>
                  <a:cubicBezTo>
                    <a:pt x="18047" y="12993"/>
                    <a:pt x="18146" y="12240"/>
                    <a:pt x="18187" y="11504"/>
                  </a:cubicBezTo>
                  <a:cubicBezTo>
                    <a:pt x="18353" y="7946"/>
                    <a:pt x="16921" y="4289"/>
                    <a:pt x="14241" y="2080"/>
                  </a:cubicBezTo>
                  <a:cubicBezTo>
                    <a:pt x="12554" y="691"/>
                    <a:pt x="10989" y="0"/>
                    <a:pt x="8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43" name="Google Shape;2143;p52"/>
            <p:cNvSpPr/>
            <p:nvPr/>
          </p:nvSpPr>
          <p:spPr>
            <a:xfrm>
              <a:off x="3226563" y="1118600"/>
              <a:ext cx="2198099" cy="1637418"/>
            </a:xfrm>
            <a:custGeom>
              <a:avLst/>
              <a:gdLst/>
              <a:ahLst/>
              <a:cxnLst/>
              <a:rect l="l" t="t" r="r" b="b"/>
              <a:pathLst>
                <a:path w="18850" h="17463" extrusionOk="0">
                  <a:moveTo>
                    <a:pt x="9500" y="228"/>
                  </a:moveTo>
                  <a:cubicBezTo>
                    <a:pt x="9872" y="228"/>
                    <a:pt x="10245" y="252"/>
                    <a:pt x="10616" y="304"/>
                  </a:cubicBezTo>
                  <a:cubicBezTo>
                    <a:pt x="12106" y="520"/>
                    <a:pt x="13421" y="1248"/>
                    <a:pt x="14580" y="2191"/>
                  </a:cubicBezTo>
                  <a:cubicBezTo>
                    <a:pt x="17426" y="4483"/>
                    <a:pt x="18849" y="8289"/>
                    <a:pt x="18585" y="11897"/>
                  </a:cubicBezTo>
                  <a:cubicBezTo>
                    <a:pt x="18518" y="12774"/>
                    <a:pt x="18328" y="13618"/>
                    <a:pt x="17757" y="14304"/>
                  </a:cubicBezTo>
                  <a:cubicBezTo>
                    <a:pt x="17277" y="14850"/>
                    <a:pt x="16731" y="15339"/>
                    <a:pt x="16135" y="15752"/>
                  </a:cubicBezTo>
                  <a:cubicBezTo>
                    <a:pt x="15407" y="16257"/>
                    <a:pt x="14613" y="16654"/>
                    <a:pt x="13769" y="16927"/>
                  </a:cubicBezTo>
                  <a:cubicBezTo>
                    <a:pt x="13006" y="17156"/>
                    <a:pt x="12220" y="17205"/>
                    <a:pt x="11435" y="17205"/>
                  </a:cubicBezTo>
                  <a:cubicBezTo>
                    <a:pt x="11283" y="17205"/>
                    <a:pt x="11132" y="17203"/>
                    <a:pt x="10981" y="17200"/>
                  </a:cubicBezTo>
                  <a:cubicBezTo>
                    <a:pt x="9955" y="17192"/>
                    <a:pt x="8912" y="17151"/>
                    <a:pt x="7911" y="16952"/>
                  </a:cubicBezTo>
                  <a:cubicBezTo>
                    <a:pt x="6918" y="16754"/>
                    <a:pt x="5991" y="16323"/>
                    <a:pt x="5131" y="15802"/>
                  </a:cubicBezTo>
                  <a:cubicBezTo>
                    <a:pt x="3484" y="14793"/>
                    <a:pt x="1986" y="13510"/>
                    <a:pt x="1333" y="11648"/>
                  </a:cubicBezTo>
                  <a:cubicBezTo>
                    <a:pt x="1" y="7867"/>
                    <a:pt x="1333" y="2034"/>
                    <a:pt x="5652" y="875"/>
                  </a:cubicBezTo>
                  <a:cubicBezTo>
                    <a:pt x="5664" y="871"/>
                    <a:pt x="5674" y="865"/>
                    <a:pt x="5683" y="859"/>
                  </a:cubicBezTo>
                  <a:lnTo>
                    <a:pt x="5683" y="859"/>
                  </a:lnTo>
                  <a:cubicBezTo>
                    <a:pt x="6920" y="513"/>
                    <a:pt x="8208" y="228"/>
                    <a:pt x="9500" y="228"/>
                  </a:cubicBezTo>
                  <a:close/>
                  <a:moveTo>
                    <a:pt x="9501" y="0"/>
                  </a:moveTo>
                  <a:cubicBezTo>
                    <a:pt x="8100" y="0"/>
                    <a:pt x="6691" y="325"/>
                    <a:pt x="5354" y="710"/>
                  </a:cubicBezTo>
                  <a:cubicBezTo>
                    <a:pt x="5338" y="716"/>
                    <a:pt x="5324" y="724"/>
                    <a:pt x="5314" y="735"/>
                  </a:cubicBezTo>
                  <a:lnTo>
                    <a:pt x="5314" y="735"/>
                  </a:lnTo>
                  <a:cubicBezTo>
                    <a:pt x="1603" y="1931"/>
                    <a:pt x="228" y="6515"/>
                    <a:pt x="712" y="10051"/>
                  </a:cubicBezTo>
                  <a:cubicBezTo>
                    <a:pt x="985" y="12012"/>
                    <a:pt x="1871" y="13585"/>
                    <a:pt x="3393" y="14842"/>
                  </a:cubicBezTo>
                  <a:cubicBezTo>
                    <a:pt x="4982" y="16141"/>
                    <a:pt x="6744" y="17085"/>
                    <a:pt x="8796" y="17308"/>
                  </a:cubicBezTo>
                  <a:cubicBezTo>
                    <a:pt x="9570" y="17396"/>
                    <a:pt x="10362" y="17463"/>
                    <a:pt x="11150" y="17463"/>
                  </a:cubicBezTo>
                  <a:cubicBezTo>
                    <a:pt x="12434" y="17463"/>
                    <a:pt x="13708" y="17286"/>
                    <a:pt x="14878" y="16737"/>
                  </a:cubicBezTo>
                  <a:cubicBezTo>
                    <a:pt x="16144" y="16150"/>
                    <a:pt x="17616" y="15173"/>
                    <a:pt x="18312" y="13915"/>
                  </a:cubicBezTo>
                  <a:cubicBezTo>
                    <a:pt x="18775" y="13088"/>
                    <a:pt x="18841" y="12054"/>
                    <a:pt x="18841" y="11135"/>
                  </a:cubicBezTo>
                  <a:cubicBezTo>
                    <a:pt x="18849" y="10151"/>
                    <a:pt x="18742" y="9166"/>
                    <a:pt x="18510" y="8215"/>
                  </a:cubicBezTo>
                  <a:cubicBezTo>
                    <a:pt x="18088" y="6336"/>
                    <a:pt x="17203" y="4599"/>
                    <a:pt x="15937" y="3151"/>
                  </a:cubicBezTo>
                  <a:cubicBezTo>
                    <a:pt x="14737" y="1810"/>
                    <a:pt x="13115" y="652"/>
                    <a:pt x="11345" y="213"/>
                  </a:cubicBezTo>
                  <a:cubicBezTo>
                    <a:pt x="10736" y="64"/>
                    <a:pt x="10119" y="0"/>
                    <a:pt x="95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44" name="Google Shape;2144;p52"/>
            <p:cNvSpPr txBox="1"/>
            <p:nvPr/>
          </p:nvSpPr>
          <p:spPr>
            <a:xfrm flipH="1">
              <a:off x="3773987" y="1771301"/>
              <a:ext cx="11067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Mars is a cold place</a:t>
              </a:r>
              <a:endParaRPr sz="1300">
                <a:solidFill>
                  <a:schemeClr val="dk2"/>
                </a:solidFill>
                <a:latin typeface="Muli"/>
                <a:ea typeface="Muli"/>
                <a:cs typeface="Muli"/>
                <a:sym typeface="Muli"/>
              </a:endParaRPr>
            </a:p>
          </p:txBody>
        </p:sp>
        <p:sp>
          <p:nvSpPr>
            <p:cNvPr id="2145" name="Google Shape;2145;p52"/>
            <p:cNvSpPr txBox="1"/>
            <p:nvPr/>
          </p:nvSpPr>
          <p:spPr>
            <a:xfrm flipH="1">
              <a:off x="3802787" y="1324116"/>
              <a:ext cx="10491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MARS</a:t>
              </a:r>
              <a:endParaRPr sz="1600" b="1">
                <a:solidFill>
                  <a:schemeClr val="dk1"/>
                </a:solidFill>
                <a:latin typeface="Itim"/>
                <a:ea typeface="Itim"/>
                <a:cs typeface="Itim"/>
                <a:sym typeface="Itim"/>
              </a:endParaRPr>
            </a:p>
          </p:txBody>
        </p:sp>
      </p:grpSp>
      <p:grpSp>
        <p:nvGrpSpPr>
          <p:cNvPr id="2146" name="Google Shape;2146;p52"/>
          <p:cNvGrpSpPr/>
          <p:nvPr/>
        </p:nvGrpSpPr>
        <p:grpSpPr>
          <a:xfrm>
            <a:off x="5590217" y="2283814"/>
            <a:ext cx="2058493" cy="1362251"/>
            <a:chOff x="5125412" y="1968650"/>
            <a:chExt cx="2330721" cy="1853151"/>
          </a:xfrm>
        </p:grpSpPr>
        <p:sp>
          <p:nvSpPr>
            <p:cNvPr id="2147" name="Google Shape;2147;p52"/>
            <p:cNvSpPr/>
            <p:nvPr/>
          </p:nvSpPr>
          <p:spPr>
            <a:xfrm>
              <a:off x="5131799" y="2010020"/>
              <a:ext cx="2206327" cy="1811781"/>
            </a:xfrm>
            <a:custGeom>
              <a:avLst/>
              <a:gdLst/>
              <a:ahLst/>
              <a:cxnLst/>
              <a:rect l="l" t="t" r="r" b="b"/>
              <a:pathLst>
                <a:path w="15812" h="20287" extrusionOk="0">
                  <a:moveTo>
                    <a:pt x="13247" y="2685"/>
                  </a:moveTo>
                  <a:lnTo>
                    <a:pt x="13691" y="3565"/>
                  </a:lnTo>
                  <a:lnTo>
                    <a:pt x="13691" y="3565"/>
                  </a:lnTo>
                  <a:cubicBezTo>
                    <a:pt x="13551" y="3269"/>
                    <a:pt x="13403" y="2975"/>
                    <a:pt x="13247" y="2685"/>
                  </a:cubicBezTo>
                  <a:close/>
                  <a:moveTo>
                    <a:pt x="8694" y="1"/>
                  </a:moveTo>
                  <a:cubicBezTo>
                    <a:pt x="7898" y="1"/>
                    <a:pt x="7091" y="149"/>
                    <a:pt x="6347" y="410"/>
                  </a:cubicBezTo>
                  <a:cubicBezTo>
                    <a:pt x="5445" y="724"/>
                    <a:pt x="4576" y="1196"/>
                    <a:pt x="3906" y="1866"/>
                  </a:cubicBezTo>
                  <a:cubicBezTo>
                    <a:pt x="3417" y="2354"/>
                    <a:pt x="3037" y="2933"/>
                    <a:pt x="2664" y="3513"/>
                  </a:cubicBezTo>
                  <a:cubicBezTo>
                    <a:pt x="2226" y="4199"/>
                    <a:pt x="1796" y="4886"/>
                    <a:pt x="1374" y="5573"/>
                  </a:cubicBezTo>
                  <a:cubicBezTo>
                    <a:pt x="1084" y="6028"/>
                    <a:pt x="828" y="6499"/>
                    <a:pt x="604" y="6988"/>
                  </a:cubicBezTo>
                  <a:cubicBezTo>
                    <a:pt x="8" y="8386"/>
                    <a:pt x="0" y="9966"/>
                    <a:pt x="306" y="11456"/>
                  </a:cubicBezTo>
                  <a:cubicBezTo>
                    <a:pt x="612" y="12937"/>
                    <a:pt x="1233" y="14335"/>
                    <a:pt x="1870" y="15709"/>
                  </a:cubicBezTo>
                  <a:cubicBezTo>
                    <a:pt x="2292" y="16611"/>
                    <a:pt x="2722" y="17512"/>
                    <a:pt x="3326" y="18299"/>
                  </a:cubicBezTo>
                  <a:cubicBezTo>
                    <a:pt x="3939" y="19085"/>
                    <a:pt x="4733" y="19763"/>
                    <a:pt x="5676" y="20061"/>
                  </a:cubicBezTo>
                  <a:cubicBezTo>
                    <a:pt x="6226" y="20240"/>
                    <a:pt x="6804" y="20286"/>
                    <a:pt x="7383" y="20286"/>
                  </a:cubicBezTo>
                  <a:cubicBezTo>
                    <a:pt x="7631" y="20286"/>
                    <a:pt x="7879" y="20278"/>
                    <a:pt x="8125" y="20268"/>
                  </a:cubicBezTo>
                  <a:cubicBezTo>
                    <a:pt x="9102" y="20243"/>
                    <a:pt x="10086" y="20193"/>
                    <a:pt x="11021" y="19904"/>
                  </a:cubicBezTo>
                  <a:cubicBezTo>
                    <a:pt x="12461" y="19449"/>
                    <a:pt x="13661" y="18447"/>
                    <a:pt x="14372" y="17124"/>
                  </a:cubicBezTo>
                  <a:cubicBezTo>
                    <a:pt x="14811" y="16296"/>
                    <a:pt x="15043" y="15378"/>
                    <a:pt x="15200" y="14459"/>
                  </a:cubicBezTo>
                  <a:cubicBezTo>
                    <a:pt x="15812" y="10780"/>
                    <a:pt x="15293" y="7005"/>
                    <a:pt x="13724" y="3637"/>
                  </a:cubicBezTo>
                  <a:lnTo>
                    <a:pt x="13724" y="3637"/>
                  </a:lnTo>
                  <a:cubicBezTo>
                    <a:pt x="13742" y="3670"/>
                    <a:pt x="13759" y="3703"/>
                    <a:pt x="13777" y="3736"/>
                  </a:cubicBezTo>
                  <a:lnTo>
                    <a:pt x="13691" y="3565"/>
                  </a:lnTo>
                  <a:lnTo>
                    <a:pt x="13691" y="3565"/>
                  </a:lnTo>
                  <a:cubicBezTo>
                    <a:pt x="13702" y="3589"/>
                    <a:pt x="13713" y="3613"/>
                    <a:pt x="13724" y="3637"/>
                  </a:cubicBezTo>
                  <a:lnTo>
                    <a:pt x="13724" y="3637"/>
                  </a:lnTo>
                  <a:cubicBezTo>
                    <a:pt x="13210" y="2667"/>
                    <a:pt x="12655" y="1677"/>
                    <a:pt x="11791" y="989"/>
                  </a:cubicBezTo>
                  <a:cubicBezTo>
                    <a:pt x="10919" y="296"/>
                    <a:pt x="9818" y="1"/>
                    <a:pt x="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48" name="Google Shape;2148;p52"/>
            <p:cNvSpPr/>
            <p:nvPr/>
          </p:nvSpPr>
          <p:spPr>
            <a:xfrm>
              <a:off x="5125412" y="1968650"/>
              <a:ext cx="2330721" cy="1832373"/>
            </a:xfrm>
            <a:custGeom>
              <a:avLst/>
              <a:gdLst/>
              <a:ahLst/>
              <a:cxnLst/>
              <a:rect l="l" t="t" r="r" b="b"/>
              <a:pathLst>
                <a:path w="16185" h="20540" extrusionOk="0">
                  <a:moveTo>
                    <a:pt x="8710" y="239"/>
                  </a:moveTo>
                  <a:cubicBezTo>
                    <a:pt x="8917" y="239"/>
                    <a:pt x="9123" y="249"/>
                    <a:pt x="9325" y="269"/>
                  </a:cubicBezTo>
                  <a:cubicBezTo>
                    <a:pt x="10326" y="360"/>
                    <a:pt x="11286" y="724"/>
                    <a:pt x="12031" y="1411"/>
                  </a:cubicBezTo>
                  <a:cubicBezTo>
                    <a:pt x="12760" y="2099"/>
                    <a:pt x="13254" y="3006"/>
                    <a:pt x="13721" y="3891"/>
                  </a:cubicBezTo>
                  <a:lnTo>
                    <a:pt x="13721" y="3891"/>
                  </a:lnTo>
                  <a:cubicBezTo>
                    <a:pt x="15082" y="6867"/>
                    <a:pt x="15626" y="10156"/>
                    <a:pt x="15308" y="13425"/>
                  </a:cubicBezTo>
                  <a:cubicBezTo>
                    <a:pt x="15117" y="15262"/>
                    <a:pt x="14704" y="17165"/>
                    <a:pt x="13355" y="18514"/>
                  </a:cubicBezTo>
                  <a:cubicBezTo>
                    <a:pt x="11965" y="19896"/>
                    <a:pt x="10178" y="20210"/>
                    <a:pt x="8283" y="20276"/>
                  </a:cubicBezTo>
                  <a:cubicBezTo>
                    <a:pt x="8032" y="20284"/>
                    <a:pt x="7780" y="20292"/>
                    <a:pt x="7527" y="20292"/>
                  </a:cubicBezTo>
                  <a:cubicBezTo>
                    <a:pt x="6751" y="20292"/>
                    <a:pt x="5974" y="20220"/>
                    <a:pt x="5263" y="19871"/>
                  </a:cubicBezTo>
                  <a:cubicBezTo>
                    <a:pt x="4444" y="19465"/>
                    <a:pt x="3790" y="18803"/>
                    <a:pt x="3277" y="18067"/>
                  </a:cubicBezTo>
                  <a:cubicBezTo>
                    <a:pt x="2739" y="17298"/>
                    <a:pt x="2342" y="16445"/>
                    <a:pt x="1953" y="15601"/>
                  </a:cubicBezTo>
                  <a:cubicBezTo>
                    <a:pt x="1523" y="14699"/>
                    <a:pt x="1142" y="13764"/>
                    <a:pt x="819" y="12821"/>
                  </a:cubicBezTo>
                  <a:cubicBezTo>
                    <a:pt x="240" y="11001"/>
                    <a:pt x="9" y="8965"/>
                    <a:pt x="778" y="7162"/>
                  </a:cubicBezTo>
                  <a:cubicBezTo>
                    <a:pt x="1150" y="6268"/>
                    <a:pt x="1721" y="5449"/>
                    <a:pt x="2234" y="4638"/>
                  </a:cubicBezTo>
                  <a:cubicBezTo>
                    <a:pt x="2739" y="3819"/>
                    <a:pt x="3244" y="2925"/>
                    <a:pt x="3914" y="2205"/>
                  </a:cubicBezTo>
                  <a:cubicBezTo>
                    <a:pt x="5098" y="948"/>
                    <a:pt x="6963" y="239"/>
                    <a:pt x="8710" y="239"/>
                  </a:cubicBezTo>
                  <a:close/>
                  <a:moveTo>
                    <a:pt x="8734" y="1"/>
                  </a:moveTo>
                  <a:cubicBezTo>
                    <a:pt x="7529" y="1"/>
                    <a:pt x="6312" y="339"/>
                    <a:pt x="5263" y="898"/>
                  </a:cubicBezTo>
                  <a:cubicBezTo>
                    <a:pt x="3442" y="1866"/>
                    <a:pt x="2483" y="3769"/>
                    <a:pt x="1440" y="5465"/>
                  </a:cubicBezTo>
                  <a:cubicBezTo>
                    <a:pt x="919" y="6301"/>
                    <a:pt x="439" y="7145"/>
                    <a:pt x="224" y="8113"/>
                  </a:cubicBezTo>
                  <a:cubicBezTo>
                    <a:pt x="25" y="9056"/>
                    <a:pt x="0" y="10024"/>
                    <a:pt x="149" y="10976"/>
                  </a:cubicBezTo>
                  <a:cubicBezTo>
                    <a:pt x="439" y="13045"/>
                    <a:pt x="1374" y="15047"/>
                    <a:pt x="2317" y="16892"/>
                  </a:cubicBezTo>
                  <a:cubicBezTo>
                    <a:pt x="3144" y="18514"/>
                    <a:pt x="4369" y="20102"/>
                    <a:pt x="6264" y="20433"/>
                  </a:cubicBezTo>
                  <a:cubicBezTo>
                    <a:pt x="6711" y="20511"/>
                    <a:pt x="7174" y="20539"/>
                    <a:pt x="7640" y="20539"/>
                  </a:cubicBezTo>
                  <a:cubicBezTo>
                    <a:pt x="8219" y="20539"/>
                    <a:pt x="8803" y="20496"/>
                    <a:pt x="9367" y="20450"/>
                  </a:cubicBezTo>
                  <a:cubicBezTo>
                    <a:pt x="10277" y="20367"/>
                    <a:pt x="11179" y="20193"/>
                    <a:pt x="12006" y="19780"/>
                  </a:cubicBezTo>
                  <a:cubicBezTo>
                    <a:pt x="13603" y="18969"/>
                    <a:pt x="14654" y="17504"/>
                    <a:pt x="15126" y="15800"/>
                  </a:cubicBezTo>
                  <a:cubicBezTo>
                    <a:pt x="16184" y="11888"/>
                    <a:pt x="15621" y="7532"/>
                    <a:pt x="13956" y="3854"/>
                  </a:cubicBezTo>
                  <a:lnTo>
                    <a:pt x="13956" y="3854"/>
                  </a:lnTo>
                  <a:cubicBezTo>
                    <a:pt x="13955" y="3837"/>
                    <a:pt x="13951" y="3820"/>
                    <a:pt x="13942" y="3802"/>
                  </a:cubicBezTo>
                  <a:lnTo>
                    <a:pt x="13934" y="3802"/>
                  </a:lnTo>
                  <a:cubicBezTo>
                    <a:pt x="13930" y="3794"/>
                    <a:pt x="13925" y="3786"/>
                    <a:pt x="13921" y="3778"/>
                  </a:cubicBezTo>
                  <a:lnTo>
                    <a:pt x="13921" y="3778"/>
                  </a:lnTo>
                  <a:cubicBezTo>
                    <a:pt x="13761" y="3429"/>
                    <a:pt x="13592" y="3087"/>
                    <a:pt x="13413" y="2751"/>
                  </a:cubicBezTo>
                  <a:cubicBezTo>
                    <a:pt x="13392" y="2710"/>
                    <a:pt x="13358" y="2693"/>
                    <a:pt x="13323" y="2693"/>
                  </a:cubicBezTo>
                  <a:cubicBezTo>
                    <a:pt x="13316" y="2693"/>
                    <a:pt x="13309" y="2694"/>
                    <a:pt x="13303" y="2695"/>
                  </a:cubicBezTo>
                  <a:lnTo>
                    <a:pt x="13303" y="2695"/>
                  </a:lnTo>
                  <a:cubicBezTo>
                    <a:pt x="12582" y="1551"/>
                    <a:pt x="11686" y="588"/>
                    <a:pt x="10285" y="203"/>
                  </a:cubicBezTo>
                  <a:cubicBezTo>
                    <a:pt x="9780" y="65"/>
                    <a:pt x="9258" y="1"/>
                    <a:pt x="87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49" name="Google Shape;2149;p52"/>
            <p:cNvSpPr txBox="1"/>
            <p:nvPr/>
          </p:nvSpPr>
          <p:spPr>
            <a:xfrm flipH="1">
              <a:off x="5572844" y="2701466"/>
              <a:ext cx="1469700" cy="61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Jupiter is the biggest planet</a:t>
              </a:r>
              <a:endParaRPr sz="1300">
                <a:solidFill>
                  <a:schemeClr val="dk2"/>
                </a:solidFill>
                <a:latin typeface="Muli"/>
                <a:ea typeface="Muli"/>
                <a:cs typeface="Muli"/>
                <a:sym typeface="Muli"/>
              </a:endParaRPr>
            </a:p>
          </p:txBody>
        </p:sp>
        <p:sp>
          <p:nvSpPr>
            <p:cNvPr id="2150" name="Google Shape;2150;p52"/>
            <p:cNvSpPr txBox="1"/>
            <p:nvPr/>
          </p:nvSpPr>
          <p:spPr>
            <a:xfrm flipH="1">
              <a:off x="5376388" y="2253859"/>
              <a:ext cx="17469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JUPITER</a:t>
              </a:r>
              <a:endParaRPr sz="1600" b="1">
                <a:solidFill>
                  <a:schemeClr val="dk1"/>
                </a:solidFill>
                <a:latin typeface="Itim"/>
                <a:ea typeface="Itim"/>
                <a:cs typeface="Itim"/>
                <a:sym typeface="Itim"/>
              </a:endParaRPr>
            </a:p>
          </p:txBody>
        </p:sp>
      </p:grpSp>
      <p:grpSp>
        <p:nvGrpSpPr>
          <p:cNvPr id="2151" name="Google Shape;2151;p52"/>
          <p:cNvGrpSpPr/>
          <p:nvPr/>
        </p:nvGrpSpPr>
        <p:grpSpPr>
          <a:xfrm>
            <a:off x="3688879" y="2934330"/>
            <a:ext cx="1703248" cy="1288245"/>
            <a:chOff x="3317738" y="2853586"/>
            <a:chExt cx="1928496" cy="1752476"/>
          </a:xfrm>
        </p:grpSpPr>
        <p:sp>
          <p:nvSpPr>
            <p:cNvPr id="2152" name="Google Shape;2152;p52"/>
            <p:cNvSpPr/>
            <p:nvPr/>
          </p:nvSpPr>
          <p:spPr>
            <a:xfrm>
              <a:off x="3322207" y="2918802"/>
              <a:ext cx="1863635" cy="1687260"/>
            </a:xfrm>
            <a:custGeom>
              <a:avLst/>
              <a:gdLst/>
              <a:ahLst/>
              <a:cxnLst/>
              <a:rect l="l" t="t" r="r" b="b"/>
              <a:pathLst>
                <a:path w="17096" h="20282" extrusionOk="0">
                  <a:moveTo>
                    <a:pt x="8431" y="1"/>
                  </a:moveTo>
                  <a:cubicBezTo>
                    <a:pt x="6933" y="1"/>
                    <a:pt x="5496" y="575"/>
                    <a:pt x="4419" y="1612"/>
                  </a:cubicBezTo>
                  <a:cubicBezTo>
                    <a:pt x="3815" y="2208"/>
                    <a:pt x="3344" y="2928"/>
                    <a:pt x="2913" y="3656"/>
                  </a:cubicBezTo>
                  <a:cubicBezTo>
                    <a:pt x="1201" y="6577"/>
                    <a:pt x="1" y="9878"/>
                    <a:pt x="1" y="13262"/>
                  </a:cubicBezTo>
                  <a:cubicBezTo>
                    <a:pt x="1" y="14023"/>
                    <a:pt x="59" y="14801"/>
                    <a:pt x="332" y="15513"/>
                  </a:cubicBezTo>
                  <a:cubicBezTo>
                    <a:pt x="729" y="16564"/>
                    <a:pt x="1556" y="17416"/>
                    <a:pt x="2508" y="18020"/>
                  </a:cubicBezTo>
                  <a:cubicBezTo>
                    <a:pt x="3460" y="18624"/>
                    <a:pt x="4527" y="19013"/>
                    <a:pt x="5603" y="19369"/>
                  </a:cubicBezTo>
                  <a:cubicBezTo>
                    <a:pt x="7119" y="19863"/>
                    <a:pt x="8757" y="20281"/>
                    <a:pt x="10333" y="20281"/>
                  </a:cubicBezTo>
                  <a:cubicBezTo>
                    <a:pt x="11423" y="20281"/>
                    <a:pt x="12484" y="20081"/>
                    <a:pt x="13455" y="19567"/>
                  </a:cubicBezTo>
                  <a:cubicBezTo>
                    <a:pt x="14737" y="18889"/>
                    <a:pt x="15714" y="17705"/>
                    <a:pt x="16301" y="16373"/>
                  </a:cubicBezTo>
                  <a:cubicBezTo>
                    <a:pt x="16880" y="15049"/>
                    <a:pt x="17095" y="13577"/>
                    <a:pt x="17079" y="12129"/>
                  </a:cubicBezTo>
                  <a:cubicBezTo>
                    <a:pt x="17029" y="8116"/>
                    <a:pt x="15391" y="5311"/>
                    <a:pt x="12578" y="1827"/>
                  </a:cubicBezTo>
                  <a:cubicBezTo>
                    <a:pt x="11411" y="603"/>
                    <a:pt x="10269" y="90"/>
                    <a:pt x="8705" y="7"/>
                  </a:cubicBezTo>
                  <a:cubicBezTo>
                    <a:pt x="8614" y="3"/>
                    <a:pt x="8523" y="1"/>
                    <a:pt x="843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53" name="Google Shape;2153;p52"/>
            <p:cNvSpPr/>
            <p:nvPr/>
          </p:nvSpPr>
          <p:spPr>
            <a:xfrm>
              <a:off x="3317738" y="2853586"/>
              <a:ext cx="1928496" cy="1706809"/>
            </a:xfrm>
            <a:custGeom>
              <a:avLst/>
              <a:gdLst/>
              <a:ahLst/>
              <a:cxnLst/>
              <a:rect l="l" t="t" r="r" b="b"/>
              <a:pathLst>
                <a:path w="17691" h="20517" extrusionOk="0">
                  <a:moveTo>
                    <a:pt x="8773" y="232"/>
                  </a:moveTo>
                  <a:cubicBezTo>
                    <a:pt x="10298" y="232"/>
                    <a:pt x="11726" y="875"/>
                    <a:pt x="12835" y="2014"/>
                  </a:cubicBezTo>
                  <a:lnTo>
                    <a:pt x="12835" y="2014"/>
                  </a:lnTo>
                  <a:cubicBezTo>
                    <a:pt x="12839" y="2022"/>
                    <a:pt x="12844" y="2030"/>
                    <a:pt x="12850" y="2038"/>
                  </a:cubicBezTo>
                  <a:cubicBezTo>
                    <a:pt x="15043" y="4752"/>
                    <a:pt x="16988" y="7697"/>
                    <a:pt x="17269" y="11272"/>
                  </a:cubicBezTo>
                  <a:cubicBezTo>
                    <a:pt x="17434" y="13274"/>
                    <a:pt x="17211" y="15392"/>
                    <a:pt x="16193" y="17163"/>
                  </a:cubicBezTo>
                  <a:cubicBezTo>
                    <a:pt x="15233" y="18834"/>
                    <a:pt x="13636" y="19960"/>
                    <a:pt x="11717" y="20216"/>
                  </a:cubicBezTo>
                  <a:cubicBezTo>
                    <a:pt x="11364" y="20263"/>
                    <a:pt x="11010" y="20284"/>
                    <a:pt x="10657" y="20284"/>
                  </a:cubicBezTo>
                  <a:cubicBezTo>
                    <a:pt x="9128" y="20284"/>
                    <a:pt x="7601" y="19887"/>
                    <a:pt x="6157" y="19430"/>
                  </a:cubicBezTo>
                  <a:cubicBezTo>
                    <a:pt x="4303" y="18834"/>
                    <a:pt x="2284" y="18082"/>
                    <a:pt x="1192" y="16360"/>
                  </a:cubicBezTo>
                  <a:cubicBezTo>
                    <a:pt x="108" y="14664"/>
                    <a:pt x="406" y="12248"/>
                    <a:pt x="787" y="10362"/>
                  </a:cubicBezTo>
                  <a:cubicBezTo>
                    <a:pt x="1184" y="8409"/>
                    <a:pt x="1912" y="6539"/>
                    <a:pt x="2847" y="4785"/>
                  </a:cubicBezTo>
                  <a:cubicBezTo>
                    <a:pt x="3873" y="2857"/>
                    <a:pt x="5097" y="1020"/>
                    <a:pt x="7323" y="424"/>
                  </a:cubicBezTo>
                  <a:cubicBezTo>
                    <a:pt x="7811" y="295"/>
                    <a:pt x="8297" y="232"/>
                    <a:pt x="8773" y="232"/>
                  </a:cubicBezTo>
                  <a:close/>
                  <a:moveTo>
                    <a:pt x="8789" y="1"/>
                  </a:moveTo>
                  <a:cubicBezTo>
                    <a:pt x="8636" y="1"/>
                    <a:pt x="8481" y="7"/>
                    <a:pt x="8324" y="19"/>
                  </a:cubicBezTo>
                  <a:cubicBezTo>
                    <a:pt x="6405" y="176"/>
                    <a:pt x="4816" y="1235"/>
                    <a:pt x="3749" y="2799"/>
                  </a:cubicBezTo>
                  <a:cubicBezTo>
                    <a:pt x="2549" y="4561"/>
                    <a:pt x="1622" y="6506"/>
                    <a:pt x="1002" y="8550"/>
                  </a:cubicBezTo>
                  <a:cubicBezTo>
                    <a:pt x="406" y="10494"/>
                    <a:pt x="1" y="12720"/>
                    <a:pt x="332" y="14747"/>
                  </a:cubicBezTo>
                  <a:cubicBezTo>
                    <a:pt x="663" y="16774"/>
                    <a:pt x="2251" y="18106"/>
                    <a:pt x="4047" y="18901"/>
                  </a:cubicBezTo>
                  <a:cubicBezTo>
                    <a:pt x="5900" y="19720"/>
                    <a:pt x="8002" y="20357"/>
                    <a:pt x="10037" y="20498"/>
                  </a:cubicBezTo>
                  <a:cubicBezTo>
                    <a:pt x="10232" y="20510"/>
                    <a:pt x="10426" y="20517"/>
                    <a:pt x="10620" y="20517"/>
                  </a:cubicBezTo>
                  <a:cubicBezTo>
                    <a:pt x="12304" y="20517"/>
                    <a:pt x="13937" y="20021"/>
                    <a:pt x="15184" y="18826"/>
                  </a:cubicBezTo>
                  <a:cubicBezTo>
                    <a:pt x="16615" y="17453"/>
                    <a:pt x="17310" y="15516"/>
                    <a:pt x="17492" y="13572"/>
                  </a:cubicBezTo>
                  <a:cubicBezTo>
                    <a:pt x="17691" y="11470"/>
                    <a:pt x="17376" y="9344"/>
                    <a:pt x="16566" y="7391"/>
                  </a:cubicBezTo>
                  <a:cubicBezTo>
                    <a:pt x="15719" y="5377"/>
                    <a:pt x="14407" y="3600"/>
                    <a:pt x="13043" y="1906"/>
                  </a:cubicBezTo>
                  <a:lnTo>
                    <a:pt x="13043" y="1906"/>
                  </a:lnTo>
                  <a:cubicBezTo>
                    <a:pt x="13037" y="1892"/>
                    <a:pt x="13029" y="1878"/>
                    <a:pt x="13016" y="1864"/>
                  </a:cubicBezTo>
                  <a:lnTo>
                    <a:pt x="13016" y="1864"/>
                  </a:lnTo>
                  <a:lnTo>
                    <a:pt x="13012" y="1868"/>
                  </a:lnTo>
                  <a:lnTo>
                    <a:pt x="13012" y="1868"/>
                  </a:lnTo>
                  <a:cubicBezTo>
                    <a:pt x="13001" y="1857"/>
                    <a:pt x="12990" y="1848"/>
                    <a:pt x="12979" y="1842"/>
                  </a:cubicBezTo>
                  <a:lnTo>
                    <a:pt x="12979" y="1842"/>
                  </a:lnTo>
                  <a:cubicBezTo>
                    <a:pt x="11834" y="666"/>
                    <a:pt x="10404" y="1"/>
                    <a:pt x="87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54" name="Google Shape;2154;p52"/>
            <p:cNvSpPr txBox="1"/>
            <p:nvPr/>
          </p:nvSpPr>
          <p:spPr>
            <a:xfrm flipH="1">
              <a:off x="3679440" y="3635725"/>
              <a:ext cx="12051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Earth harbors life</a:t>
              </a:r>
              <a:endParaRPr sz="1300">
                <a:solidFill>
                  <a:schemeClr val="dk2"/>
                </a:solidFill>
                <a:latin typeface="Muli"/>
                <a:ea typeface="Muli"/>
                <a:cs typeface="Muli"/>
                <a:sym typeface="Muli"/>
              </a:endParaRPr>
            </a:p>
          </p:txBody>
        </p:sp>
        <p:sp>
          <p:nvSpPr>
            <p:cNvPr id="2155" name="Google Shape;2155;p52"/>
            <p:cNvSpPr txBox="1"/>
            <p:nvPr/>
          </p:nvSpPr>
          <p:spPr>
            <a:xfrm flipH="1">
              <a:off x="3779537" y="3184516"/>
              <a:ext cx="10956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EARTH</a:t>
              </a:r>
              <a:endParaRPr sz="1600" b="1">
                <a:solidFill>
                  <a:schemeClr val="dk1"/>
                </a:solidFill>
                <a:latin typeface="Itim"/>
                <a:ea typeface="Itim"/>
                <a:cs typeface="Itim"/>
                <a:sym typeface="Itim"/>
              </a:endParaRPr>
            </a:p>
          </p:txBody>
        </p:sp>
      </p:grpSp>
      <p:grpSp>
        <p:nvGrpSpPr>
          <p:cNvPr id="2156" name="Google Shape;2156;p52"/>
          <p:cNvGrpSpPr/>
          <p:nvPr/>
        </p:nvGrpSpPr>
        <p:grpSpPr>
          <a:xfrm>
            <a:off x="2870462" y="1549805"/>
            <a:ext cx="726321" cy="753701"/>
            <a:chOff x="2558622" y="1406396"/>
            <a:chExt cx="822375" cy="853375"/>
          </a:xfrm>
        </p:grpSpPr>
        <p:grpSp>
          <p:nvGrpSpPr>
            <p:cNvPr id="2157" name="Google Shape;2157;p52"/>
            <p:cNvGrpSpPr/>
            <p:nvPr/>
          </p:nvGrpSpPr>
          <p:grpSpPr>
            <a:xfrm>
              <a:off x="2558622" y="1406396"/>
              <a:ext cx="822375" cy="853375"/>
              <a:chOff x="2558622" y="1406396"/>
              <a:chExt cx="822375" cy="853375"/>
            </a:xfrm>
          </p:grpSpPr>
          <p:sp>
            <p:nvSpPr>
              <p:cNvPr id="2158" name="Google Shape;2158;p52"/>
              <p:cNvSpPr/>
              <p:nvPr/>
            </p:nvSpPr>
            <p:spPr>
              <a:xfrm>
                <a:off x="2577752" y="1661857"/>
                <a:ext cx="777370" cy="597914"/>
              </a:xfrm>
              <a:custGeom>
                <a:avLst/>
                <a:gdLst/>
                <a:ahLst/>
                <a:cxnLst/>
                <a:rect l="l" t="t" r="r" b="b"/>
                <a:pathLst>
                  <a:path w="7721" h="6695" extrusionOk="0">
                    <a:moveTo>
                      <a:pt x="7721" y="2475"/>
                    </a:moveTo>
                    <a:cubicBezTo>
                      <a:pt x="7719" y="2476"/>
                      <a:pt x="7717" y="2477"/>
                      <a:pt x="7715" y="2478"/>
                    </a:cubicBezTo>
                    <a:lnTo>
                      <a:pt x="7715" y="2478"/>
                    </a:lnTo>
                    <a:cubicBezTo>
                      <a:pt x="7717" y="2480"/>
                      <a:pt x="7719" y="2481"/>
                      <a:pt x="7721" y="2483"/>
                    </a:cubicBezTo>
                    <a:lnTo>
                      <a:pt x="7721" y="2475"/>
                    </a:lnTo>
                    <a:close/>
                    <a:moveTo>
                      <a:pt x="2268" y="1"/>
                    </a:moveTo>
                    <a:cubicBezTo>
                      <a:pt x="1862" y="1"/>
                      <a:pt x="1432" y="42"/>
                      <a:pt x="1101" y="274"/>
                    </a:cubicBezTo>
                    <a:cubicBezTo>
                      <a:pt x="927" y="406"/>
                      <a:pt x="779" y="572"/>
                      <a:pt x="663" y="762"/>
                    </a:cubicBezTo>
                    <a:cubicBezTo>
                      <a:pt x="224" y="1457"/>
                      <a:pt x="100" y="2301"/>
                      <a:pt x="59" y="3120"/>
                    </a:cubicBezTo>
                    <a:cubicBezTo>
                      <a:pt x="1" y="4204"/>
                      <a:pt x="141" y="5420"/>
                      <a:pt x="961" y="6132"/>
                    </a:cubicBezTo>
                    <a:cubicBezTo>
                      <a:pt x="1414" y="6526"/>
                      <a:pt x="2005" y="6694"/>
                      <a:pt x="2610" y="6694"/>
                    </a:cubicBezTo>
                    <a:cubicBezTo>
                      <a:pt x="3021" y="6694"/>
                      <a:pt x="3439" y="6617"/>
                      <a:pt x="3823" y="6479"/>
                    </a:cubicBezTo>
                    <a:cubicBezTo>
                      <a:pt x="4163" y="6363"/>
                      <a:pt x="4477" y="6190"/>
                      <a:pt x="4742" y="5958"/>
                    </a:cubicBezTo>
                    <a:cubicBezTo>
                      <a:pt x="5123" y="5627"/>
                      <a:pt x="5362" y="5155"/>
                      <a:pt x="5644" y="4733"/>
                    </a:cubicBezTo>
                    <a:cubicBezTo>
                      <a:pt x="6180" y="3891"/>
                      <a:pt x="6882" y="3033"/>
                      <a:pt x="7715" y="2478"/>
                    </a:cubicBezTo>
                    <a:lnTo>
                      <a:pt x="7715" y="2478"/>
                    </a:lnTo>
                    <a:cubicBezTo>
                      <a:pt x="6202" y="1115"/>
                      <a:pt x="4301" y="25"/>
                      <a:pt x="2268"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159" name="Google Shape;2159;p52"/>
              <p:cNvSpPr/>
              <p:nvPr/>
            </p:nvSpPr>
            <p:spPr>
              <a:xfrm>
                <a:off x="2558622" y="1406396"/>
                <a:ext cx="822375" cy="742949"/>
              </a:xfrm>
              <a:custGeom>
                <a:avLst/>
                <a:gdLst/>
                <a:ahLst/>
                <a:cxnLst/>
                <a:rect l="l" t="t" r="r" b="b"/>
                <a:pathLst>
                  <a:path w="8168" h="8319" extrusionOk="0">
                    <a:moveTo>
                      <a:pt x="7853" y="2796"/>
                    </a:moveTo>
                    <a:cubicBezTo>
                      <a:pt x="7853" y="3143"/>
                      <a:pt x="7869" y="3532"/>
                      <a:pt x="7671" y="3830"/>
                    </a:cubicBezTo>
                    <a:cubicBezTo>
                      <a:pt x="7580" y="3607"/>
                      <a:pt x="7480" y="3400"/>
                      <a:pt x="7373" y="3185"/>
                    </a:cubicBezTo>
                    <a:cubicBezTo>
                      <a:pt x="7522" y="3052"/>
                      <a:pt x="7679" y="2920"/>
                      <a:pt x="7853" y="2796"/>
                    </a:cubicBezTo>
                    <a:close/>
                    <a:moveTo>
                      <a:pt x="7315" y="3243"/>
                    </a:moveTo>
                    <a:cubicBezTo>
                      <a:pt x="7422" y="3458"/>
                      <a:pt x="7522" y="3673"/>
                      <a:pt x="7621" y="3896"/>
                    </a:cubicBezTo>
                    <a:cubicBezTo>
                      <a:pt x="7596" y="3921"/>
                      <a:pt x="7571" y="3954"/>
                      <a:pt x="7547" y="3979"/>
                    </a:cubicBezTo>
                    <a:cubicBezTo>
                      <a:pt x="7431" y="4070"/>
                      <a:pt x="7298" y="4145"/>
                      <a:pt x="7174" y="4236"/>
                    </a:cubicBezTo>
                    <a:lnTo>
                      <a:pt x="6918" y="3673"/>
                    </a:lnTo>
                    <a:cubicBezTo>
                      <a:pt x="6918" y="3665"/>
                      <a:pt x="6909" y="3656"/>
                      <a:pt x="6901" y="3656"/>
                    </a:cubicBezTo>
                    <a:cubicBezTo>
                      <a:pt x="7034" y="3507"/>
                      <a:pt x="7174" y="3375"/>
                      <a:pt x="7315" y="3243"/>
                    </a:cubicBezTo>
                    <a:close/>
                    <a:moveTo>
                      <a:pt x="6852" y="3706"/>
                    </a:moveTo>
                    <a:cubicBezTo>
                      <a:pt x="6943" y="3896"/>
                      <a:pt x="7025" y="4087"/>
                      <a:pt x="7108" y="4277"/>
                    </a:cubicBezTo>
                    <a:cubicBezTo>
                      <a:pt x="7000" y="4376"/>
                      <a:pt x="6893" y="4484"/>
                      <a:pt x="6802" y="4608"/>
                    </a:cubicBezTo>
                    <a:cubicBezTo>
                      <a:pt x="6736" y="4418"/>
                      <a:pt x="6653" y="4236"/>
                      <a:pt x="6562" y="4054"/>
                    </a:cubicBezTo>
                    <a:cubicBezTo>
                      <a:pt x="6653" y="3938"/>
                      <a:pt x="6752" y="3822"/>
                      <a:pt x="6852" y="3706"/>
                    </a:cubicBezTo>
                    <a:close/>
                    <a:moveTo>
                      <a:pt x="6504" y="4120"/>
                    </a:moveTo>
                    <a:cubicBezTo>
                      <a:pt x="6603" y="4302"/>
                      <a:pt x="6678" y="4484"/>
                      <a:pt x="6752" y="4674"/>
                    </a:cubicBezTo>
                    <a:cubicBezTo>
                      <a:pt x="6669" y="4782"/>
                      <a:pt x="6595" y="4898"/>
                      <a:pt x="6537" y="5013"/>
                    </a:cubicBezTo>
                    <a:lnTo>
                      <a:pt x="6289" y="4500"/>
                    </a:lnTo>
                    <a:cubicBezTo>
                      <a:pt x="6281" y="4485"/>
                      <a:pt x="6270" y="4479"/>
                      <a:pt x="6259" y="4479"/>
                    </a:cubicBezTo>
                    <a:cubicBezTo>
                      <a:pt x="6232" y="4479"/>
                      <a:pt x="6205" y="4510"/>
                      <a:pt x="6223" y="4533"/>
                    </a:cubicBezTo>
                    <a:cubicBezTo>
                      <a:pt x="6314" y="4724"/>
                      <a:pt x="6396" y="4906"/>
                      <a:pt x="6487" y="5088"/>
                    </a:cubicBezTo>
                    <a:lnTo>
                      <a:pt x="6430" y="5204"/>
                    </a:lnTo>
                    <a:cubicBezTo>
                      <a:pt x="6347" y="5377"/>
                      <a:pt x="6272" y="5551"/>
                      <a:pt x="6198" y="5725"/>
                    </a:cubicBezTo>
                    <a:cubicBezTo>
                      <a:pt x="6090" y="5493"/>
                      <a:pt x="5983" y="5253"/>
                      <a:pt x="5875" y="5022"/>
                    </a:cubicBezTo>
                    <a:cubicBezTo>
                      <a:pt x="6065" y="4715"/>
                      <a:pt x="6281" y="4409"/>
                      <a:pt x="6504" y="4120"/>
                    </a:cubicBezTo>
                    <a:close/>
                    <a:moveTo>
                      <a:pt x="5826" y="5104"/>
                    </a:moveTo>
                    <a:lnTo>
                      <a:pt x="6165" y="5824"/>
                    </a:lnTo>
                    <a:cubicBezTo>
                      <a:pt x="6074" y="6039"/>
                      <a:pt x="5991" y="6254"/>
                      <a:pt x="5900" y="6470"/>
                    </a:cubicBezTo>
                    <a:cubicBezTo>
                      <a:pt x="5792" y="6172"/>
                      <a:pt x="5643" y="5882"/>
                      <a:pt x="5470" y="5617"/>
                    </a:cubicBezTo>
                    <a:cubicBezTo>
                      <a:pt x="5586" y="5460"/>
                      <a:pt x="5701" y="5286"/>
                      <a:pt x="5826" y="5104"/>
                    </a:cubicBezTo>
                    <a:close/>
                    <a:moveTo>
                      <a:pt x="2365" y="242"/>
                    </a:moveTo>
                    <a:cubicBezTo>
                      <a:pt x="2568" y="242"/>
                      <a:pt x="2772" y="261"/>
                      <a:pt x="2963" y="281"/>
                    </a:cubicBezTo>
                    <a:cubicBezTo>
                      <a:pt x="4766" y="454"/>
                      <a:pt x="6380" y="1431"/>
                      <a:pt x="7720" y="2606"/>
                    </a:cubicBezTo>
                    <a:cubicBezTo>
                      <a:pt x="7149" y="3028"/>
                      <a:pt x="6645" y="3541"/>
                      <a:pt x="6223" y="4111"/>
                    </a:cubicBezTo>
                    <a:cubicBezTo>
                      <a:pt x="5652" y="4848"/>
                      <a:pt x="5288" y="5824"/>
                      <a:pt x="4444" y="6296"/>
                    </a:cubicBezTo>
                    <a:cubicBezTo>
                      <a:pt x="3972" y="6561"/>
                      <a:pt x="3391" y="6716"/>
                      <a:pt x="2821" y="6716"/>
                    </a:cubicBezTo>
                    <a:cubicBezTo>
                      <a:pt x="2432" y="6716"/>
                      <a:pt x="2047" y="6644"/>
                      <a:pt x="1705" y="6486"/>
                    </a:cubicBezTo>
                    <a:cubicBezTo>
                      <a:pt x="869" y="6097"/>
                      <a:pt x="480" y="5195"/>
                      <a:pt x="389" y="4302"/>
                    </a:cubicBezTo>
                    <a:cubicBezTo>
                      <a:pt x="282" y="3433"/>
                      <a:pt x="356" y="2556"/>
                      <a:pt x="604" y="1720"/>
                    </a:cubicBezTo>
                    <a:cubicBezTo>
                      <a:pt x="762" y="1240"/>
                      <a:pt x="1018" y="678"/>
                      <a:pt x="1482" y="429"/>
                    </a:cubicBezTo>
                    <a:cubicBezTo>
                      <a:pt x="1746" y="285"/>
                      <a:pt x="2055" y="242"/>
                      <a:pt x="2365" y="242"/>
                    </a:cubicBezTo>
                    <a:close/>
                    <a:moveTo>
                      <a:pt x="811" y="6072"/>
                    </a:moveTo>
                    <a:lnTo>
                      <a:pt x="811" y="6072"/>
                    </a:lnTo>
                    <a:cubicBezTo>
                      <a:pt x="919" y="6197"/>
                      <a:pt x="1035" y="6312"/>
                      <a:pt x="1167" y="6412"/>
                    </a:cubicBezTo>
                    <a:cubicBezTo>
                      <a:pt x="1250" y="6619"/>
                      <a:pt x="1324" y="6817"/>
                      <a:pt x="1407" y="7016"/>
                    </a:cubicBezTo>
                    <a:cubicBezTo>
                      <a:pt x="1159" y="6734"/>
                      <a:pt x="960" y="6412"/>
                      <a:pt x="811" y="6072"/>
                    </a:cubicBezTo>
                    <a:close/>
                    <a:moveTo>
                      <a:pt x="5420" y="5684"/>
                    </a:moveTo>
                    <a:cubicBezTo>
                      <a:pt x="5602" y="5957"/>
                      <a:pt x="5743" y="6254"/>
                      <a:pt x="5850" y="6569"/>
                    </a:cubicBezTo>
                    <a:cubicBezTo>
                      <a:pt x="5759" y="6776"/>
                      <a:pt x="5643" y="6966"/>
                      <a:pt x="5519" y="7156"/>
                    </a:cubicBezTo>
                    <a:cubicBezTo>
                      <a:pt x="5428" y="6776"/>
                      <a:pt x="5279" y="6412"/>
                      <a:pt x="5064" y="6089"/>
                    </a:cubicBezTo>
                    <a:cubicBezTo>
                      <a:pt x="5188" y="5965"/>
                      <a:pt x="5313" y="5833"/>
                      <a:pt x="5420" y="5684"/>
                    </a:cubicBezTo>
                    <a:close/>
                    <a:moveTo>
                      <a:pt x="1283" y="6503"/>
                    </a:moveTo>
                    <a:lnTo>
                      <a:pt x="1283" y="6503"/>
                    </a:lnTo>
                    <a:cubicBezTo>
                      <a:pt x="1391" y="6569"/>
                      <a:pt x="1498" y="6635"/>
                      <a:pt x="1622" y="6685"/>
                    </a:cubicBezTo>
                    <a:cubicBezTo>
                      <a:pt x="1755" y="6974"/>
                      <a:pt x="1879" y="7272"/>
                      <a:pt x="2011" y="7562"/>
                    </a:cubicBezTo>
                    <a:cubicBezTo>
                      <a:pt x="1986" y="7537"/>
                      <a:pt x="1953" y="7520"/>
                      <a:pt x="1920" y="7496"/>
                    </a:cubicBezTo>
                    <a:cubicBezTo>
                      <a:pt x="1763" y="7380"/>
                      <a:pt x="1614" y="7247"/>
                      <a:pt x="1482" y="7107"/>
                    </a:cubicBezTo>
                    <a:lnTo>
                      <a:pt x="1490" y="7107"/>
                    </a:lnTo>
                    <a:cubicBezTo>
                      <a:pt x="1506" y="7098"/>
                      <a:pt x="1515" y="7074"/>
                      <a:pt x="1506" y="7057"/>
                    </a:cubicBezTo>
                    <a:lnTo>
                      <a:pt x="1283" y="6503"/>
                    </a:lnTo>
                    <a:close/>
                    <a:moveTo>
                      <a:pt x="5006" y="6147"/>
                    </a:moveTo>
                    <a:cubicBezTo>
                      <a:pt x="5222" y="6470"/>
                      <a:pt x="5370" y="6842"/>
                      <a:pt x="5445" y="7223"/>
                    </a:cubicBezTo>
                    <a:cubicBezTo>
                      <a:pt x="5453" y="7223"/>
                      <a:pt x="5453" y="7231"/>
                      <a:pt x="5453" y="7231"/>
                    </a:cubicBezTo>
                    <a:cubicBezTo>
                      <a:pt x="5362" y="7347"/>
                      <a:pt x="5263" y="7454"/>
                      <a:pt x="5155" y="7554"/>
                    </a:cubicBezTo>
                    <a:lnTo>
                      <a:pt x="5164" y="7554"/>
                    </a:lnTo>
                    <a:cubicBezTo>
                      <a:pt x="5130" y="7587"/>
                      <a:pt x="5097" y="7603"/>
                      <a:pt x="5056" y="7636"/>
                    </a:cubicBezTo>
                    <a:cubicBezTo>
                      <a:pt x="4948" y="7223"/>
                      <a:pt x="4808" y="6817"/>
                      <a:pt x="4642" y="6428"/>
                    </a:cubicBezTo>
                    <a:cubicBezTo>
                      <a:pt x="4775" y="6346"/>
                      <a:pt x="4891" y="6246"/>
                      <a:pt x="5006" y="6147"/>
                    </a:cubicBezTo>
                    <a:close/>
                    <a:moveTo>
                      <a:pt x="4584" y="6470"/>
                    </a:moveTo>
                    <a:cubicBezTo>
                      <a:pt x="4742" y="6859"/>
                      <a:pt x="4882" y="7256"/>
                      <a:pt x="4990" y="7669"/>
                    </a:cubicBezTo>
                    <a:cubicBezTo>
                      <a:pt x="4990" y="7669"/>
                      <a:pt x="4990" y="7678"/>
                      <a:pt x="4998" y="7678"/>
                    </a:cubicBezTo>
                    <a:cubicBezTo>
                      <a:pt x="4899" y="7752"/>
                      <a:pt x="4791" y="7810"/>
                      <a:pt x="4684" y="7868"/>
                    </a:cubicBezTo>
                    <a:lnTo>
                      <a:pt x="4675" y="7868"/>
                    </a:lnTo>
                    <a:cubicBezTo>
                      <a:pt x="4510" y="7471"/>
                      <a:pt x="4344" y="7074"/>
                      <a:pt x="4171" y="6676"/>
                    </a:cubicBezTo>
                    <a:cubicBezTo>
                      <a:pt x="4311" y="6619"/>
                      <a:pt x="4452" y="6552"/>
                      <a:pt x="4584" y="6470"/>
                    </a:cubicBezTo>
                    <a:close/>
                    <a:moveTo>
                      <a:pt x="1722" y="6734"/>
                    </a:moveTo>
                    <a:lnTo>
                      <a:pt x="1722" y="6734"/>
                    </a:lnTo>
                    <a:cubicBezTo>
                      <a:pt x="1895" y="6801"/>
                      <a:pt x="2086" y="6859"/>
                      <a:pt x="2276" y="6892"/>
                    </a:cubicBezTo>
                    <a:cubicBezTo>
                      <a:pt x="2392" y="7223"/>
                      <a:pt x="2516" y="7562"/>
                      <a:pt x="2640" y="7893"/>
                    </a:cubicBezTo>
                    <a:cubicBezTo>
                      <a:pt x="2458" y="7827"/>
                      <a:pt x="2292" y="7744"/>
                      <a:pt x="2135" y="7645"/>
                    </a:cubicBezTo>
                    <a:cubicBezTo>
                      <a:pt x="1995" y="7338"/>
                      <a:pt x="1862" y="7032"/>
                      <a:pt x="1722" y="6734"/>
                    </a:cubicBezTo>
                    <a:close/>
                    <a:moveTo>
                      <a:pt x="4096" y="6701"/>
                    </a:moveTo>
                    <a:cubicBezTo>
                      <a:pt x="4270" y="7107"/>
                      <a:pt x="4435" y="7504"/>
                      <a:pt x="4609" y="7901"/>
                    </a:cubicBezTo>
                    <a:cubicBezTo>
                      <a:pt x="4469" y="7959"/>
                      <a:pt x="4320" y="8009"/>
                      <a:pt x="4171" y="8042"/>
                    </a:cubicBezTo>
                    <a:lnTo>
                      <a:pt x="4162" y="8042"/>
                    </a:lnTo>
                    <a:cubicBezTo>
                      <a:pt x="3989" y="7636"/>
                      <a:pt x="3815" y="7239"/>
                      <a:pt x="3633" y="6842"/>
                    </a:cubicBezTo>
                    <a:cubicBezTo>
                      <a:pt x="3774" y="6817"/>
                      <a:pt x="3906" y="6776"/>
                      <a:pt x="4047" y="6726"/>
                    </a:cubicBezTo>
                    <a:lnTo>
                      <a:pt x="4096" y="6701"/>
                    </a:lnTo>
                    <a:close/>
                    <a:moveTo>
                      <a:pt x="2359" y="6900"/>
                    </a:moveTo>
                    <a:cubicBezTo>
                      <a:pt x="2498" y="6925"/>
                      <a:pt x="2642" y="6936"/>
                      <a:pt x="2783" y="6936"/>
                    </a:cubicBezTo>
                    <a:cubicBezTo>
                      <a:pt x="2827" y="6936"/>
                      <a:pt x="2870" y="6935"/>
                      <a:pt x="2913" y="6933"/>
                    </a:cubicBezTo>
                    <a:cubicBezTo>
                      <a:pt x="3078" y="7305"/>
                      <a:pt x="3227" y="7686"/>
                      <a:pt x="3352" y="8075"/>
                    </a:cubicBezTo>
                    <a:cubicBezTo>
                      <a:pt x="3145" y="8050"/>
                      <a:pt x="2930" y="8000"/>
                      <a:pt x="2731" y="7926"/>
                    </a:cubicBezTo>
                    <a:cubicBezTo>
                      <a:pt x="2599" y="7587"/>
                      <a:pt x="2483" y="7247"/>
                      <a:pt x="2359" y="6900"/>
                    </a:cubicBezTo>
                    <a:close/>
                    <a:moveTo>
                      <a:pt x="3558" y="6867"/>
                    </a:moveTo>
                    <a:cubicBezTo>
                      <a:pt x="3740" y="7256"/>
                      <a:pt x="3922" y="7653"/>
                      <a:pt x="4088" y="8050"/>
                    </a:cubicBezTo>
                    <a:cubicBezTo>
                      <a:pt x="3953" y="8076"/>
                      <a:pt x="3819" y="8089"/>
                      <a:pt x="3685" y="8089"/>
                    </a:cubicBezTo>
                    <a:cubicBezTo>
                      <a:pt x="3604" y="8089"/>
                      <a:pt x="3523" y="8084"/>
                      <a:pt x="3443" y="8075"/>
                    </a:cubicBezTo>
                    <a:cubicBezTo>
                      <a:pt x="3318" y="7686"/>
                      <a:pt x="3169" y="7305"/>
                      <a:pt x="3004" y="6933"/>
                    </a:cubicBezTo>
                    <a:cubicBezTo>
                      <a:pt x="3194" y="6925"/>
                      <a:pt x="3376" y="6900"/>
                      <a:pt x="3558" y="6867"/>
                    </a:cubicBezTo>
                    <a:close/>
                    <a:moveTo>
                      <a:pt x="2454" y="1"/>
                    </a:moveTo>
                    <a:cubicBezTo>
                      <a:pt x="2183" y="1"/>
                      <a:pt x="1918" y="31"/>
                      <a:pt x="1672" y="107"/>
                    </a:cubicBezTo>
                    <a:cubicBezTo>
                      <a:pt x="1018" y="297"/>
                      <a:pt x="662" y="885"/>
                      <a:pt x="439" y="1489"/>
                    </a:cubicBezTo>
                    <a:cubicBezTo>
                      <a:pt x="91" y="2465"/>
                      <a:pt x="0" y="3507"/>
                      <a:pt x="158" y="4525"/>
                    </a:cubicBezTo>
                    <a:cubicBezTo>
                      <a:pt x="307" y="5684"/>
                      <a:pt x="720" y="6801"/>
                      <a:pt x="1639" y="7570"/>
                    </a:cubicBezTo>
                    <a:cubicBezTo>
                      <a:pt x="1961" y="7843"/>
                      <a:pt x="2334" y="8050"/>
                      <a:pt x="2739" y="8182"/>
                    </a:cubicBezTo>
                    <a:cubicBezTo>
                      <a:pt x="2745" y="8198"/>
                      <a:pt x="2764" y="8208"/>
                      <a:pt x="2781" y="8208"/>
                    </a:cubicBezTo>
                    <a:cubicBezTo>
                      <a:pt x="2791" y="8208"/>
                      <a:pt x="2800" y="8205"/>
                      <a:pt x="2805" y="8199"/>
                    </a:cubicBezTo>
                    <a:cubicBezTo>
                      <a:pt x="3073" y="8278"/>
                      <a:pt x="3347" y="8318"/>
                      <a:pt x="3622" y="8318"/>
                    </a:cubicBezTo>
                    <a:cubicBezTo>
                      <a:pt x="3977" y="8318"/>
                      <a:pt x="4331" y="8251"/>
                      <a:pt x="4667" y="8116"/>
                    </a:cubicBezTo>
                    <a:cubicBezTo>
                      <a:pt x="5768" y="7669"/>
                      <a:pt x="6074" y="6561"/>
                      <a:pt x="6512" y="5568"/>
                    </a:cubicBezTo>
                    <a:cubicBezTo>
                      <a:pt x="6752" y="5005"/>
                      <a:pt x="7149" y="4517"/>
                      <a:pt x="7662" y="4178"/>
                    </a:cubicBezTo>
                    <a:cubicBezTo>
                      <a:pt x="8167" y="3805"/>
                      <a:pt x="8076" y="3259"/>
                      <a:pt x="8084" y="2688"/>
                    </a:cubicBezTo>
                    <a:cubicBezTo>
                      <a:pt x="8084" y="2647"/>
                      <a:pt x="8068" y="2614"/>
                      <a:pt x="8026" y="2597"/>
                    </a:cubicBezTo>
                    <a:cubicBezTo>
                      <a:pt x="8026" y="2572"/>
                      <a:pt x="8010" y="2548"/>
                      <a:pt x="7993" y="2531"/>
                    </a:cubicBezTo>
                    <a:cubicBezTo>
                      <a:pt x="6794" y="1464"/>
                      <a:pt x="5404" y="554"/>
                      <a:pt x="3823" y="190"/>
                    </a:cubicBezTo>
                    <a:cubicBezTo>
                      <a:pt x="3399" y="90"/>
                      <a:pt x="2919" y="1"/>
                      <a:pt x="24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grpSp>
        <p:sp>
          <p:nvSpPr>
            <p:cNvPr id="2160" name="Google Shape;2160;p52"/>
            <p:cNvSpPr txBox="1"/>
            <p:nvPr/>
          </p:nvSpPr>
          <p:spPr>
            <a:xfrm flipH="1">
              <a:off x="2558626" y="1464748"/>
              <a:ext cx="6657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04</a:t>
              </a:r>
              <a:endParaRPr sz="2600" b="1">
                <a:solidFill>
                  <a:schemeClr val="dk1"/>
                </a:solidFill>
                <a:latin typeface="Itim"/>
                <a:ea typeface="Itim"/>
                <a:cs typeface="Itim"/>
                <a:sym typeface="Itim"/>
              </a:endParaRPr>
            </a:p>
          </p:txBody>
        </p:sp>
      </p:grpSp>
      <p:grpSp>
        <p:nvGrpSpPr>
          <p:cNvPr id="2161" name="Google Shape;2161;p52"/>
          <p:cNvGrpSpPr/>
          <p:nvPr/>
        </p:nvGrpSpPr>
        <p:grpSpPr>
          <a:xfrm rot="-3453258" flipH="1">
            <a:off x="7420443" y="3718377"/>
            <a:ext cx="804349" cy="359731"/>
            <a:chOff x="851420" y="3679860"/>
            <a:chExt cx="804350" cy="359731"/>
          </a:xfrm>
        </p:grpSpPr>
        <p:sp>
          <p:nvSpPr>
            <p:cNvPr id="2162" name="Google Shape;2162;p52"/>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2"/>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2"/>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2"/>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2"/>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2"/>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2"/>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2"/>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2"/>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2"/>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2"/>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2"/>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2"/>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2175;p52"/>
          <p:cNvGrpSpPr/>
          <p:nvPr/>
        </p:nvGrpSpPr>
        <p:grpSpPr>
          <a:xfrm rot="7370868" flipH="1">
            <a:off x="1185525" y="1781590"/>
            <a:ext cx="804336" cy="359725"/>
            <a:chOff x="851420" y="3679860"/>
            <a:chExt cx="804350" cy="359731"/>
          </a:xfrm>
        </p:grpSpPr>
        <p:sp>
          <p:nvSpPr>
            <p:cNvPr id="2176" name="Google Shape;2176;p52"/>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2"/>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2"/>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2"/>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2"/>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2"/>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2"/>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2"/>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2"/>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2"/>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2"/>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2"/>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2"/>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52"/>
          <p:cNvGrpSpPr/>
          <p:nvPr/>
        </p:nvGrpSpPr>
        <p:grpSpPr>
          <a:xfrm>
            <a:off x="-100660" y="4248056"/>
            <a:ext cx="1745583" cy="230173"/>
            <a:chOff x="1394800" y="3522000"/>
            <a:chExt cx="1048650" cy="138275"/>
          </a:xfrm>
        </p:grpSpPr>
        <p:sp>
          <p:nvSpPr>
            <p:cNvPr id="2190" name="Google Shape;2190;p52"/>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2"/>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2"/>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2"/>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2"/>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2"/>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2"/>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2"/>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2"/>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52"/>
          <p:cNvGrpSpPr/>
          <p:nvPr/>
        </p:nvGrpSpPr>
        <p:grpSpPr>
          <a:xfrm rot="548452">
            <a:off x="7869580" y="1564034"/>
            <a:ext cx="738993" cy="615976"/>
            <a:chOff x="378575" y="1776375"/>
            <a:chExt cx="737425" cy="578050"/>
          </a:xfrm>
        </p:grpSpPr>
        <p:sp>
          <p:nvSpPr>
            <p:cNvPr id="2200" name="Google Shape;2200;p52"/>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2"/>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2"/>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2"/>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2"/>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2"/>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2"/>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2"/>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2"/>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2"/>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2"/>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2"/>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52"/>
          <p:cNvGrpSpPr/>
          <p:nvPr/>
        </p:nvGrpSpPr>
        <p:grpSpPr>
          <a:xfrm>
            <a:off x="5563610" y="1526029"/>
            <a:ext cx="714511" cy="760307"/>
            <a:chOff x="5992396" y="1329162"/>
            <a:chExt cx="758665" cy="807291"/>
          </a:xfrm>
        </p:grpSpPr>
        <p:sp>
          <p:nvSpPr>
            <p:cNvPr id="2213" name="Google Shape;2213;p52"/>
            <p:cNvSpPr txBox="1"/>
            <p:nvPr/>
          </p:nvSpPr>
          <p:spPr>
            <a:xfrm flipH="1">
              <a:off x="6059573" y="1407368"/>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01</a:t>
              </a:r>
              <a:endParaRPr sz="2600" b="1">
                <a:solidFill>
                  <a:schemeClr val="dk1"/>
                </a:solidFill>
                <a:latin typeface="Itim"/>
                <a:ea typeface="Itim"/>
                <a:cs typeface="Itim"/>
                <a:sym typeface="Itim"/>
              </a:endParaRPr>
            </a:p>
          </p:txBody>
        </p:sp>
        <p:grpSp>
          <p:nvGrpSpPr>
            <p:cNvPr id="2214" name="Google Shape;2214;p52"/>
            <p:cNvGrpSpPr/>
            <p:nvPr/>
          </p:nvGrpSpPr>
          <p:grpSpPr>
            <a:xfrm>
              <a:off x="5992396" y="1329162"/>
              <a:ext cx="758665" cy="807291"/>
              <a:chOff x="5029023" y="1379445"/>
              <a:chExt cx="808984" cy="860835"/>
            </a:xfrm>
          </p:grpSpPr>
          <p:sp>
            <p:nvSpPr>
              <p:cNvPr id="2215" name="Google Shape;2215;p52"/>
              <p:cNvSpPr/>
              <p:nvPr/>
            </p:nvSpPr>
            <p:spPr>
              <a:xfrm>
                <a:off x="5029023" y="1648082"/>
                <a:ext cx="788042" cy="592198"/>
              </a:xfrm>
              <a:custGeom>
                <a:avLst/>
                <a:gdLst/>
                <a:ahLst/>
                <a:cxnLst/>
                <a:rect l="l" t="t" r="r" b="b"/>
                <a:pathLst>
                  <a:path w="7827" h="6631" extrusionOk="0">
                    <a:moveTo>
                      <a:pt x="523" y="0"/>
                    </a:moveTo>
                    <a:cubicBezTo>
                      <a:pt x="464" y="0"/>
                      <a:pt x="402" y="38"/>
                      <a:pt x="398" y="112"/>
                    </a:cubicBezTo>
                    <a:cubicBezTo>
                      <a:pt x="257" y="1560"/>
                      <a:pt x="1" y="3852"/>
                      <a:pt x="1656" y="4564"/>
                    </a:cubicBezTo>
                    <a:cubicBezTo>
                      <a:pt x="2483" y="4919"/>
                      <a:pt x="3426" y="4812"/>
                      <a:pt x="4295" y="4952"/>
                    </a:cubicBezTo>
                    <a:cubicBezTo>
                      <a:pt x="5255" y="5110"/>
                      <a:pt x="6843" y="5548"/>
                      <a:pt x="7257" y="6549"/>
                    </a:cubicBezTo>
                    <a:cubicBezTo>
                      <a:pt x="7275" y="6598"/>
                      <a:pt x="7333" y="6630"/>
                      <a:pt x="7386" y="6630"/>
                    </a:cubicBezTo>
                    <a:cubicBezTo>
                      <a:pt x="7432" y="6630"/>
                      <a:pt x="7473" y="6607"/>
                      <a:pt x="7481" y="6549"/>
                    </a:cubicBezTo>
                    <a:cubicBezTo>
                      <a:pt x="7588" y="5904"/>
                      <a:pt x="7704" y="5250"/>
                      <a:pt x="7812" y="4605"/>
                    </a:cubicBezTo>
                    <a:cubicBezTo>
                      <a:pt x="7826" y="4520"/>
                      <a:pt x="7751" y="4463"/>
                      <a:pt x="7684" y="4463"/>
                    </a:cubicBezTo>
                    <a:cubicBezTo>
                      <a:pt x="7639" y="4463"/>
                      <a:pt x="7598" y="4488"/>
                      <a:pt x="7588" y="4547"/>
                    </a:cubicBezTo>
                    <a:cubicBezTo>
                      <a:pt x="7498" y="5088"/>
                      <a:pt x="7402" y="5629"/>
                      <a:pt x="7310" y="6170"/>
                    </a:cubicBezTo>
                    <a:lnTo>
                      <a:pt x="7310" y="6170"/>
                    </a:lnTo>
                    <a:cubicBezTo>
                      <a:pt x="6971" y="5681"/>
                      <a:pt x="6397" y="5396"/>
                      <a:pt x="5851" y="5168"/>
                    </a:cubicBezTo>
                    <a:cubicBezTo>
                      <a:pt x="4982" y="4803"/>
                      <a:pt x="4088" y="4679"/>
                      <a:pt x="3161" y="4613"/>
                    </a:cubicBezTo>
                    <a:cubicBezTo>
                      <a:pt x="2061" y="4539"/>
                      <a:pt x="1043" y="4274"/>
                      <a:pt x="696" y="3099"/>
                    </a:cubicBezTo>
                    <a:cubicBezTo>
                      <a:pt x="423" y="2156"/>
                      <a:pt x="538" y="1072"/>
                      <a:pt x="630" y="112"/>
                    </a:cubicBezTo>
                    <a:cubicBezTo>
                      <a:pt x="638" y="38"/>
                      <a:pt x="582" y="0"/>
                      <a:pt x="5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sp>
            <p:nvSpPr>
              <p:cNvPr id="2216" name="Google Shape;2216;p52"/>
              <p:cNvSpPr/>
              <p:nvPr/>
            </p:nvSpPr>
            <p:spPr>
              <a:xfrm>
                <a:off x="5059832" y="1379445"/>
                <a:ext cx="778175" cy="797695"/>
              </a:xfrm>
              <a:custGeom>
                <a:avLst/>
                <a:gdLst/>
                <a:ahLst/>
                <a:cxnLst/>
                <a:rect l="l" t="t" r="r" b="b"/>
                <a:pathLst>
                  <a:path w="7729" h="8932" extrusionOk="0">
                    <a:moveTo>
                      <a:pt x="3454" y="257"/>
                    </a:moveTo>
                    <a:cubicBezTo>
                      <a:pt x="4617" y="257"/>
                      <a:pt x="5800" y="843"/>
                      <a:pt x="6339" y="1887"/>
                    </a:cubicBezTo>
                    <a:cubicBezTo>
                      <a:pt x="7199" y="3550"/>
                      <a:pt x="7472" y="5561"/>
                      <a:pt x="7373" y="7414"/>
                    </a:cubicBezTo>
                    <a:cubicBezTo>
                      <a:pt x="6728" y="6570"/>
                      <a:pt x="5412" y="6612"/>
                      <a:pt x="4436" y="6537"/>
                    </a:cubicBezTo>
                    <a:cubicBezTo>
                      <a:pt x="2880" y="6413"/>
                      <a:pt x="1283" y="6041"/>
                      <a:pt x="621" y="4460"/>
                    </a:cubicBezTo>
                    <a:cubicBezTo>
                      <a:pt x="1" y="3021"/>
                      <a:pt x="588" y="1341"/>
                      <a:pt x="1978" y="613"/>
                    </a:cubicBezTo>
                    <a:cubicBezTo>
                      <a:pt x="2428" y="372"/>
                      <a:pt x="2939" y="257"/>
                      <a:pt x="3454" y="257"/>
                    </a:cubicBezTo>
                    <a:close/>
                    <a:moveTo>
                      <a:pt x="3454" y="0"/>
                    </a:moveTo>
                    <a:cubicBezTo>
                      <a:pt x="3280" y="0"/>
                      <a:pt x="3104" y="14"/>
                      <a:pt x="2930" y="42"/>
                    </a:cubicBezTo>
                    <a:cubicBezTo>
                      <a:pt x="1548" y="257"/>
                      <a:pt x="348" y="1391"/>
                      <a:pt x="158" y="2789"/>
                    </a:cubicBezTo>
                    <a:cubicBezTo>
                      <a:pt x="67" y="3501"/>
                      <a:pt x="199" y="4220"/>
                      <a:pt x="547" y="4849"/>
                    </a:cubicBezTo>
                    <a:cubicBezTo>
                      <a:pt x="745" y="5668"/>
                      <a:pt x="977" y="6479"/>
                      <a:pt x="1242" y="7282"/>
                    </a:cubicBezTo>
                    <a:cubicBezTo>
                      <a:pt x="1248" y="7301"/>
                      <a:pt x="1264" y="7309"/>
                      <a:pt x="1279" y="7309"/>
                    </a:cubicBezTo>
                    <a:cubicBezTo>
                      <a:pt x="1303" y="7309"/>
                      <a:pt x="1326" y="7290"/>
                      <a:pt x="1316" y="7265"/>
                    </a:cubicBezTo>
                    <a:cubicBezTo>
                      <a:pt x="1076" y="6546"/>
                      <a:pt x="870" y="5817"/>
                      <a:pt x="688" y="5081"/>
                    </a:cubicBezTo>
                    <a:lnTo>
                      <a:pt x="688" y="5081"/>
                    </a:lnTo>
                    <a:cubicBezTo>
                      <a:pt x="870" y="5362"/>
                      <a:pt x="1085" y="5611"/>
                      <a:pt x="1341" y="5826"/>
                    </a:cubicBezTo>
                    <a:cubicBezTo>
                      <a:pt x="1424" y="6372"/>
                      <a:pt x="1565" y="6918"/>
                      <a:pt x="1772" y="7431"/>
                    </a:cubicBezTo>
                    <a:cubicBezTo>
                      <a:pt x="1778" y="7452"/>
                      <a:pt x="1796" y="7461"/>
                      <a:pt x="1812" y="7461"/>
                    </a:cubicBezTo>
                    <a:cubicBezTo>
                      <a:pt x="1834" y="7461"/>
                      <a:pt x="1856" y="7443"/>
                      <a:pt x="1846" y="7414"/>
                    </a:cubicBezTo>
                    <a:cubicBezTo>
                      <a:pt x="1656" y="6926"/>
                      <a:pt x="1515" y="6413"/>
                      <a:pt x="1432" y="5892"/>
                    </a:cubicBezTo>
                    <a:lnTo>
                      <a:pt x="1432" y="5892"/>
                    </a:lnTo>
                    <a:cubicBezTo>
                      <a:pt x="1565" y="5999"/>
                      <a:pt x="1714" y="6090"/>
                      <a:pt x="1863" y="6173"/>
                    </a:cubicBezTo>
                    <a:cubicBezTo>
                      <a:pt x="2045" y="6703"/>
                      <a:pt x="2276" y="7216"/>
                      <a:pt x="2558" y="7704"/>
                    </a:cubicBezTo>
                    <a:cubicBezTo>
                      <a:pt x="2565" y="7716"/>
                      <a:pt x="2576" y="7721"/>
                      <a:pt x="2587" y="7721"/>
                    </a:cubicBezTo>
                    <a:cubicBezTo>
                      <a:pt x="2613" y="7721"/>
                      <a:pt x="2641" y="7692"/>
                      <a:pt x="2624" y="7663"/>
                    </a:cubicBezTo>
                    <a:cubicBezTo>
                      <a:pt x="2359" y="7207"/>
                      <a:pt x="2136" y="6728"/>
                      <a:pt x="1962" y="6223"/>
                    </a:cubicBezTo>
                    <a:lnTo>
                      <a:pt x="1962" y="6223"/>
                    </a:lnTo>
                    <a:cubicBezTo>
                      <a:pt x="2210" y="6347"/>
                      <a:pt x="2467" y="6438"/>
                      <a:pt x="2723" y="6512"/>
                    </a:cubicBezTo>
                    <a:cubicBezTo>
                      <a:pt x="2864" y="6926"/>
                      <a:pt x="3021" y="7332"/>
                      <a:pt x="3186" y="7729"/>
                    </a:cubicBezTo>
                    <a:cubicBezTo>
                      <a:pt x="3194" y="7745"/>
                      <a:pt x="3207" y="7751"/>
                      <a:pt x="3219" y="7751"/>
                    </a:cubicBezTo>
                    <a:cubicBezTo>
                      <a:pt x="3245" y="7751"/>
                      <a:pt x="3269" y="7724"/>
                      <a:pt x="3253" y="7696"/>
                    </a:cubicBezTo>
                    <a:cubicBezTo>
                      <a:pt x="3095" y="7315"/>
                      <a:pt x="2946" y="6926"/>
                      <a:pt x="2814" y="6537"/>
                    </a:cubicBezTo>
                    <a:lnTo>
                      <a:pt x="2814" y="6537"/>
                    </a:lnTo>
                    <a:cubicBezTo>
                      <a:pt x="3013" y="6587"/>
                      <a:pt x="3211" y="6620"/>
                      <a:pt x="3410" y="6653"/>
                    </a:cubicBezTo>
                    <a:cubicBezTo>
                      <a:pt x="3509" y="7050"/>
                      <a:pt x="3617" y="7439"/>
                      <a:pt x="3741" y="7820"/>
                    </a:cubicBezTo>
                    <a:cubicBezTo>
                      <a:pt x="3744" y="7841"/>
                      <a:pt x="3761" y="7850"/>
                      <a:pt x="3778" y="7850"/>
                    </a:cubicBezTo>
                    <a:cubicBezTo>
                      <a:pt x="3801" y="7850"/>
                      <a:pt x="3825" y="7832"/>
                      <a:pt x="3815" y="7803"/>
                    </a:cubicBezTo>
                    <a:cubicBezTo>
                      <a:pt x="3691" y="7431"/>
                      <a:pt x="3592" y="7050"/>
                      <a:pt x="3493" y="6661"/>
                    </a:cubicBezTo>
                    <a:lnTo>
                      <a:pt x="3493" y="6661"/>
                    </a:lnTo>
                    <a:cubicBezTo>
                      <a:pt x="3675" y="6694"/>
                      <a:pt x="3857" y="6711"/>
                      <a:pt x="4039" y="6728"/>
                    </a:cubicBezTo>
                    <a:cubicBezTo>
                      <a:pt x="4154" y="7133"/>
                      <a:pt x="4287" y="7530"/>
                      <a:pt x="4436" y="7927"/>
                    </a:cubicBezTo>
                    <a:cubicBezTo>
                      <a:pt x="4442" y="7943"/>
                      <a:pt x="4459" y="7951"/>
                      <a:pt x="4475" y="7951"/>
                    </a:cubicBezTo>
                    <a:cubicBezTo>
                      <a:pt x="4501" y="7951"/>
                      <a:pt x="4525" y="7933"/>
                      <a:pt x="4510" y="7902"/>
                    </a:cubicBezTo>
                    <a:cubicBezTo>
                      <a:pt x="4370" y="7522"/>
                      <a:pt x="4237" y="7133"/>
                      <a:pt x="4121" y="6736"/>
                    </a:cubicBezTo>
                    <a:lnTo>
                      <a:pt x="4121" y="6736"/>
                    </a:lnTo>
                    <a:cubicBezTo>
                      <a:pt x="4254" y="6752"/>
                      <a:pt x="4386" y="6761"/>
                      <a:pt x="4519" y="6769"/>
                    </a:cubicBezTo>
                    <a:lnTo>
                      <a:pt x="4634" y="6777"/>
                    </a:lnTo>
                    <a:lnTo>
                      <a:pt x="5205" y="8184"/>
                    </a:lnTo>
                    <a:cubicBezTo>
                      <a:pt x="5212" y="8203"/>
                      <a:pt x="5227" y="8211"/>
                      <a:pt x="5243" y="8211"/>
                    </a:cubicBezTo>
                    <a:cubicBezTo>
                      <a:pt x="5266" y="8211"/>
                      <a:pt x="5290" y="8192"/>
                      <a:pt x="5280" y="8167"/>
                    </a:cubicBezTo>
                    <a:cubicBezTo>
                      <a:pt x="5089" y="7704"/>
                      <a:pt x="4899" y="7249"/>
                      <a:pt x="4717" y="6785"/>
                    </a:cubicBezTo>
                    <a:lnTo>
                      <a:pt x="4717" y="6785"/>
                    </a:lnTo>
                    <a:cubicBezTo>
                      <a:pt x="4866" y="6794"/>
                      <a:pt x="5023" y="6802"/>
                      <a:pt x="5180" y="6810"/>
                    </a:cubicBezTo>
                    <a:cubicBezTo>
                      <a:pt x="5412" y="7356"/>
                      <a:pt x="5644" y="7894"/>
                      <a:pt x="5867" y="8432"/>
                    </a:cubicBezTo>
                    <a:cubicBezTo>
                      <a:pt x="5875" y="8448"/>
                      <a:pt x="5887" y="8454"/>
                      <a:pt x="5899" y="8454"/>
                    </a:cubicBezTo>
                    <a:cubicBezTo>
                      <a:pt x="5925" y="8454"/>
                      <a:pt x="5950" y="8424"/>
                      <a:pt x="5933" y="8391"/>
                    </a:cubicBezTo>
                    <a:cubicBezTo>
                      <a:pt x="5710" y="7869"/>
                      <a:pt x="5487" y="7348"/>
                      <a:pt x="5271" y="6819"/>
                    </a:cubicBezTo>
                    <a:lnTo>
                      <a:pt x="5271" y="6819"/>
                    </a:lnTo>
                    <a:cubicBezTo>
                      <a:pt x="5454" y="6835"/>
                      <a:pt x="5652" y="6852"/>
                      <a:pt x="5834" y="6885"/>
                    </a:cubicBezTo>
                    <a:lnTo>
                      <a:pt x="6562" y="8879"/>
                    </a:lnTo>
                    <a:cubicBezTo>
                      <a:pt x="6569" y="8898"/>
                      <a:pt x="6584" y="8906"/>
                      <a:pt x="6600" y="8906"/>
                    </a:cubicBezTo>
                    <a:cubicBezTo>
                      <a:pt x="6623" y="8906"/>
                      <a:pt x="6647" y="8887"/>
                      <a:pt x="6637" y="8862"/>
                    </a:cubicBezTo>
                    <a:lnTo>
                      <a:pt x="5925" y="6893"/>
                    </a:lnTo>
                    <a:lnTo>
                      <a:pt x="5925" y="6893"/>
                    </a:lnTo>
                    <a:cubicBezTo>
                      <a:pt x="6115" y="6926"/>
                      <a:pt x="6297" y="6976"/>
                      <a:pt x="6480" y="7042"/>
                    </a:cubicBezTo>
                    <a:cubicBezTo>
                      <a:pt x="6695" y="7663"/>
                      <a:pt x="6910" y="8283"/>
                      <a:pt x="7125" y="8904"/>
                    </a:cubicBezTo>
                    <a:cubicBezTo>
                      <a:pt x="7131" y="8923"/>
                      <a:pt x="7147" y="8931"/>
                      <a:pt x="7162" y="8931"/>
                    </a:cubicBezTo>
                    <a:cubicBezTo>
                      <a:pt x="7186" y="8931"/>
                      <a:pt x="7209" y="8912"/>
                      <a:pt x="7199" y="8887"/>
                    </a:cubicBezTo>
                    <a:cubicBezTo>
                      <a:pt x="6993" y="8283"/>
                      <a:pt x="6786" y="7687"/>
                      <a:pt x="6571" y="7083"/>
                    </a:cubicBezTo>
                    <a:lnTo>
                      <a:pt x="6571" y="7083"/>
                    </a:lnTo>
                    <a:cubicBezTo>
                      <a:pt x="6885" y="7216"/>
                      <a:pt x="7150" y="7447"/>
                      <a:pt x="7315" y="7737"/>
                    </a:cubicBezTo>
                    <a:cubicBezTo>
                      <a:pt x="7338" y="7776"/>
                      <a:pt x="7374" y="7793"/>
                      <a:pt x="7410" y="7793"/>
                    </a:cubicBezTo>
                    <a:cubicBezTo>
                      <a:pt x="7468" y="7793"/>
                      <a:pt x="7525" y="7750"/>
                      <a:pt x="7530" y="7679"/>
                    </a:cubicBezTo>
                    <a:cubicBezTo>
                      <a:pt x="7572" y="7663"/>
                      <a:pt x="7605" y="7621"/>
                      <a:pt x="7605" y="7580"/>
                    </a:cubicBezTo>
                    <a:cubicBezTo>
                      <a:pt x="7729" y="5710"/>
                      <a:pt x="7415" y="3832"/>
                      <a:pt x="6686" y="2102"/>
                    </a:cubicBezTo>
                    <a:cubicBezTo>
                      <a:pt x="6143" y="840"/>
                      <a:pt x="4825" y="0"/>
                      <a:pt x="34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chemeClr val="dk1"/>
                  </a:solidFill>
                  <a:latin typeface="Itim"/>
                  <a:ea typeface="Itim"/>
                  <a:cs typeface="Itim"/>
                  <a:sym typeface="Itim"/>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20"/>
        <p:cNvGrpSpPr/>
        <p:nvPr/>
      </p:nvGrpSpPr>
      <p:grpSpPr>
        <a:xfrm>
          <a:off x="0" y="0"/>
          <a:ext cx="0" cy="0"/>
          <a:chOff x="0" y="0"/>
          <a:chExt cx="0" cy="0"/>
        </a:xfrm>
      </p:grpSpPr>
      <p:grpSp>
        <p:nvGrpSpPr>
          <p:cNvPr id="2221" name="Google Shape;2221;p53"/>
          <p:cNvGrpSpPr/>
          <p:nvPr/>
        </p:nvGrpSpPr>
        <p:grpSpPr>
          <a:xfrm>
            <a:off x="3652590" y="1572362"/>
            <a:ext cx="1838815" cy="2706778"/>
            <a:chOff x="1282190" y="1486412"/>
            <a:chExt cx="1838815" cy="2706778"/>
          </a:xfrm>
        </p:grpSpPr>
        <p:grpSp>
          <p:nvGrpSpPr>
            <p:cNvPr id="2222" name="Google Shape;2222;p53"/>
            <p:cNvGrpSpPr/>
            <p:nvPr/>
          </p:nvGrpSpPr>
          <p:grpSpPr>
            <a:xfrm>
              <a:off x="1282190" y="1776851"/>
              <a:ext cx="1838815" cy="2416338"/>
              <a:chOff x="3109075" y="715403"/>
              <a:chExt cx="1313439" cy="1136566"/>
            </a:xfrm>
          </p:grpSpPr>
          <p:sp>
            <p:nvSpPr>
              <p:cNvPr id="2223" name="Google Shape;2223;p53"/>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53"/>
            <p:cNvGrpSpPr/>
            <p:nvPr/>
          </p:nvGrpSpPr>
          <p:grpSpPr>
            <a:xfrm>
              <a:off x="1303598" y="1486412"/>
              <a:ext cx="1776231" cy="362376"/>
              <a:chOff x="3124292" y="481000"/>
              <a:chExt cx="1268737" cy="258840"/>
            </a:xfrm>
          </p:grpSpPr>
          <p:sp>
            <p:nvSpPr>
              <p:cNvPr id="2226" name="Google Shape;2226;p53"/>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8" name="Google Shape;2228;p53"/>
          <p:cNvGrpSpPr/>
          <p:nvPr/>
        </p:nvGrpSpPr>
        <p:grpSpPr>
          <a:xfrm>
            <a:off x="6022990" y="1572362"/>
            <a:ext cx="1838815" cy="2706778"/>
            <a:chOff x="1282190" y="1486412"/>
            <a:chExt cx="1838815" cy="2706778"/>
          </a:xfrm>
        </p:grpSpPr>
        <p:grpSp>
          <p:nvGrpSpPr>
            <p:cNvPr id="2229" name="Google Shape;2229;p53"/>
            <p:cNvGrpSpPr/>
            <p:nvPr/>
          </p:nvGrpSpPr>
          <p:grpSpPr>
            <a:xfrm>
              <a:off x="1282190" y="1776851"/>
              <a:ext cx="1838815" cy="2416338"/>
              <a:chOff x="3109075" y="715403"/>
              <a:chExt cx="1313439" cy="1136566"/>
            </a:xfrm>
          </p:grpSpPr>
          <p:sp>
            <p:nvSpPr>
              <p:cNvPr id="2230" name="Google Shape;2230;p53"/>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53"/>
            <p:cNvGrpSpPr/>
            <p:nvPr/>
          </p:nvGrpSpPr>
          <p:grpSpPr>
            <a:xfrm>
              <a:off x="1303598" y="1486412"/>
              <a:ext cx="1776231" cy="362376"/>
              <a:chOff x="3124292" y="481000"/>
              <a:chExt cx="1268737" cy="258840"/>
            </a:xfrm>
          </p:grpSpPr>
          <p:sp>
            <p:nvSpPr>
              <p:cNvPr id="2233" name="Google Shape;2233;p53"/>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5" name="Google Shape;2235;p53"/>
          <p:cNvGrpSpPr/>
          <p:nvPr/>
        </p:nvGrpSpPr>
        <p:grpSpPr>
          <a:xfrm>
            <a:off x="1282190" y="1572362"/>
            <a:ext cx="1838815" cy="2706778"/>
            <a:chOff x="1282190" y="1486412"/>
            <a:chExt cx="1838815" cy="2706778"/>
          </a:xfrm>
        </p:grpSpPr>
        <p:grpSp>
          <p:nvGrpSpPr>
            <p:cNvPr id="2236" name="Google Shape;2236;p53"/>
            <p:cNvGrpSpPr/>
            <p:nvPr/>
          </p:nvGrpSpPr>
          <p:grpSpPr>
            <a:xfrm>
              <a:off x="1282190" y="1776851"/>
              <a:ext cx="1838815" cy="2416338"/>
              <a:chOff x="3109075" y="715403"/>
              <a:chExt cx="1313439" cy="1136566"/>
            </a:xfrm>
          </p:grpSpPr>
          <p:sp>
            <p:nvSpPr>
              <p:cNvPr id="2237" name="Google Shape;2237;p53"/>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53"/>
            <p:cNvGrpSpPr/>
            <p:nvPr/>
          </p:nvGrpSpPr>
          <p:grpSpPr>
            <a:xfrm>
              <a:off x="1303598" y="1486412"/>
              <a:ext cx="1776231" cy="362376"/>
              <a:chOff x="3124292" y="481000"/>
              <a:chExt cx="1268737" cy="258840"/>
            </a:xfrm>
          </p:grpSpPr>
          <p:sp>
            <p:nvSpPr>
              <p:cNvPr id="2240" name="Google Shape;2240;p53"/>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2" name="Google Shape;2242;p53"/>
          <p:cNvGrpSpPr/>
          <p:nvPr/>
        </p:nvGrpSpPr>
        <p:grpSpPr>
          <a:xfrm rot="889388">
            <a:off x="1897343" y="2064561"/>
            <a:ext cx="584046" cy="351121"/>
            <a:chOff x="4345425" y="2175475"/>
            <a:chExt cx="800750" cy="176025"/>
          </a:xfrm>
        </p:grpSpPr>
        <p:sp>
          <p:nvSpPr>
            <p:cNvPr id="2243" name="Google Shape;2243;p5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BBAA">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BBAA">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53"/>
          <p:cNvGrpSpPr/>
          <p:nvPr/>
        </p:nvGrpSpPr>
        <p:grpSpPr>
          <a:xfrm rot="889388">
            <a:off x="4309743" y="2064561"/>
            <a:ext cx="584046" cy="351121"/>
            <a:chOff x="4345425" y="2175475"/>
            <a:chExt cx="800750" cy="176025"/>
          </a:xfrm>
        </p:grpSpPr>
        <p:sp>
          <p:nvSpPr>
            <p:cNvPr id="2246" name="Google Shape;2246;p5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BBAA">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BBAA">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8" name="Google Shape;2248;p53"/>
          <p:cNvSpPr/>
          <p:nvPr/>
        </p:nvSpPr>
        <p:spPr>
          <a:xfrm rot="889388">
            <a:off x="6656991" y="2104569"/>
            <a:ext cx="584046" cy="310329"/>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BBAA">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txBox="1">
            <a:spLocks noGrp="1"/>
          </p:cNvSpPr>
          <p:nvPr>
            <p:ph type="title"/>
          </p:nvPr>
        </p:nvSpPr>
        <p:spPr>
          <a:xfrm>
            <a:off x="720000" y="540000"/>
            <a:ext cx="4824600" cy="642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Our Services</a:t>
            </a:r>
            <a:endParaRPr/>
          </a:p>
        </p:txBody>
      </p:sp>
      <p:grpSp>
        <p:nvGrpSpPr>
          <p:cNvPr id="2250" name="Google Shape;2250;p53"/>
          <p:cNvGrpSpPr/>
          <p:nvPr/>
        </p:nvGrpSpPr>
        <p:grpSpPr>
          <a:xfrm flipH="1">
            <a:off x="722814" y="938650"/>
            <a:ext cx="2036227" cy="176025"/>
            <a:chOff x="4345425" y="2175475"/>
            <a:chExt cx="800750" cy="176025"/>
          </a:xfrm>
        </p:grpSpPr>
        <p:sp>
          <p:nvSpPr>
            <p:cNvPr id="2251" name="Google Shape;2251;p5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3" name="Google Shape;2253;p53"/>
          <p:cNvSpPr txBox="1"/>
          <p:nvPr/>
        </p:nvSpPr>
        <p:spPr>
          <a:xfrm>
            <a:off x="371302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latin typeface="Muli"/>
                <a:ea typeface="Muli"/>
                <a:cs typeface="Muli"/>
                <a:sym typeface="Muli"/>
              </a:rPr>
              <a:t>$60</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You can explain your product or your service</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p:txBody>
      </p:sp>
      <p:sp>
        <p:nvSpPr>
          <p:cNvPr id="2254" name="Google Shape;2254;p53"/>
          <p:cNvSpPr txBox="1"/>
          <p:nvPr/>
        </p:nvSpPr>
        <p:spPr>
          <a:xfrm>
            <a:off x="6082550"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latin typeface="Muli"/>
                <a:ea typeface="Muli"/>
                <a:cs typeface="Muli"/>
                <a:sym typeface="Muli"/>
              </a:rPr>
              <a:t>$85</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You can explain your product or your service</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p:txBody>
      </p:sp>
      <p:sp>
        <p:nvSpPr>
          <p:cNvPr id="2255" name="Google Shape;2255;p53"/>
          <p:cNvSpPr txBox="1"/>
          <p:nvPr/>
        </p:nvSpPr>
        <p:spPr>
          <a:xfrm>
            <a:off x="39885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rgbClr val="1C4587"/>
                </a:solidFill>
                <a:latin typeface="Itim"/>
                <a:ea typeface="Itim"/>
                <a:cs typeface="Itim"/>
                <a:sym typeface="Itim"/>
              </a:rPr>
              <a:t>Pro</a:t>
            </a:r>
            <a:endParaRPr sz="1900" b="1">
              <a:solidFill>
                <a:srgbClr val="1C4587"/>
              </a:solidFill>
              <a:latin typeface="Itim"/>
              <a:ea typeface="Itim"/>
              <a:cs typeface="Itim"/>
              <a:sym typeface="Itim"/>
            </a:endParaRPr>
          </a:p>
        </p:txBody>
      </p:sp>
      <p:sp>
        <p:nvSpPr>
          <p:cNvPr id="2256" name="Google Shape;2256;p53"/>
          <p:cNvSpPr txBox="1"/>
          <p:nvPr/>
        </p:nvSpPr>
        <p:spPr>
          <a:xfrm>
            <a:off x="63688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rgbClr val="1C4587"/>
                </a:solidFill>
                <a:latin typeface="Itim"/>
                <a:ea typeface="Itim"/>
                <a:cs typeface="Itim"/>
                <a:sym typeface="Itim"/>
              </a:rPr>
              <a:t>Premium</a:t>
            </a:r>
            <a:endParaRPr sz="1900" b="1">
              <a:solidFill>
                <a:srgbClr val="1C4587"/>
              </a:solidFill>
              <a:latin typeface="Itim"/>
              <a:ea typeface="Itim"/>
              <a:cs typeface="Itim"/>
              <a:sym typeface="Itim"/>
            </a:endParaRPr>
          </a:p>
        </p:txBody>
      </p:sp>
      <p:sp>
        <p:nvSpPr>
          <p:cNvPr id="2257" name="Google Shape;2257;p53"/>
          <p:cNvSpPr txBox="1"/>
          <p:nvPr/>
        </p:nvSpPr>
        <p:spPr>
          <a:xfrm>
            <a:off x="1618094"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000" b="1">
                <a:solidFill>
                  <a:srgbClr val="1C4587"/>
                </a:solidFill>
                <a:latin typeface="Itim"/>
                <a:ea typeface="Itim"/>
                <a:cs typeface="Itim"/>
                <a:sym typeface="Itim"/>
              </a:rPr>
              <a:t>Basic</a:t>
            </a:r>
            <a:endParaRPr sz="2000" b="1">
              <a:solidFill>
                <a:srgbClr val="1C4587"/>
              </a:solidFill>
              <a:latin typeface="Itim"/>
              <a:ea typeface="Itim"/>
              <a:cs typeface="Itim"/>
              <a:sym typeface="Itim"/>
            </a:endParaRPr>
          </a:p>
        </p:txBody>
      </p:sp>
      <p:sp>
        <p:nvSpPr>
          <p:cNvPr id="2258" name="Google Shape;2258;p53"/>
          <p:cNvSpPr txBox="1"/>
          <p:nvPr/>
        </p:nvSpPr>
        <p:spPr>
          <a:xfrm>
            <a:off x="130357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latin typeface="Muli"/>
                <a:ea typeface="Muli"/>
                <a:cs typeface="Muli"/>
                <a:sym typeface="Muli"/>
              </a:rPr>
              <a:t>$35</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You can explain your product or your service</a:t>
            </a:r>
            <a:endParaRPr sz="1600">
              <a:latin typeface="Muli"/>
              <a:ea typeface="Muli"/>
              <a:cs typeface="Muli"/>
              <a:sym typeface="Muli"/>
            </a:endParaRPr>
          </a:p>
          <a:p>
            <a:pPr marL="0" marR="0" lvl="0" indent="0" algn="ctr" rtl="0">
              <a:lnSpc>
                <a:spcPct val="100000"/>
              </a:lnSpc>
              <a:spcBef>
                <a:spcPts val="0"/>
              </a:spcBef>
              <a:spcAft>
                <a:spcPts val="0"/>
              </a:spcAft>
              <a:buNone/>
            </a:pP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a:p>
            <a:pPr marL="0" marR="0" lvl="0" indent="0" algn="ctr" rtl="0">
              <a:lnSpc>
                <a:spcPct val="100000"/>
              </a:lnSpc>
              <a:spcBef>
                <a:spcPts val="0"/>
              </a:spcBef>
              <a:spcAft>
                <a:spcPts val="0"/>
              </a:spcAft>
              <a:buNone/>
            </a:pPr>
            <a:r>
              <a:rPr lang="en" sz="1600">
                <a:latin typeface="Muli"/>
                <a:ea typeface="Muli"/>
                <a:cs typeface="Muli"/>
                <a:sym typeface="Muli"/>
              </a:rPr>
              <a:t>Characteristic</a:t>
            </a:r>
            <a:endParaRPr sz="1600">
              <a:latin typeface="Muli"/>
              <a:ea typeface="Muli"/>
              <a:cs typeface="Muli"/>
              <a:sym typeface="Muli"/>
            </a:endParaRPr>
          </a:p>
        </p:txBody>
      </p:sp>
      <p:grpSp>
        <p:nvGrpSpPr>
          <p:cNvPr id="2259" name="Google Shape;2259;p53"/>
          <p:cNvGrpSpPr/>
          <p:nvPr/>
        </p:nvGrpSpPr>
        <p:grpSpPr>
          <a:xfrm>
            <a:off x="5950990" y="750352"/>
            <a:ext cx="1745583" cy="230173"/>
            <a:chOff x="1394800" y="3522000"/>
            <a:chExt cx="1048650" cy="138275"/>
          </a:xfrm>
        </p:grpSpPr>
        <p:sp>
          <p:nvSpPr>
            <p:cNvPr id="2260" name="Google Shape;2260;p5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9" name="Google Shape;2269;p53"/>
          <p:cNvSpPr/>
          <p:nvPr/>
        </p:nvSpPr>
        <p:spPr>
          <a:xfrm rot="-7512252">
            <a:off x="424828" y="4273371"/>
            <a:ext cx="740141" cy="40678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grpSp>
        <p:nvGrpSpPr>
          <p:cNvPr id="2274" name="Google Shape;2274;p54"/>
          <p:cNvGrpSpPr/>
          <p:nvPr/>
        </p:nvGrpSpPr>
        <p:grpSpPr>
          <a:xfrm flipH="1">
            <a:off x="720009" y="1860988"/>
            <a:ext cx="1333249" cy="176025"/>
            <a:chOff x="4345425" y="2175475"/>
            <a:chExt cx="800750" cy="176025"/>
          </a:xfrm>
        </p:grpSpPr>
        <p:sp>
          <p:nvSpPr>
            <p:cNvPr id="2275" name="Google Shape;2275;p5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54"/>
          <p:cNvGrpSpPr/>
          <p:nvPr/>
        </p:nvGrpSpPr>
        <p:grpSpPr>
          <a:xfrm rot="-166874" flipH="1">
            <a:off x="723402" y="2303425"/>
            <a:ext cx="1481932" cy="176021"/>
            <a:chOff x="4345425" y="2175475"/>
            <a:chExt cx="800750" cy="176025"/>
          </a:xfrm>
        </p:grpSpPr>
        <p:sp>
          <p:nvSpPr>
            <p:cNvPr id="2278" name="Google Shape;2278;p5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0" name="Google Shape;2280;p54"/>
          <p:cNvSpPr txBox="1">
            <a:spLocks noGrp="1"/>
          </p:cNvSpPr>
          <p:nvPr>
            <p:ph type="subTitle" idx="1"/>
          </p:nvPr>
        </p:nvSpPr>
        <p:spPr>
          <a:xfrm>
            <a:off x="720000" y="2633338"/>
            <a:ext cx="2073600" cy="1594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Just delete this one, add yours and center it properly</a:t>
            </a:r>
            <a:endParaRPr/>
          </a:p>
        </p:txBody>
      </p:sp>
      <p:sp>
        <p:nvSpPr>
          <p:cNvPr id="2281" name="Google Shape;2281;p54"/>
          <p:cNvSpPr txBox="1">
            <a:spLocks noGrp="1"/>
          </p:cNvSpPr>
          <p:nvPr>
            <p:ph type="title"/>
          </p:nvPr>
        </p:nvSpPr>
        <p:spPr>
          <a:xfrm>
            <a:off x="720000" y="1452200"/>
            <a:ext cx="1621200" cy="993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Desktop Software</a:t>
            </a:r>
            <a:endParaRPr/>
          </a:p>
        </p:txBody>
      </p:sp>
      <p:grpSp>
        <p:nvGrpSpPr>
          <p:cNvPr id="2282" name="Google Shape;2282;p54"/>
          <p:cNvGrpSpPr/>
          <p:nvPr/>
        </p:nvGrpSpPr>
        <p:grpSpPr>
          <a:xfrm>
            <a:off x="5197397" y="1289616"/>
            <a:ext cx="3366800" cy="2564249"/>
            <a:chOff x="3578510" y="1419647"/>
            <a:chExt cx="4021500" cy="3062887"/>
          </a:xfrm>
        </p:grpSpPr>
        <p:sp>
          <p:nvSpPr>
            <p:cNvPr id="2283" name="Google Shape;2283;p54"/>
            <p:cNvSpPr/>
            <p:nvPr/>
          </p:nvSpPr>
          <p:spPr>
            <a:xfrm>
              <a:off x="3716658" y="1548119"/>
              <a:ext cx="3748500" cy="2285700"/>
            </a:xfrm>
            <a:prstGeom prst="rect">
              <a:avLst/>
            </a:prstGeom>
            <a:no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4"/>
            <p:cNvSpPr/>
            <p:nvPr/>
          </p:nvSpPr>
          <p:spPr>
            <a:xfrm>
              <a:off x="3578510" y="1419647"/>
              <a:ext cx="4021500" cy="2544300"/>
            </a:xfrm>
            <a:prstGeom prst="roundRect">
              <a:avLst>
                <a:gd name="adj" fmla="val 3857"/>
              </a:avLst>
            </a:prstGeom>
            <a:no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000000"/>
              </a:solidFill>
              <a:prstDash val="solid"/>
              <a:round/>
              <a:headEnd type="none" w="med" len="med"/>
              <a:tailEnd type="none" w="med" len="med"/>
            </a:ln>
          </p:spPr>
        </p:sp>
        <p:cxnSp>
          <p:nvCxnSpPr>
            <p:cNvPr id="2286" name="Google Shape;2286;p54"/>
            <p:cNvCxnSpPr/>
            <p:nvPr/>
          </p:nvCxnSpPr>
          <p:spPr>
            <a:xfrm>
              <a:off x="4915750" y="4433452"/>
              <a:ext cx="1353300" cy="0"/>
            </a:xfrm>
            <a:prstGeom prst="straightConnector1">
              <a:avLst/>
            </a:prstGeom>
            <a:noFill/>
            <a:ln w="19050" cap="flat" cmpd="sng">
              <a:solidFill>
                <a:srgbClr val="000000"/>
              </a:solidFill>
              <a:prstDash val="solid"/>
              <a:round/>
              <a:headEnd type="none" w="med" len="med"/>
              <a:tailEnd type="none" w="med" len="med"/>
            </a:ln>
          </p:spPr>
        </p:cxnSp>
      </p:grpSp>
      <p:pic>
        <p:nvPicPr>
          <p:cNvPr id="2287" name="Google Shape;2287;p54"/>
          <p:cNvPicPr preferRelativeResize="0"/>
          <p:nvPr/>
        </p:nvPicPr>
        <p:blipFill rotWithShape="1">
          <a:blip r:embed="rId3">
            <a:alphaModFix/>
          </a:blip>
          <a:srcRect l="4395" r="4404"/>
          <a:stretch/>
        </p:blipFill>
        <p:spPr>
          <a:xfrm>
            <a:off x="5309600" y="1385650"/>
            <a:ext cx="3150749" cy="1943274"/>
          </a:xfrm>
          <a:prstGeom prst="rect">
            <a:avLst/>
          </a:prstGeom>
          <a:noFill/>
          <a:ln w="19050" cap="flat" cmpd="sng">
            <a:solidFill>
              <a:srgbClr val="000000"/>
            </a:solidFill>
            <a:prstDash val="solid"/>
            <a:round/>
            <a:headEnd type="none" w="sm" len="sm"/>
            <a:tailEnd type="none" w="sm" len="sm"/>
          </a:ln>
        </p:spPr>
      </p:pic>
      <p:sp>
        <p:nvSpPr>
          <p:cNvPr id="2288" name="Google Shape;2288;p54"/>
          <p:cNvSpPr/>
          <p:nvPr/>
        </p:nvSpPr>
        <p:spPr>
          <a:xfrm>
            <a:off x="3123650" y="984825"/>
            <a:ext cx="585156" cy="660932"/>
          </a:xfrm>
          <a:custGeom>
            <a:avLst/>
            <a:gdLst/>
            <a:ahLst/>
            <a:cxnLst/>
            <a:rect l="l" t="t" r="r" b="b"/>
            <a:pathLst>
              <a:path w="16286" h="18395" extrusionOk="0">
                <a:moveTo>
                  <a:pt x="8339" y="894"/>
                </a:moveTo>
                <a:cubicBezTo>
                  <a:pt x="7947" y="1051"/>
                  <a:pt x="7555" y="1223"/>
                  <a:pt x="7163" y="1427"/>
                </a:cubicBezTo>
                <a:cubicBezTo>
                  <a:pt x="7461" y="1255"/>
                  <a:pt x="7759" y="1098"/>
                  <a:pt x="8057" y="957"/>
                </a:cubicBezTo>
                <a:cubicBezTo>
                  <a:pt x="8151" y="941"/>
                  <a:pt x="8245" y="910"/>
                  <a:pt x="8339" y="894"/>
                </a:cubicBezTo>
                <a:close/>
                <a:moveTo>
                  <a:pt x="10017" y="731"/>
                </a:moveTo>
                <a:cubicBezTo>
                  <a:pt x="10247" y="731"/>
                  <a:pt x="10476" y="746"/>
                  <a:pt x="10706" y="769"/>
                </a:cubicBezTo>
                <a:cubicBezTo>
                  <a:pt x="10800" y="784"/>
                  <a:pt x="10894" y="800"/>
                  <a:pt x="10988" y="816"/>
                </a:cubicBezTo>
                <a:cubicBezTo>
                  <a:pt x="9875" y="847"/>
                  <a:pt x="8699" y="1129"/>
                  <a:pt x="7743" y="1474"/>
                </a:cubicBezTo>
                <a:cubicBezTo>
                  <a:pt x="8402" y="1160"/>
                  <a:pt x="9091" y="957"/>
                  <a:pt x="9765" y="737"/>
                </a:cubicBezTo>
                <a:cubicBezTo>
                  <a:pt x="9849" y="733"/>
                  <a:pt x="9933" y="731"/>
                  <a:pt x="10017" y="731"/>
                </a:cubicBezTo>
                <a:close/>
                <a:moveTo>
                  <a:pt x="9985" y="4327"/>
                </a:moveTo>
                <a:lnTo>
                  <a:pt x="9985" y="4327"/>
                </a:lnTo>
                <a:cubicBezTo>
                  <a:pt x="10173" y="4436"/>
                  <a:pt x="10345" y="4593"/>
                  <a:pt x="10471" y="4828"/>
                </a:cubicBezTo>
                <a:cubicBezTo>
                  <a:pt x="10471" y="4860"/>
                  <a:pt x="10471" y="4891"/>
                  <a:pt x="10471" y="4922"/>
                </a:cubicBezTo>
                <a:cubicBezTo>
                  <a:pt x="10345" y="4687"/>
                  <a:pt x="10173" y="4483"/>
                  <a:pt x="9985" y="4327"/>
                </a:cubicBezTo>
                <a:close/>
                <a:moveTo>
                  <a:pt x="6286" y="1615"/>
                </a:moveTo>
                <a:cubicBezTo>
                  <a:pt x="5596" y="2085"/>
                  <a:pt x="4953" y="2618"/>
                  <a:pt x="4358" y="3167"/>
                </a:cubicBezTo>
                <a:cubicBezTo>
                  <a:pt x="3590" y="3872"/>
                  <a:pt x="2900" y="4672"/>
                  <a:pt x="2304" y="5518"/>
                </a:cubicBezTo>
                <a:cubicBezTo>
                  <a:pt x="2931" y="4295"/>
                  <a:pt x="3825" y="3214"/>
                  <a:pt x="5000" y="2367"/>
                </a:cubicBezTo>
                <a:cubicBezTo>
                  <a:pt x="5408" y="2085"/>
                  <a:pt x="5831" y="1834"/>
                  <a:pt x="6286" y="1615"/>
                </a:cubicBezTo>
                <a:close/>
                <a:moveTo>
                  <a:pt x="2038" y="6521"/>
                </a:moveTo>
                <a:cubicBezTo>
                  <a:pt x="1756" y="7101"/>
                  <a:pt x="1521" y="7728"/>
                  <a:pt x="1348" y="8371"/>
                </a:cubicBezTo>
                <a:cubicBezTo>
                  <a:pt x="1411" y="7994"/>
                  <a:pt x="1505" y="7634"/>
                  <a:pt x="1599" y="7258"/>
                </a:cubicBezTo>
                <a:cubicBezTo>
                  <a:pt x="1740" y="7007"/>
                  <a:pt x="1881" y="6756"/>
                  <a:pt x="2038" y="6521"/>
                </a:cubicBezTo>
                <a:close/>
                <a:moveTo>
                  <a:pt x="8784" y="3487"/>
                </a:moveTo>
                <a:cubicBezTo>
                  <a:pt x="8978" y="3487"/>
                  <a:pt x="9171" y="3505"/>
                  <a:pt x="9358" y="3543"/>
                </a:cubicBezTo>
                <a:cubicBezTo>
                  <a:pt x="9296" y="3539"/>
                  <a:pt x="9233" y="3537"/>
                  <a:pt x="9170" y="3537"/>
                </a:cubicBezTo>
                <a:cubicBezTo>
                  <a:pt x="7833" y="3537"/>
                  <a:pt x="6157" y="4454"/>
                  <a:pt x="5439" y="5157"/>
                </a:cubicBezTo>
                <a:cubicBezTo>
                  <a:pt x="4938" y="5659"/>
                  <a:pt x="4499" y="6333"/>
                  <a:pt x="4138" y="7085"/>
                </a:cubicBezTo>
                <a:cubicBezTo>
                  <a:pt x="3887" y="7524"/>
                  <a:pt x="3684" y="7979"/>
                  <a:pt x="3511" y="8433"/>
                </a:cubicBezTo>
                <a:cubicBezTo>
                  <a:pt x="3652" y="7650"/>
                  <a:pt x="3934" y="6913"/>
                  <a:pt x="4405" y="6223"/>
                </a:cubicBezTo>
                <a:cubicBezTo>
                  <a:pt x="5063" y="5267"/>
                  <a:pt x="5988" y="4436"/>
                  <a:pt x="7038" y="3919"/>
                </a:cubicBezTo>
                <a:cubicBezTo>
                  <a:pt x="7560" y="3658"/>
                  <a:pt x="8180" y="3487"/>
                  <a:pt x="8784" y="3487"/>
                </a:cubicBezTo>
                <a:close/>
                <a:moveTo>
                  <a:pt x="11380" y="6176"/>
                </a:moveTo>
                <a:lnTo>
                  <a:pt x="11380" y="6176"/>
                </a:lnTo>
                <a:cubicBezTo>
                  <a:pt x="11427" y="6396"/>
                  <a:pt x="11458" y="6599"/>
                  <a:pt x="11474" y="6803"/>
                </a:cubicBezTo>
                <a:cubicBezTo>
                  <a:pt x="11646" y="7932"/>
                  <a:pt x="11725" y="9123"/>
                  <a:pt x="12007" y="10252"/>
                </a:cubicBezTo>
                <a:cubicBezTo>
                  <a:pt x="12148" y="10816"/>
                  <a:pt x="12477" y="11192"/>
                  <a:pt x="12900" y="11396"/>
                </a:cubicBezTo>
                <a:cubicBezTo>
                  <a:pt x="12743" y="11380"/>
                  <a:pt x="12618" y="11349"/>
                  <a:pt x="12493" y="11302"/>
                </a:cubicBezTo>
                <a:cubicBezTo>
                  <a:pt x="12399" y="11208"/>
                  <a:pt x="12305" y="11082"/>
                  <a:pt x="12226" y="10957"/>
                </a:cubicBezTo>
                <a:cubicBezTo>
                  <a:pt x="11944" y="10471"/>
                  <a:pt x="11866" y="9907"/>
                  <a:pt x="11803" y="9374"/>
                </a:cubicBezTo>
                <a:cubicBezTo>
                  <a:pt x="11693" y="8543"/>
                  <a:pt x="11599" y="7681"/>
                  <a:pt x="11427" y="6850"/>
                </a:cubicBezTo>
                <a:cubicBezTo>
                  <a:pt x="11411" y="6631"/>
                  <a:pt x="11411" y="6411"/>
                  <a:pt x="11380" y="6176"/>
                </a:cubicBezTo>
                <a:close/>
                <a:moveTo>
                  <a:pt x="4671" y="10158"/>
                </a:moveTo>
                <a:cubicBezTo>
                  <a:pt x="4671" y="10220"/>
                  <a:pt x="4687" y="10283"/>
                  <a:pt x="4687" y="10346"/>
                </a:cubicBezTo>
                <a:cubicBezTo>
                  <a:pt x="4734" y="10816"/>
                  <a:pt x="4797" y="11317"/>
                  <a:pt x="4953" y="11788"/>
                </a:cubicBezTo>
                <a:cubicBezTo>
                  <a:pt x="4749" y="11317"/>
                  <a:pt x="4671" y="10753"/>
                  <a:pt x="4671" y="10158"/>
                </a:cubicBezTo>
                <a:close/>
                <a:moveTo>
                  <a:pt x="11536" y="10863"/>
                </a:moveTo>
                <a:lnTo>
                  <a:pt x="11536" y="10863"/>
                </a:lnTo>
                <a:cubicBezTo>
                  <a:pt x="11740" y="11176"/>
                  <a:pt x="11991" y="11411"/>
                  <a:pt x="12273" y="11553"/>
                </a:cubicBezTo>
                <a:cubicBezTo>
                  <a:pt x="12367" y="11647"/>
                  <a:pt x="12461" y="11725"/>
                  <a:pt x="12555" y="11803"/>
                </a:cubicBezTo>
                <a:cubicBezTo>
                  <a:pt x="12038" y="11662"/>
                  <a:pt x="11725" y="11317"/>
                  <a:pt x="11536" y="10863"/>
                </a:cubicBezTo>
                <a:close/>
                <a:moveTo>
                  <a:pt x="14703" y="11051"/>
                </a:moveTo>
                <a:lnTo>
                  <a:pt x="14703" y="11051"/>
                </a:lnTo>
                <a:cubicBezTo>
                  <a:pt x="14358" y="11490"/>
                  <a:pt x="13888" y="11803"/>
                  <a:pt x="13229" y="11850"/>
                </a:cubicBezTo>
                <a:cubicBezTo>
                  <a:pt x="13214" y="11835"/>
                  <a:pt x="13214" y="11819"/>
                  <a:pt x="13198" y="11803"/>
                </a:cubicBezTo>
                <a:cubicBezTo>
                  <a:pt x="13167" y="11788"/>
                  <a:pt x="13135" y="11772"/>
                  <a:pt x="13120" y="11756"/>
                </a:cubicBezTo>
                <a:cubicBezTo>
                  <a:pt x="13480" y="11756"/>
                  <a:pt x="13856" y="11631"/>
                  <a:pt x="14201" y="11380"/>
                </a:cubicBezTo>
                <a:cubicBezTo>
                  <a:pt x="14374" y="11302"/>
                  <a:pt x="14546" y="11192"/>
                  <a:pt x="14703" y="11051"/>
                </a:cubicBezTo>
                <a:close/>
                <a:moveTo>
                  <a:pt x="8584" y="4456"/>
                </a:moveTo>
                <a:cubicBezTo>
                  <a:pt x="9393" y="4456"/>
                  <a:pt x="10099" y="4942"/>
                  <a:pt x="10439" y="6255"/>
                </a:cubicBezTo>
                <a:cubicBezTo>
                  <a:pt x="10455" y="6302"/>
                  <a:pt x="10471" y="6364"/>
                  <a:pt x="10486" y="6427"/>
                </a:cubicBezTo>
                <a:cubicBezTo>
                  <a:pt x="10502" y="7023"/>
                  <a:pt x="10518" y="7618"/>
                  <a:pt x="10549" y="8214"/>
                </a:cubicBezTo>
                <a:cubicBezTo>
                  <a:pt x="10455" y="9045"/>
                  <a:pt x="10220" y="9875"/>
                  <a:pt x="9891" y="10565"/>
                </a:cubicBezTo>
                <a:cubicBezTo>
                  <a:pt x="9373" y="11694"/>
                  <a:pt x="8010" y="13042"/>
                  <a:pt x="6771" y="13120"/>
                </a:cubicBezTo>
                <a:cubicBezTo>
                  <a:pt x="6411" y="13042"/>
                  <a:pt x="6066" y="12885"/>
                  <a:pt x="5768" y="12524"/>
                </a:cubicBezTo>
                <a:cubicBezTo>
                  <a:pt x="5141" y="11772"/>
                  <a:pt x="5032" y="10628"/>
                  <a:pt x="5000" y="9687"/>
                </a:cubicBezTo>
                <a:cubicBezTo>
                  <a:pt x="4969" y="9045"/>
                  <a:pt x="5016" y="8418"/>
                  <a:pt x="5141" y="7822"/>
                </a:cubicBezTo>
                <a:cubicBezTo>
                  <a:pt x="5565" y="6646"/>
                  <a:pt x="6286" y="5549"/>
                  <a:pt x="7163" y="4860"/>
                </a:cubicBezTo>
                <a:cubicBezTo>
                  <a:pt x="7638" y="4611"/>
                  <a:pt x="8128" y="4456"/>
                  <a:pt x="8584" y="4456"/>
                </a:cubicBezTo>
                <a:close/>
                <a:moveTo>
                  <a:pt x="5126" y="6584"/>
                </a:moveTo>
                <a:lnTo>
                  <a:pt x="5126" y="6584"/>
                </a:lnTo>
                <a:cubicBezTo>
                  <a:pt x="5016" y="6866"/>
                  <a:pt x="4938" y="7164"/>
                  <a:pt x="4859" y="7462"/>
                </a:cubicBezTo>
                <a:cubicBezTo>
                  <a:pt x="4561" y="8245"/>
                  <a:pt x="4389" y="9092"/>
                  <a:pt x="4326" y="9907"/>
                </a:cubicBezTo>
                <a:cubicBezTo>
                  <a:pt x="4217" y="11082"/>
                  <a:pt x="4530" y="12524"/>
                  <a:pt x="5518" y="13230"/>
                </a:cubicBezTo>
                <a:cubicBezTo>
                  <a:pt x="3480" y="12383"/>
                  <a:pt x="3919" y="9217"/>
                  <a:pt x="4624" y="7524"/>
                </a:cubicBezTo>
                <a:cubicBezTo>
                  <a:pt x="4734" y="7258"/>
                  <a:pt x="4859" y="6991"/>
                  <a:pt x="5000" y="6741"/>
                </a:cubicBezTo>
                <a:cubicBezTo>
                  <a:pt x="5016" y="6725"/>
                  <a:pt x="5032" y="6694"/>
                  <a:pt x="5047" y="6678"/>
                </a:cubicBezTo>
                <a:cubicBezTo>
                  <a:pt x="5079" y="6646"/>
                  <a:pt x="5110" y="6615"/>
                  <a:pt x="5126" y="6584"/>
                </a:cubicBezTo>
                <a:close/>
                <a:moveTo>
                  <a:pt x="800" y="7728"/>
                </a:moveTo>
                <a:cubicBezTo>
                  <a:pt x="392" y="9578"/>
                  <a:pt x="439" y="11568"/>
                  <a:pt x="1003" y="13355"/>
                </a:cubicBezTo>
                <a:cubicBezTo>
                  <a:pt x="345" y="11584"/>
                  <a:pt x="298" y="9562"/>
                  <a:pt x="800" y="7728"/>
                </a:cubicBezTo>
                <a:close/>
                <a:moveTo>
                  <a:pt x="2743" y="15314"/>
                </a:moveTo>
                <a:lnTo>
                  <a:pt x="2743" y="15314"/>
                </a:lnTo>
                <a:cubicBezTo>
                  <a:pt x="2775" y="15346"/>
                  <a:pt x="2790" y="15361"/>
                  <a:pt x="2806" y="15377"/>
                </a:cubicBezTo>
                <a:cubicBezTo>
                  <a:pt x="3386" y="15941"/>
                  <a:pt x="4107" y="16506"/>
                  <a:pt x="4891" y="16945"/>
                </a:cubicBezTo>
                <a:cubicBezTo>
                  <a:pt x="4107" y="16615"/>
                  <a:pt x="3449" y="16161"/>
                  <a:pt x="2900" y="15534"/>
                </a:cubicBezTo>
                <a:cubicBezTo>
                  <a:pt x="2853" y="15471"/>
                  <a:pt x="2790" y="15393"/>
                  <a:pt x="2743" y="15314"/>
                </a:cubicBezTo>
                <a:close/>
                <a:moveTo>
                  <a:pt x="5502" y="16788"/>
                </a:moveTo>
                <a:lnTo>
                  <a:pt x="5502" y="16788"/>
                </a:lnTo>
                <a:cubicBezTo>
                  <a:pt x="6160" y="16992"/>
                  <a:pt x="6834" y="17133"/>
                  <a:pt x="7492" y="17195"/>
                </a:cubicBezTo>
                <a:cubicBezTo>
                  <a:pt x="7670" y="17218"/>
                  <a:pt x="7844" y="17228"/>
                  <a:pt x="8014" y="17228"/>
                </a:cubicBezTo>
                <a:cubicBezTo>
                  <a:pt x="8325" y="17228"/>
                  <a:pt x="8625" y="17193"/>
                  <a:pt x="8919" y="17133"/>
                </a:cubicBezTo>
                <a:lnTo>
                  <a:pt x="8919" y="17133"/>
                </a:lnTo>
                <a:cubicBezTo>
                  <a:pt x="8543" y="17274"/>
                  <a:pt x="8166" y="17383"/>
                  <a:pt x="7759" y="17446"/>
                </a:cubicBezTo>
                <a:cubicBezTo>
                  <a:pt x="7728" y="17446"/>
                  <a:pt x="7696" y="17446"/>
                  <a:pt x="7665" y="17462"/>
                </a:cubicBezTo>
                <a:cubicBezTo>
                  <a:pt x="6928" y="17399"/>
                  <a:pt x="6192" y="17133"/>
                  <a:pt x="5502" y="16788"/>
                </a:cubicBezTo>
                <a:close/>
                <a:moveTo>
                  <a:pt x="10392" y="1"/>
                </a:moveTo>
                <a:cubicBezTo>
                  <a:pt x="10330" y="1"/>
                  <a:pt x="10267" y="16"/>
                  <a:pt x="10220" y="16"/>
                </a:cubicBezTo>
                <a:cubicBezTo>
                  <a:pt x="10155" y="14"/>
                  <a:pt x="10090" y="13"/>
                  <a:pt x="10025" y="13"/>
                </a:cubicBezTo>
                <a:cubicBezTo>
                  <a:pt x="9589" y="13"/>
                  <a:pt x="9152" y="58"/>
                  <a:pt x="8715" y="126"/>
                </a:cubicBezTo>
                <a:cubicBezTo>
                  <a:pt x="8645" y="114"/>
                  <a:pt x="8574" y="109"/>
                  <a:pt x="8502" y="109"/>
                </a:cubicBezTo>
                <a:cubicBezTo>
                  <a:pt x="8092" y="109"/>
                  <a:pt x="7662" y="284"/>
                  <a:pt x="7289" y="471"/>
                </a:cubicBezTo>
                <a:cubicBezTo>
                  <a:pt x="7257" y="486"/>
                  <a:pt x="7226" y="518"/>
                  <a:pt x="7195" y="534"/>
                </a:cubicBezTo>
                <a:cubicBezTo>
                  <a:pt x="5408" y="1160"/>
                  <a:pt x="3778" y="2305"/>
                  <a:pt x="2680" y="3684"/>
                </a:cubicBezTo>
                <a:cubicBezTo>
                  <a:pt x="2367" y="4076"/>
                  <a:pt x="2085" y="4515"/>
                  <a:pt x="1834" y="4969"/>
                </a:cubicBezTo>
                <a:cubicBezTo>
                  <a:pt x="1646" y="5220"/>
                  <a:pt x="1489" y="5487"/>
                  <a:pt x="1332" y="5753"/>
                </a:cubicBezTo>
                <a:cubicBezTo>
                  <a:pt x="768" y="6835"/>
                  <a:pt x="423" y="8042"/>
                  <a:pt x="282" y="9248"/>
                </a:cubicBezTo>
                <a:cubicBezTo>
                  <a:pt x="0" y="11600"/>
                  <a:pt x="549" y="14123"/>
                  <a:pt x="2132" y="15941"/>
                </a:cubicBezTo>
                <a:cubicBezTo>
                  <a:pt x="3384" y="17388"/>
                  <a:pt x="5247" y="18395"/>
                  <a:pt x="7193" y="18395"/>
                </a:cubicBezTo>
                <a:cubicBezTo>
                  <a:pt x="7293" y="18395"/>
                  <a:pt x="7393" y="18392"/>
                  <a:pt x="7492" y="18387"/>
                </a:cubicBezTo>
                <a:cubicBezTo>
                  <a:pt x="7947" y="18355"/>
                  <a:pt x="8386" y="18277"/>
                  <a:pt x="8809" y="18151"/>
                </a:cubicBezTo>
                <a:cubicBezTo>
                  <a:pt x="11113" y="17885"/>
                  <a:pt x="12399" y="16208"/>
                  <a:pt x="13198" y="14076"/>
                </a:cubicBezTo>
                <a:cubicBezTo>
                  <a:pt x="13214" y="14045"/>
                  <a:pt x="13214" y="14013"/>
                  <a:pt x="13198" y="13982"/>
                </a:cubicBezTo>
                <a:cubicBezTo>
                  <a:pt x="13198" y="13966"/>
                  <a:pt x="13198" y="13966"/>
                  <a:pt x="13198" y="13966"/>
                </a:cubicBezTo>
                <a:cubicBezTo>
                  <a:pt x="13198" y="13951"/>
                  <a:pt x="13198" y="13951"/>
                  <a:pt x="13198" y="13951"/>
                </a:cubicBezTo>
                <a:cubicBezTo>
                  <a:pt x="13159" y="13873"/>
                  <a:pt x="13089" y="13817"/>
                  <a:pt x="13004" y="13817"/>
                </a:cubicBezTo>
                <a:cubicBezTo>
                  <a:pt x="12986" y="13817"/>
                  <a:pt x="12967" y="13820"/>
                  <a:pt x="12947" y="13825"/>
                </a:cubicBezTo>
                <a:cubicBezTo>
                  <a:pt x="12919" y="13742"/>
                  <a:pt x="12843" y="13686"/>
                  <a:pt x="12766" y="13686"/>
                </a:cubicBezTo>
                <a:cubicBezTo>
                  <a:pt x="12711" y="13686"/>
                  <a:pt x="12657" y="13714"/>
                  <a:pt x="12618" y="13778"/>
                </a:cubicBezTo>
                <a:cubicBezTo>
                  <a:pt x="12571" y="13841"/>
                  <a:pt x="12524" y="13919"/>
                  <a:pt x="12493" y="13982"/>
                </a:cubicBezTo>
                <a:cubicBezTo>
                  <a:pt x="12461" y="13998"/>
                  <a:pt x="12430" y="14013"/>
                  <a:pt x="12399" y="14045"/>
                </a:cubicBezTo>
                <a:cubicBezTo>
                  <a:pt x="11756" y="14797"/>
                  <a:pt x="11098" y="15550"/>
                  <a:pt x="10283" y="16114"/>
                </a:cubicBezTo>
                <a:cubicBezTo>
                  <a:pt x="9543" y="16619"/>
                  <a:pt x="8794" y="16834"/>
                  <a:pt x="7958" y="16834"/>
                </a:cubicBezTo>
                <a:cubicBezTo>
                  <a:pt x="7732" y="16834"/>
                  <a:pt x="7498" y="16818"/>
                  <a:pt x="7257" y="16788"/>
                </a:cubicBezTo>
                <a:cubicBezTo>
                  <a:pt x="6270" y="16662"/>
                  <a:pt x="5282" y="16459"/>
                  <a:pt x="4405" y="15988"/>
                </a:cubicBezTo>
                <a:cubicBezTo>
                  <a:pt x="3903" y="15738"/>
                  <a:pt x="3464" y="15393"/>
                  <a:pt x="3025" y="15032"/>
                </a:cubicBezTo>
                <a:cubicBezTo>
                  <a:pt x="1944" y="13904"/>
                  <a:pt x="1442" y="12462"/>
                  <a:pt x="1427" y="10800"/>
                </a:cubicBezTo>
                <a:cubicBezTo>
                  <a:pt x="1411" y="9154"/>
                  <a:pt x="1850" y="7509"/>
                  <a:pt x="2680" y="6082"/>
                </a:cubicBezTo>
                <a:cubicBezTo>
                  <a:pt x="4409" y="3085"/>
                  <a:pt x="7763" y="1251"/>
                  <a:pt x="11201" y="1251"/>
                </a:cubicBezTo>
                <a:cubicBezTo>
                  <a:pt x="11287" y="1251"/>
                  <a:pt x="11372" y="1252"/>
                  <a:pt x="11458" y="1255"/>
                </a:cubicBezTo>
                <a:cubicBezTo>
                  <a:pt x="12007" y="1270"/>
                  <a:pt x="12524" y="1349"/>
                  <a:pt x="12979" y="1568"/>
                </a:cubicBezTo>
                <a:cubicBezTo>
                  <a:pt x="13433" y="1881"/>
                  <a:pt x="13825" y="2273"/>
                  <a:pt x="14154" y="2712"/>
                </a:cubicBezTo>
                <a:cubicBezTo>
                  <a:pt x="14468" y="3277"/>
                  <a:pt x="14640" y="3919"/>
                  <a:pt x="14765" y="4530"/>
                </a:cubicBezTo>
                <a:cubicBezTo>
                  <a:pt x="14922" y="5283"/>
                  <a:pt x="15016" y="6035"/>
                  <a:pt x="15079" y="6803"/>
                </a:cubicBezTo>
                <a:cubicBezTo>
                  <a:pt x="15110" y="8089"/>
                  <a:pt x="15189" y="10189"/>
                  <a:pt x="14029" y="11035"/>
                </a:cubicBezTo>
                <a:cubicBezTo>
                  <a:pt x="13935" y="11082"/>
                  <a:pt x="13841" y="11114"/>
                  <a:pt x="13731" y="11145"/>
                </a:cubicBezTo>
                <a:cubicBezTo>
                  <a:pt x="13627" y="11170"/>
                  <a:pt x="13530" y="11182"/>
                  <a:pt x="13437" y="11182"/>
                </a:cubicBezTo>
                <a:cubicBezTo>
                  <a:pt x="12832" y="11182"/>
                  <a:pt x="12472" y="10676"/>
                  <a:pt x="12336" y="10063"/>
                </a:cubicBezTo>
                <a:cubicBezTo>
                  <a:pt x="12085" y="9029"/>
                  <a:pt x="12007" y="7932"/>
                  <a:pt x="11834" y="6866"/>
                </a:cubicBezTo>
                <a:cubicBezTo>
                  <a:pt x="11709" y="6067"/>
                  <a:pt x="11536" y="5063"/>
                  <a:pt x="11051" y="4405"/>
                </a:cubicBezTo>
                <a:cubicBezTo>
                  <a:pt x="11035" y="4342"/>
                  <a:pt x="11019" y="4280"/>
                  <a:pt x="11004" y="4233"/>
                </a:cubicBezTo>
                <a:cubicBezTo>
                  <a:pt x="10960" y="4103"/>
                  <a:pt x="10839" y="4027"/>
                  <a:pt x="10722" y="4027"/>
                </a:cubicBezTo>
                <a:cubicBezTo>
                  <a:pt x="10711" y="4027"/>
                  <a:pt x="10701" y="4028"/>
                  <a:pt x="10690" y="4029"/>
                </a:cubicBezTo>
                <a:cubicBezTo>
                  <a:pt x="10580" y="3951"/>
                  <a:pt x="10471" y="3888"/>
                  <a:pt x="10361" y="3841"/>
                </a:cubicBezTo>
                <a:cubicBezTo>
                  <a:pt x="9908" y="3428"/>
                  <a:pt x="9372" y="3257"/>
                  <a:pt x="8806" y="3257"/>
                </a:cubicBezTo>
                <a:cubicBezTo>
                  <a:pt x="7179" y="3257"/>
                  <a:pt x="5300" y="4673"/>
                  <a:pt x="4405" y="5847"/>
                </a:cubicBezTo>
                <a:cubicBezTo>
                  <a:pt x="3480" y="7070"/>
                  <a:pt x="3151" y="8465"/>
                  <a:pt x="3119" y="9969"/>
                </a:cubicBezTo>
                <a:cubicBezTo>
                  <a:pt x="3057" y="10534"/>
                  <a:pt x="3057" y="11082"/>
                  <a:pt x="3166" y="11584"/>
                </a:cubicBezTo>
                <a:cubicBezTo>
                  <a:pt x="3229" y="12148"/>
                  <a:pt x="3386" y="12681"/>
                  <a:pt x="3762" y="13042"/>
                </a:cubicBezTo>
                <a:cubicBezTo>
                  <a:pt x="4410" y="13966"/>
                  <a:pt x="5402" y="14364"/>
                  <a:pt x="6435" y="14364"/>
                </a:cubicBezTo>
                <a:cubicBezTo>
                  <a:pt x="8452" y="14364"/>
                  <a:pt x="10628" y="12847"/>
                  <a:pt x="10721" y="10753"/>
                </a:cubicBezTo>
                <a:cubicBezTo>
                  <a:pt x="10737" y="10722"/>
                  <a:pt x="10753" y="10690"/>
                  <a:pt x="10768" y="10659"/>
                </a:cubicBezTo>
                <a:cubicBezTo>
                  <a:pt x="10847" y="11051"/>
                  <a:pt x="10988" y="11411"/>
                  <a:pt x="11223" y="11709"/>
                </a:cubicBezTo>
                <a:cubicBezTo>
                  <a:pt x="11651" y="12266"/>
                  <a:pt x="12298" y="12511"/>
                  <a:pt x="12963" y="12511"/>
                </a:cubicBezTo>
                <a:cubicBezTo>
                  <a:pt x="13590" y="12511"/>
                  <a:pt x="14232" y="12293"/>
                  <a:pt x="14718" y="11913"/>
                </a:cubicBezTo>
                <a:cubicBezTo>
                  <a:pt x="16239" y="10737"/>
                  <a:pt x="16286" y="8480"/>
                  <a:pt x="16145" y="6741"/>
                </a:cubicBezTo>
                <a:cubicBezTo>
                  <a:pt x="15972" y="4593"/>
                  <a:pt x="15345" y="2179"/>
                  <a:pt x="13402" y="957"/>
                </a:cubicBezTo>
                <a:cubicBezTo>
                  <a:pt x="12508" y="392"/>
                  <a:pt x="11521" y="110"/>
                  <a:pt x="10502" y="32"/>
                </a:cubicBezTo>
                <a:cubicBezTo>
                  <a:pt x="10471" y="16"/>
                  <a:pt x="10439" y="1"/>
                  <a:pt x="1039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9" name="Google Shape;2289;p54"/>
          <p:cNvGrpSpPr/>
          <p:nvPr/>
        </p:nvGrpSpPr>
        <p:grpSpPr>
          <a:xfrm>
            <a:off x="-152797" y="472609"/>
            <a:ext cx="1745583" cy="230173"/>
            <a:chOff x="1394800" y="3522000"/>
            <a:chExt cx="1048650" cy="138275"/>
          </a:xfrm>
        </p:grpSpPr>
        <p:sp>
          <p:nvSpPr>
            <p:cNvPr id="2290" name="Google Shape;2290;p5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54"/>
          <p:cNvGrpSpPr/>
          <p:nvPr/>
        </p:nvGrpSpPr>
        <p:grpSpPr>
          <a:xfrm>
            <a:off x="5922601" y="4228260"/>
            <a:ext cx="1921912" cy="326735"/>
            <a:chOff x="1816609" y="3851001"/>
            <a:chExt cx="1093674" cy="222193"/>
          </a:xfrm>
        </p:grpSpPr>
        <p:sp>
          <p:nvSpPr>
            <p:cNvPr id="2300" name="Google Shape;2300;p54"/>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4"/>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4"/>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4"/>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4"/>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312"/>
        <p:cNvGrpSpPr/>
        <p:nvPr/>
      </p:nvGrpSpPr>
      <p:grpSpPr>
        <a:xfrm>
          <a:off x="0" y="0"/>
          <a:ext cx="0" cy="0"/>
          <a:chOff x="0" y="0"/>
          <a:chExt cx="0" cy="0"/>
        </a:xfrm>
      </p:grpSpPr>
      <p:grpSp>
        <p:nvGrpSpPr>
          <p:cNvPr id="2313" name="Google Shape;2313;p55"/>
          <p:cNvGrpSpPr/>
          <p:nvPr/>
        </p:nvGrpSpPr>
        <p:grpSpPr>
          <a:xfrm>
            <a:off x="7249101" y="1860988"/>
            <a:ext cx="1174940" cy="176025"/>
            <a:chOff x="4345425" y="2175475"/>
            <a:chExt cx="800750" cy="176025"/>
          </a:xfrm>
        </p:grpSpPr>
        <p:sp>
          <p:nvSpPr>
            <p:cNvPr id="2314" name="Google Shape;2314;p5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55"/>
          <p:cNvGrpSpPr/>
          <p:nvPr/>
        </p:nvGrpSpPr>
        <p:grpSpPr>
          <a:xfrm rot="166888">
            <a:off x="7664701" y="2321062"/>
            <a:ext cx="755757" cy="176021"/>
            <a:chOff x="4345425" y="2175475"/>
            <a:chExt cx="800750" cy="176025"/>
          </a:xfrm>
        </p:grpSpPr>
        <p:sp>
          <p:nvSpPr>
            <p:cNvPr id="2317" name="Google Shape;2317;p5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9" name="Google Shape;2319;p55"/>
          <p:cNvSpPr txBox="1">
            <a:spLocks noGrp="1"/>
          </p:cNvSpPr>
          <p:nvPr>
            <p:ph type="subTitle" idx="1"/>
          </p:nvPr>
        </p:nvSpPr>
        <p:spPr>
          <a:xfrm>
            <a:off x="6302975" y="2626032"/>
            <a:ext cx="2121300" cy="15942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You can replace the image on the screen with your own work. Just delete this one, add yours and center it properly</a:t>
            </a:r>
            <a:endParaRPr/>
          </a:p>
        </p:txBody>
      </p:sp>
      <p:sp>
        <p:nvSpPr>
          <p:cNvPr id="2320" name="Google Shape;2320;p55"/>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Web</a:t>
            </a:r>
            <a:endParaRPr/>
          </a:p>
        </p:txBody>
      </p:sp>
      <p:sp>
        <p:nvSpPr>
          <p:cNvPr id="2321" name="Google Shape;2321;p55"/>
          <p:cNvSpPr/>
          <p:nvPr/>
        </p:nvSpPr>
        <p:spPr>
          <a:xfrm>
            <a:off x="1424388" y="1287645"/>
            <a:ext cx="1471227" cy="293371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3030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2322" name="Google Shape;2322;p55"/>
          <p:cNvPicPr preferRelativeResize="0"/>
          <p:nvPr/>
        </p:nvPicPr>
        <p:blipFill rotWithShape="1">
          <a:blip r:embed="rId3">
            <a:alphaModFix/>
          </a:blip>
          <a:srcRect l="60125" r="8129"/>
          <a:stretch/>
        </p:blipFill>
        <p:spPr>
          <a:xfrm>
            <a:off x="1460288" y="1516075"/>
            <a:ext cx="1394856" cy="2471554"/>
          </a:xfrm>
          <a:prstGeom prst="rect">
            <a:avLst/>
          </a:prstGeom>
          <a:noFill/>
          <a:ln w="19050" cap="flat" cmpd="sng">
            <a:solidFill>
              <a:schemeClr val="dk2"/>
            </a:solidFill>
            <a:prstDash val="solid"/>
            <a:round/>
            <a:headEnd type="none" w="sm" len="sm"/>
            <a:tailEnd type="none" w="sm" len="sm"/>
          </a:ln>
        </p:spPr>
      </p:pic>
      <p:grpSp>
        <p:nvGrpSpPr>
          <p:cNvPr id="2323" name="Google Shape;2323;p55"/>
          <p:cNvGrpSpPr/>
          <p:nvPr/>
        </p:nvGrpSpPr>
        <p:grpSpPr>
          <a:xfrm>
            <a:off x="5451604" y="1169822"/>
            <a:ext cx="740235" cy="1048555"/>
            <a:chOff x="1607150" y="2401350"/>
            <a:chExt cx="593375" cy="840525"/>
          </a:xfrm>
        </p:grpSpPr>
        <p:sp>
          <p:nvSpPr>
            <p:cNvPr id="2324" name="Google Shape;2324;p55"/>
            <p:cNvSpPr/>
            <p:nvPr/>
          </p:nvSpPr>
          <p:spPr>
            <a:xfrm>
              <a:off x="1607150" y="2401350"/>
              <a:ext cx="593375" cy="840525"/>
            </a:xfrm>
            <a:custGeom>
              <a:avLst/>
              <a:gdLst/>
              <a:ahLst/>
              <a:cxnLst/>
              <a:rect l="l" t="t" r="r" b="b"/>
              <a:pathLst>
                <a:path w="23735" h="33621" extrusionOk="0">
                  <a:moveTo>
                    <a:pt x="17634" y="322"/>
                  </a:moveTo>
                  <a:lnTo>
                    <a:pt x="17634" y="322"/>
                  </a:lnTo>
                  <a:cubicBezTo>
                    <a:pt x="17681" y="479"/>
                    <a:pt x="17650" y="808"/>
                    <a:pt x="17697" y="1043"/>
                  </a:cubicBezTo>
                  <a:cubicBezTo>
                    <a:pt x="17775" y="1357"/>
                    <a:pt x="17854" y="1670"/>
                    <a:pt x="17932" y="2000"/>
                  </a:cubicBezTo>
                  <a:cubicBezTo>
                    <a:pt x="18058" y="2564"/>
                    <a:pt x="18199" y="3128"/>
                    <a:pt x="18324" y="3708"/>
                  </a:cubicBezTo>
                  <a:cubicBezTo>
                    <a:pt x="18591" y="4915"/>
                    <a:pt x="18841" y="6138"/>
                    <a:pt x="19076" y="7345"/>
                  </a:cubicBezTo>
                  <a:cubicBezTo>
                    <a:pt x="19155" y="7752"/>
                    <a:pt x="19218" y="8144"/>
                    <a:pt x="19296" y="8551"/>
                  </a:cubicBezTo>
                  <a:cubicBezTo>
                    <a:pt x="19202" y="8144"/>
                    <a:pt x="19123" y="7736"/>
                    <a:pt x="19045" y="7329"/>
                  </a:cubicBezTo>
                  <a:cubicBezTo>
                    <a:pt x="18794" y="6169"/>
                    <a:pt x="18544" y="4993"/>
                    <a:pt x="18293" y="3833"/>
                  </a:cubicBezTo>
                  <a:cubicBezTo>
                    <a:pt x="18042" y="2736"/>
                    <a:pt x="17885" y="1545"/>
                    <a:pt x="17446" y="511"/>
                  </a:cubicBezTo>
                  <a:cubicBezTo>
                    <a:pt x="17556" y="511"/>
                    <a:pt x="17666" y="432"/>
                    <a:pt x="17634" y="322"/>
                  </a:cubicBezTo>
                  <a:close/>
                  <a:moveTo>
                    <a:pt x="17039" y="31311"/>
                  </a:moveTo>
                  <a:lnTo>
                    <a:pt x="17039" y="31311"/>
                  </a:lnTo>
                  <a:cubicBezTo>
                    <a:pt x="16051" y="31624"/>
                    <a:pt x="15048" y="31891"/>
                    <a:pt x="14029" y="32110"/>
                  </a:cubicBezTo>
                  <a:cubicBezTo>
                    <a:pt x="13543" y="32204"/>
                    <a:pt x="13058" y="32282"/>
                    <a:pt x="12587" y="32361"/>
                  </a:cubicBezTo>
                  <a:cubicBezTo>
                    <a:pt x="14076" y="32063"/>
                    <a:pt x="15565" y="31718"/>
                    <a:pt x="17039" y="31311"/>
                  </a:cubicBezTo>
                  <a:close/>
                  <a:moveTo>
                    <a:pt x="17227" y="558"/>
                  </a:moveTo>
                  <a:cubicBezTo>
                    <a:pt x="17258" y="1623"/>
                    <a:pt x="17587" y="2689"/>
                    <a:pt x="17807" y="3724"/>
                  </a:cubicBezTo>
                  <a:cubicBezTo>
                    <a:pt x="18042" y="4884"/>
                    <a:pt x="18293" y="6044"/>
                    <a:pt x="18544" y="7219"/>
                  </a:cubicBezTo>
                  <a:cubicBezTo>
                    <a:pt x="19045" y="9680"/>
                    <a:pt x="19562" y="12141"/>
                    <a:pt x="20033" y="14617"/>
                  </a:cubicBezTo>
                  <a:cubicBezTo>
                    <a:pt x="20973" y="19382"/>
                    <a:pt x="21741" y="24194"/>
                    <a:pt x="22697" y="28959"/>
                  </a:cubicBezTo>
                  <a:cubicBezTo>
                    <a:pt x="22666" y="28959"/>
                    <a:pt x="22635" y="28959"/>
                    <a:pt x="22619" y="28975"/>
                  </a:cubicBezTo>
                  <a:cubicBezTo>
                    <a:pt x="19782" y="29978"/>
                    <a:pt x="16882" y="30856"/>
                    <a:pt x="13951" y="31530"/>
                  </a:cubicBezTo>
                  <a:cubicBezTo>
                    <a:pt x="12556" y="31843"/>
                    <a:pt x="11177" y="32126"/>
                    <a:pt x="9766" y="32376"/>
                  </a:cubicBezTo>
                  <a:cubicBezTo>
                    <a:pt x="9061" y="32502"/>
                    <a:pt x="8371" y="32612"/>
                    <a:pt x="7666" y="32721"/>
                  </a:cubicBezTo>
                  <a:cubicBezTo>
                    <a:pt x="7509" y="32737"/>
                    <a:pt x="7305" y="32784"/>
                    <a:pt x="7070" y="32831"/>
                  </a:cubicBezTo>
                  <a:cubicBezTo>
                    <a:pt x="6490" y="32847"/>
                    <a:pt x="5910" y="32878"/>
                    <a:pt x="5330" y="32894"/>
                  </a:cubicBezTo>
                  <a:cubicBezTo>
                    <a:pt x="5189" y="32847"/>
                    <a:pt x="5079" y="32784"/>
                    <a:pt x="4985" y="32706"/>
                  </a:cubicBezTo>
                  <a:cubicBezTo>
                    <a:pt x="5001" y="32612"/>
                    <a:pt x="4938" y="32549"/>
                    <a:pt x="4860" y="32533"/>
                  </a:cubicBezTo>
                  <a:cubicBezTo>
                    <a:pt x="4938" y="32502"/>
                    <a:pt x="5001" y="32423"/>
                    <a:pt x="4985" y="32298"/>
                  </a:cubicBezTo>
                  <a:cubicBezTo>
                    <a:pt x="4092" y="27470"/>
                    <a:pt x="3136" y="22674"/>
                    <a:pt x="2368" y="17831"/>
                  </a:cubicBezTo>
                  <a:cubicBezTo>
                    <a:pt x="1615" y="13034"/>
                    <a:pt x="1161" y="8191"/>
                    <a:pt x="393" y="3395"/>
                  </a:cubicBezTo>
                  <a:cubicBezTo>
                    <a:pt x="1600" y="3395"/>
                    <a:pt x="2869" y="3034"/>
                    <a:pt x="4045" y="2815"/>
                  </a:cubicBezTo>
                  <a:cubicBezTo>
                    <a:pt x="5534" y="2564"/>
                    <a:pt x="7007" y="2297"/>
                    <a:pt x="8496" y="2031"/>
                  </a:cubicBezTo>
                  <a:cubicBezTo>
                    <a:pt x="11396" y="1529"/>
                    <a:pt x="14311" y="1043"/>
                    <a:pt x="17211" y="558"/>
                  </a:cubicBezTo>
                  <a:close/>
                  <a:moveTo>
                    <a:pt x="17587" y="1"/>
                  </a:moveTo>
                  <a:cubicBezTo>
                    <a:pt x="17472" y="1"/>
                    <a:pt x="17388" y="57"/>
                    <a:pt x="17337" y="134"/>
                  </a:cubicBezTo>
                  <a:cubicBezTo>
                    <a:pt x="17298" y="96"/>
                    <a:pt x="17238" y="68"/>
                    <a:pt x="17174" y="68"/>
                  </a:cubicBezTo>
                  <a:cubicBezTo>
                    <a:pt x="17161" y="68"/>
                    <a:pt x="17147" y="69"/>
                    <a:pt x="17133" y="72"/>
                  </a:cubicBezTo>
                  <a:cubicBezTo>
                    <a:pt x="14217" y="542"/>
                    <a:pt x="11318" y="1028"/>
                    <a:pt x="8402" y="1545"/>
                  </a:cubicBezTo>
                  <a:cubicBezTo>
                    <a:pt x="6992" y="1780"/>
                    <a:pt x="5565" y="2047"/>
                    <a:pt x="4155" y="2297"/>
                  </a:cubicBezTo>
                  <a:cubicBezTo>
                    <a:pt x="2822" y="2548"/>
                    <a:pt x="1333" y="2642"/>
                    <a:pt x="95" y="3191"/>
                  </a:cubicBezTo>
                  <a:cubicBezTo>
                    <a:pt x="1" y="3222"/>
                    <a:pt x="16" y="3348"/>
                    <a:pt x="111" y="3379"/>
                  </a:cubicBezTo>
                  <a:cubicBezTo>
                    <a:pt x="361" y="8238"/>
                    <a:pt x="1161" y="13113"/>
                    <a:pt x="1913" y="17909"/>
                  </a:cubicBezTo>
                  <a:cubicBezTo>
                    <a:pt x="2650" y="22721"/>
                    <a:pt x="3449" y="27549"/>
                    <a:pt x="4515" y="32298"/>
                  </a:cubicBezTo>
                  <a:cubicBezTo>
                    <a:pt x="4515" y="32314"/>
                    <a:pt x="4499" y="32329"/>
                    <a:pt x="4499" y="32345"/>
                  </a:cubicBezTo>
                  <a:cubicBezTo>
                    <a:pt x="4499" y="32596"/>
                    <a:pt x="4562" y="32784"/>
                    <a:pt x="4656" y="32925"/>
                  </a:cubicBezTo>
                  <a:cubicBezTo>
                    <a:pt x="4656" y="32941"/>
                    <a:pt x="4640" y="32941"/>
                    <a:pt x="4640" y="32956"/>
                  </a:cubicBezTo>
                  <a:cubicBezTo>
                    <a:pt x="4499" y="33066"/>
                    <a:pt x="4499" y="33317"/>
                    <a:pt x="4734" y="33364"/>
                  </a:cubicBezTo>
                  <a:cubicBezTo>
                    <a:pt x="4797" y="33364"/>
                    <a:pt x="4844" y="33364"/>
                    <a:pt x="4891" y="33380"/>
                  </a:cubicBezTo>
                  <a:cubicBezTo>
                    <a:pt x="5222" y="33589"/>
                    <a:pt x="5809" y="33620"/>
                    <a:pt x="6254" y="33620"/>
                  </a:cubicBezTo>
                  <a:cubicBezTo>
                    <a:pt x="6441" y="33620"/>
                    <a:pt x="6603" y="33615"/>
                    <a:pt x="6709" y="33615"/>
                  </a:cubicBezTo>
                  <a:cubicBezTo>
                    <a:pt x="8528" y="33615"/>
                    <a:pt x="10346" y="33458"/>
                    <a:pt x="12133" y="33191"/>
                  </a:cubicBezTo>
                  <a:cubicBezTo>
                    <a:pt x="15879" y="32612"/>
                    <a:pt x="19531" y="31467"/>
                    <a:pt x="22964" y="29853"/>
                  </a:cubicBezTo>
                  <a:cubicBezTo>
                    <a:pt x="23058" y="29806"/>
                    <a:pt x="23120" y="29712"/>
                    <a:pt x="23136" y="29633"/>
                  </a:cubicBezTo>
                  <a:cubicBezTo>
                    <a:pt x="23188" y="29770"/>
                    <a:pt x="23302" y="29834"/>
                    <a:pt x="23415" y="29834"/>
                  </a:cubicBezTo>
                  <a:cubicBezTo>
                    <a:pt x="23575" y="29834"/>
                    <a:pt x="23734" y="29706"/>
                    <a:pt x="23716" y="29477"/>
                  </a:cubicBezTo>
                  <a:cubicBezTo>
                    <a:pt x="23403" y="26467"/>
                    <a:pt x="22650" y="23442"/>
                    <a:pt x="22102" y="20464"/>
                  </a:cubicBezTo>
                  <a:cubicBezTo>
                    <a:pt x="21537" y="17407"/>
                    <a:pt x="20989" y="14335"/>
                    <a:pt x="20409" y="11294"/>
                  </a:cubicBezTo>
                  <a:cubicBezTo>
                    <a:pt x="19844" y="8332"/>
                    <a:pt x="19249" y="5401"/>
                    <a:pt x="18528" y="2485"/>
                  </a:cubicBezTo>
                  <a:cubicBezTo>
                    <a:pt x="18371" y="1843"/>
                    <a:pt x="18293" y="965"/>
                    <a:pt x="17979" y="401"/>
                  </a:cubicBezTo>
                  <a:cubicBezTo>
                    <a:pt x="17901" y="260"/>
                    <a:pt x="17854" y="56"/>
                    <a:pt x="17666" y="9"/>
                  </a:cubicBezTo>
                  <a:cubicBezTo>
                    <a:pt x="17638" y="3"/>
                    <a:pt x="17612" y="1"/>
                    <a:pt x="17587"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5"/>
            <p:cNvSpPr/>
            <p:nvPr/>
          </p:nvSpPr>
          <p:spPr>
            <a:xfrm>
              <a:off x="1653800" y="2452825"/>
              <a:ext cx="454850" cy="630400"/>
            </a:xfrm>
            <a:custGeom>
              <a:avLst/>
              <a:gdLst/>
              <a:ahLst/>
              <a:cxnLst/>
              <a:rect l="l" t="t" r="r" b="b"/>
              <a:pathLst>
                <a:path w="18194" h="25216" extrusionOk="0">
                  <a:moveTo>
                    <a:pt x="13637" y="442"/>
                  </a:moveTo>
                  <a:cubicBezTo>
                    <a:pt x="14985" y="6790"/>
                    <a:pt x="16145" y="13154"/>
                    <a:pt x="17257" y="19533"/>
                  </a:cubicBezTo>
                  <a:cubicBezTo>
                    <a:pt x="17038" y="18562"/>
                    <a:pt x="16787" y="17590"/>
                    <a:pt x="16583" y="16634"/>
                  </a:cubicBezTo>
                  <a:cubicBezTo>
                    <a:pt x="16223" y="14941"/>
                    <a:pt x="15815" y="13264"/>
                    <a:pt x="15455" y="11571"/>
                  </a:cubicBezTo>
                  <a:cubicBezTo>
                    <a:pt x="14734" y="8201"/>
                    <a:pt x="14076" y="4815"/>
                    <a:pt x="13339" y="1445"/>
                  </a:cubicBezTo>
                  <a:cubicBezTo>
                    <a:pt x="13339" y="1437"/>
                    <a:pt x="13335" y="1434"/>
                    <a:pt x="13331" y="1434"/>
                  </a:cubicBezTo>
                  <a:cubicBezTo>
                    <a:pt x="13327" y="1434"/>
                    <a:pt x="13323" y="1437"/>
                    <a:pt x="13323" y="1445"/>
                  </a:cubicBezTo>
                  <a:cubicBezTo>
                    <a:pt x="13935" y="4909"/>
                    <a:pt x="14656" y="8358"/>
                    <a:pt x="15345" y="11806"/>
                  </a:cubicBezTo>
                  <a:cubicBezTo>
                    <a:pt x="15690" y="13483"/>
                    <a:pt x="15988" y="15192"/>
                    <a:pt x="16333" y="16869"/>
                  </a:cubicBezTo>
                  <a:cubicBezTo>
                    <a:pt x="16678" y="18483"/>
                    <a:pt x="16897" y="20192"/>
                    <a:pt x="17430" y="21759"/>
                  </a:cubicBezTo>
                  <a:cubicBezTo>
                    <a:pt x="17441" y="21800"/>
                    <a:pt x="17472" y="21817"/>
                    <a:pt x="17505" y="21817"/>
                  </a:cubicBezTo>
                  <a:cubicBezTo>
                    <a:pt x="17563" y="21817"/>
                    <a:pt x="17628" y="21766"/>
                    <a:pt x="17618" y="21697"/>
                  </a:cubicBezTo>
                  <a:cubicBezTo>
                    <a:pt x="17602" y="21602"/>
                    <a:pt x="17587" y="21493"/>
                    <a:pt x="17587" y="21399"/>
                  </a:cubicBezTo>
                  <a:lnTo>
                    <a:pt x="17587" y="21399"/>
                  </a:lnTo>
                  <a:cubicBezTo>
                    <a:pt x="17618" y="21571"/>
                    <a:pt x="17649" y="21759"/>
                    <a:pt x="17681" y="21947"/>
                  </a:cubicBezTo>
                  <a:cubicBezTo>
                    <a:pt x="15486" y="22574"/>
                    <a:pt x="13276" y="23123"/>
                    <a:pt x="11050" y="23593"/>
                  </a:cubicBezTo>
                  <a:cubicBezTo>
                    <a:pt x="8793" y="24079"/>
                    <a:pt x="6458" y="24330"/>
                    <a:pt x="4201" y="24831"/>
                  </a:cubicBezTo>
                  <a:cubicBezTo>
                    <a:pt x="4201" y="24831"/>
                    <a:pt x="4185" y="24831"/>
                    <a:pt x="4169" y="24847"/>
                  </a:cubicBezTo>
                  <a:cubicBezTo>
                    <a:pt x="3276" y="21195"/>
                    <a:pt x="2461" y="17527"/>
                    <a:pt x="1818" y="13812"/>
                  </a:cubicBezTo>
                  <a:cubicBezTo>
                    <a:pt x="1191" y="10207"/>
                    <a:pt x="925" y="6524"/>
                    <a:pt x="298" y="2919"/>
                  </a:cubicBezTo>
                  <a:cubicBezTo>
                    <a:pt x="4734" y="1790"/>
                    <a:pt x="9060" y="787"/>
                    <a:pt x="13637" y="442"/>
                  </a:cubicBezTo>
                  <a:close/>
                  <a:moveTo>
                    <a:pt x="13800" y="1"/>
                  </a:moveTo>
                  <a:cubicBezTo>
                    <a:pt x="13787" y="1"/>
                    <a:pt x="13775" y="2"/>
                    <a:pt x="13762" y="3"/>
                  </a:cubicBezTo>
                  <a:cubicBezTo>
                    <a:pt x="9232" y="317"/>
                    <a:pt x="4530" y="1022"/>
                    <a:pt x="251" y="2590"/>
                  </a:cubicBezTo>
                  <a:cubicBezTo>
                    <a:pt x="235" y="2574"/>
                    <a:pt x="235" y="2558"/>
                    <a:pt x="235" y="2527"/>
                  </a:cubicBezTo>
                  <a:cubicBezTo>
                    <a:pt x="220" y="2466"/>
                    <a:pt x="164" y="2435"/>
                    <a:pt x="111" y="2435"/>
                  </a:cubicBezTo>
                  <a:cubicBezTo>
                    <a:pt x="54" y="2435"/>
                    <a:pt x="0" y="2470"/>
                    <a:pt x="0" y="2543"/>
                  </a:cubicBezTo>
                  <a:cubicBezTo>
                    <a:pt x="31" y="6242"/>
                    <a:pt x="752" y="10051"/>
                    <a:pt x="1379" y="13703"/>
                  </a:cubicBezTo>
                  <a:cubicBezTo>
                    <a:pt x="2038" y="17511"/>
                    <a:pt x="2806" y="21305"/>
                    <a:pt x="3778" y="25051"/>
                  </a:cubicBezTo>
                  <a:cubicBezTo>
                    <a:pt x="3813" y="25165"/>
                    <a:pt x="3902" y="25215"/>
                    <a:pt x="3990" y="25215"/>
                  </a:cubicBezTo>
                  <a:cubicBezTo>
                    <a:pt x="4059" y="25215"/>
                    <a:pt x="4128" y="25184"/>
                    <a:pt x="4169" y="25129"/>
                  </a:cubicBezTo>
                  <a:cubicBezTo>
                    <a:pt x="4201" y="25145"/>
                    <a:pt x="4232" y="25161"/>
                    <a:pt x="4263" y="25161"/>
                  </a:cubicBezTo>
                  <a:cubicBezTo>
                    <a:pt x="6552" y="25035"/>
                    <a:pt x="8887" y="24502"/>
                    <a:pt x="11129" y="24048"/>
                  </a:cubicBezTo>
                  <a:cubicBezTo>
                    <a:pt x="13402" y="23593"/>
                    <a:pt x="15659" y="23060"/>
                    <a:pt x="17884" y="22449"/>
                  </a:cubicBezTo>
                  <a:cubicBezTo>
                    <a:pt x="17902" y="22453"/>
                    <a:pt x="17921" y="22455"/>
                    <a:pt x="17939" y="22455"/>
                  </a:cubicBezTo>
                  <a:cubicBezTo>
                    <a:pt x="18066" y="22455"/>
                    <a:pt x="18194" y="22362"/>
                    <a:pt x="18167" y="22198"/>
                  </a:cubicBezTo>
                  <a:cubicBezTo>
                    <a:pt x="17007" y="14831"/>
                    <a:pt x="15565" y="7480"/>
                    <a:pt x="14013" y="176"/>
                  </a:cubicBezTo>
                  <a:cubicBezTo>
                    <a:pt x="13999" y="63"/>
                    <a:pt x="13909" y="1"/>
                    <a:pt x="13800"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5"/>
            <p:cNvSpPr/>
            <p:nvPr/>
          </p:nvSpPr>
          <p:spPr>
            <a:xfrm>
              <a:off x="1896750" y="3068100"/>
              <a:ext cx="104025" cy="107025"/>
            </a:xfrm>
            <a:custGeom>
              <a:avLst/>
              <a:gdLst/>
              <a:ahLst/>
              <a:cxnLst/>
              <a:rect l="l" t="t" r="r" b="b"/>
              <a:pathLst>
                <a:path w="4161" h="4281" extrusionOk="0">
                  <a:moveTo>
                    <a:pt x="1176" y="1"/>
                  </a:moveTo>
                  <a:lnTo>
                    <a:pt x="1176" y="1"/>
                  </a:lnTo>
                  <a:cubicBezTo>
                    <a:pt x="878" y="205"/>
                    <a:pt x="643" y="471"/>
                    <a:pt x="470" y="769"/>
                  </a:cubicBezTo>
                  <a:cubicBezTo>
                    <a:pt x="251" y="1114"/>
                    <a:pt x="110" y="1553"/>
                    <a:pt x="79" y="1913"/>
                  </a:cubicBezTo>
                  <a:cubicBezTo>
                    <a:pt x="0" y="2760"/>
                    <a:pt x="298" y="3731"/>
                    <a:pt x="1176" y="4014"/>
                  </a:cubicBezTo>
                  <a:cubicBezTo>
                    <a:pt x="1181" y="4015"/>
                    <a:pt x="1186" y="4016"/>
                    <a:pt x="1191" y="4016"/>
                  </a:cubicBezTo>
                  <a:cubicBezTo>
                    <a:pt x="1232" y="4016"/>
                    <a:pt x="1266" y="3963"/>
                    <a:pt x="1238" y="3935"/>
                  </a:cubicBezTo>
                  <a:cubicBezTo>
                    <a:pt x="1223" y="3920"/>
                    <a:pt x="1223" y="3920"/>
                    <a:pt x="1223" y="3920"/>
                  </a:cubicBezTo>
                  <a:lnTo>
                    <a:pt x="1223" y="3920"/>
                  </a:lnTo>
                  <a:cubicBezTo>
                    <a:pt x="1285" y="3951"/>
                    <a:pt x="1332" y="3982"/>
                    <a:pt x="1395" y="4029"/>
                  </a:cubicBezTo>
                  <a:cubicBezTo>
                    <a:pt x="1738" y="4202"/>
                    <a:pt x="2061" y="4280"/>
                    <a:pt x="2355" y="4280"/>
                  </a:cubicBezTo>
                  <a:cubicBezTo>
                    <a:pt x="3469" y="4280"/>
                    <a:pt x="4161" y="3160"/>
                    <a:pt x="3950" y="1882"/>
                  </a:cubicBezTo>
                  <a:cubicBezTo>
                    <a:pt x="3942" y="1835"/>
                    <a:pt x="3903" y="1811"/>
                    <a:pt x="3864" y="1811"/>
                  </a:cubicBezTo>
                  <a:cubicBezTo>
                    <a:pt x="3825" y="1811"/>
                    <a:pt x="3785" y="1835"/>
                    <a:pt x="3778" y="1882"/>
                  </a:cubicBezTo>
                  <a:cubicBezTo>
                    <a:pt x="3699" y="2430"/>
                    <a:pt x="3778" y="3057"/>
                    <a:pt x="3433" y="3528"/>
                  </a:cubicBezTo>
                  <a:cubicBezTo>
                    <a:pt x="3185" y="3881"/>
                    <a:pt x="2813" y="4018"/>
                    <a:pt x="2425" y="4018"/>
                  </a:cubicBezTo>
                  <a:cubicBezTo>
                    <a:pt x="2005" y="4018"/>
                    <a:pt x="1564" y="3857"/>
                    <a:pt x="1238" y="3637"/>
                  </a:cubicBezTo>
                  <a:cubicBezTo>
                    <a:pt x="1082" y="3543"/>
                    <a:pt x="956" y="3434"/>
                    <a:pt x="847" y="3308"/>
                  </a:cubicBezTo>
                  <a:cubicBezTo>
                    <a:pt x="392" y="2274"/>
                    <a:pt x="439" y="816"/>
                    <a:pt x="1536" y="314"/>
                  </a:cubicBezTo>
                  <a:cubicBezTo>
                    <a:pt x="1568" y="283"/>
                    <a:pt x="1552" y="236"/>
                    <a:pt x="1521" y="236"/>
                  </a:cubicBezTo>
                  <a:cubicBezTo>
                    <a:pt x="1458" y="223"/>
                    <a:pt x="1396" y="217"/>
                    <a:pt x="1336" y="217"/>
                  </a:cubicBezTo>
                  <a:cubicBezTo>
                    <a:pt x="1113" y="217"/>
                    <a:pt x="913" y="304"/>
                    <a:pt x="752" y="440"/>
                  </a:cubicBezTo>
                  <a:cubicBezTo>
                    <a:pt x="878" y="283"/>
                    <a:pt x="1019" y="126"/>
                    <a:pt x="117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5"/>
            <p:cNvSpPr/>
            <p:nvPr/>
          </p:nvSpPr>
          <p:spPr>
            <a:xfrm>
              <a:off x="1941025" y="3073800"/>
              <a:ext cx="54725" cy="36650"/>
            </a:xfrm>
            <a:custGeom>
              <a:avLst/>
              <a:gdLst/>
              <a:ahLst/>
              <a:cxnLst/>
              <a:rect l="l" t="t" r="r" b="b"/>
              <a:pathLst>
                <a:path w="2189" h="1466" extrusionOk="0">
                  <a:moveTo>
                    <a:pt x="553" y="1"/>
                  </a:moveTo>
                  <a:cubicBezTo>
                    <a:pt x="356" y="1"/>
                    <a:pt x="172" y="50"/>
                    <a:pt x="47" y="180"/>
                  </a:cubicBezTo>
                  <a:cubicBezTo>
                    <a:pt x="0" y="212"/>
                    <a:pt x="16" y="306"/>
                    <a:pt x="79" y="306"/>
                  </a:cubicBezTo>
                  <a:cubicBezTo>
                    <a:pt x="267" y="306"/>
                    <a:pt x="439" y="243"/>
                    <a:pt x="627" y="243"/>
                  </a:cubicBezTo>
                  <a:cubicBezTo>
                    <a:pt x="831" y="243"/>
                    <a:pt x="1035" y="306"/>
                    <a:pt x="1207" y="384"/>
                  </a:cubicBezTo>
                  <a:cubicBezTo>
                    <a:pt x="1615" y="588"/>
                    <a:pt x="1897" y="933"/>
                    <a:pt x="1975" y="1387"/>
                  </a:cubicBezTo>
                  <a:cubicBezTo>
                    <a:pt x="1982" y="1441"/>
                    <a:pt x="2023" y="1466"/>
                    <a:pt x="2067" y="1466"/>
                  </a:cubicBezTo>
                  <a:cubicBezTo>
                    <a:pt x="2125" y="1466"/>
                    <a:pt x="2188" y="1421"/>
                    <a:pt x="2179" y="1340"/>
                  </a:cubicBezTo>
                  <a:cubicBezTo>
                    <a:pt x="2101" y="839"/>
                    <a:pt x="1772" y="431"/>
                    <a:pt x="1317" y="196"/>
                  </a:cubicBezTo>
                  <a:cubicBezTo>
                    <a:pt x="1125" y="96"/>
                    <a:pt x="827" y="1"/>
                    <a:pt x="55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5"/>
            <p:cNvSpPr/>
            <p:nvPr/>
          </p:nvSpPr>
          <p:spPr>
            <a:xfrm>
              <a:off x="1715300" y="3089375"/>
              <a:ext cx="35025" cy="126250"/>
            </a:xfrm>
            <a:custGeom>
              <a:avLst/>
              <a:gdLst/>
              <a:ahLst/>
              <a:cxnLst/>
              <a:rect l="l" t="t" r="r" b="b"/>
              <a:pathLst>
                <a:path w="1401" h="5050" extrusionOk="0">
                  <a:moveTo>
                    <a:pt x="19" y="0"/>
                  </a:moveTo>
                  <a:cubicBezTo>
                    <a:pt x="9" y="0"/>
                    <a:pt x="1" y="4"/>
                    <a:pt x="1" y="12"/>
                  </a:cubicBezTo>
                  <a:cubicBezTo>
                    <a:pt x="283" y="1721"/>
                    <a:pt x="659" y="3366"/>
                    <a:pt x="1208" y="4996"/>
                  </a:cubicBezTo>
                  <a:cubicBezTo>
                    <a:pt x="1224" y="5034"/>
                    <a:pt x="1252" y="5049"/>
                    <a:pt x="1282" y="5049"/>
                  </a:cubicBezTo>
                  <a:cubicBezTo>
                    <a:pt x="1340" y="5049"/>
                    <a:pt x="1401" y="4991"/>
                    <a:pt x="1380" y="4918"/>
                  </a:cubicBezTo>
                  <a:cubicBezTo>
                    <a:pt x="847" y="3304"/>
                    <a:pt x="393" y="1674"/>
                    <a:pt x="48" y="12"/>
                  </a:cubicBezTo>
                  <a:cubicBezTo>
                    <a:pt x="40" y="4"/>
                    <a:pt x="28" y="0"/>
                    <a:pt x="1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5"/>
            <p:cNvSpPr/>
            <p:nvPr/>
          </p:nvSpPr>
          <p:spPr>
            <a:xfrm>
              <a:off x="1679250" y="2554750"/>
              <a:ext cx="79400" cy="493875"/>
            </a:xfrm>
            <a:custGeom>
              <a:avLst/>
              <a:gdLst/>
              <a:ahLst/>
              <a:cxnLst/>
              <a:rect l="l" t="t" r="r" b="b"/>
              <a:pathLst>
                <a:path w="3176" h="19755" extrusionOk="0">
                  <a:moveTo>
                    <a:pt x="36" y="0"/>
                  </a:moveTo>
                  <a:cubicBezTo>
                    <a:pt x="19" y="0"/>
                    <a:pt x="1" y="14"/>
                    <a:pt x="1" y="33"/>
                  </a:cubicBezTo>
                  <a:cubicBezTo>
                    <a:pt x="220" y="3340"/>
                    <a:pt x="612" y="6648"/>
                    <a:pt x="1114" y="9923"/>
                  </a:cubicBezTo>
                  <a:cubicBezTo>
                    <a:pt x="1615" y="13168"/>
                    <a:pt x="2070" y="16554"/>
                    <a:pt x="3026" y="19704"/>
                  </a:cubicBezTo>
                  <a:cubicBezTo>
                    <a:pt x="3040" y="19738"/>
                    <a:pt x="3071" y="19754"/>
                    <a:pt x="3100" y="19754"/>
                  </a:cubicBezTo>
                  <a:cubicBezTo>
                    <a:pt x="3139" y="19754"/>
                    <a:pt x="3176" y="19726"/>
                    <a:pt x="3167" y="19673"/>
                  </a:cubicBezTo>
                  <a:cubicBezTo>
                    <a:pt x="2650" y="16397"/>
                    <a:pt x="1819" y="13168"/>
                    <a:pt x="1302" y="9892"/>
                  </a:cubicBezTo>
                  <a:cubicBezTo>
                    <a:pt x="785" y="6616"/>
                    <a:pt x="393" y="3325"/>
                    <a:pt x="64" y="17"/>
                  </a:cubicBezTo>
                  <a:cubicBezTo>
                    <a:pt x="58" y="5"/>
                    <a:pt x="47" y="0"/>
                    <a:pt x="3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5"/>
            <p:cNvSpPr/>
            <p:nvPr/>
          </p:nvSpPr>
          <p:spPr>
            <a:xfrm>
              <a:off x="1759600" y="2485025"/>
              <a:ext cx="163025" cy="35300"/>
            </a:xfrm>
            <a:custGeom>
              <a:avLst/>
              <a:gdLst/>
              <a:ahLst/>
              <a:cxnLst/>
              <a:rect l="l" t="t" r="r" b="b"/>
              <a:pathLst>
                <a:path w="6521" h="1412" extrusionOk="0">
                  <a:moveTo>
                    <a:pt x="6442" y="1"/>
                  </a:moveTo>
                  <a:cubicBezTo>
                    <a:pt x="4264" y="157"/>
                    <a:pt x="2085" y="800"/>
                    <a:pt x="0" y="1396"/>
                  </a:cubicBezTo>
                  <a:cubicBezTo>
                    <a:pt x="0" y="1396"/>
                    <a:pt x="0" y="1411"/>
                    <a:pt x="0" y="1411"/>
                  </a:cubicBezTo>
                  <a:cubicBezTo>
                    <a:pt x="2132" y="894"/>
                    <a:pt x="4342" y="628"/>
                    <a:pt x="6458" y="79"/>
                  </a:cubicBezTo>
                  <a:cubicBezTo>
                    <a:pt x="6521" y="63"/>
                    <a:pt x="6505" y="1"/>
                    <a:pt x="6442"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55"/>
          <p:cNvGrpSpPr/>
          <p:nvPr/>
        </p:nvGrpSpPr>
        <p:grpSpPr>
          <a:xfrm>
            <a:off x="6684543" y="540006"/>
            <a:ext cx="1745583" cy="230173"/>
            <a:chOff x="1394800" y="3522000"/>
            <a:chExt cx="1048650" cy="138275"/>
          </a:xfrm>
        </p:grpSpPr>
        <p:sp>
          <p:nvSpPr>
            <p:cNvPr id="2332" name="Google Shape;2332;p5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55"/>
          <p:cNvGrpSpPr/>
          <p:nvPr/>
        </p:nvGrpSpPr>
        <p:grpSpPr>
          <a:xfrm rot="-1419281">
            <a:off x="417284" y="739429"/>
            <a:ext cx="755394" cy="711775"/>
            <a:chOff x="378575" y="1776375"/>
            <a:chExt cx="737425" cy="578050"/>
          </a:xfrm>
        </p:grpSpPr>
        <p:sp>
          <p:nvSpPr>
            <p:cNvPr id="2342" name="Google Shape;2342;p55"/>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5"/>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5"/>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5"/>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5"/>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5"/>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55"/>
          <p:cNvGrpSpPr/>
          <p:nvPr/>
        </p:nvGrpSpPr>
        <p:grpSpPr>
          <a:xfrm>
            <a:off x="2725674" y="4570781"/>
            <a:ext cx="1608138" cy="326735"/>
            <a:chOff x="1816609" y="3851001"/>
            <a:chExt cx="1093674" cy="222193"/>
          </a:xfrm>
        </p:grpSpPr>
        <p:sp>
          <p:nvSpPr>
            <p:cNvPr id="2355" name="Google Shape;2355;p55"/>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5"/>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5"/>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3"/>
            </a:solidFill>
            <a:ln w="9525" cap="flat" cmpd="sng">
              <a:solidFill>
                <a:srgbClr val="FFBBA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67"/>
        <p:cNvGrpSpPr/>
        <p:nvPr/>
      </p:nvGrpSpPr>
      <p:grpSpPr>
        <a:xfrm>
          <a:off x="0" y="0"/>
          <a:ext cx="0" cy="0"/>
          <a:chOff x="0" y="0"/>
          <a:chExt cx="0" cy="0"/>
        </a:xfrm>
      </p:grpSpPr>
      <p:grpSp>
        <p:nvGrpSpPr>
          <p:cNvPr id="2368" name="Google Shape;2368;p56"/>
          <p:cNvGrpSpPr/>
          <p:nvPr/>
        </p:nvGrpSpPr>
        <p:grpSpPr>
          <a:xfrm flipH="1">
            <a:off x="720004" y="1860988"/>
            <a:ext cx="1028643" cy="176025"/>
            <a:chOff x="4345425" y="2175475"/>
            <a:chExt cx="800750" cy="176025"/>
          </a:xfrm>
        </p:grpSpPr>
        <p:sp>
          <p:nvSpPr>
            <p:cNvPr id="2369" name="Google Shape;2369;p5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56"/>
          <p:cNvGrpSpPr/>
          <p:nvPr/>
        </p:nvGrpSpPr>
        <p:grpSpPr>
          <a:xfrm rot="-166947" flipH="1">
            <a:off x="724049" y="2323047"/>
            <a:ext cx="676310" cy="176021"/>
            <a:chOff x="4345425" y="2175475"/>
            <a:chExt cx="800750" cy="176025"/>
          </a:xfrm>
        </p:grpSpPr>
        <p:sp>
          <p:nvSpPr>
            <p:cNvPr id="2372" name="Google Shape;2372;p5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4" name="Google Shape;2374;p56"/>
          <p:cNvSpPr txBox="1">
            <a:spLocks noGrp="1"/>
          </p:cNvSpPr>
          <p:nvPr>
            <p:ph type="subTitle" idx="1"/>
          </p:nvPr>
        </p:nvSpPr>
        <p:spPr>
          <a:xfrm>
            <a:off x="720000" y="2633338"/>
            <a:ext cx="2073600" cy="1594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Just delete this one, add yours and center it properly</a:t>
            </a:r>
            <a:endParaRPr/>
          </a:p>
        </p:txBody>
      </p:sp>
      <p:sp>
        <p:nvSpPr>
          <p:cNvPr id="2375" name="Google Shape;2375;p56"/>
          <p:cNvSpPr txBox="1">
            <a:spLocks noGrp="1"/>
          </p:cNvSpPr>
          <p:nvPr>
            <p:ph type="title"/>
          </p:nvPr>
        </p:nvSpPr>
        <p:spPr>
          <a:xfrm>
            <a:off x="720000" y="1452200"/>
            <a:ext cx="1621200" cy="993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Tablet App</a:t>
            </a:r>
            <a:endParaRPr/>
          </a:p>
        </p:txBody>
      </p:sp>
      <p:grpSp>
        <p:nvGrpSpPr>
          <p:cNvPr id="2376" name="Google Shape;2376;p56"/>
          <p:cNvGrpSpPr/>
          <p:nvPr/>
        </p:nvGrpSpPr>
        <p:grpSpPr>
          <a:xfrm>
            <a:off x="5904227" y="1124124"/>
            <a:ext cx="2105525" cy="2895263"/>
            <a:chOff x="1835466" y="929768"/>
            <a:chExt cx="2388300" cy="3284100"/>
          </a:xfrm>
        </p:grpSpPr>
        <p:sp>
          <p:nvSpPr>
            <p:cNvPr id="2377" name="Google Shape;2377;p56"/>
            <p:cNvSpPr/>
            <p:nvPr/>
          </p:nvSpPr>
          <p:spPr>
            <a:xfrm>
              <a:off x="1835466" y="929768"/>
              <a:ext cx="2388300" cy="3284100"/>
            </a:xfrm>
            <a:prstGeom prst="roundRect">
              <a:avLst>
                <a:gd name="adj" fmla="val 484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8" name="Google Shape;2378;p56"/>
            <p:cNvSpPr/>
            <p:nvPr/>
          </p:nvSpPr>
          <p:spPr>
            <a:xfrm>
              <a:off x="2010540" y="1124747"/>
              <a:ext cx="2038200" cy="29091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2947422" y="4067543"/>
              <a:ext cx="164400" cy="975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80" name="Google Shape;2380;p56"/>
          <p:cNvPicPr preferRelativeResize="0"/>
          <p:nvPr/>
        </p:nvPicPr>
        <p:blipFill rotWithShape="1">
          <a:blip r:embed="rId3">
            <a:alphaModFix/>
          </a:blip>
          <a:srcRect l="5169" r="55155"/>
          <a:stretch/>
        </p:blipFill>
        <p:spPr>
          <a:xfrm>
            <a:off x="6048163" y="1289725"/>
            <a:ext cx="1813301" cy="2570875"/>
          </a:xfrm>
          <a:prstGeom prst="rect">
            <a:avLst/>
          </a:prstGeom>
          <a:noFill/>
          <a:ln w="19050" cap="flat" cmpd="sng">
            <a:solidFill>
              <a:schemeClr val="dk2"/>
            </a:solidFill>
            <a:prstDash val="solid"/>
            <a:round/>
            <a:headEnd type="none" w="sm" len="sm"/>
            <a:tailEnd type="none" w="sm" len="sm"/>
          </a:ln>
        </p:spPr>
      </p:pic>
      <p:grpSp>
        <p:nvGrpSpPr>
          <p:cNvPr id="2381" name="Google Shape;2381;p56"/>
          <p:cNvGrpSpPr/>
          <p:nvPr/>
        </p:nvGrpSpPr>
        <p:grpSpPr>
          <a:xfrm>
            <a:off x="2519975" y="1386150"/>
            <a:ext cx="639525" cy="438000"/>
            <a:chOff x="5501450" y="2545600"/>
            <a:chExt cx="639525" cy="438000"/>
          </a:xfrm>
        </p:grpSpPr>
        <p:sp>
          <p:nvSpPr>
            <p:cNvPr id="2382" name="Google Shape;2382;p56"/>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6"/>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4" name="Google Shape;2384;p56"/>
          <p:cNvGrpSpPr/>
          <p:nvPr/>
        </p:nvGrpSpPr>
        <p:grpSpPr>
          <a:xfrm>
            <a:off x="7037115" y="4525309"/>
            <a:ext cx="1745583" cy="230173"/>
            <a:chOff x="1394800" y="3522000"/>
            <a:chExt cx="1048650" cy="138275"/>
          </a:xfrm>
        </p:grpSpPr>
        <p:sp>
          <p:nvSpPr>
            <p:cNvPr id="2385" name="Google Shape;2385;p5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56"/>
          <p:cNvGrpSpPr/>
          <p:nvPr/>
        </p:nvGrpSpPr>
        <p:grpSpPr>
          <a:xfrm>
            <a:off x="1748639" y="643497"/>
            <a:ext cx="1921912" cy="326735"/>
            <a:chOff x="1816609" y="3851001"/>
            <a:chExt cx="1093674" cy="222193"/>
          </a:xfrm>
        </p:grpSpPr>
        <p:sp>
          <p:nvSpPr>
            <p:cNvPr id="2395" name="Google Shape;2395;p56"/>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07"/>
        <p:cNvGrpSpPr/>
        <p:nvPr/>
      </p:nvGrpSpPr>
      <p:grpSpPr>
        <a:xfrm>
          <a:off x="0" y="0"/>
          <a:ext cx="0" cy="0"/>
          <a:chOff x="0" y="0"/>
          <a:chExt cx="0" cy="0"/>
        </a:xfrm>
      </p:grpSpPr>
      <p:sp>
        <p:nvSpPr>
          <p:cNvPr id="2408" name="Google Shape;2408;p57"/>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Our Team</a:t>
            </a:r>
            <a:endParaRPr/>
          </a:p>
        </p:txBody>
      </p:sp>
      <p:grpSp>
        <p:nvGrpSpPr>
          <p:cNvPr id="2409" name="Google Shape;2409;p57"/>
          <p:cNvGrpSpPr/>
          <p:nvPr/>
        </p:nvGrpSpPr>
        <p:grpSpPr>
          <a:xfrm rot="340145">
            <a:off x="3532791" y="2015854"/>
            <a:ext cx="2078423" cy="585858"/>
            <a:chOff x="4345425" y="2175475"/>
            <a:chExt cx="800750" cy="176025"/>
          </a:xfrm>
        </p:grpSpPr>
        <p:sp>
          <p:nvSpPr>
            <p:cNvPr id="2410" name="Google Shape;2410;p5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 name="Google Shape;2412;p57"/>
          <p:cNvSpPr txBox="1"/>
          <p:nvPr/>
        </p:nvSpPr>
        <p:spPr>
          <a:xfrm>
            <a:off x="3380550" y="2597600"/>
            <a:ext cx="2382900" cy="90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You can replace the </a:t>
            </a:r>
            <a:r>
              <a:rPr lang="en" sz="1600">
                <a:latin typeface="Muli"/>
                <a:ea typeface="Muli"/>
                <a:cs typeface="Muli"/>
                <a:sym typeface="Muli"/>
              </a:rPr>
              <a:t>star</a:t>
            </a:r>
            <a:r>
              <a:rPr lang="en" sz="1600">
                <a:solidFill>
                  <a:srgbClr val="000000"/>
                </a:solidFill>
                <a:latin typeface="Muli"/>
                <a:ea typeface="Muli"/>
                <a:cs typeface="Muli"/>
                <a:sym typeface="Muli"/>
              </a:rPr>
              <a:t> on the screen with </a:t>
            </a:r>
            <a:r>
              <a:rPr lang="en" sz="1600">
                <a:latin typeface="Muli"/>
                <a:ea typeface="Muli"/>
                <a:cs typeface="Muli"/>
                <a:sym typeface="Muli"/>
              </a:rPr>
              <a:t>a picture of this person</a:t>
            </a:r>
            <a:endParaRPr sz="1600">
              <a:solidFill>
                <a:srgbClr val="000000"/>
              </a:solidFill>
              <a:latin typeface="Muli"/>
              <a:ea typeface="Muli"/>
              <a:cs typeface="Muli"/>
              <a:sym typeface="Muli"/>
            </a:endParaRPr>
          </a:p>
        </p:txBody>
      </p:sp>
      <p:sp>
        <p:nvSpPr>
          <p:cNvPr id="2413" name="Google Shape;2413;p57"/>
          <p:cNvSpPr txBox="1"/>
          <p:nvPr/>
        </p:nvSpPr>
        <p:spPr>
          <a:xfrm>
            <a:off x="3318900" y="2064875"/>
            <a:ext cx="25062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Helena Patterson</a:t>
            </a:r>
            <a:endParaRPr sz="2000" b="1">
              <a:solidFill>
                <a:srgbClr val="1C4587"/>
              </a:solidFill>
              <a:latin typeface="Itim"/>
              <a:ea typeface="Itim"/>
              <a:cs typeface="Itim"/>
              <a:sym typeface="Itim"/>
            </a:endParaRPr>
          </a:p>
        </p:txBody>
      </p:sp>
      <p:grpSp>
        <p:nvGrpSpPr>
          <p:cNvPr id="2414" name="Google Shape;2414;p57"/>
          <p:cNvGrpSpPr/>
          <p:nvPr/>
        </p:nvGrpSpPr>
        <p:grpSpPr>
          <a:xfrm rot="834041">
            <a:off x="1443633" y="2788265"/>
            <a:ext cx="1058935" cy="585362"/>
            <a:chOff x="4345425" y="2175475"/>
            <a:chExt cx="800750" cy="176025"/>
          </a:xfrm>
        </p:grpSpPr>
        <p:sp>
          <p:nvSpPr>
            <p:cNvPr id="2415" name="Google Shape;2415;p5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57"/>
          <p:cNvGrpSpPr/>
          <p:nvPr/>
        </p:nvGrpSpPr>
        <p:grpSpPr>
          <a:xfrm rot="834077">
            <a:off x="6602479" y="2807927"/>
            <a:ext cx="1195543" cy="585362"/>
            <a:chOff x="4345425" y="2175475"/>
            <a:chExt cx="800750" cy="176025"/>
          </a:xfrm>
        </p:grpSpPr>
        <p:sp>
          <p:nvSpPr>
            <p:cNvPr id="2418" name="Google Shape;2418;p5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0" name="Google Shape;2420;p57"/>
          <p:cNvSpPr txBox="1"/>
          <p:nvPr/>
        </p:nvSpPr>
        <p:spPr>
          <a:xfrm>
            <a:off x="5979450" y="3372979"/>
            <a:ext cx="2382900" cy="90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You can replace the </a:t>
            </a:r>
            <a:r>
              <a:rPr lang="en" sz="1600">
                <a:latin typeface="Muli"/>
                <a:ea typeface="Muli"/>
                <a:cs typeface="Muli"/>
                <a:sym typeface="Muli"/>
              </a:rPr>
              <a:t>star </a:t>
            </a:r>
            <a:r>
              <a:rPr lang="en" sz="1600">
                <a:solidFill>
                  <a:srgbClr val="000000"/>
                </a:solidFill>
                <a:latin typeface="Muli"/>
                <a:ea typeface="Muli"/>
                <a:cs typeface="Muli"/>
                <a:sym typeface="Muli"/>
              </a:rPr>
              <a:t>on the screen with </a:t>
            </a:r>
            <a:r>
              <a:rPr lang="en" sz="1600">
                <a:latin typeface="Muli"/>
                <a:ea typeface="Muli"/>
                <a:cs typeface="Muli"/>
                <a:sym typeface="Muli"/>
              </a:rPr>
              <a:t>a picture of this person</a:t>
            </a:r>
            <a:endParaRPr sz="1600">
              <a:solidFill>
                <a:srgbClr val="000000"/>
              </a:solidFill>
              <a:latin typeface="Muli"/>
              <a:ea typeface="Muli"/>
              <a:cs typeface="Muli"/>
              <a:sym typeface="Muli"/>
            </a:endParaRPr>
          </a:p>
        </p:txBody>
      </p:sp>
      <p:sp>
        <p:nvSpPr>
          <p:cNvPr id="2421" name="Google Shape;2421;p57"/>
          <p:cNvSpPr txBox="1"/>
          <p:nvPr/>
        </p:nvSpPr>
        <p:spPr>
          <a:xfrm>
            <a:off x="5917800" y="2840254"/>
            <a:ext cx="25062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Ann Smith</a:t>
            </a:r>
            <a:endParaRPr sz="2000" b="1">
              <a:solidFill>
                <a:srgbClr val="1C4587"/>
              </a:solidFill>
              <a:latin typeface="Itim"/>
              <a:ea typeface="Itim"/>
              <a:cs typeface="Itim"/>
              <a:sym typeface="Itim"/>
            </a:endParaRPr>
          </a:p>
        </p:txBody>
      </p:sp>
      <p:sp>
        <p:nvSpPr>
          <p:cNvPr id="2422" name="Google Shape;2422;p57"/>
          <p:cNvSpPr txBox="1"/>
          <p:nvPr/>
        </p:nvSpPr>
        <p:spPr>
          <a:xfrm>
            <a:off x="781650" y="3369779"/>
            <a:ext cx="2382900" cy="90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latin typeface="Muli"/>
                <a:ea typeface="Muli"/>
                <a:cs typeface="Muli"/>
                <a:sym typeface="Muli"/>
              </a:rPr>
              <a:t>You can replace the </a:t>
            </a:r>
            <a:r>
              <a:rPr lang="en" sz="1600">
                <a:latin typeface="Muli"/>
                <a:ea typeface="Muli"/>
                <a:cs typeface="Muli"/>
                <a:sym typeface="Muli"/>
              </a:rPr>
              <a:t>star </a:t>
            </a:r>
            <a:r>
              <a:rPr lang="en" sz="1600">
                <a:solidFill>
                  <a:srgbClr val="000000"/>
                </a:solidFill>
                <a:latin typeface="Muli"/>
                <a:ea typeface="Muli"/>
                <a:cs typeface="Muli"/>
                <a:sym typeface="Muli"/>
              </a:rPr>
              <a:t>on the screen with </a:t>
            </a:r>
            <a:r>
              <a:rPr lang="en" sz="1600">
                <a:latin typeface="Muli"/>
                <a:ea typeface="Muli"/>
                <a:cs typeface="Muli"/>
                <a:sym typeface="Muli"/>
              </a:rPr>
              <a:t>a picture of this person</a:t>
            </a:r>
            <a:endParaRPr sz="1600">
              <a:solidFill>
                <a:srgbClr val="000000"/>
              </a:solidFill>
              <a:latin typeface="Muli"/>
              <a:ea typeface="Muli"/>
              <a:cs typeface="Muli"/>
              <a:sym typeface="Muli"/>
            </a:endParaRPr>
          </a:p>
        </p:txBody>
      </p:sp>
      <p:sp>
        <p:nvSpPr>
          <p:cNvPr id="2423" name="Google Shape;2423;p57"/>
          <p:cNvSpPr txBox="1"/>
          <p:nvPr/>
        </p:nvSpPr>
        <p:spPr>
          <a:xfrm>
            <a:off x="720000" y="2837054"/>
            <a:ext cx="25062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1C4587"/>
                </a:solidFill>
                <a:latin typeface="Itim"/>
                <a:ea typeface="Itim"/>
                <a:cs typeface="Itim"/>
                <a:sym typeface="Itim"/>
              </a:rPr>
              <a:t>John Doe</a:t>
            </a:r>
            <a:endParaRPr sz="2000" b="1">
              <a:solidFill>
                <a:srgbClr val="1C4587"/>
              </a:solidFill>
              <a:latin typeface="Itim"/>
              <a:ea typeface="Itim"/>
              <a:cs typeface="Itim"/>
              <a:sym typeface="Itim"/>
            </a:endParaRPr>
          </a:p>
        </p:txBody>
      </p:sp>
      <p:sp>
        <p:nvSpPr>
          <p:cNvPr id="2424" name="Google Shape;2424;p57"/>
          <p:cNvSpPr/>
          <p:nvPr/>
        </p:nvSpPr>
        <p:spPr>
          <a:xfrm>
            <a:off x="4323938" y="1443900"/>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7"/>
          <p:cNvSpPr/>
          <p:nvPr/>
        </p:nvSpPr>
        <p:spPr>
          <a:xfrm>
            <a:off x="6952175" y="22192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7"/>
          <p:cNvSpPr/>
          <p:nvPr/>
        </p:nvSpPr>
        <p:spPr>
          <a:xfrm>
            <a:off x="1695725" y="22160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57"/>
          <p:cNvGrpSpPr/>
          <p:nvPr/>
        </p:nvGrpSpPr>
        <p:grpSpPr>
          <a:xfrm flipH="1">
            <a:off x="6837628" y="938650"/>
            <a:ext cx="1586366" cy="176025"/>
            <a:chOff x="4345425" y="2175475"/>
            <a:chExt cx="800750" cy="176025"/>
          </a:xfrm>
        </p:grpSpPr>
        <p:sp>
          <p:nvSpPr>
            <p:cNvPr id="2428" name="Google Shape;2428;p5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57"/>
          <p:cNvGrpSpPr/>
          <p:nvPr/>
        </p:nvGrpSpPr>
        <p:grpSpPr>
          <a:xfrm>
            <a:off x="-152797" y="472609"/>
            <a:ext cx="1745583" cy="230173"/>
            <a:chOff x="1394800" y="3522000"/>
            <a:chExt cx="1048650" cy="138275"/>
          </a:xfrm>
        </p:grpSpPr>
        <p:sp>
          <p:nvSpPr>
            <p:cNvPr id="2431" name="Google Shape;2431;p5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57"/>
          <p:cNvGrpSpPr/>
          <p:nvPr/>
        </p:nvGrpSpPr>
        <p:grpSpPr>
          <a:xfrm>
            <a:off x="4172018" y="4196675"/>
            <a:ext cx="806657" cy="421744"/>
            <a:chOff x="1822875" y="1377000"/>
            <a:chExt cx="548075" cy="286550"/>
          </a:xfrm>
        </p:grpSpPr>
        <p:sp>
          <p:nvSpPr>
            <p:cNvPr id="2441" name="Google Shape;2441;p57"/>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7"/>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7"/>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7"/>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7"/>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7"/>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7"/>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7"/>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7"/>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Shape 2453"/>
        <p:cNvGrpSpPr/>
        <p:nvPr/>
      </p:nvGrpSpPr>
      <p:grpSpPr>
        <a:xfrm>
          <a:off x="0" y="0"/>
          <a:ext cx="0" cy="0"/>
          <a:chOff x="0" y="0"/>
          <a:chExt cx="0" cy="0"/>
        </a:xfrm>
      </p:grpSpPr>
      <p:grpSp>
        <p:nvGrpSpPr>
          <p:cNvPr id="2454" name="Google Shape;2454;p58"/>
          <p:cNvGrpSpPr/>
          <p:nvPr/>
        </p:nvGrpSpPr>
        <p:grpSpPr>
          <a:xfrm>
            <a:off x="2576013" y="2806745"/>
            <a:ext cx="3987453" cy="620302"/>
            <a:chOff x="4319250" y="3137000"/>
            <a:chExt cx="885825" cy="524125"/>
          </a:xfrm>
        </p:grpSpPr>
        <p:sp>
          <p:nvSpPr>
            <p:cNvPr id="2455" name="Google Shape;2455;p58"/>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8"/>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8"/>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8"/>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8"/>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8"/>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8"/>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8"/>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8"/>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8"/>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58"/>
          <p:cNvGrpSpPr/>
          <p:nvPr/>
        </p:nvGrpSpPr>
        <p:grpSpPr>
          <a:xfrm>
            <a:off x="3063408" y="2283204"/>
            <a:ext cx="3011924" cy="510649"/>
            <a:chOff x="5960495" y="2153863"/>
            <a:chExt cx="3534707" cy="495487"/>
          </a:xfrm>
        </p:grpSpPr>
        <p:sp>
          <p:nvSpPr>
            <p:cNvPr id="2467" name="Google Shape;2467;p58"/>
            <p:cNvSpPr/>
            <p:nvPr/>
          </p:nvSpPr>
          <p:spPr>
            <a:xfrm>
              <a:off x="6021446" y="2153863"/>
              <a:ext cx="3259576" cy="220765"/>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8"/>
            <p:cNvSpPr/>
            <p:nvPr/>
          </p:nvSpPr>
          <p:spPr>
            <a:xfrm>
              <a:off x="6109832" y="2223513"/>
              <a:ext cx="3185357" cy="19648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8"/>
            <p:cNvSpPr/>
            <p:nvPr/>
          </p:nvSpPr>
          <p:spPr>
            <a:xfrm>
              <a:off x="6066337" y="2300001"/>
              <a:ext cx="3428865" cy="152446"/>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8"/>
            <p:cNvSpPr/>
            <p:nvPr/>
          </p:nvSpPr>
          <p:spPr>
            <a:xfrm>
              <a:off x="6122301" y="2356770"/>
              <a:ext cx="3065348" cy="127634"/>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8"/>
            <p:cNvSpPr/>
            <p:nvPr/>
          </p:nvSpPr>
          <p:spPr>
            <a:xfrm>
              <a:off x="5990023" y="2375009"/>
              <a:ext cx="3315341" cy="274342"/>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8"/>
            <p:cNvSpPr/>
            <p:nvPr/>
          </p:nvSpPr>
          <p:spPr>
            <a:xfrm>
              <a:off x="5960495" y="2494207"/>
              <a:ext cx="3260275" cy="120072"/>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8"/>
            <p:cNvSpPr/>
            <p:nvPr/>
          </p:nvSpPr>
          <p:spPr>
            <a:xfrm>
              <a:off x="6122301" y="2432390"/>
              <a:ext cx="3021256" cy="185048"/>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4" name="Google Shape;2474;p58"/>
          <p:cNvSpPr txBox="1">
            <a:spLocks noGrp="1"/>
          </p:cNvSpPr>
          <p:nvPr>
            <p:ph type="subTitle" idx="1"/>
          </p:nvPr>
        </p:nvSpPr>
        <p:spPr>
          <a:xfrm>
            <a:off x="2955600" y="2018867"/>
            <a:ext cx="3232800" cy="17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a:buNone/>
            </a:pPr>
            <a:r>
              <a:rPr lang="en" dirty="0">
                <a:solidFill>
                  <a:schemeClr val="dk2"/>
                </a:solidFill>
                <a:latin typeface="Muli"/>
                <a:ea typeface="Muli"/>
                <a:cs typeface="Muli"/>
                <a:sym typeface="Muli"/>
              </a:rPr>
              <a:t>Do you have any questions?</a:t>
            </a:r>
            <a:endParaRPr dirty="0">
              <a:solidFill>
                <a:schemeClr val="dk2"/>
              </a:solidFill>
              <a:latin typeface="Muli"/>
              <a:ea typeface="Muli"/>
              <a:cs typeface="Muli"/>
              <a:sym typeface="Muli"/>
            </a:endParaRPr>
          </a:p>
          <a:p>
            <a:pPr marL="0" lvl="0" indent="0" algn="l" rtl="0">
              <a:spcBef>
                <a:spcPts val="0"/>
              </a:spcBef>
              <a:spcAft>
                <a:spcPts val="0"/>
              </a:spcAft>
              <a:buClr>
                <a:schemeClr val="dk2"/>
              </a:buClr>
              <a:buSzPts val="1100"/>
              <a:buFont typeface="Arial"/>
              <a:buNone/>
            </a:pPr>
            <a:endParaRPr dirty="0">
              <a:solidFill>
                <a:schemeClr val="dk2"/>
              </a:solidFill>
              <a:latin typeface="Muli"/>
              <a:ea typeface="Muli"/>
              <a:cs typeface="Muli"/>
              <a:sym typeface="Muli"/>
            </a:endParaRPr>
          </a:p>
          <a:p>
            <a:pPr marL="0" lvl="0" indent="0" algn="ctr" rtl="0">
              <a:spcBef>
                <a:spcPts val="0"/>
              </a:spcBef>
              <a:spcAft>
                <a:spcPts val="0"/>
              </a:spcAft>
              <a:buNone/>
            </a:pPr>
            <a:r>
              <a:rPr lang="en-US" dirty="0">
                <a:solidFill>
                  <a:schemeClr val="dk2"/>
                </a:solidFill>
                <a:latin typeface="Muli"/>
                <a:ea typeface="Muli"/>
                <a:cs typeface="Muli"/>
                <a:sym typeface="Muli"/>
              </a:rPr>
              <a:t>g</a:t>
            </a:r>
            <a:r>
              <a:rPr lang="en" dirty="0">
                <a:solidFill>
                  <a:schemeClr val="dk2"/>
                </a:solidFill>
                <a:latin typeface="Muli"/>
                <a:ea typeface="Muli"/>
                <a:cs typeface="Muli"/>
                <a:sym typeface="Muli"/>
              </a:rPr>
              <a:t>reat_ppt@outlook.com </a:t>
            </a:r>
            <a:br>
              <a:rPr lang="en" dirty="0">
                <a:solidFill>
                  <a:schemeClr val="dk2"/>
                </a:solidFill>
                <a:latin typeface="Muli"/>
                <a:ea typeface="Muli"/>
                <a:cs typeface="Muli"/>
                <a:sym typeface="Muli"/>
              </a:rPr>
            </a:br>
            <a:r>
              <a:rPr lang="en" dirty="0">
                <a:solidFill>
                  <a:schemeClr val="dk2"/>
                </a:solidFill>
                <a:latin typeface="Muli"/>
                <a:ea typeface="Muli"/>
                <a:cs typeface="Muli"/>
                <a:sym typeface="Muli"/>
              </a:rPr>
              <a:t>+00 000 000 000</a:t>
            </a:r>
          </a:p>
          <a:p>
            <a:pPr marL="0" lvl="0" indent="0" algn="ctr" rtl="0">
              <a:spcBef>
                <a:spcPts val="0"/>
              </a:spcBef>
              <a:spcAft>
                <a:spcPts val="0"/>
              </a:spcAft>
              <a:buNone/>
            </a:pPr>
            <a:r>
              <a:rPr lang="en" dirty="0">
                <a:solidFill>
                  <a:schemeClr val="dk2"/>
                </a:solidFill>
                <a:latin typeface="Muli"/>
                <a:ea typeface="Muli"/>
                <a:cs typeface="Muli"/>
                <a:sym typeface="Muli"/>
              </a:rPr>
              <a:t>www.greatppt.com</a:t>
            </a:r>
            <a:endParaRPr dirty="0">
              <a:latin typeface="Muli"/>
              <a:ea typeface="Muli"/>
              <a:cs typeface="Muli"/>
              <a:sym typeface="Muli"/>
            </a:endParaRPr>
          </a:p>
        </p:txBody>
      </p:sp>
      <p:sp>
        <p:nvSpPr>
          <p:cNvPr id="2475" name="Google Shape;2475;p58"/>
          <p:cNvSpPr txBox="1">
            <a:spLocks noGrp="1"/>
          </p:cNvSpPr>
          <p:nvPr>
            <p:ph type="ctrTitle"/>
          </p:nvPr>
        </p:nvSpPr>
        <p:spPr>
          <a:xfrm>
            <a:off x="2351875" y="540000"/>
            <a:ext cx="4440300" cy="929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2476" name="Google Shape;2476;p58"/>
          <p:cNvSpPr txBox="1"/>
          <p:nvPr/>
        </p:nvSpPr>
        <p:spPr>
          <a:xfrm>
            <a:off x="2748763" y="4312200"/>
            <a:ext cx="3646500" cy="2913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dirty="0">
                <a:latin typeface="Muli"/>
                <a:ea typeface="Muli"/>
                <a:cs typeface="Muli"/>
                <a:sym typeface="Muli"/>
              </a:rPr>
              <a:t>Free Template from GreatPPT.com</a:t>
            </a:r>
            <a:endParaRPr dirty="0">
              <a:latin typeface="Muli"/>
              <a:ea typeface="Muli"/>
              <a:cs typeface="Muli"/>
              <a:sym typeface="Muli"/>
            </a:endParaRPr>
          </a:p>
        </p:txBody>
      </p:sp>
      <p:grpSp>
        <p:nvGrpSpPr>
          <p:cNvPr id="2477" name="Google Shape;2477;p58"/>
          <p:cNvGrpSpPr/>
          <p:nvPr/>
        </p:nvGrpSpPr>
        <p:grpSpPr>
          <a:xfrm>
            <a:off x="3950686" y="1787058"/>
            <a:ext cx="375421" cy="353610"/>
            <a:chOff x="2870687" y="3796508"/>
            <a:chExt cx="375421" cy="353610"/>
          </a:xfrm>
        </p:grpSpPr>
        <p:sp>
          <p:nvSpPr>
            <p:cNvPr id="2478" name="Google Shape;2478;p58"/>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8"/>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8"/>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8"/>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58"/>
          <p:cNvGrpSpPr/>
          <p:nvPr/>
        </p:nvGrpSpPr>
        <p:grpSpPr>
          <a:xfrm>
            <a:off x="4382934" y="1787084"/>
            <a:ext cx="372740" cy="353610"/>
            <a:chOff x="3744430" y="3796534"/>
            <a:chExt cx="372740" cy="353610"/>
          </a:xfrm>
        </p:grpSpPr>
        <p:sp>
          <p:nvSpPr>
            <p:cNvPr id="2483" name="Google Shape;2483;p58"/>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8"/>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8"/>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8"/>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8"/>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8"/>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8"/>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8"/>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8"/>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58"/>
          <p:cNvGrpSpPr/>
          <p:nvPr/>
        </p:nvGrpSpPr>
        <p:grpSpPr>
          <a:xfrm>
            <a:off x="4825167" y="1787084"/>
            <a:ext cx="372844" cy="353610"/>
            <a:chOff x="4186663" y="3796534"/>
            <a:chExt cx="372844" cy="353610"/>
          </a:xfrm>
        </p:grpSpPr>
        <p:sp>
          <p:nvSpPr>
            <p:cNvPr id="2493" name="Google Shape;2493;p58"/>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8"/>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8"/>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8"/>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8"/>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58"/>
          <p:cNvGrpSpPr/>
          <p:nvPr/>
        </p:nvGrpSpPr>
        <p:grpSpPr>
          <a:xfrm rot="-3462324" flipH="1">
            <a:off x="-177766" y="3147016"/>
            <a:ext cx="2743514" cy="1090983"/>
            <a:chOff x="4038775" y="3369325"/>
            <a:chExt cx="1789725" cy="711700"/>
          </a:xfrm>
        </p:grpSpPr>
        <p:sp>
          <p:nvSpPr>
            <p:cNvPr id="2499" name="Google Shape;2499;p58"/>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8"/>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8"/>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8"/>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8"/>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8"/>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8"/>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8"/>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8"/>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8"/>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8"/>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8"/>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8"/>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8"/>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8"/>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8"/>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8"/>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8"/>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8"/>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8" name="Google Shape;2518;p58"/>
          <p:cNvGrpSpPr/>
          <p:nvPr/>
        </p:nvGrpSpPr>
        <p:grpSpPr>
          <a:xfrm>
            <a:off x="598264" y="532772"/>
            <a:ext cx="1921912" cy="326735"/>
            <a:chOff x="1816609" y="3851001"/>
            <a:chExt cx="1093674" cy="222193"/>
          </a:xfrm>
        </p:grpSpPr>
        <p:sp>
          <p:nvSpPr>
            <p:cNvPr id="2519" name="Google Shape;2519;p58"/>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8"/>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8"/>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8"/>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8"/>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8"/>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8"/>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8"/>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8"/>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8"/>
          <p:cNvGrpSpPr/>
          <p:nvPr/>
        </p:nvGrpSpPr>
        <p:grpSpPr>
          <a:xfrm>
            <a:off x="7224440" y="4447106"/>
            <a:ext cx="1745583" cy="230173"/>
            <a:chOff x="1394800" y="3522000"/>
            <a:chExt cx="1048650" cy="138275"/>
          </a:xfrm>
        </p:grpSpPr>
        <p:sp>
          <p:nvSpPr>
            <p:cNvPr id="2529" name="Google Shape;2529;p58"/>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8"/>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8"/>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8"/>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8"/>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8"/>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8"/>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8"/>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8"/>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58"/>
          <p:cNvGrpSpPr/>
          <p:nvPr/>
        </p:nvGrpSpPr>
        <p:grpSpPr>
          <a:xfrm rot="514806">
            <a:off x="7119919" y="1692026"/>
            <a:ext cx="1118061" cy="876421"/>
            <a:chOff x="378575" y="1776375"/>
            <a:chExt cx="737425" cy="578050"/>
          </a:xfrm>
        </p:grpSpPr>
        <p:sp>
          <p:nvSpPr>
            <p:cNvPr id="2539" name="Google Shape;2539;p58"/>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8"/>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8"/>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8"/>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8"/>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8"/>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8"/>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8"/>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8"/>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8"/>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8"/>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8"/>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58"/>
          <p:cNvGrpSpPr/>
          <p:nvPr/>
        </p:nvGrpSpPr>
        <p:grpSpPr>
          <a:xfrm rot="-130633" flipH="1">
            <a:off x="2998933" y="1332021"/>
            <a:ext cx="3355563" cy="230166"/>
            <a:chOff x="4345425" y="2175475"/>
            <a:chExt cx="800750" cy="176025"/>
          </a:xfrm>
        </p:grpSpPr>
        <p:sp>
          <p:nvSpPr>
            <p:cNvPr id="2552" name="Google Shape;2552;p5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grpSp>
        <p:nvGrpSpPr>
          <p:cNvPr id="897" name="Google Shape;897;p32"/>
          <p:cNvGrpSpPr/>
          <p:nvPr/>
        </p:nvGrpSpPr>
        <p:grpSpPr>
          <a:xfrm rot="807122">
            <a:off x="5649475" y="860577"/>
            <a:ext cx="2497551" cy="2401906"/>
            <a:chOff x="1857000" y="3245400"/>
            <a:chExt cx="1233825" cy="1186575"/>
          </a:xfrm>
        </p:grpSpPr>
        <p:sp>
          <p:nvSpPr>
            <p:cNvPr id="898" name="Google Shape;898;p3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 name="Google Shape;904;p32"/>
          <p:cNvSpPr txBox="1">
            <a:spLocks noGrp="1"/>
          </p:cNvSpPr>
          <p:nvPr>
            <p:ph type="title"/>
          </p:nvPr>
        </p:nvSpPr>
        <p:spPr>
          <a:xfrm>
            <a:off x="1061575" y="1371025"/>
            <a:ext cx="2808000" cy="7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WHOA!</a:t>
            </a:r>
            <a:endParaRPr/>
          </a:p>
        </p:txBody>
      </p:sp>
      <p:sp>
        <p:nvSpPr>
          <p:cNvPr id="905" name="Google Shape;905;p32"/>
          <p:cNvSpPr txBox="1">
            <a:spLocks noGrp="1"/>
          </p:cNvSpPr>
          <p:nvPr>
            <p:ph type="body" idx="1"/>
          </p:nvPr>
        </p:nvSpPr>
        <p:spPr>
          <a:xfrm>
            <a:off x="1061575" y="2618975"/>
            <a:ext cx="2808000" cy="1153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could be the part of the presentation where you can introduce yourself, write your email…</a:t>
            </a:r>
            <a:endParaRPr/>
          </a:p>
        </p:txBody>
      </p:sp>
      <p:grpSp>
        <p:nvGrpSpPr>
          <p:cNvPr id="906" name="Google Shape;906;p32"/>
          <p:cNvGrpSpPr/>
          <p:nvPr/>
        </p:nvGrpSpPr>
        <p:grpSpPr>
          <a:xfrm rot="2556023">
            <a:off x="6280455" y="1142182"/>
            <a:ext cx="1144723" cy="1961055"/>
            <a:chOff x="2946668" y="3613769"/>
            <a:chExt cx="640047" cy="1096481"/>
          </a:xfrm>
        </p:grpSpPr>
        <p:sp>
          <p:nvSpPr>
            <p:cNvPr id="907" name="Google Shape;907;p32"/>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32"/>
          <p:cNvGrpSpPr/>
          <p:nvPr/>
        </p:nvGrpSpPr>
        <p:grpSpPr>
          <a:xfrm flipH="1">
            <a:off x="1273862" y="2089950"/>
            <a:ext cx="2383432" cy="176025"/>
            <a:chOff x="4345425" y="2175475"/>
            <a:chExt cx="800750" cy="176025"/>
          </a:xfrm>
        </p:grpSpPr>
        <p:sp>
          <p:nvSpPr>
            <p:cNvPr id="915" name="Google Shape;915;p3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32"/>
          <p:cNvGrpSpPr/>
          <p:nvPr/>
        </p:nvGrpSpPr>
        <p:grpSpPr>
          <a:xfrm rot="674490">
            <a:off x="4321689" y="4071103"/>
            <a:ext cx="3474315" cy="888859"/>
            <a:chOff x="3809875" y="1963175"/>
            <a:chExt cx="1923600" cy="492150"/>
          </a:xfrm>
        </p:grpSpPr>
        <p:sp>
          <p:nvSpPr>
            <p:cNvPr id="918" name="Google Shape;918;p3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32"/>
          <p:cNvGrpSpPr/>
          <p:nvPr/>
        </p:nvGrpSpPr>
        <p:grpSpPr>
          <a:xfrm rot="1386640">
            <a:off x="3606831" y="807890"/>
            <a:ext cx="806665" cy="421749"/>
            <a:chOff x="1822875" y="1377000"/>
            <a:chExt cx="548075" cy="286550"/>
          </a:xfrm>
        </p:grpSpPr>
        <p:sp>
          <p:nvSpPr>
            <p:cNvPr id="930" name="Google Shape;930;p32"/>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557"/>
        <p:cNvGrpSpPr/>
        <p:nvPr/>
      </p:nvGrpSpPr>
      <p:grpSpPr>
        <a:xfrm>
          <a:off x="0" y="0"/>
          <a:ext cx="0" cy="0"/>
          <a:chOff x="0" y="0"/>
          <a:chExt cx="0" cy="0"/>
        </a:xfrm>
      </p:grpSpPr>
      <p:sp>
        <p:nvSpPr>
          <p:cNvPr id="2558" name="Google Shape;2558;p59"/>
          <p:cNvSpPr txBox="1">
            <a:spLocks noGrp="1"/>
          </p:cNvSpPr>
          <p:nvPr>
            <p:ph type="title"/>
          </p:nvPr>
        </p:nvSpPr>
        <p:spPr>
          <a:xfrm>
            <a:off x="720000" y="540000"/>
            <a:ext cx="53634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grpSp>
        <p:nvGrpSpPr>
          <p:cNvPr id="2559" name="Google Shape;2559;p59"/>
          <p:cNvGrpSpPr/>
          <p:nvPr/>
        </p:nvGrpSpPr>
        <p:grpSpPr>
          <a:xfrm flipH="1">
            <a:off x="659833" y="938650"/>
            <a:ext cx="3593846" cy="176025"/>
            <a:chOff x="4345425" y="2175475"/>
            <a:chExt cx="800750" cy="176025"/>
          </a:xfrm>
        </p:grpSpPr>
        <p:sp>
          <p:nvSpPr>
            <p:cNvPr id="2560" name="Google Shape;2560;p5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2" name="Google Shape;2562;p59"/>
          <p:cNvSpPr/>
          <p:nvPr/>
        </p:nvSpPr>
        <p:spPr>
          <a:xfrm>
            <a:off x="7274496" y="3883518"/>
            <a:ext cx="502102" cy="553224"/>
          </a:xfrm>
          <a:custGeom>
            <a:avLst/>
            <a:gdLst/>
            <a:ahLst/>
            <a:cxnLst/>
            <a:rect l="l" t="t" r="r" b="b"/>
            <a:pathLst>
              <a:path w="21647" h="23851" extrusionOk="0">
                <a:moveTo>
                  <a:pt x="13731" y="3829"/>
                </a:moveTo>
                <a:cubicBezTo>
                  <a:pt x="14860" y="4801"/>
                  <a:pt x="16067" y="5695"/>
                  <a:pt x="17336" y="6494"/>
                </a:cubicBezTo>
                <a:cubicBezTo>
                  <a:pt x="17901" y="6839"/>
                  <a:pt x="18653" y="7121"/>
                  <a:pt x="19170" y="7544"/>
                </a:cubicBezTo>
                <a:cubicBezTo>
                  <a:pt x="20142" y="8297"/>
                  <a:pt x="19766" y="9033"/>
                  <a:pt x="19280" y="9707"/>
                </a:cubicBezTo>
                <a:cubicBezTo>
                  <a:pt x="19186" y="9159"/>
                  <a:pt x="18387" y="9159"/>
                  <a:pt x="17869" y="9159"/>
                </a:cubicBezTo>
                <a:cubicBezTo>
                  <a:pt x="17515" y="9155"/>
                  <a:pt x="17159" y="9153"/>
                  <a:pt x="16803" y="9153"/>
                </a:cubicBezTo>
                <a:cubicBezTo>
                  <a:pt x="15503" y="9153"/>
                  <a:pt x="14192" y="9179"/>
                  <a:pt x="12901" y="9253"/>
                </a:cubicBezTo>
                <a:cubicBezTo>
                  <a:pt x="12901" y="9237"/>
                  <a:pt x="12901" y="9237"/>
                  <a:pt x="12901" y="9221"/>
                </a:cubicBezTo>
                <a:cubicBezTo>
                  <a:pt x="13183" y="7419"/>
                  <a:pt x="13449" y="5632"/>
                  <a:pt x="13731" y="3829"/>
                </a:cubicBezTo>
                <a:close/>
                <a:moveTo>
                  <a:pt x="11349" y="1557"/>
                </a:moveTo>
                <a:cubicBezTo>
                  <a:pt x="11913" y="2152"/>
                  <a:pt x="12493" y="2717"/>
                  <a:pt x="13104" y="3281"/>
                </a:cubicBezTo>
                <a:cubicBezTo>
                  <a:pt x="12838" y="4864"/>
                  <a:pt x="12587" y="6447"/>
                  <a:pt x="12321" y="8030"/>
                </a:cubicBezTo>
                <a:cubicBezTo>
                  <a:pt x="12258" y="8453"/>
                  <a:pt x="12180" y="8877"/>
                  <a:pt x="12117" y="9284"/>
                </a:cubicBezTo>
                <a:cubicBezTo>
                  <a:pt x="12086" y="9284"/>
                  <a:pt x="12054" y="9284"/>
                  <a:pt x="12039" y="9300"/>
                </a:cubicBezTo>
                <a:cubicBezTo>
                  <a:pt x="11835" y="9300"/>
                  <a:pt x="11835" y="9598"/>
                  <a:pt x="12039" y="9613"/>
                </a:cubicBezTo>
                <a:lnTo>
                  <a:pt x="12070" y="9613"/>
                </a:lnTo>
                <a:cubicBezTo>
                  <a:pt x="12007" y="9989"/>
                  <a:pt x="11945" y="10366"/>
                  <a:pt x="11882" y="10758"/>
                </a:cubicBezTo>
                <a:cubicBezTo>
                  <a:pt x="11709" y="11776"/>
                  <a:pt x="11380" y="12309"/>
                  <a:pt x="10597" y="12952"/>
                </a:cubicBezTo>
                <a:cubicBezTo>
                  <a:pt x="9233" y="14080"/>
                  <a:pt x="7806" y="15162"/>
                  <a:pt x="6349" y="16165"/>
                </a:cubicBezTo>
                <a:cubicBezTo>
                  <a:pt x="5283" y="16886"/>
                  <a:pt x="4076" y="17529"/>
                  <a:pt x="3057" y="18344"/>
                </a:cubicBezTo>
                <a:cubicBezTo>
                  <a:pt x="2446" y="17952"/>
                  <a:pt x="1835" y="17545"/>
                  <a:pt x="1223" y="17153"/>
                </a:cubicBezTo>
                <a:cubicBezTo>
                  <a:pt x="4389" y="11823"/>
                  <a:pt x="7759" y="6604"/>
                  <a:pt x="11349" y="1557"/>
                </a:cubicBezTo>
                <a:close/>
                <a:moveTo>
                  <a:pt x="6694" y="16808"/>
                </a:moveTo>
                <a:cubicBezTo>
                  <a:pt x="6897" y="17858"/>
                  <a:pt x="7383" y="18893"/>
                  <a:pt x="7744" y="19864"/>
                </a:cubicBezTo>
                <a:cubicBezTo>
                  <a:pt x="8010" y="20554"/>
                  <a:pt x="8277" y="21244"/>
                  <a:pt x="8559" y="21933"/>
                </a:cubicBezTo>
                <a:cubicBezTo>
                  <a:pt x="8230" y="21683"/>
                  <a:pt x="7901" y="21416"/>
                  <a:pt x="7618" y="21244"/>
                </a:cubicBezTo>
                <a:cubicBezTo>
                  <a:pt x="6866" y="20773"/>
                  <a:pt x="6098" y="20288"/>
                  <a:pt x="5346" y="19802"/>
                </a:cubicBezTo>
                <a:cubicBezTo>
                  <a:pt x="4766" y="19425"/>
                  <a:pt x="4170" y="19065"/>
                  <a:pt x="3590" y="18689"/>
                </a:cubicBezTo>
                <a:cubicBezTo>
                  <a:pt x="4687" y="18219"/>
                  <a:pt x="5722" y="17497"/>
                  <a:pt x="6694" y="16808"/>
                </a:cubicBezTo>
                <a:close/>
                <a:moveTo>
                  <a:pt x="12838" y="9645"/>
                </a:moveTo>
                <a:cubicBezTo>
                  <a:pt x="13700" y="9692"/>
                  <a:pt x="14578" y="9692"/>
                  <a:pt x="15440" y="9707"/>
                </a:cubicBezTo>
                <a:cubicBezTo>
                  <a:pt x="15457" y="9708"/>
                  <a:pt x="15477" y="9708"/>
                  <a:pt x="15498" y="9708"/>
                </a:cubicBezTo>
                <a:cubicBezTo>
                  <a:pt x="15822" y="9708"/>
                  <a:pt x="16541" y="9656"/>
                  <a:pt x="17230" y="9656"/>
                </a:cubicBezTo>
                <a:cubicBezTo>
                  <a:pt x="18010" y="9656"/>
                  <a:pt x="18752" y="9723"/>
                  <a:pt x="18841" y="10005"/>
                </a:cubicBezTo>
                <a:cubicBezTo>
                  <a:pt x="18857" y="10068"/>
                  <a:pt x="18904" y="10115"/>
                  <a:pt x="18967" y="10131"/>
                </a:cubicBezTo>
                <a:cubicBezTo>
                  <a:pt x="18935" y="10178"/>
                  <a:pt x="18904" y="10225"/>
                  <a:pt x="18873" y="10256"/>
                </a:cubicBezTo>
                <a:cubicBezTo>
                  <a:pt x="17854" y="11667"/>
                  <a:pt x="16866" y="13093"/>
                  <a:pt x="15847" y="14519"/>
                </a:cubicBezTo>
                <a:cubicBezTo>
                  <a:pt x="14891" y="15883"/>
                  <a:pt x="13935" y="17231"/>
                  <a:pt x="12979" y="18595"/>
                </a:cubicBezTo>
                <a:cubicBezTo>
                  <a:pt x="12509" y="19269"/>
                  <a:pt x="12023" y="19943"/>
                  <a:pt x="11537" y="20617"/>
                </a:cubicBezTo>
                <a:cubicBezTo>
                  <a:pt x="11140" y="21190"/>
                  <a:pt x="10550" y="22468"/>
                  <a:pt x="9727" y="22468"/>
                </a:cubicBezTo>
                <a:cubicBezTo>
                  <a:pt x="9673" y="22468"/>
                  <a:pt x="9618" y="22462"/>
                  <a:pt x="9562" y="22451"/>
                </a:cubicBezTo>
                <a:cubicBezTo>
                  <a:pt x="9484" y="22435"/>
                  <a:pt x="9390" y="22404"/>
                  <a:pt x="9311" y="22372"/>
                </a:cubicBezTo>
                <a:cubicBezTo>
                  <a:pt x="8857" y="21353"/>
                  <a:pt x="8418" y="20335"/>
                  <a:pt x="8010" y="19316"/>
                </a:cubicBezTo>
                <a:cubicBezTo>
                  <a:pt x="7650" y="18438"/>
                  <a:pt x="7383" y="17482"/>
                  <a:pt x="6960" y="16635"/>
                </a:cubicBezTo>
                <a:cubicBezTo>
                  <a:pt x="7054" y="16557"/>
                  <a:pt x="7164" y="16479"/>
                  <a:pt x="7274" y="16416"/>
                </a:cubicBezTo>
                <a:cubicBezTo>
                  <a:pt x="8716" y="15428"/>
                  <a:pt x="10173" y="14378"/>
                  <a:pt x="11506" y="13218"/>
                </a:cubicBezTo>
                <a:cubicBezTo>
                  <a:pt x="12571" y="12262"/>
                  <a:pt x="12666" y="10993"/>
                  <a:pt x="12838" y="9645"/>
                </a:cubicBezTo>
                <a:close/>
                <a:moveTo>
                  <a:pt x="11335" y="0"/>
                </a:moveTo>
                <a:cubicBezTo>
                  <a:pt x="11122" y="0"/>
                  <a:pt x="10908" y="123"/>
                  <a:pt x="10785" y="303"/>
                </a:cubicBezTo>
                <a:cubicBezTo>
                  <a:pt x="6913" y="5757"/>
                  <a:pt x="3355" y="11400"/>
                  <a:pt x="79" y="17247"/>
                </a:cubicBezTo>
                <a:cubicBezTo>
                  <a:pt x="1" y="17372"/>
                  <a:pt x="1" y="17513"/>
                  <a:pt x="48" y="17623"/>
                </a:cubicBezTo>
                <a:cubicBezTo>
                  <a:pt x="48" y="17827"/>
                  <a:pt x="126" y="18015"/>
                  <a:pt x="346" y="18156"/>
                </a:cubicBezTo>
                <a:cubicBezTo>
                  <a:pt x="2117" y="19316"/>
                  <a:pt x="3919" y="20476"/>
                  <a:pt x="5706" y="21604"/>
                </a:cubicBezTo>
                <a:cubicBezTo>
                  <a:pt x="6615" y="22168"/>
                  <a:pt x="7509" y="22748"/>
                  <a:pt x="8418" y="23297"/>
                </a:cubicBezTo>
                <a:cubicBezTo>
                  <a:pt x="8882" y="23587"/>
                  <a:pt x="9333" y="23851"/>
                  <a:pt x="9871" y="23851"/>
                </a:cubicBezTo>
                <a:cubicBezTo>
                  <a:pt x="9913" y="23851"/>
                  <a:pt x="9957" y="23849"/>
                  <a:pt x="10001" y="23846"/>
                </a:cubicBezTo>
                <a:cubicBezTo>
                  <a:pt x="11521" y="23720"/>
                  <a:pt x="12509" y="21557"/>
                  <a:pt x="13261" y="20476"/>
                </a:cubicBezTo>
                <a:cubicBezTo>
                  <a:pt x="14468" y="18783"/>
                  <a:pt x="15659" y="17090"/>
                  <a:pt x="16851" y="15397"/>
                </a:cubicBezTo>
                <a:cubicBezTo>
                  <a:pt x="18042" y="13704"/>
                  <a:pt x="19296" y="12043"/>
                  <a:pt x="20440" y="10303"/>
                </a:cubicBezTo>
                <a:cubicBezTo>
                  <a:pt x="21177" y="9174"/>
                  <a:pt x="21647" y="7826"/>
                  <a:pt x="20424" y="6823"/>
                </a:cubicBezTo>
                <a:cubicBezTo>
                  <a:pt x="19860" y="6369"/>
                  <a:pt x="19155" y="6102"/>
                  <a:pt x="18528" y="5742"/>
                </a:cubicBezTo>
                <a:cubicBezTo>
                  <a:pt x="17650" y="5240"/>
                  <a:pt x="16819" y="4692"/>
                  <a:pt x="16020" y="4112"/>
                </a:cubicBezTo>
                <a:cubicBezTo>
                  <a:pt x="14437" y="2952"/>
                  <a:pt x="13026" y="1619"/>
                  <a:pt x="11725" y="177"/>
                </a:cubicBezTo>
                <a:cubicBezTo>
                  <a:pt x="11613" y="53"/>
                  <a:pt x="11474" y="0"/>
                  <a:pt x="1133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9"/>
          <p:cNvSpPr/>
          <p:nvPr/>
        </p:nvSpPr>
        <p:spPr>
          <a:xfrm>
            <a:off x="5161282" y="3427208"/>
            <a:ext cx="361772" cy="402944"/>
          </a:xfrm>
          <a:custGeom>
            <a:avLst/>
            <a:gdLst/>
            <a:ahLst/>
            <a:cxnLst/>
            <a:rect l="l" t="t" r="r" b="b"/>
            <a:pathLst>
              <a:path w="15597" h="17372" extrusionOk="0">
                <a:moveTo>
                  <a:pt x="9435" y="6110"/>
                </a:moveTo>
                <a:cubicBezTo>
                  <a:pt x="9478" y="6110"/>
                  <a:pt x="9520" y="6112"/>
                  <a:pt x="9562" y="6116"/>
                </a:cubicBezTo>
                <a:cubicBezTo>
                  <a:pt x="9562" y="6962"/>
                  <a:pt x="9593" y="7903"/>
                  <a:pt x="9687" y="8843"/>
                </a:cubicBezTo>
                <a:cubicBezTo>
                  <a:pt x="9656" y="9078"/>
                  <a:pt x="9593" y="9313"/>
                  <a:pt x="9499" y="9548"/>
                </a:cubicBezTo>
                <a:cubicBezTo>
                  <a:pt x="9222" y="10291"/>
                  <a:pt x="8349" y="11167"/>
                  <a:pt x="7540" y="11167"/>
                </a:cubicBezTo>
                <a:cubicBezTo>
                  <a:pt x="7205" y="11167"/>
                  <a:pt x="6881" y="11017"/>
                  <a:pt x="6615" y="10646"/>
                </a:cubicBezTo>
                <a:cubicBezTo>
                  <a:pt x="5769" y="9501"/>
                  <a:pt x="6693" y="7997"/>
                  <a:pt x="7508" y="7119"/>
                </a:cubicBezTo>
                <a:cubicBezTo>
                  <a:pt x="8052" y="6546"/>
                  <a:pt x="8790" y="6110"/>
                  <a:pt x="9435" y="6110"/>
                </a:cubicBezTo>
                <a:close/>
                <a:moveTo>
                  <a:pt x="9624" y="0"/>
                </a:moveTo>
                <a:cubicBezTo>
                  <a:pt x="7130" y="0"/>
                  <a:pt x="4560" y="1546"/>
                  <a:pt x="3026" y="3467"/>
                </a:cubicBezTo>
                <a:cubicBezTo>
                  <a:pt x="643" y="6445"/>
                  <a:pt x="0" y="10724"/>
                  <a:pt x="2524" y="13828"/>
                </a:cubicBezTo>
                <a:cubicBezTo>
                  <a:pt x="4095" y="15766"/>
                  <a:pt x="7046" y="17372"/>
                  <a:pt x="9758" y="17372"/>
                </a:cubicBezTo>
                <a:cubicBezTo>
                  <a:pt x="11214" y="17372"/>
                  <a:pt x="12601" y="16909"/>
                  <a:pt x="13668" y="15787"/>
                </a:cubicBezTo>
                <a:cubicBezTo>
                  <a:pt x="14298" y="15121"/>
                  <a:pt x="13703" y="14222"/>
                  <a:pt x="12995" y="14222"/>
                </a:cubicBezTo>
                <a:cubicBezTo>
                  <a:pt x="12786" y="14222"/>
                  <a:pt x="12567" y="14300"/>
                  <a:pt x="12367" y="14486"/>
                </a:cubicBezTo>
                <a:cubicBezTo>
                  <a:pt x="11644" y="15146"/>
                  <a:pt x="10741" y="15421"/>
                  <a:pt x="9786" y="15421"/>
                </a:cubicBezTo>
                <a:cubicBezTo>
                  <a:pt x="7427" y="15421"/>
                  <a:pt x="4746" y="13743"/>
                  <a:pt x="3652" y="12025"/>
                </a:cubicBezTo>
                <a:cubicBezTo>
                  <a:pt x="1787" y="9078"/>
                  <a:pt x="3480" y="5097"/>
                  <a:pt x="6129" y="3232"/>
                </a:cubicBezTo>
                <a:cubicBezTo>
                  <a:pt x="7101" y="2537"/>
                  <a:pt x="8347" y="1988"/>
                  <a:pt x="9576" y="1988"/>
                </a:cubicBezTo>
                <a:cubicBezTo>
                  <a:pt x="10011" y="1988"/>
                  <a:pt x="10444" y="2057"/>
                  <a:pt x="10863" y="2213"/>
                </a:cubicBezTo>
                <a:cubicBezTo>
                  <a:pt x="12524" y="2809"/>
                  <a:pt x="13324" y="4595"/>
                  <a:pt x="13449" y="6273"/>
                </a:cubicBezTo>
                <a:cubicBezTo>
                  <a:pt x="13527" y="7323"/>
                  <a:pt x="13371" y="8389"/>
                  <a:pt x="13135" y="9423"/>
                </a:cubicBezTo>
                <a:cubicBezTo>
                  <a:pt x="13010" y="9940"/>
                  <a:pt x="12885" y="10473"/>
                  <a:pt x="12728" y="10991"/>
                </a:cubicBezTo>
                <a:cubicBezTo>
                  <a:pt x="12634" y="11288"/>
                  <a:pt x="12446" y="11649"/>
                  <a:pt x="12603" y="11727"/>
                </a:cubicBezTo>
                <a:cubicBezTo>
                  <a:pt x="12007" y="11429"/>
                  <a:pt x="11913" y="9721"/>
                  <a:pt x="11819" y="9141"/>
                </a:cubicBezTo>
                <a:cubicBezTo>
                  <a:pt x="11756" y="8827"/>
                  <a:pt x="11725" y="8514"/>
                  <a:pt x="11678" y="8200"/>
                </a:cubicBezTo>
                <a:cubicBezTo>
                  <a:pt x="11693" y="8075"/>
                  <a:pt x="11693" y="7934"/>
                  <a:pt x="11693" y="7809"/>
                </a:cubicBezTo>
                <a:cubicBezTo>
                  <a:pt x="11850" y="7730"/>
                  <a:pt x="11960" y="7589"/>
                  <a:pt x="11991" y="7401"/>
                </a:cubicBezTo>
                <a:cubicBezTo>
                  <a:pt x="12258" y="5548"/>
                  <a:pt x="10880" y="4147"/>
                  <a:pt x="9214" y="4147"/>
                </a:cubicBezTo>
                <a:cubicBezTo>
                  <a:pt x="8823" y="4147"/>
                  <a:pt x="8416" y="4225"/>
                  <a:pt x="8010" y="4392"/>
                </a:cubicBezTo>
                <a:cubicBezTo>
                  <a:pt x="5800" y="5285"/>
                  <a:pt x="3856" y="8059"/>
                  <a:pt x="4405" y="10489"/>
                </a:cubicBezTo>
                <a:cubicBezTo>
                  <a:pt x="4776" y="12132"/>
                  <a:pt x="6117" y="13105"/>
                  <a:pt x="7593" y="13105"/>
                </a:cubicBezTo>
                <a:cubicBezTo>
                  <a:pt x="8172" y="13105"/>
                  <a:pt x="8772" y="12955"/>
                  <a:pt x="9342" y="12636"/>
                </a:cubicBezTo>
                <a:cubicBezTo>
                  <a:pt x="9750" y="12401"/>
                  <a:pt x="10095" y="12135"/>
                  <a:pt x="10392" y="11821"/>
                </a:cubicBezTo>
                <a:cubicBezTo>
                  <a:pt x="10471" y="12025"/>
                  <a:pt x="10549" y="12213"/>
                  <a:pt x="10659" y="12386"/>
                </a:cubicBezTo>
                <a:cubicBezTo>
                  <a:pt x="11113" y="13206"/>
                  <a:pt x="11906" y="13720"/>
                  <a:pt x="12672" y="13720"/>
                </a:cubicBezTo>
                <a:cubicBezTo>
                  <a:pt x="13282" y="13720"/>
                  <a:pt x="13875" y="13394"/>
                  <a:pt x="14264" y="12636"/>
                </a:cubicBezTo>
                <a:cubicBezTo>
                  <a:pt x="15189" y="10802"/>
                  <a:pt x="15596" y="8106"/>
                  <a:pt x="15424" y="6084"/>
                </a:cubicBezTo>
                <a:cubicBezTo>
                  <a:pt x="15251" y="4172"/>
                  <a:pt x="14483" y="2276"/>
                  <a:pt x="12916" y="1100"/>
                </a:cubicBezTo>
                <a:cubicBezTo>
                  <a:pt x="11907" y="329"/>
                  <a:pt x="10774" y="0"/>
                  <a:pt x="962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9"/>
          <p:cNvSpPr/>
          <p:nvPr/>
        </p:nvSpPr>
        <p:spPr>
          <a:xfrm>
            <a:off x="6637995" y="3472923"/>
            <a:ext cx="516135" cy="461743"/>
          </a:xfrm>
          <a:custGeom>
            <a:avLst/>
            <a:gdLst/>
            <a:ahLst/>
            <a:cxnLst/>
            <a:rect l="l" t="t" r="r" b="b"/>
            <a:pathLst>
              <a:path w="22252" h="19907" extrusionOk="0">
                <a:moveTo>
                  <a:pt x="12126" y="1489"/>
                </a:moveTo>
                <a:lnTo>
                  <a:pt x="12126" y="1489"/>
                </a:lnTo>
                <a:cubicBezTo>
                  <a:pt x="12721" y="1521"/>
                  <a:pt x="13270" y="1646"/>
                  <a:pt x="13803" y="1818"/>
                </a:cubicBezTo>
                <a:cubicBezTo>
                  <a:pt x="13552" y="1975"/>
                  <a:pt x="13301" y="2132"/>
                  <a:pt x="13050" y="2304"/>
                </a:cubicBezTo>
                <a:cubicBezTo>
                  <a:pt x="12768" y="1991"/>
                  <a:pt x="12470" y="1709"/>
                  <a:pt x="12126" y="1489"/>
                </a:cubicBezTo>
                <a:close/>
                <a:moveTo>
                  <a:pt x="11624" y="1474"/>
                </a:moveTo>
                <a:cubicBezTo>
                  <a:pt x="12000" y="1834"/>
                  <a:pt x="12314" y="2195"/>
                  <a:pt x="12596" y="2586"/>
                </a:cubicBezTo>
                <a:cubicBezTo>
                  <a:pt x="11937" y="2994"/>
                  <a:pt x="11248" y="3386"/>
                  <a:pt x="10558" y="3715"/>
                </a:cubicBezTo>
                <a:cubicBezTo>
                  <a:pt x="10464" y="3010"/>
                  <a:pt x="10339" y="2304"/>
                  <a:pt x="10135" y="1646"/>
                </a:cubicBezTo>
                <a:cubicBezTo>
                  <a:pt x="10386" y="1599"/>
                  <a:pt x="10636" y="1552"/>
                  <a:pt x="10903" y="1521"/>
                </a:cubicBezTo>
                <a:cubicBezTo>
                  <a:pt x="11138" y="1489"/>
                  <a:pt x="11389" y="1489"/>
                  <a:pt x="11624" y="1474"/>
                </a:cubicBezTo>
                <a:close/>
                <a:moveTo>
                  <a:pt x="7721" y="2539"/>
                </a:moveTo>
                <a:lnTo>
                  <a:pt x="7721" y="2539"/>
                </a:lnTo>
                <a:cubicBezTo>
                  <a:pt x="7345" y="3166"/>
                  <a:pt x="7016" y="3809"/>
                  <a:pt x="6765" y="4483"/>
                </a:cubicBezTo>
                <a:cubicBezTo>
                  <a:pt x="6373" y="4436"/>
                  <a:pt x="5981" y="4342"/>
                  <a:pt x="5589" y="4201"/>
                </a:cubicBezTo>
                <a:cubicBezTo>
                  <a:pt x="5730" y="4013"/>
                  <a:pt x="5903" y="3825"/>
                  <a:pt x="6060" y="3637"/>
                </a:cubicBezTo>
                <a:cubicBezTo>
                  <a:pt x="6577" y="3213"/>
                  <a:pt x="7141" y="2853"/>
                  <a:pt x="7721" y="2539"/>
                </a:cubicBezTo>
                <a:close/>
                <a:moveTo>
                  <a:pt x="9837" y="1724"/>
                </a:moveTo>
                <a:lnTo>
                  <a:pt x="9837" y="1724"/>
                </a:lnTo>
                <a:cubicBezTo>
                  <a:pt x="9821" y="2445"/>
                  <a:pt x="9915" y="3198"/>
                  <a:pt x="10025" y="3934"/>
                </a:cubicBezTo>
                <a:cubicBezTo>
                  <a:pt x="9160" y="4284"/>
                  <a:pt x="8265" y="4515"/>
                  <a:pt x="7355" y="4515"/>
                </a:cubicBezTo>
                <a:cubicBezTo>
                  <a:pt x="7326" y="4515"/>
                  <a:pt x="7296" y="4515"/>
                  <a:pt x="7266" y="4514"/>
                </a:cubicBezTo>
                <a:cubicBezTo>
                  <a:pt x="7533" y="3762"/>
                  <a:pt x="7831" y="3041"/>
                  <a:pt x="8176" y="2320"/>
                </a:cubicBezTo>
                <a:cubicBezTo>
                  <a:pt x="8724" y="2069"/>
                  <a:pt x="9273" y="1865"/>
                  <a:pt x="9837" y="1724"/>
                </a:cubicBezTo>
                <a:close/>
                <a:moveTo>
                  <a:pt x="14445" y="2053"/>
                </a:moveTo>
                <a:cubicBezTo>
                  <a:pt x="16499" y="2994"/>
                  <a:pt x="17972" y="4938"/>
                  <a:pt x="18677" y="7163"/>
                </a:cubicBezTo>
                <a:cubicBezTo>
                  <a:pt x="17518" y="7179"/>
                  <a:pt x="16326" y="7336"/>
                  <a:pt x="15135" y="7555"/>
                </a:cubicBezTo>
                <a:cubicBezTo>
                  <a:pt x="14774" y="6035"/>
                  <a:pt x="14351" y="4169"/>
                  <a:pt x="13427" y="2806"/>
                </a:cubicBezTo>
                <a:cubicBezTo>
                  <a:pt x="13771" y="2555"/>
                  <a:pt x="14116" y="2320"/>
                  <a:pt x="14430" y="2069"/>
                </a:cubicBezTo>
                <a:cubicBezTo>
                  <a:pt x="14430" y="2069"/>
                  <a:pt x="14430" y="2069"/>
                  <a:pt x="14445" y="2053"/>
                </a:cubicBezTo>
                <a:close/>
                <a:moveTo>
                  <a:pt x="12956" y="3119"/>
                </a:moveTo>
                <a:cubicBezTo>
                  <a:pt x="13803" y="4483"/>
                  <a:pt x="14257" y="6019"/>
                  <a:pt x="14633" y="7649"/>
                </a:cubicBezTo>
                <a:cubicBezTo>
                  <a:pt x="13552" y="7869"/>
                  <a:pt x="12486" y="8104"/>
                  <a:pt x="11467" y="8323"/>
                </a:cubicBezTo>
                <a:cubicBezTo>
                  <a:pt x="11373" y="8339"/>
                  <a:pt x="11263" y="8355"/>
                  <a:pt x="11169" y="8386"/>
                </a:cubicBezTo>
                <a:cubicBezTo>
                  <a:pt x="11060" y="7602"/>
                  <a:pt x="10950" y="6818"/>
                  <a:pt x="10840" y="6035"/>
                </a:cubicBezTo>
                <a:cubicBezTo>
                  <a:pt x="10762" y="5502"/>
                  <a:pt x="10699" y="4922"/>
                  <a:pt x="10636" y="4358"/>
                </a:cubicBezTo>
                <a:cubicBezTo>
                  <a:pt x="11452" y="4013"/>
                  <a:pt x="12220" y="3590"/>
                  <a:pt x="12956" y="3119"/>
                </a:cubicBezTo>
                <a:close/>
                <a:moveTo>
                  <a:pt x="10119" y="4561"/>
                </a:moveTo>
                <a:cubicBezTo>
                  <a:pt x="10182" y="4938"/>
                  <a:pt x="10245" y="5314"/>
                  <a:pt x="10307" y="5690"/>
                </a:cubicBezTo>
                <a:cubicBezTo>
                  <a:pt x="10433" y="6615"/>
                  <a:pt x="10558" y="7555"/>
                  <a:pt x="10683" y="8480"/>
                </a:cubicBezTo>
                <a:cubicBezTo>
                  <a:pt x="9273" y="8809"/>
                  <a:pt x="7846" y="9201"/>
                  <a:pt x="6404" y="9452"/>
                </a:cubicBezTo>
                <a:cubicBezTo>
                  <a:pt x="6420" y="7947"/>
                  <a:pt x="6671" y="6474"/>
                  <a:pt x="7110" y="5032"/>
                </a:cubicBezTo>
                <a:cubicBezTo>
                  <a:pt x="7254" y="5043"/>
                  <a:pt x="7399" y="5048"/>
                  <a:pt x="7544" y="5048"/>
                </a:cubicBezTo>
                <a:cubicBezTo>
                  <a:pt x="8406" y="5048"/>
                  <a:pt x="9274" y="4856"/>
                  <a:pt x="10119" y="4561"/>
                </a:cubicBezTo>
                <a:close/>
                <a:moveTo>
                  <a:pt x="5307" y="4593"/>
                </a:moveTo>
                <a:cubicBezTo>
                  <a:pt x="5730" y="4781"/>
                  <a:pt x="6154" y="4906"/>
                  <a:pt x="6577" y="4969"/>
                </a:cubicBezTo>
                <a:cubicBezTo>
                  <a:pt x="6075" y="6427"/>
                  <a:pt x="5840" y="7994"/>
                  <a:pt x="5840" y="9546"/>
                </a:cubicBezTo>
                <a:cubicBezTo>
                  <a:pt x="5088" y="9671"/>
                  <a:pt x="4320" y="9750"/>
                  <a:pt x="3552" y="9750"/>
                </a:cubicBezTo>
                <a:cubicBezTo>
                  <a:pt x="3552" y="9577"/>
                  <a:pt x="3567" y="9405"/>
                  <a:pt x="3583" y="9248"/>
                </a:cubicBezTo>
                <a:cubicBezTo>
                  <a:pt x="3740" y="7665"/>
                  <a:pt x="4351" y="5972"/>
                  <a:pt x="5307" y="4593"/>
                </a:cubicBezTo>
                <a:close/>
                <a:moveTo>
                  <a:pt x="2611" y="9029"/>
                </a:moveTo>
                <a:lnTo>
                  <a:pt x="2611" y="9029"/>
                </a:lnTo>
                <a:cubicBezTo>
                  <a:pt x="2470" y="10110"/>
                  <a:pt x="2502" y="11207"/>
                  <a:pt x="2721" y="12273"/>
                </a:cubicBezTo>
                <a:cubicBezTo>
                  <a:pt x="2407" y="11192"/>
                  <a:pt x="2392" y="10094"/>
                  <a:pt x="2611" y="9029"/>
                </a:cubicBezTo>
                <a:close/>
                <a:moveTo>
                  <a:pt x="14790" y="8292"/>
                </a:moveTo>
                <a:cubicBezTo>
                  <a:pt x="14822" y="8433"/>
                  <a:pt x="14853" y="8574"/>
                  <a:pt x="14884" y="8715"/>
                </a:cubicBezTo>
                <a:cubicBezTo>
                  <a:pt x="15292" y="10565"/>
                  <a:pt x="15621" y="12446"/>
                  <a:pt x="15590" y="14311"/>
                </a:cubicBezTo>
                <a:cubicBezTo>
                  <a:pt x="15343" y="14278"/>
                  <a:pt x="15089" y="14264"/>
                  <a:pt x="14832" y="14264"/>
                </a:cubicBezTo>
                <a:cubicBezTo>
                  <a:pt x="13864" y="14264"/>
                  <a:pt x="12856" y="14466"/>
                  <a:pt x="12063" y="14640"/>
                </a:cubicBezTo>
                <a:cubicBezTo>
                  <a:pt x="11859" y="13229"/>
                  <a:pt x="11655" y="11834"/>
                  <a:pt x="11467" y="10439"/>
                </a:cubicBezTo>
                <a:cubicBezTo>
                  <a:pt x="11389" y="9922"/>
                  <a:pt x="11326" y="9405"/>
                  <a:pt x="11248" y="8903"/>
                </a:cubicBezTo>
                <a:cubicBezTo>
                  <a:pt x="12423" y="8668"/>
                  <a:pt x="13599" y="8464"/>
                  <a:pt x="14790" y="8292"/>
                </a:cubicBezTo>
                <a:close/>
                <a:moveTo>
                  <a:pt x="18865" y="7790"/>
                </a:moveTo>
                <a:cubicBezTo>
                  <a:pt x="19304" y="9530"/>
                  <a:pt x="19289" y="11395"/>
                  <a:pt x="18740" y="13073"/>
                </a:cubicBezTo>
                <a:cubicBezTo>
                  <a:pt x="18474" y="13856"/>
                  <a:pt x="18113" y="14624"/>
                  <a:pt x="17643" y="15330"/>
                </a:cubicBezTo>
                <a:cubicBezTo>
                  <a:pt x="17627" y="15298"/>
                  <a:pt x="17612" y="15283"/>
                  <a:pt x="17596" y="15251"/>
                </a:cubicBezTo>
                <a:cubicBezTo>
                  <a:pt x="17549" y="15204"/>
                  <a:pt x="17518" y="15173"/>
                  <a:pt x="17470" y="15142"/>
                </a:cubicBezTo>
                <a:cubicBezTo>
                  <a:pt x="17659" y="14875"/>
                  <a:pt x="17847" y="14609"/>
                  <a:pt x="18019" y="14358"/>
                </a:cubicBezTo>
                <a:cubicBezTo>
                  <a:pt x="18103" y="14215"/>
                  <a:pt x="17968" y="14054"/>
                  <a:pt x="17830" y="14054"/>
                </a:cubicBezTo>
                <a:cubicBezTo>
                  <a:pt x="17787" y="14054"/>
                  <a:pt x="17743" y="14069"/>
                  <a:pt x="17706" y="14107"/>
                </a:cubicBezTo>
                <a:cubicBezTo>
                  <a:pt x="17486" y="14342"/>
                  <a:pt x="17267" y="14562"/>
                  <a:pt x="17032" y="14781"/>
                </a:cubicBezTo>
                <a:cubicBezTo>
                  <a:pt x="16765" y="14609"/>
                  <a:pt x="16483" y="14499"/>
                  <a:pt x="16170" y="14420"/>
                </a:cubicBezTo>
                <a:cubicBezTo>
                  <a:pt x="16185" y="12336"/>
                  <a:pt x="15778" y="10251"/>
                  <a:pt x="15292" y="8213"/>
                </a:cubicBezTo>
                <a:cubicBezTo>
                  <a:pt x="16467" y="8072"/>
                  <a:pt x="17690" y="8010"/>
                  <a:pt x="18865" y="7790"/>
                </a:cubicBezTo>
                <a:close/>
                <a:moveTo>
                  <a:pt x="16154" y="15173"/>
                </a:moveTo>
                <a:cubicBezTo>
                  <a:pt x="16264" y="15220"/>
                  <a:pt x="16358" y="15267"/>
                  <a:pt x="16467" y="15314"/>
                </a:cubicBezTo>
                <a:cubicBezTo>
                  <a:pt x="16358" y="15424"/>
                  <a:pt x="16232" y="15533"/>
                  <a:pt x="16122" y="15643"/>
                </a:cubicBezTo>
                <a:cubicBezTo>
                  <a:pt x="16138" y="15486"/>
                  <a:pt x="16138" y="15330"/>
                  <a:pt x="16154" y="15173"/>
                </a:cubicBezTo>
                <a:close/>
                <a:moveTo>
                  <a:pt x="10762" y="8997"/>
                </a:moveTo>
                <a:cubicBezTo>
                  <a:pt x="10825" y="9436"/>
                  <a:pt x="10872" y="9875"/>
                  <a:pt x="10934" y="10329"/>
                </a:cubicBezTo>
                <a:cubicBezTo>
                  <a:pt x="11138" y="11803"/>
                  <a:pt x="11342" y="13276"/>
                  <a:pt x="11546" y="14750"/>
                </a:cubicBezTo>
                <a:cubicBezTo>
                  <a:pt x="10370" y="15047"/>
                  <a:pt x="9085" y="15486"/>
                  <a:pt x="7940" y="16113"/>
                </a:cubicBezTo>
                <a:cubicBezTo>
                  <a:pt x="7768" y="15784"/>
                  <a:pt x="7611" y="15439"/>
                  <a:pt x="7470" y="15079"/>
                </a:cubicBezTo>
                <a:cubicBezTo>
                  <a:pt x="6922" y="13699"/>
                  <a:pt x="6577" y="12242"/>
                  <a:pt x="6451" y="10768"/>
                </a:cubicBezTo>
                <a:cubicBezTo>
                  <a:pt x="6436" y="10486"/>
                  <a:pt x="6420" y="10204"/>
                  <a:pt x="6404" y="9922"/>
                </a:cubicBezTo>
                <a:cubicBezTo>
                  <a:pt x="7862" y="9671"/>
                  <a:pt x="9304" y="9295"/>
                  <a:pt x="10762" y="8997"/>
                </a:cubicBezTo>
                <a:close/>
                <a:moveTo>
                  <a:pt x="5840" y="10016"/>
                </a:moveTo>
                <a:cubicBezTo>
                  <a:pt x="5887" y="11207"/>
                  <a:pt x="6044" y="12383"/>
                  <a:pt x="6342" y="13527"/>
                </a:cubicBezTo>
                <a:cubicBezTo>
                  <a:pt x="6592" y="14530"/>
                  <a:pt x="6969" y="15502"/>
                  <a:pt x="7423" y="16427"/>
                </a:cubicBezTo>
                <a:cubicBezTo>
                  <a:pt x="7188" y="16584"/>
                  <a:pt x="6969" y="16740"/>
                  <a:pt x="6765" y="16913"/>
                </a:cubicBezTo>
                <a:cubicBezTo>
                  <a:pt x="6671" y="16850"/>
                  <a:pt x="6592" y="16772"/>
                  <a:pt x="6498" y="16709"/>
                </a:cubicBezTo>
                <a:cubicBezTo>
                  <a:pt x="4586" y="15032"/>
                  <a:pt x="3552" y="12649"/>
                  <a:pt x="3536" y="10157"/>
                </a:cubicBezTo>
                <a:lnTo>
                  <a:pt x="3536" y="10157"/>
                </a:lnTo>
                <a:cubicBezTo>
                  <a:pt x="3634" y="10159"/>
                  <a:pt x="3732" y="10160"/>
                  <a:pt x="3829" y="10160"/>
                </a:cubicBezTo>
                <a:cubicBezTo>
                  <a:pt x="4511" y="10160"/>
                  <a:pt x="5182" y="10112"/>
                  <a:pt x="5840" y="10016"/>
                </a:cubicBezTo>
                <a:close/>
                <a:moveTo>
                  <a:pt x="17032" y="15706"/>
                </a:moveTo>
                <a:cubicBezTo>
                  <a:pt x="17047" y="15721"/>
                  <a:pt x="17079" y="15737"/>
                  <a:pt x="17094" y="15753"/>
                </a:cubicBezTo>
                <a:cubicBezTo>
                  <a:pt x="17157" y="15800"/>
                  <a:pt x="17220" y="15831"/>
                  <a:pt x="17282" y="15847"/>
                </a:cubicBezTo>
                <a:cubicBezTo>
                  <a:pt x="16859" y="16380"/>
                  <a:pt x="16389" y="16881"/>
                  <a:pt x="15856" y="17305"/>
                </a:cubicBezTo>
                <a:cubicBezTo>
                  <a:pt x="15887" y="17148"/>
                  <a:pt x="15919" y="17007"/>
                  <a:pt x="15950" y="16866"/>
                </a:cubicBezTo>
                <a:cubicBezTo>
                  <a:pt x="16342" y="16505"/>
                  <a:pt x="16702" y="16113"/>
                  <a:pt x="17032" y="15706"/>
                </a:cubicBezTo>
                <a:close/>
                <a:moveTo>
                  <a:pt x="7752" y="17054"/>
                </a:moveTo>
                <a:cubicBezTo>
                  <a:pt x="7893" y="17289"/>
                  <a:pt x="8019" y="17524"/>
                  <a:pt x="8176" y="17743"/>
                </a:cubicBezTo>
                <a:cubicBezTo>
                  <a:pt x="7972" y="17665"/>
                  <a:pt x="7784" y="17587"/>
                  <a:pt x="7580" y="17508"/>
                </a:cubicBezTo>
                <a:cubicBezTo>
                  <a:pt x="7486" y="17446"/>
                  <a:pt x="7392" y="17367"/>
                  <a:pt x="7298" y="17305"/>
                </a:cubicBezTo>
                <a:cubicBezTo>
                  <a:pt x="7455" y="17226"/>
                  <a:pt x="7596" y="17132"/>
                  <a:pt x="7752" y="17054"/>
                </a:cubicBezTo>
                <a:close/>
                <a:moveTo>
                  <a:pt x="14562" y="14929"/>
                </a:moveTo>
                <a:cubicBezTo>
                  <a:pt x="14909" y="14929"/>
                  <a:pt x="15250" y="14955"/>
                  <a:pt x="15574" y="15016"/>
                </a:cubicBezTo>
                <a:cubicBezTo>
                  <a:pt x="15543" y="15424"/>
                  <a:pt x="15511" y="15816"/>
                  <a:pt x="15448" y="16207"/>
                </a:cubicBezTo>
                <a:cubicBezTo>
                  <a:pt x="14555" y="16913"/>
                  <a:pt x="13583" y="17524"/>
                  <a:pt x="12517" y="17869"/>
                </a:cubicBezTo>
                <a:cubicBezTo>
                  <a:pt x="12392" y="16991"/>
                  <a:pt x="12267" y="16113"/>
                  <a:pt x="12141" y="15236"/>
                </a:cubicBezTo>
                <a:cubicBezTo>
                  <a:pt x="12899" y="15071"/>
                  <a:pt x="13749" y="14929"/>
                  <a:pt x="14562" y="14929"/>
                </a:cubicBezTo>
                <a:close/>
                <a:moveTo>
                  <a:pt x="11640" y="15361"/>
                </a:moveTo>
                <a:lnTo>
                  <a:pt x="12000" y="18026"/>
                </a:lnTo>
                <a:cubicBezTo>
                  <a:pt x="11608" y="18120"/>
                  <a:pt x="11185" y="18182"/>
                  <a:pt x="10762" y="18214"/>
                </a:cubicBezTo>
                <a:cubicBezTo>
                  <a:pt x="10708" y="18215"/>
                  <a:pt x="10654" y="18216"/>
                  <a:pt x="10600" y="18216"/>
                </a:cubicBezTo>
                <a:cubicBezTo>
                  <a:pt x="10118" y="18216"/>
                  <a:pt x="9623" y="18154"/>
                  <a:pt x="9116" y="18041"/>
                </a:cubicBezTo>
                <a:cubicBezTo>
                  <a:pt x="8944" y="17790"/>
                  <a:pt x="8756" y="17524"/>
                  <a:pt x="8583" y="17258"/>
                </a:cubicBezTo>
                <a:cubicBezTo>
                  <a:pt x="8489" y="17085"/>
                  <a:pt x="8379" y="16928"/>
                  <a:pt x="8285" y="16756"/>
                </a:cubicBezTo>
                <a:cubicBezTo>
                  <a:pt x="9194" y="16239"/>
                  <a:pt x="10104" y="15784"/>
                  <a:pt x="11169" y="15486"/>
                </a:cubicBezTo>
                <a:cubicBezTo>
                  <a:pt x="11326" y="15439"/>
                  <a:pt x="11483" y="15408"/>
                  <a:pt x="11640" y="15361"/>
                </a:cubicBezTo>
                <a:close/>
                <a:moveTo>
                  <a:pt x="15151" y="17555"/>
                </a:moveTo>
                <a:lnTo>
                  <a:pt x="15151" y="17555"/>
                </a:lnTo>
                <a:cubicBezTo>
                  <a:pt x="15135" y="17649"/>
                  <a:pt x="15104" y="17743"/>
                  <a:pt x="15072" y="17837"/>
                </a:cubicBezTo>
                <a:cubicBezTo>
                  <a:pt x="14743" y="18026"/>
                  <a:pt x="14398" y="18198"/>
                  <a:pt x="14038" y="18339"/>
                </a:cubicBezTo>
                <a:cubicBezTo>
                  <a:pt x="14430" y="18104"/>
                  <a:pt x="14790" y="17837"/>
                  <a:pt x="15151" y="17555"/>
                </a:cubicBezTo>
                <a:close/>
                <a:moveTo>
                  <a:pt x="11593" y="1"/>
                </a:moveTo>
                <a:cubicBezTo>
                  <a:pt x="5624" y="1"/>
                  <a:pt x="0" y="6123"/>
                  <a:pt x="1279" y="12101"/>
                </a:cubicBezTo>
                <a:cubicBezTo>
                  <a:pt x="1969" y="15330"/>
                  <a:pt x="5166" y="18323"/>
                  <a:pt x="8411" y="19201"/>
                </a:cubicBezTo>
                <a:cubicBezTo>
                  <a:pt x="8818" y="19374"/>
                  <a:pt x="9226" y="19515"/>
                  <a:pt x="9633" y="19624"/>
                </a:cubicBezTo>
                <a:cubicBezTo>
                  <a:pt x="9766" y="19709"/>
                  <a:pt x="9908" y="19766"/>
                  <a:pt x="10060" y="19766"/>
                </a:cubicBezTo>
                <a:cubicBezTo>
                  <a:pt x="10105" y="19766"/>
                  <a:pt x="10151" y="19761"/>
                  <a:pt x="10198" y="19750"/>
                </a:cubicBezTo>
                <a:cubicBezTo>
                  <a:pt x="10746" y="19859"/>
                  <a:pt x="11310" y="19907"/>
                  <a:pt x="11890" y="19907"/>
                </a:cubicBezTo>
                <a:cubicBezTo>
                  <a:pt x="14916" y="19891"/>
                  <a:pt x="17533" y="18041"/>
                  <a:pt x="19022" y="15486"/>
                </a:cubicBezTo>
                <a:cubicBezTo>
                  <a:pt x="22251" y="10000"/>
                  <a:pt x="19994" y="1505"/>
                  <a:pt x="13223" y="157"/>
                </a:cubicBezTo>
                <a:cubicBezTo>
                  <a:pt x="12680" y="51"/>
                  <a:pt x="12135" y="1"/>
                  <a:pt x="1159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9"/>
          <p:cNvSpPr/>
          <p:nvPr/>
        </p:nvSpPr>
        <p:spPr>
          <a:xfrm>
            <a:off x="6090951" y="3470319"/>
            <a:ext cx="369032" cy="450006"/>
          </a:xfrm>
          <a:custGeom>
            <a:avLst/>
            <a:gdLst/>
            <a:ahLst/>
            <a:cxnLst/>
            <a:rect l="l" t="t" r="r" b="b"/>
            <a:pathLst>
              <a:path w="15910" h="19401" extrusionOk="0">
                <a:moveTo>
                  <a:pt x="8073" y="2004"/>
                </a:moveTo>
                <a:cubicBezTo>
                  <a:pt x="9546" y="4465"/>
                  <a:pt x="11286" y="6738"/>
                  <a:pt x="13276" y="8807"/>
                </a:cubicBezTo>
                <a:lnTo>
                  <a:pt x="12838" y="8807"/>
                </a:lnTo>
                <a:cubicBezTo>
                  <a:pt x="12070" y="7741"/>
                  <a:pt x="11129" y="6769"/>
                  <a:pt x="10251" y="5781"/>
                </a:cubicBezTo>
                <a:cubicBezTo>
                  <a:pt x="9342" y="4778"/>
                  <a:pt x="8433" y="3712"/>
                  <a:pt x="7430" y="2803"/>
                </a:cubicBezTo>
                <a:cubicBezTo>
                  <a:pt x="7649" y="2537"/>
                  <a:pt x="7853" y="2270"/>
                  <a:pt x="8073" y="2004"/>
                </a:cubicBezTo>
                <a:close/>
                <a:moveTo>
                  <a:pt x="7179" y="3117"/>
                </a:moveTo>
                <a:cubicBezTo>
                  <a:pt x="7932" y="4042"/>
                  <a:pt x="8762" y="4919"/>
                  <a:pt x="9562" y="5813"/>
                </a:cubicBezTo>
                <a:cubicBezTo>
                  <a:pt x="10424" y="6800"/>
                  <a:pt x="11223" y="7866"/>
                  <a:pt x="12132" y="8822"/>
                </a:cubicBezTo>
                <a:cubicBezTo>
                  <a:pt x="11913" y="8822"/>
                  <a:pt x="11693" y="8838"/>
                  <a:pt x="11458" y="8838"/>
                </a:cubicBezTo>
                <a:cubicBezTo>
                  <a:pt x="11333" y="8838"/>
                  <a:pt x="11223" y="8885"/>
                  <a:pt x="11113" y="8948"/>
                </a:cubicBezTo>
                <a:cubicBezTo>
                  <a:pt x="10377" y="8117"/>
                  <a:pt x="9609" y="7318"/>
                  <a:pt x="8856" y="6518"/>
                </a:cubicBezTo>
                <a:cubicBezTo>
                  <a:pt x="8088" y="5703"/>
                  <a:pt x="7336" y="4763"/>
                  <a:pt x="6427" y="4073"/>
                </a:cubicBezTo>
                <a:cubicBezTo>
                  <a:pt x="6678" y="3759"/>
                  <a:pt x="6928" y="3446"/>
                  <a:pt x="7179" y="3117"/>
                </a:cubicBezTo>
                <a:close/>
                <a:moveTo>
                  <a:pt x="6192" y="4371"/>
                </a:moveTo>
                <a:cubicBezTo>
                  <a:pt x="6850" y="5280"/>
                  <a:pt x="7743" y="6064"/>
                  <a:pt x="8496" y="6879"/>
                </a:cubicBezTo>
                <a:cubicBezTo>
                  <a:pt x="9248" y="7709"/>
                  <a:pt x="10001" y="8556"/>
                  <a:pt x="10753" y="9402"/>
                </a:cubicBezTo>
                <a:cubicBezTo>
                  <a:pt x="10737" y="9449"/>
                  <a:pt x="10737" y="9512"/>
                  <a:pt x="10737" y="9575"/>
                </a:cubicBezTo>
                <a:cubicBezTo>
                  <a:pt x="10753" y="10092"/>
                  <a:pt x="10800" y="10625"/>
                  <a:pt x="10816" y="11142"/>
                </a:cubicBezTo>
                <a:cubicBezTo>
                  <a:pt x="10769" y="11079"/>
                  <a:pt x="10706" y="11079"/>
                  <a:pt x="10659" y="11079"/>
                </a:cubicBezTo>
                <a:cubicBezTo>
                  <a:pt x="8935" y="9151"/>
                  <a:pt x="7226" y="7208"/>
                  <a:pt x="5424" y="5358"/>
                </a:cubicBezTo>
                <a:cubicBezTo>
                  <a:pt x="5674" y="5029"/>
                  <a:pt x="5941" y="4700"/>
                  <a:pt x="6192" y="4371"/>
                </a:cubicBezTo>
                <a:close/>
                <a:moveTo>
                  <a:pt x="5157" y="5687"/>
                </a:moveTo>
                <a:cubicBezTo>
                  <a:pt x="6991" y="7897"/>
                  <a:pt x="8966" y="10013"/>
                  <a:pt x="10878" y="12161"/>
                </a:cubicBezTo>
                <a:cubicBezTo>
                  <a:pt x="10894" y="12506"/>
                  <a:pt x="10910" y="12835"/>
                  <a:pt x="10941" y="13180"/>
                </a:cubicBezTo>
                <a:cubicBezTo>
                  <a:pt x="10424" y="12662"/>
                  <a:pt x="9765" y="12239"/>
                  <a:pt x="9233" y="11722"/>
                </a:cubicBezTo>
                <a:cubicBezTo>
                  <a:pt x="8621" y="11126"/>
                  <a:pt x="8057" y="10484"/>
                  <a:pt x="7493" y="9857"/>
                </a:cubicBezTo>
                <a:cubicBezTo>
                  <a:pt x="6584" y="8838"/>
                  <a:pt x="5580" y="7380"/>
                  <a:pt x="4311" y="6769"/>
                </a:cubicBezTo>
                <a:cubicBezTo>
                  <a:pt x="4483" y="6549"/>
                  <a:pt x="4640" y="6330"/>
                  <a:pt x="4812" y="6126"/>
                </a:cubicBezTo>
                <a:cubicBezTo>
                  <a:pt x="4922" y="5970"/>
                  <a:pt x="5047" y="5828"/>
                  <a:pt x="5157" y="5687"/>
                </a:cubicBezTo>
                <a:close/>
                <a:moveTo>
                  <a:pt x="4123" y="7035"/>
                </a:moveTo>
                <a:cubicBezTo>
                  <a:pt x="4562" y="7615"/>
                  <a:pt x="5157" y="8086"/>
                  <a:pt x="5659" y="8603"/>
                </a:cubicBezTo>
                <a:cubicBezTo>
                  <a:pt x="6286" y="9277"/>
                  <a:pt x="6881" y="9998"/>
                  <a:pt x="7493" y="10687"/>
                </a:cubicBezTo>
                <a:cubicBezTo>
                  <a:pt x="8417" y="11722"/>
                  <a:pt x="9515" y="13180"/>
                  <a:pt x="10878" y="13666"/>
                </a:cubicBezTo>
                <a:lnTo>
                  <a:pt x="10972" y="13666"/>
                </a:lnTo>
                <a:cubicBezTo>
                  <a:pt x="11004" y="14246"/>
                  <a:pt x="11035" y="14826"/>
                  <a:pt x="11066" y="15390"/>
                </a:cubicBezTo>
                <a:cubicBezTo>
                  <a:pt x="9515" y="14340"/>
                  <a:pt x="8088" y="13117"/>
                  <a:pt x="6787" y="11738"/>
                </a:cubicBezTo>
                <a:cubicBezTo>
                  <a:pt x="6270" y="11189"/>
                  <a:pt x="5753" y="10609"/>
                  <a:pt x="5220" y="10061"/>
                </a:cubicBezTo>
                <a:cubicBezTo>
                  <a:pt x="5236" y="9966"/>
                  <a:pt x="5236" y="9857"/>
                  <a:pt x="5236" y="9763"/>
                </a:cubicBezTo>
                <a:cubicBezTo>
                  <a:pt x="5251" y="9465"/>
                  <a:pt x="5016" y="9151"/>
                  <a:pt x="4718" y="9089"/>
                </a:cubicBezTo>
                <a:cubicBezTo>
                  <a:pt x="4483" y="9026"/>
                  <a:pt x="4248" y="8979"/>
                  <a:pt x="3997" y="8932"/>
                </a:cubicBezTo>
                <a:cubicBezTo>
                  <a:pt x="3715" y="8713"/>
                  <a:pt x="3433" y="8493"/>
                  <a:pt x="3120" y="8305"/>
                </a:cubicBezTo>
                <a:cubicBezTo>
                  <a:pt x="3480" y="7897"/>
                  <a:pt x="3809" y="7459"/>
                  <a:pt x="4123" y="7035"/>
                </a:cubicBezTo>
                <a:close/>
                <a:moveTo>
                  <a:pt x="5189" y="10797"/>
                </a:moveTo>
                <a:cubicBezTo>
                  <a:pt x="5784" y="11409"/>
                  <a:pt x="6364" y="12067"/>
                  <a:pt x="6975" y="12694"/>
                </a:cubicBezTo>
                <a:cubicBezTo>
                  <a:pt x="8229" y="14010"/>
                  <a:pt x="9624" y="15170"/>
                  <a:pt x="11113" y="16189"/>
                </a:cubicBezTo>
                <a:cubicBezTo>
                  <a:pt x="11129" y="16362"/>
                  <a:pt x="11145" y="16534"/>
                  <a:pt x="11145" y="16691"/>
                </a:cubicBezTo>
                <a:cubicBezTo>
                  <a:pt x="9044" y="15343"/>
                  <a:pt x="7148" y="13775"/>
                  <a:pt x="5157" y="12255"/>
                </a:cubicBezTo>
                <a:cubicBezTo>
                  <a:pt x="5157" y="12255"/>
                  <a:pt x="5142" y="12239"/>
                  <a:pt x="5142" y="12239"/>
                </a:cubicBezTo>
                <a:cubicBezTo>
                  <a:pt x="5157" y="11753"/>
                  <a:pt x="5173" y="11267"/>
                  <a:pt x="5189" y="10797"/>
                </a:cubicBezTo>
                <a:close/>
                <a:moveTo>
                  <a:pt x="5047" y="15139"/>
                </a:moveTo>
                <a:cubicBezTo>
                  <a:pt x="5659" y="15829"/>
                  <a:pt x="6333" y="16456"/>
                  <a:pt x="7007" y="17067"/>
                </a:cubicBezTo>
                <a:cubicBezTo>
                  <a:pt x="7069" y="17114"/>
                  <a:pt x="7116" y="17177"/>
                  <a:pt x="7179" y="17224"/>
                </a:cubicBezTo>
                <a:cubicBezTo>
                  <a:pt x="6928" y="17177"/>
                  <a:pt x="6678" y="17145"/>
                  <a:pt x="6427" y="17114"/>
                </a:cubicBezTo>
                <a:cubicBezTo>
                  <a:pt x="6207" y="17083"/>
                  <a:pt x="5988" y="17051"/>
                  <a:pt x="5784" y="17020"/>
                </a:cubicBezTo>
                <a:cubicBezTo>
                  <a:pt x="5580" y="16832"/>
                  <a:pt x="5392" y="16644"/>
                  <a:pt x="5220" y="16456"/>
                </a:cubicBezTo>
                <a:cubicBezTo>
                  <a:pt x="5142" y="16362"/>
                  <a:pt x="5079" y="16268"/>
                  <a:pt x="5000" y="16189"/>
                </a:cubicBezTo>
                <a:cubicBezTo>
                  <a:pt x="5016" y="15844"/>
                  <a:pt x="5032" y="15484"/>
                  <a:pt x="5047" y="15139"/>
                </a:cubicBezTo>
                <a:close/>
                <a:moveTo>
                  <a:pt x="5094" y="14010"/>
                </a:moveTo>
                <a:cubicBezTo>
                  <a:pt x="6427" y="15217"/>
                  <a:pt x="7838" y="16377"/>
                  <a:pt x="9233" y="17521"/>
                </a:cubicBezTo>
                <a:cubicBezTo>
                  <a:pt x="8856" y="17474"/>
                  <a:pt x="8496" y="17412"/>
                  <a:pt x="8135" y="17365"/>
                </a:cubicBezTo>
                <a:cubicBezTo>
                  <a:pt x="7806" y="17114"/>
                  <a:pt x="7477" y="16879"/>
                  <a:pt x="7211" y="16644"/>
                </a:cubicBezTo>
                <a:cubicBezTo>
                  <a:pt x="6490" y="15985"/>
                  <a:pt x="5800" y="15296"/>
                  <a:pt x="5063" y="14622"/>
                </a:cubicBezTo>
                <a:cubicBezTo>
                  <a:pt x="5079" y="14418"/>
                  <a:pt x="5079" y="14214"/>
                  <a:pt x="5094" y="14010"/>
                </a:cubicBezTo>
                <a:close/>
                <a:moveTo>
                  <a:pt x="5126" y="12568"/>
                </a:moveTo>
                <a:cubicBezTo>
                  <a:pt x="6834" y="14465"/>
                  <a:pt x="9029" y="16048"/>
                  <a:pt x="11192" y="17396"/>
                </a:cubicBezTo>
                <a:cubicBezTo>
                  <a:pt x="11192" y="17537"/>
                  <a:pt x="11207" y="17678"/>
                  <a:pt x="11223" y="17819"/>
                </a:cubicBezTo>
                <a:lnTo>
                  <a:pt x="10439" y="17710"/>
                </a:lnTo>
                <a:cubicBezTo>
                  <a:pt x="10377" y="17631"/>
                  <a:pt x="10314" y="17569"/>
                  <a:pt x="10251" y="17506"/>
                </a:cubicBezTo>
                <a:cubicBezTo>
                  <a:pt x="10231" y="17486"/>
                  <a:pt x="10204" y="17477"/>
                  <a:pt x="10178" y="17477"/>
                </a:cubicBezTo>
                <a:cubicBezTo>
                  <a:pt x="10122" y="17477"/>
                  <a:pt x="10068" y="17515"/>
                  <a:pt x="10079" y="17569"/>
                </a:cubicBezTo>
                <a:cubicBezTo>
                  <a:pt x="8433" y="16205"/>
                  <a:pt x="6803" y="14810"/>
                  <a:pt x="5110" y="13525"/>
                </a:cubicBezTo>
                <a:cubicBezTo>
                  <a:pt x="5110" y="13211"/>
                  <a:pt x="5126" y="12882"/>
                  <a:pt x="5126" y="12568"/>
                </a:cubicBezTo>
                <a:close/>
                <a:moveTo>
                  <a:pt x="8114" y="0"/>
                </a:moveTo>
                <a:cubicBezTo>
                  <a:pt x="7935" y="0"/>
                  <a:pt x="7763" y="65"/>
                  <a:pt x="7649" y="217"/>
                </a:cubicBezTo>
                <a:lnTo>
                  <a:pt x="4076" y="4716"/>
                </a:lnTo>
                <a:cubicBezTo>
                  <a:pt x="3088" y="5938"/>
                  <a:pt x="2069" y="7788"/>
                  <a:pt x="580" y="8446"/>
                </a:cubicBezTo>
                <a:cubicBezTo>
                  <a:pt x="0" y="8697"/>
                  <a:pt x="157" y="9684"/>
                  <a:pt x="753" y="9794"/>
                </a:cubicBezTo>
                <a:cubicBezTo>
                  <a:pt x="1787" y="9982"/>
                  <a:pt x="2822" y="10170"/>
                  <a:pt x="3856" y="10358"/>
                </a:cubicBezTo>
                <a:cubicBezTo>
                  <a:pt x="3935" y="12678"/>
                  <a:pt x="3888" y="15029"/>
                  <a:pt x="4029" y="17349"/>
                </a:cubicBezTo>
                <a:cubicBezTo>
                  <a:pt x="4029" y="17380"/>
                  <a:pt x="4029" y="17412"/>
                  <a:pt x="4013" y="17427"/>
                </a:cubicBezTo>
                <a:cubicBezTo>
                  <a:pt x="3903" y="17553"/>
                  <a:pt x="3809" y="17710"/>
                  <a:pt x="3731" y="17913"/>
                </a:cubicBezTo>
                <a:cubicBezTo>
                  <a:pt x="3621" y="18164"/>
                  <a:pt x="3699" y="18368"/>
                  <a:pt x="3872" y="18493"/>
                </a:cubicBezTo>
                <a:cubicBezTo>
                  <a:pt x="3856" y="18572"/>
                  <a:pt x="3856" y="18634"/>
                  <a:pt x="3841" y="18681"/>
                </a:cubicBezTo>
                <a:cubicBezTo>
                  <a:pt x="3809" y="18854"/>
                  <a:pt x="3903" y="19026"/>
                  <a:pt x="4076" y="19089"/>
                </a:cubicBezTo>
                <a:cubicBezTo>
                  <a:pt x="4653" y="19262"/>
                  <a:pt x="5266" y="19323"/>
                  <a:pt x="5881" y="19323"/>
                </a:cubicBezTo>
                <a:cubicBezTo>
                  <a:pt x="6434" y="19323"/>
                  <a:pt x="6990" y="19274"/>
                  <a:pt x="7524" y="19214"/>
                </a:cubicBezTo>
                <a:cubicBezTo>
                  <a:pt x="8057" y="19167"/>
                  <a:pt x="8621" y="19120"/>
                  <a:pt x="9170" y="18995"/>
                </a:cubicBezTo>
                <a:cubicBezTo>
                  <a:pt x="10048" y="19120"/>
                  <a:pt x="10925" y="19261"/>
                  <a:pt x="11803" y="19387"/>
                </a:cubicBezTo>
                <a:cubicBezTo>
                  <a:pt x="11856" y="19396"/>
                  <a:pt x="11910" y="19401"/>
                  <a:pt x="11964" y="19401"/>
                </a:cubicBezTo>
                <a:cubicBezTo>
                  <a:pt x="12362" y="19401"/>
                  <a:pt x="12771" y="19150"/>
                  <a:pt x="12744" y="18681"/>
                </a:cubicBezTo>
                <a:cubicBezTo>
                  <a:pt x="12571" y="15876"/>
                  <a:pt x="12414" y="13070"/>
                  <a:pt x="12242" y="10280"/>
                </a:cubicBezTo>
                <a:cubicBezTo>
                  <a:pt x="13151" y="10249"/>
                  <a:pt x="14045" y="10217"/>
                  <a:pt x="14954" y="10202"/>
                </a:cubicBezTo>
                <a:cubicBezTo>
                  <a:pt x="15549" y="10170"/>
                  <a:pt x="15910" y="9418"/>
                  <a:pt x="15455" y="8979"/>
                </a:cubicBezTo>
                <a:cubicBezTo>
                  <a:pt x="12806" y="6440"/>
                  <a:pt x="10581" y="3556"/>
                  <a:pt x="8778" y="358"/>
                </a:cubicBezTo>
                <a:cubicBezTo>
                  <a:pt x="8656" y="143"/>
                  <a:pt x="8378" y="0"/>
                  <a:pt x="811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6" name="Google Shape;2566;p59"/>
          <p:cNvGrpSpPr/>
          <p:nvPr/>
        </p:nvGrpSpPr>
        <p:grpSpPr>
          <a:xfrm>
            <a:off x="6408327" y="4022045"/>
            <a:ext cx="563217" cy="562707"/>
            <a:chOff x="5465285" y="3024784"/>
            <a:chExt cx="543227" cy="542734"/>
          </a:xfrm>
        </p:grpSpPr>
        <p:sp>
          <p:nvSpPr>
            <p:cNvPr id="2567" name="Google Shape;2567;p59"/>
            <p:cNvSpPr/>
            <p:nvPr/>
          </p:nvSpPr>
          <p:spPr>
            <a:xfrm>
              <a:off x="5465285" y="3024784"/>
              <a:ext cx="543227" cy="542734"/>
            </a:xfrm>
            <a:custGeom>
              <a:avLst/>
              <a:gdLst/>
              <a:ahLst/>
              <a:cxnLst/>
              <a:rect l="l" t="t" r="r" b="b"/>
              <a:pathLst>
                <a:path w="24281" h="24259" extrusionOk="0">
                  <a:moveTo>
                    <a:pt x="7787" y="1548"/>
                  </a:moveTo>
                  <a:cubicBezTo>
                    <a:pt x="8304" y="1548"/>
                    <a:pt x="8823" y="1599"/>
                    <a:pt x="9327" y="1702"/>
                  </a:cubicBezTo>
                  <a:cubicBezTo>
                    <a:pt x="11192" y="2094"/>
                    <a:pt x="12807" y="3160"/>
                    <a:pt x="13794" y="4790"/>
                  </a:cubicBezTo>
                  <a:cubicBezTo>
                    <a:pt x="15722" y="7940"/>
                    <a:pt x="14766" y="12172"/>
                    <a:pt x="11396" y="13881"/>
                  </a:cubicBezTo>
                  <a:cubicBezTo>
                    <a:pt x="10492" y="14345"/>
                    <a:pt x="9548" y="14557"/>
                    <a:pt x="8623" y="14557"/>
                  </a:cubicBezTo>
                  <a:cubicBezTo>
                    <a:pt x="5827" y="14557"/>
                    <a:pt x="3200" y="12613"/>
                    <a:pt x="2352" y="9774"/>
                  </a:cubicBezTo>
                  <a:cubicBezTo>
                    <a:pt x="1803" y="7940"/>
                    <a:pt x="2117" y="5918"/>
                    <a:pt x="3042" y="4273"/>
                  </a:cubicBezTo>
                  <a:cubicBezTo>
                    <a:pt x="3480" y="3504"/>
                    <a:pt x="4154" y="2658"/>
                    <a:pt x="4970" y="2015"/>
                  </a:cubicBezTo>
                  <a:cubicBezTo>
                    <a:pt x="5534" y="1827"/>
                    <a:pt x="6161" y="1718"/>
                    <a:pt x="6506" y="1655"/>
                  </a:cubicBezTo>
                  <a:cubicBezTo>
                    <a:pt x="6926" y="1584"/>
                    <a:pt x="7356" y="1548"/>
                    <a:pt x="7787" y="1548"/>
                  </a:cubicBezTo>
                  <a:close/>
                  <a:moveTo>
                    <a:pt x="7841" y="0"/>
                  </a:moveTo>
                  <a:cubicBezTo>
                    <a:pt x="7710" y="0"/>
                    <a:pt x="7578" y="3"/>
                    <a:pt x="7446" y="9"/>
                  </a:cubicBezTo>
                  <a:cubicBezTo>
                    <a:pt x="6004" y="56"/>
                    <a:pt x="3010" y="479"/>
                    <a:pt x="2744" y="2251"/>
                  </a:cubicBezTo>
                  <a:cubicBezTo>
                    <a:pt x="1772" y="3395"/>
                    <a:pt x="1067" y="4852"/>
                    <a:pt x="800" y="6122"/>
                  </a:cubicBezTo>
                  <a:cubicBezTo>
                    <a:pt x="1" y="9821"/>
                    <a:pt x="1803" y="13787"/>
                    <a:pt x="5314" y="15386"/>
                  </a:cubicBezTo>
                  <a:cubicBezTo>
                    <a:pt x="6336" y="15851"/>
                    <a:pt x="7419" y="16072"/>
                    <a:pt x="8493" y="16072"/>
                  </a:cubicBezTo>
                  <a:cubicBezTo>
                    <a:pt x="10419" y="16072"/>
                    <a:pt x="12314" y="15363"/>
                    <a:pt x="13763" y="14085"/>
                  </a:cubicBezTo>
                  <a:cubicBezTo>
                    <a:pt x="13935" y="14774"/>
                    <a:pt x="14562" y="15448"/>
                    <a:pt x="15174" y="16013"/>
                  </a:cubicBezTo>
                  <a:cubicBezTo>
                    <a:pt x="14985" y="16906"/>
                    <a:pt x="15816" y="17799"/>
                    <a:pt x="16302" y="18426"/>
                  </a:cubicBezTo>
                  <a:cubicBezTo>
                    <a:pt x="17822" y="20417"/>
                    <a:pt x="19500" y="22267"/>
                    <a:pt x="21318" y="24006"/>
                  </a:cubicBezTo>
                  <a:cubicBezTo>
                    <a:pt x="21474" y="24163"/>
                    <a:pt x="21717" y="24259"/>
                    <a:pt x="21953" y="24259"/>
                  </a:cubicBezTo>
                  <a:cubicBezTo>
                    <a:pt x="22095" y="24259"/>
                    <a:pt x="22235" y="24224"/>
                    <a:pt x="22352" y="24148"/>
                  </a:cubicBezTo>
                  <a:cubicBezTo>
                    <a:pt x="24280" y="22815"/>
                    <a:pt x="23058" y="20825"/>
                    <a:pt x="21976" y="19383"/>
                  </a:cubicBezTo>
                  <a:cubicBezTo>
                    <a:pt x="20628" y="17580"/>
                    <a:pt x="19170" y="15887"/>
                    <a:pt x="17211" y="14727"/>
                  </a:cubicBezTo>
                  <a:cubicBezTo>
                    <a:pt x="17057" y="14633"/>
                    <a:pt x="16904" y="14595"/>
                    <a:pt x="16758" y="14595"/>
                  </a:cubicBezTo>
                  <a:cubicBezTo>
                    <a:pt x="16636" y="14595"/>
                    <a:pt x="16519" y="14622"/>
                    <a:pt x="16412" y="14665"/>
                  </a:cubicBezTo>
                  <a:cubicBezTo>
                    <a:pt x="15848" y="14085"/>
                    <a:pt x="15189" y="13473"/>
                    <a:pt x="14515" y="13301"/>
                  </a:cubicBezTo>
                  <a:cubicBezTo>
                    <a:pt x="14860" y="12909"/>
                    <a:pt x="15174" y="12454"/>
                    <a:pt x="15424" y="11984"/>
                  </a:cubicBezTo>
                  <a:cubicBezTo>
                    <a:pt x="17227" y="8630"/>
                    <a:pt x="16239" y="4320"/>
                    <a:pt x="13324" y="1921"/>
                  </a:cubicBezTo>
                  <a:cubicBezTo>
                    <a:pt x="11796" y="658"/>
                    <a:pt x="9814" y="0"/>
                    <a:pt x="7841"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9"/>
            <p:cNvSpPr/>
            <p:nvPr/>
          </p:nvSpPr>
          <p:spPr>
            <a:xfrm>
              <a:off x="5582760" y="3103309"/>
              <a:ext cx="110498" cy="177638"/>
            </a:xfrm>
            <a:custGeom>
              <a:avLst/>
              <a:gdLst/>
              <a:ahLst/>
              <a:cxnLst/>
              <a:rect l="l" t="t" r="r" b="b"/>
              <a:pathLst>
                <a:path w="4939" h="7940" extrusionOk="0">
                  <a:moveTo>
                    <a:pt x="2337" y="0"/>
                  </a:moveTo>
                  <a:cubicBezTo>
                    <a:pt x="2045" y="0"/>
                    <a:pt x="1748" y="59"/>
                    <a:pt x="1458" y="183"/>
                  </a:cubicBezTo>
                  <a:cubicBezTo>
                    <a:pt x="800" y="465"/>
                    <a:pt x="1" y="1201"/>
                    <a:pt x="424" y="1969"/>
                  </a:cubicBezTo>
                  <a:cubicBezTo>
                    <a:pt x="461" y="2031"/>
                    <a:pt x="537" y="2073"/>
                    <a:pt x="613" y="2073"/>
                  </a:cubicBezTo>
                  <a:cubicBezTo>
                    <a:pt x="634" y="2073"/>
                    <a:pt x="655" y="2070"/>
                    <a:pt x="675" y="2063"/>
                  </a:cubicBezTo>
                  <a:cubicBezTo>
                    <a:pt x="1224" y="1926"/>
                    <a:pt x="1566" y="1373"/>
                    <a:pt x="2176" y="1373"/>
                  </a:cubicBezTo>
                  <a:cubicBezTo>
                    <a:pt x="2193" y="1373"/>
                    <a:pt x="2210" y="1373"/>
                    <a:pt x="2226" y="1374"/>
                  </a:cubicBezTo>
                  <a:cubicBezTo>
                    <a:pt x="3230" y="1452"/>
                    <a:pt x="3386" y="2706"/>
                    <a:pt x="3245" y="3474"/>
                  </a:cubicBezTo>
                  <a:cubicBezTo>
                    <a:pt x="2994" y="4932"/>
                    <a:pt x="1568" y="6013"/>
                    <a:pt x="1788" y="7518"/>
                  </a:cubicBezTo>
                  <a:cubicBezTo>
                    <a:pt x="1835" y="7811"/>
                    <a:pt x="2076" y="7939"/>
                    <a:pt x="2326" y="7939"/>
                  </a:cubicBezTo>
                  <a:cubicBezTo>
                    <a:pt x="2490" y="7939"/>
                    <a:pt x="2657" y="7884"/>
                    <a:pt x="2775" y="7785"/>
                  </a:cubicBezTo>
                  <a:cubicBezTo>
                    <a:pt x="3355" y="7314"/>
                    <a:pt x="3606" y="6562"/>
                    <a:pt x="3935" y="5904"/>
                  </a:cubicBezTo>
                  <a:cubicBezTo>
                    <a:pt x="4264" y="5261"/>
                    <a:pt x="4593" y="4603"/>
                    <a:pt x="4734" y="3882"/>
                  </a:cubicBezTo>
                  <a:cubicBezTo>
                    <a:pt x="4938" y="2879"/>
                    <a:pt x="4797" y="1672"/>
                    <a:pt x="4107" y="857"/>
                  </a:cubicBezTo>
                  <a:cubicBezTo>
                    <a:pt x="3649" y="310"/>
                    <a:pt x="3007" y="0"/>
                    <a:pt x="233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9"/>
            <p:cNvSpPr/>
            <p:nvPr/>
          </p:nvSpPr>
          <p:spPr>
            <a:xfrm>
              <a:off x="5641329" y="3287630"/>
              <a:ext cx="32284" cy="31232"/>
            </a:xfrm>
            <a:custGeom>
              <a:avLst/>
              <a:gdLst/>
              <a:ahLst/>
              <a:cxnLst/>
              <a:rect l="l" t="t" r="r" b="b"/>
              <a:pathLst>
                <a:path w="1443" h="1396" extrusionOk="0">
                  <a:moveTo>
                    <a:pt x="721" y="0"/>
                  </a:moveTo>
                  <a:cubicBezTo>
                    <a:pt x="361" y="0"/>
                    <a:pt x="0" y="329"/>
                    <a:pt x="16" y="705"/>
                  </a:cubicBezTo>
                  <a:cubicBezTo>
                    <a:pt x="47" y="1082"/>
                    <a:pt x="329" y="1395"/>
                    <a:pt x="721" y="1395"/>
                  </a:cubicBezTo>
                  <a:cubicBezTo>
                    <a:pt x="1082" y="1395"/>
                    <a:pt x="1442" y="1082"/>
                    <a:pt x="1411" y="705"/>
                  </a:cubicBezTo>
                  <a:cubicBezTo>
                    <a:pt x="1395" y="314"/>
                    <a:pt x="1113" y="0"/>
                    <a:pt x="721"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59"/>
          <p:cNvGrpSpPr/>
          <p:nvPr/>
        </p:nvGrpSpPr>
        <p:grpSpPr>
          <a:xfrm>
            <a:off x="6898839" y="2969310"/>
            <a:ext cx="484660" cy="363605"/>
            <a:chOff x="6898839" y="2969310"/>
            <a:chExt cx="484660" cy="363605"/>
          </a:xfrm>
        </p:grpSpPr>
        <p:sp>
          <p:nvSpPr>
            <p:cNvPr id="2571" name="Google Shape;2571;p59"/>
            <p:cNvSpPr/>
            <p:nvPr/>
          </p:nvSpPr>
          <p:spPr>
            <a:xfrm>
              <a:off x="6898839" y="2969310"/>
              <a:ext cx="484660" cy="363605"/>
            </a:xfrm>
            <a:custGeom>
              <a:avLst/>
              <a:gdLst/>
              <a:ahLst/>
              <a:cxnLst/>
              <a:rect l="l" t="t" r="r" b="b"/>
              <a:pathLst>
                <a:path w="20895" h="15676" extrusionOk="0">
                  <a:moveTo>
                    <a:pt x="17618" y="12453"/>
                  </a:moveTo>
                  <a:cubicBezTo>
                    <a:pt x="17916" y="12813"/>
                    <a:pt x="18245" y="13158"/>
                    <a:pt x="18621" y="13440"/>
                  </a:cubicBezTo>
                  <a:cubicBezTo>
                    <a:pt x="18588" y="13442"/>
                    <a:pt x="18555" y="13442"/>
                    <a:pt x="18522" y="13442"/>
                  </a:cubicBezTo>
                  <a:cubicBezTo>
                    <a:pt x="18161" y="13442"/>
                    <a:pt x="17789" y="13366"/>
                    <a:pt x="17430" y="13237"/>
                  </a:cubicBezTo>
                  <a:cubicBezTo>
                    <a:pt x="17273" y="13190"/>
                    <a:pt x="17132" y="13127"/>
                    <a:pt x="16976" y="13049"/>
                  </a:cubicBezTo>
                  <a:cubicBezTo>
                    <a:pt x="17211" y="12860"/>
                    <a:pt x="17414" y="12657"/>
                    <a:pt x="17618" y="12453"/>
                  </a:cubicBezTo>
                  <a:close/>
                  <a:moveTo>
                    <a:pt x="10685" y="1678"/>
                  </a:moveTo>
                  <a:cubicBezTo>
                    <a:pt x="11073" y="1678"/>
                    <a:pt x="11462" y="1690"/>
                    <a:pt x="11850" y="1716"/>
                  </a:cubicBezTo>
                  <a:cubicBezTo>
                    <a:pt x="13668" y="1857"/>
                    <a:pt x="15596" y="2359"/>
                    <a:pt x="16866" y="3754"/>
                  </a:cubicBezTo>
                  <a:cubicBezTo>
                    <a:pt x="19515" y="6606"/>
                    <a:pt x="18041" y="10117"/>
                    <a:pt x="15424" y="12171"/>
                  </a:cubicBezTo>
                  <a:cubicBezTo>
                    <a:pt x="15408" y="12124"/>
                    <a:pt x="15377" y="12077"/>
                    <a:pt x="15330" y="12061"/>
                  </a:cubicBezTo>
                  <a:cubicBezTo>
                    <a:pt x="15298" y="12045"/>
                    <a:pt x="15283" y="12030"/>
                    <a:pt x="15251" y="12014"/>
                  </a:cubicBezTo>
                  <a:cubicBezTo>
                    <a:pt x="15209" y="11990"/>
                    <a:pt x="15168" y="11980"/>
                    <a:pt x="15127" y="11980"/>
                  </a:cubicBezTo>
                  <a:cubicBezTo>
                    <a:pt x="15060" y="11980"/>
                    <a:pt x="14996" y="12007"/>
                    <a:pt x="14938" y="12045"/>
                  </a:cubicBezTo>
                  <a:cubicBezTo>
                    <a:pt x="14750" y="12218"/>
                    <a:pt x="14718" y="12422"/>
                    <a:pt x="14797" y="12625"/>
                  </a:cubicBezTo>
                  <a:cubicBezTo>
                    <a:pt x="14342" y="12923"/>
                    <a:pt x="13856" y="13174"/>
                    <a:pt x="13370" y="13378"/>
                  </a:cubicBezTo>
                  <a:cubicBezTo>
                    <a:pt x="12298" y="13811"/>
                    <a:pt x="11099" y="14038"/>
                    <a:pt x="9900" y="14038"/>
                  </a:cubicBezTo>
                  <a:cubicBezTo>
                    <a:pt x="7154" y="14038"/>
                    <a:pt x="4409" y="12850"/>
                    <a:pt x="3198" y="10243"/>
                  </a:cubicBezTo>
                  <a:cubicBezTo>
                    <a:pt x="2367" y="8440"/>
                    <a:pt x="2477" y="6183"/>
                    <a:pt x="3762" y="4616"/>
                  </a:cubicBezTo>
                  <a:cubicBezTo>
                    <a:pt x="4593" y="3613"/>
                    <a:pt x="6615" y="1920"/>
                    <a:pt x="8292" y="1763"/>
                  </a:cubicBezTo>
                  <a:cubicBezTo>
                    <a:pt x="8402" y="1747"/>
                    <a:pt x="8511" y="1747"/>
                    <a:pt x="8621" y="1747"/>
                  </a:cubicBezTo>
                  <a:cubicBezTo>
                    <a:pt x="8919" y="1747"/>
                    <a:pt x="9201" y="1810"/>
                    <a:pt x="9452" y="1951"/>
                  </a:cubicBezTo>
                  <a:cubicBezTo>
                    <a:pt x="9478" y="1961"/>
                    <a:pt x="9505" y="1966"/>
                    <a:pt x="9532" y="1966"/>
                  </a:cubicBezTo>
                  <a:cubicBezTo>
                    <a:pt x="9668" y="1966"/>
                    <a:pt x="9799" y="1844"/>
                    <a:pt x="9734" y="1700"/>
                  </a:cubicBezTo>
                  <a:cubicBezTo>
                    <a:pt x="10051" y="1686"/>
                    <a:pt x="10368" y="1678"/>
                    <a:pt x="10685" y="1678"/>
                  </a:cubicBezTo>
                  <a:close/>
                  <a:moveTo>
                    <a:pt x="9349" y="1"/>
                  </a:moveTo>
                  <a:cubicBezTo>
                    <a:pt x="7967" y="1"/>
                    <a:pt x="6406" y="162"/>
                    <a:pt x="5690" y="1120"/>
                  </a:cubicBezTo>
                  <a:cubicBezTo>
                    <a:pt x="3746" y="2139"/>
                    <a:pt x="1881" y="4287"/>
                    <a:pt x="1411" y="5635"/>
                  </a:cubicBezTo>
                  <a:cubicBezTo>
                    <a:pt x="0" y="9647"/>
                    <a:pt x="2728" y="13691"/>
                    <a:pt x="6458" y="15071"/>
                  </a:cubicBezTo>
                  <a:cubicBezTo>
                    <a:pt x="7558" y="15481"/>
                    <a:pt x="8719" y="15675"/>
                    <a:pt x="9882" y="15675"/>
                  </a:cubicBezTo>
                  <a:cubicBezTo>
                    <a:pt x="12050" y="15675"/>
                    <a:pt x="14224" y="14999"/>
                    <a:pt x="16019" y="13785"/>
                  </a:cubicBezTo>
                  <a:cubicBezTo>
                    <a:pt x="16239" y="13926"/>
                    <a:pt x="16427" y="14020"/>
                    <a:pt x="16537" y="14083"/>
                  </a:cubicBezTo>
                  <a:cubicBezTo>
                    <a:pt x="17208" y="14457"/>
                    <a:pt x="17944" y="14679"/>
                    <a:pt x="18676" y="14679"/>
                  </a:cubicBezTo>
                  <a:cubicBezTo>
                    <a:pt x="19295" y="14679"/>
                    <a:pt x="19912" y="14520"/>
                    <a:pt x="20487" y="14161"/>
                  </a:cubicBezTo>
                  <a:cubicBezTo>
                    <a:pt x="20894" y="13911"/>
                    <a:pt x="20894" y="13315"/>
                    <a:pt x="20487" y="13064"/>
                  </a:cubicBezTo>
                  <a:cubicBezTo>
                    <a:pt x="19672" y="12578"/>
                    <a:pt x="19076" y="12045"/>
                    <a:pt x="18543" y="11340"/>
                  </a:cubicBezTo>
                  <a:cubicBezTo>
                    <a:pt x="20643" y="8299"/>
                    <a:pt x="20204" y="4036"/>
                    <a:pt x="17070" y="1747"/>
                  </a:cubicBezTo>
                  <a:cubicBezTo>
                    <a:pt x="15314" y="462"/>
                    <a:pt x="13073" y="70"/>
                    <a:pt x="10925" y="39"/>
                  </a:cubicBezTo>
                  <a:cubicBezTo>
                    <a:pt x="10483" y="30"/>
                    <a:pt x="9932" y="1"/>
                    <a:pt x="93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9"/>
            <p:cNvSpPr/>
            <p:nvPr/>
          </p:nvSpPr>
          <p:spPr>
            <a:xfrm>
              <a:off x="7001356" y="3140343"/>
              <a:ext cx="41821" cy="40730"/>
            </a:xfrm>
            <a:custGeom>
              <a:avLst/>
              <a:gdLst/>
              <a:ahLst/>
              <a:cxnLst/>
              <a:rect l="l" t="t" r="r" b="b"/>
              <a:pathLst>
                <a:path w="1803" h="1756" extrusionOk="0">
                  <a:moveTo>
                    <a:pt x="910" y="0"/>
                  </a:moveTo>
                  <a:cubicBezTo>
                    <a:pt x="455" y="0"/>
                    <a:pt x="0" y="392"/>
                    <a:pt x="32" y="878"/>
                  </a:cubicBezTo>
                  <a:cubicBezTo>
                    <a:pt x="47" y="1348"/>
                    <a:pt x="408" y="1756"/>
                    <a:pt x="910" y="1756"/>
                  </a:cubicBezTo>
                  <a:cubicBezTo>
                    <a:pt x="1364" y="1756"/>
                    <a:pt x="1803" y="1348"/>
                    <a:pt x="1787" y="878"/>
                  </a:cubicBezTo>
                  <a:cubicBezTo>
                    <a:pt x="1772" y="392"/>
                    <a:pt x="1395" y="0"/>
                    <a:pt x="91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9"/>
            <p:cNvSpPr/>
            <p:nvPr/>
          </p:nvSpPr>
          <p:spPr>
            <a:xfrm>
              <a:off x="7083161" y="3113438"/>
              <a:ext cx="42192" cy="41102"/>
            </a:xfrm>
            <a:custGeom>
              <a:avLst/>
              <a:gdLst/>
              <a:ahLst/>
              <a:cxnLst/>
              <a:rect l="l" t="t" r="r" b="b"/>
              <a:pathLst>
                <a:path w="1819" h="1772" extrusionOk="0">
                  <a:moveTo>
                    <a:pt x="909" y="1"/>
                  </a:moveTo>
                  <a:cubicBezTo>
                    <a:pt x="439" y="1"/>
                    <a:pt x="0" y="408"/>
                    <a:pt x="16" y="894"/>
                  </a:cubicBezTo>
                  <a:cubicBezTo>
                    <a:pt x="47" y="1364"/>
                    <a:pt x="408" y="1772"/>
                    <a:pt x="909" y="1772"/>
                  </a:cubicBezTo>
                  <a:cubicBezTo>
                    <a:pt x="1364" y="1772"/>
                    <a:pt x="1818" y="1364"/>
                    <a:pt x="1787" y="894"/>
                  </a:cubicBezTo>
                  <a:cubicBezTo>
                    <a:pt x="1771" y="408"/>
                    <a:pt x="1395" y="1"/>
                    <a:pt x="90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9"/>
            <p:cNvSpPr/>
            <p:nvPr/>
          </p:nvSpPr>
          <p:spPr>
            <a:xfrm>
              <a:off x="7161325" y="3100705"/>
              <a:ext cx="33099" cy="32380"/>
            </a:xfrm>
            <a:custGeom>
              <a:avLst/>
              <a:gdLst/>
              <a:ahLst/>
              <a:cxnLst/>
              <a:rect l="l" t="t" r="r" b="b"/>
              <a:pathLst>
                <a:path w="1427" h="1396" extrusionOk="0">
                  <a:moveTo>
                    <a:pt x="721" y="1"/>
                  </a:moveTo>
                  <a:cubicBezTo>
                    <a:pt x="361" y="1"/>
                    <a:pt x="0" y="330"/>
                    <a:pt x="31" y="691"/>
                  </a:cubicBezTo>
                  <a:cubicBezTo>
                    <a:pt x="47" y="1067"/>
                    <a:pt x="329" y="1396"/>
                    <a:pt x="721" y="1396"/>
                  </a:cubicBezTo>
                  <a:cubicBezTo>
                    <a:pt x="1082" y="1396"/>
                    <a:pt x="1426" y="1067"/>
                    <a:pt x="1411" y="691"/>
                  </a:cubicBezTo>
                  <a:cubicBezTo>
                    <a:pt x="1395" y="330"/>
                    <a:pt x="1097" y="1"/>
                    <a:pt x="7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59"/>
          <p:cNvGrpSpPr/>
          <p:nvPr/>
        </p:nvGrpSpPr>
        <p:grpSpPr>
          <a:xfrm>
            <a:off x="5525087" y="4038123"/>
            <a:ext cx="573357" cy="460328"/>
            <a:chOff x="2141650" y="2173700"/>
            <a:chExt cx="617975" cy="496150"/>
          </a:xfrm>
        </p:grpSpPr>
        <p:sp>
          <p:nvSpPr>
            <p:cNvPr id="2576" name="Google Shape;2576;p59"/>
            <p:cNvSpPr/>
            <p:nvPr/>
          </p:nvSpPr>
          <p:spPr>
            <a:xfrm>
              <a:off x="2141650" y="2173700"/>
              <a:ext cx="617975" cy="496150"/>
            </a:xfrm>
            <a:custGeom>
              <a:avLst/>
              <a:gdLst/>
              <a:ahLst/>
              <a:cxnLst/>
              <a:rect l="l" t="t" r="r" b="b"/>
              <a:pathLst>
                <a:path w="24719" h="19846" extrusionOk="0">
                  <a:moveTo>
                    <a:pt x="11111" y="1778"/>
                  </a:moveTo>
                  <a:cubicBezTo>
                    <a:pt x="13272" y="1778"/>
                    <a:pt x="15369" y="2494"/>
                    <a:pt x="17180" y="3676"/>
                  </a:cubicBezTo>
                  <a:cubicBezTo>
                    <a:pt x="18935" y="4820"/>
                    <a:pt x="21271" y="6826"/>
                    <a:pt x="21098" y="9162"/>
                  </a:cubicBezTo>
                  <a:cubicBezTo>
                    <a:pt x="20926" y="11654"/>
                    <a:pt x="18496" y="13159"/>
                    <a:pt x="16349" y="13849"/>
                  </a:cubicBezTo>
                  <a:cubicBezTo>
                    <a:pt x="14983" y="14295"/>
                    <a:pt x="13501" y="14523"/>
                    <a:pt x="12007" y="14523"/>
                  </a:cubicBezTo>
                  <a:cubicBezTo>
                    <a:pt x="8991" y="14523"/>
                    <a:pt x="5927" y="13593"/>
                    <a:pt x="3684" y="11654"/>
                  </a:cubicBezTo>
                  <a:cubicBezTo>
                    <a:pt x="1584" y="9820"/>
                    <a:pt x="1537" y="7642"/>
                    <a:pt x="2947" y="5322"/>
                  </a:cubicBezTo>
                  <a:cubicBezTo>
                    <a:pt x="3277" y="4773"/>
                    <a:pt x="3653" y="4303"/>
                    <a:pt x="4060" y="3880"/>
                  </a:cubicBezTo>
                  <a:cubicBezTo>
                    <a:pt x="4183" y="3967"/>
                    <a:pt x="4320" y="4021"/>
                    <a:pt x="4469" y="4021"/>
                  </a:cubicBezTo>
                  <a:cubicBezTo>
                    <a:pt x="4587" y="4021"/>
                    <a:pt x="4712" y="3987"/>
                    <a:pt x="4844" y="3911"/>
                  </a:cubicBezTo>
                  <a:cubicBezTo>
                    <a:pt x="6788" y="2751"/>
                    <a:pt x="8637" y="1826"/>
                    <a:pt x="10973" y="1779"/>
                  </a:cubicBezTo>
                  <a:cubicBezTo>
                    <a:pt x="11019" y="1779"/>
                    <a:pt x="11065" y="1778"/>
                    <a:pt x="11111" y="1778"/>
                  </a:cubicBezTo>
                  <a:close/>
                  <a:moveTo>
                    <a:pt x="6411" y="15181"/>
                  </a:moveTo>
                  <a:cubicBezTo>
                    <a:pt x="6944" y="15400"/>
                    <a:pt x="7477" y="15573"/>
                    <a:pt x="7994" y="15714"/>
                  </a:cubicBezTo>
                  <a:cubicBezTo>
                    <a:pt x="7932" y="15855"/>
                    <a:pt x="7853" y="15996"/>
                    <a:pt x="7759" y="16137"/>
                  </a:cubicBezTo>
                  <a:cubicBezTo>
                    <a:pt x="7320" y="16780"/>
                    <a:pt x="6741" y="17328"/>
                    <a:pt x="6098" y="17736"/>
                  </a:cubicBezTo>
                  <a:cubicBezTo>
                    <a:pt x="5659" y="18018"/>
                    <a:pt x="5189" y="18237"/>
                    <a:pt x="4719" y="18394"/>
                  </a:cubicBezTo>
                  <a:cubicBezTo>
                    <a:pt x="5675" y="17532"/>
                    <a:pt x="6380" y="16403"/>
                    <a:pt x="6411" y="15181"/>
                  </a:cubicBezTo>
                  <a:close/>
                  <a:moveTo>
                    <a:pt x="10782" y="0"/>
                  </a:moveTo>
                  <a:cubicBezTo>
                    <a:pt x="9159" y="0"/>
                    <a:pt x="7561" y="321"/>
                    <a:pt x="6161" y="1043"/>
                  </a:cubicBezTo>
                  <a:cubicBezTo>
                    <a:pt x="3120" y="1544"/>
                    <a:pt x="408" y="5275"/>
                    <a:pt x="220" y="8127"/>
                  </a:cubicBezTo>
                  <a:cubicBezTo>
                    <a:pt x="1" y="11309"/>
                    <a:pt x="2744" y="13582"/>
                    <a:pt x="5643" y="14867"/>
                  </a:cubicBezTo>
                  <a:cubicBezTo>
                    <a:pt x="4860" y="16592"/>
                    <a:pt x="4092" y="18034"/>
                    <a:pt x="2038" y="18629"/>
                  </a:cubicBezTo>
                  <a:cubicBezTo>
                    <a:pt x="1364" y="18833"/>
                    <a:pt x="1584" y="19695"/>
                    <a:pt x="2195" y="19789"/>
                  </a:cubicBezTo>
                  <a:cubicBezTo>
                    <a:pt x="2490" y="19827"/>
                    <a:pt x="2784" y="19846"/>
                    <a:pt x="3077" y="19846"/>
                  </a:cubicBezTo>
                  <a:cubicBezTo>
                    <a:pt x="4479" y="19846"/>
                    <a:pt x="5840" y="19415"/>
                    <a:pt x="7007" y="18598"/>
                  </a:cubicBezTo>
                  <a:cubicBezTo>
                    <a:pt x="7822" y="18018"/>
                    <a:pt x="8888" y="17062"/>
                    <a:pt x="9233" y="15996"/>
                  </a:cubicBezTo>
                  <a:cubicBezTo>
                    <a:pt x="10187" y="16171"/>
                    <a:pt x="11211" y="16267"/>
                    <a:pt x="12255" y="16267"/>
                  </a:cubicBezTo>
                  <a:cubicBezTo>
                    <a:pt x="15684" y="16267"/>
                    <a:pt x="19332" y="15237"/>
                    <a:pt x="21459" y="12642"/>
                  </a:cubicBezTo>
                  <a:cubicBezTo>
                    <a:pt x="24719" y="8645"/>
                    <a:pt x="21506" y="4319"/>
                    <a:pt x="17901" y="2046"/>
                  </a:cubicBezTo>
                  <a:cubicBezTo>
                    <a:pt x="15912" y="784"/>
                    <a:pt x="13318" y="0"/>
                    <a:pt x="107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9"/>
            <p:cNvSpPr/>
            <p:nvPr/>
          </p:nvSpPr>
          <p:spPr>
            <a:xfrm>
              <a:off x="2275675" y="2378050"/>
              <a:ext cx="62725" cy="49000"/>
            </a:xfrm>
            <a:custGeom>
              <a:avLst/>
              <a:gdLst/>
              <a:ahLst/>
              <a:cxnLst/>
              <a:rect l="l" t="t" r="r" b="b"/>
              <a:pathLst>
                <a:path w="2509" h="1960" extrusionOk="0">
                  <a:moveTo>
                    <a:pt x="1254" y="0"/>
                  </a:moveTo>
                  <a:cubicBezTo>
                    <a:pt x="0" y="0"/>
                    <a:pt x="0" y="1960"/>
                    <a:pt x="1254" y="1960"/>
                  </a:cubicBezTo>
                  <a:cubicBezTo>
                    <a:pt x="2508" y="1960"/>
                    <a:pt x="2508" y="0"/>
                    <a:pt x="125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9"/>
            <p:cNvSpPr/>
            <p:nvPr/>
          </p:nvSpPr>
          <p:spPr>
            <a:xfrm>
              <a:off x="2388525" y="2406650"/>
              <a:ext cx="38025" cy="29425"/>
            </a:xfrm>
            <a:custGeom>
              <a:avLst/>
              <a:gdLst/>
              <a:ahLst/>
              <a:cxnLst/>
              <a:rect l="l" t="t" r="r" b="b"/>
              <a:pathLst>
                <a:path w="1521" h="1177" extrusionOk="0">
                  <a:moveTo>
                    <a:pt x="753" y="1"/>
                  </a:moveTo>
                  <a:cubicBezTo>
                    <a:pt x="0" y="1"/>
                    <a:pt x="0" y="1176"/>
                    <a:pt x="753" y="1176"/>
                  </a:cubicBezTo>
                  <a:cubicBezTo>
                    <a:pt x="1521" y="1176"/>
                    <a:pt x="1521" y="1"/>
                    <a:pt x="75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9"/>
            <p:cNvSpPr/>
            <p:nvPr/>
          </p:nvSpPr>
          <p:spPr>
            <a:xfrm>
              <a:off x="2487275" y="2406875"/>
              <a:ext cx="44700" cy="44750"/>
            </a:xfrm>
            <a:custGeom>
              <a:avLst/>
              <a:gdLst/>
              <a:ahLst/>
              <a:cxnLst/>
              <a:rect l="l" t="t" r="r" b="b"/>
              <a:pathLst>
                <a:path w="1788" h="1790" extrusionOk="0">
                  <a:moveTo>
                    <a:pt x="895" y="0"/>
                  </a:moveTo>
                  <a:cubicBezTo>
                    <a:pt x="704" y="0"/>
                    <a:pt x="517" y="63"/>
                    <a:pt x="361" y="180"/>
                  </a:cubicBezTo>
                  <a:cubicBezTo>
                    <a:pt x="110" y="384"/>
                    <a:pt x="0" y="666"/>
                    <a:pt x="32" y="979"/>
                  </a:cubicBezTo>
                  <a:lnTo>
                    <a:pt x="16" y="901"/>
                  </a:lnTo>
                  <a:cubicBezTo>
                    <a:pt x="16" y="932"/>
                    <a:pt x="16" y="948"/>
                    <a:pt x="16" y="979"/>
                  </a:cubicBezTo>
                  <a:cubicBezTo>
                    <a:pt x="0" y="1230"/>
                    <a:pt x="157" y="1465"/>
                    <a:pt x="345" y="1622"/>
                  </a:cubicBezTo>
                  <a:cubicBezTo>
                    <a:pt x="491" y="1734"/>
                    <a:pt x="660" y="1790"/>
                    <a:pt x="837" y="1790"/>
                  </a:cubicBezTo>
                  <a:cubicBezTo>
                    <a:pt x="907" y="1790"/>
                    <a:pt x="979" y="1781"/>
                    <a:pt x="1051" y="1763"/>
                  </a:cubicBezTo>
                  <a:cubicBezTo>
                    <a:pt x="1160" y="1747"/>
                    <a:pt x="1254" y="1685"/>
                    <a:pt x="1348" y="1638"/>
                  </a:cubicBezTo>
                  <a:cubicBezTo>
                    <a:pt x="1615" y="1496"/>
                    <a:pt x="1787" y="1183"/>
                    <a:pt x="1787" y="885"/>
                  </a:cubicBezTo>
                  <a:cubicBezTo>
                    <a:pt x="1787" y="525"/>
                    <a:pt x="1568" y="211"/>
                    <a:pt x="1239" y="70"/>
                  </a:cubicBezTo>
                  <a:cubicBezTo>
                    <a:pt x="1126" y="23"/>
                    <a:pt x="1010" y="0"/>
                    <a:pt x="89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0" name="Google Shape;2580;p59"/>
          <p:cNvSpPr/>
          <p:nvPr/>
        </p:nvSpPr>
        <p:spPr>
          <a:xfrm>
            <a:off x="7896973" y="3306795"/>
            <a:ext cx="191985" cy="679845"/>
          </a:xfrm>
          <a:custGeom>
            <a:avLst/>
            <a:gdLst/>
            <a:ahLst/>
            <a:cxnLst/>
            <a:rect l="l" t="t" r="r" b="b"/>
            <a:pathLst>
              <a:path w="8277" h="29310" extrusionOk="0">
                <a:moveTo>
                  <a:pt x="5612" y="3653"/>
                </a:moveTo>
                <a:cubicBezTo>
                  <a:pt x="5627" y="3669"/>
                  <a:pt x="5643" y="3684"/>
                  <a:pt x="5659" y="3684"/>
                </a:cubicBezTo>
                <a:cubicBezTo>
                  <a:pt x="5796" y="3772"/>
                  <a:pt x="5943" y="3819"/>
                  <a:pt x="6092" y="3819"/>
                </a:cubicBezTo>
                <a:cubicBezTo>
                  <a:pt x="6130" y="3819"/>
                  <a:pt x="6169" y="3816"/>
                  <a:pt x="6207" y="3810"/>
                </a:cubicBezTo>
                <a:cubicBezTo>
                  <a:pt x="6270" y="4170"/>
                  <a:pt x="6333" y="4531"/>
                  <a:pt x="6411" y="4876"/>
                </a:cubicBezTo>
                <a:cubicBezTo>
                  <a:pt x="6004" y="4766"/>
                  <a:pt x="5596" y="4656"/>
                  <a:pt x="5188" y="4546"/>
                </a:cubicBezTo>
                <a:cubicBezTo>
                  <a:pt x="5330" y="4249"/>
                  <a:pt x="5455" y="3951"/>
                  <a:pt x="5612" y="3653"/>
                </a:cubicBezTo>
                <a:close/>
                <a:moveTo>
                  <a:pt x="5000" y="6051"/>
                </a:moveTo>
                <a:lnTo>
                  <a:pt x="5674" y="6224"/>
                </a:lnTo>
                <a:cubicBezTo>
                  <a:pt x="5235" y="7760"/>
                  <a:pt x="5141" y="9500"/>
                  <a:pt x="4891" y="11051"/>
                </a:cubicBezTo>
                <a:cubicBezTo>
                  <a:pt x="4593" y="12854"/>
                  <a:pt x="4311" y="14672"/>
                  <a:pt x="4013" y="16475"/>
                </a:cubicBezTo>
                <a:cubicBezTo>
                  <a:pt x="3464" y="19860"/>
                  <a:pt x="3025" y="23293"/>
                  <a:pt x="2304" y="26647"/>
                </a:cubicBezTo>
                <a:cubicBezTo>
                  <a:pt x="2038" y="26600"/>
                  <a:pt x="1787" y="26569"/>
                  <a:pt x="1521" y="26553"/>
                </a:cubicBezTo>
                <a:cubicBezTo>
                  <a:pt x="2101" y="25628"/>
                  <a:pt x="2148" y="23998"/>
                  <a:pt x="2320" y="23136"/>
                </a:cubicBezTo>
                <a:cubicBezTo>
                  <a:pt x="2696" y="21208"/>
                  <a:pt x="3057" y="19280"/>
                  <a:pt x="3292" y="17321"/>
                </a:cubicBezTo>
                <a:cubicBezTo>
                  <a:pt x="3762" y="13543"/>
                  <a:pt x="3919" y="9719"/>
                  <a:pt x="5000" y="6051"/>
                </a:cubicBezTo>
                <a:close/>
                <a:moveTo>
                  <a:pt x="5988" y="6318"/>
                </a:moveTo>
                <a:cubicBezTo>
                  <a:pt x="6207" y="6380"/>
                  <a:pt x="6442" y="6443"/>
                  <a:pt x="6662" y="6490"/>
                </a:cubicBezTo>
                <a:cubicBezTo>
                  <a:pt x="5612" y="13340"/>
                  <a:pt x="4765" y="20205"/>
                  <a:pt x="4013" y="27086"/>
                </a:cubicBezTo>
                <a:cubicBezTo>
                  <a:pt x="3621" y="26976"/>
                  <a:pt x="3229" y="26851"/>
                  <a:pt x="2837" y="26773"/>
                </a:cubicBezTo>
                <a:cubicBezTo>
                  <a:pt x="3213" y="23183"/>
                  <a:pt x="3903" y="19625"/>
                  <a:pt x="4452" y="16083"/>
                </a:cubicBezTo>
                <a:cubicBezTo>
                  <a:pt x="4734" y="14265"/>
                  <a:pt x="5032" y="12462"/>
                  <a:pt x="5314" y="10644"/>
                </a:cubicBezTo>
                <a:cubicBezTo>
                  <a:pt x="5533" y="9249"/>
                  <a:pt x="5925" y="7744"/>
                  <a:pt x="5988" y="6318"/>
                </a:cubicBezTo>
                <a:close/>
                <a:moveTo>
                  <a:pt x="2069" y="27964"/>
                </a:moveTo>
                <a:cubicBezTo>
                  <a:pt x="2336" y="28058"/>
                  <a:pt x="2618" y="28136"/>
                  <a:pt x="2900" y="28215"/>
                </a:cubicBezTo>
                <a:cubicBezTo>
                  <a:pt x="2863" y="28218"/>
                  <a:pt x="2825" y="28220"/>
                  <a:pt x="2787" y="28220"/>
                </a:cubicBezTo>
                <a:cubicBezTo>
                  <a:pt x="2663" y="28220"/>
                  <a:pt x="2534" y="28200"/>
                  <a:pt x="2414" y="28152"/>
                </a:cubicBezTo>
                <a:cubicBezTo>
                  <a:pt x="2273" y="28105"/>
                  <a:pt x="2163" y="28042"/>
                  <a:pt x="2069" y="27964"/>
                </a:cubicBezTo>
                <a:close/>
                <a:moveTo>
                  <a:pt x="6328" y="0"/>
                </a:moveTo>
                <a:cubicBezTo>
                  <a:pt x="6146" y="0"/>
                  <a:pt x="5971" y="92"/>
                  <a:pt x="5862" y="314"/>
                </a:cubicBezTo>
                <a:cubicBezTo>
                  <a:pt x="5455" y="1161"/>
                  <a:pt x="5063" y="2023"/>
                  <a:pt x="4671" y="2869"/>
                </a:cubicBezTo>
                <a:cubicBezTo>
                  <a:pt x="4420" y="3434"/>
                  <a:pt x="4044" y="3998"/>
                  <a:pt x="3997" y="4609"/>
                </a:cubicBezTo>
                <a:cubicBezTo>
                  <a:pt x="3903" y="4703"/>
                  <a:pt x="3825" y="4813"/>
                  <a:pt x="3793" y="4938"/>
                </a:cubicBezTo>
                <a:cubicBezTo>
                  <a:pt x="2555" y="8653"/>
                  <a:pt x="2336" y="12556"/>
                  <a:pt x="1913" y="16412"/>
                </a:cubicBezTo>
                <a:cubicBezTo>
                  <a:pt x="1677" y="18544"/>
                  <a:pt x="1333" y="20660"/>
                  <a:pt x="941" y="22760"/>
                </a:cubicBezTo>
                <a:cubicBezTo>
                  <a:pt x="768" y="23732"/>
                  <a:pt x="0" y="25769"/>
                  <a:pt x="518" y="26820"/>
                </a:cubicBezTo>
                <a:cubicBezTo>
                  <a:pt x="329" y="27713"/>
                  <a:pt x="1239" y="28889"/>
                  <a:pt x="1991" y="29186"/>
                </a:cubicBezTo>
                <a:cubicBezTo>
                  <a:pt x="2201" y="29269"/>
                  <a:pt x="2466" y="29310"/>
                  <a:pt x="2752" y="29310"/>
                </a:cubicBezTo>
                <a:cubicBezTo>
                  <a:pt x="3445" y="29310"/>
                  <a:pt x="4258" y="29068"/>
                  <a:pt x="4703" y="28591"/>
                </a:cubicBezTo>
                <a:cubicBezTo>
                  <a:pt x="5000" y="28544"/>
                  <a:pt x="5220" y="28262"/>
                  <a:pt x="5251" y="27933"/>
                </a:cubicBezTo>
                <a:cubicBezTo>
                  <a:pt x="6051" y="20644"/>
                  <a:pt x="7085" y="13387"/>
                  <a:pt x="8214" y="6145"/>
                </a:cubicBezTo>
                <a:cubicBezTo>
                  <a:pt x="8276" y="5753"/>
                  <a:pt x="8120" y="5361"/>
                  <a:pt x="7696" y="5236"/>
                </a:cubicBezTo>
                <a:cubicBezTo>
                  <a:pt x="7399" y="3716"/>
                  <a:pt x="7163" y="2180"/>
                  <a:pt x="7022" y="628"/>
                </a:cubicBezTo>
                <a:cubicBezTo>
                  <a:pt x="6982" y="279"/>
                  <a:pt x="6645" y="0"/>
                  <a:pt x="632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9"/>
          <p:cNvSpPr/>
          <p:nvPr/>
        </p:nvSpPr>
        <p:spPr>
          <a:xfrm>
            <a:off x="5689022" y="3094210"/>
            <a:ext cx="565285" cy="325751"/>
          </a:xfrm>
          <a:custGeom>
            <a:avLst/>
            <a:gdLst/>
            <a:ahLst/>
            <a:cxnLst/>
            <a:rect l="l" t="t" r="r" b="b"/>
            <a:pathLst>
              <a:path w="24371" h="14044" extrusionOk="0">
                <a:moveTo>
                  <a:pt x="22631" y="798"/>
                </a:moveTo>
                <a:lnTo>
                  <a:pt x="22631" y="798"/>
                </a:lnTo>
                <a:cubicBezTo>
                  <a:pt x="22897" y="814"/>
                  <a:pt x="23070" y="1033"/>
                  <a:pt x="23132" y="1284"/>
                </a:cubicBezTo>
                <a:cubicBezTo>
                  <a:pt x="23211" y="1582"/>
                  <a:pt x="23132" y="1848"/>
                  <a:pt x="22991" y="2083"/>
                </a:cubicBezTo>
                <a:lnTo>
                  <a:pt x="22631" y="798"/>
                </a:lnTo>
                <a:close/>
                <a:moveTo>
                  <a:pt x="21502" y="1660"/>
                </a:moveTo>
                <a:cubicBezTo>
                  <a:pt x="21534" y="1817"/>
                  <a:pt x="21581" y="1958"/>
                  <a:pt x="21628" y="2115"/>
                </a:cubicBezTo>
                <a:cubicBezTo>
                  <a:pt x="18697" y="3557"/>
                  <a:pt x="15718" y="4889"/>
                  <a:pt x="12787" y="6331"/>
                </a:cubicBezTo>
                <a:cubicBezTo>
                  <a:pt x="9919" y="7758"/>
                  <a:pt x="6894" y="9090"/>
                  <a:pt x="4166" y="10798"/>
                </a:cubicBezTo>
                <a:cubicBezTo>
                  <a:pt x="4041" y="10548"/>
                  <a:pt x="3931" y="10297"/>
                  <a:pt x="3822" y="10062"/>
                </a:cubicBezTo>
                <a:cubicBezTo>
                  <a:pt x="3806" y="10046"/>
                  <a:pt x="3806" y="10030"/>
                  <a:pt x="3790" y="10015"/>
                </a:cubicBezTo>
                <a:cubicBezTo>
                  <a:pt x="6753" y="8792"/>
                  <a:pt x="9574" y="7178"/>
                  <a:pt x="12443" y="5783"/>
                </a:cubicBezTo>
                <a:cubicBezTo>
                  <a:pt x="15436" y="4341"/>
                  <a:pt x="18446" y="2977"/>
                  <a:pt x="21502" y="1660"/>
                </a:cubicBezTo>
                <a:close/>
                <a:moveTo>
                  <a:pt x="21753" y="2585"/>
                </a:moveTo>
                <a:lnTo>
                  <a:pt x="21847" y="2883"/>
                </a:lnTo>
                <a:cubicBezTo>
                  <a:pt x="16204" y="6049"/>
                  <a:pt x="10436" y="8964"/>
                  <a:pt x="4558" y="11660"/>
                </a:cubicBezTo>
                <a:lnTo>
                  <a:pt x="4276" y="11065"/>
                </a:lnTo>
                <a:cubicBezTo>
                  <a:pt x="7176" y="9795"/>
                  <a:pt x="9935" y="8165"/>
                  <a:pt x="12772" y="6770"/>
                </a:cubicBezTo>
                <a:cubicBezTo>
                  <a:pt x="15734" y="5328"/>
                  <a:pt x="18712" y="3855"/>
                  <a:pt x="21753" y="2585"/>
                </a:cubicBezTo>
                <a:close/>
                <a:moveTo>
                  <a:pt x="2866" y="11190"/>
                </a:moveTo>
                <a:cubicBezTo>
                  <a:pt x="3069" y="11613"/>
                  <a:pt x="3257" y="12037"/>
                  <a:pt x="3461" y="12444"/>
                </a:cubicBezTo>
                <a:cubicBezTo>
                  <a:pt x="3163" y="12570"/>
                  <a:pt x="2866" y="12679"/>
                  <a:pt x="2568" y="12758"/>
                </a:cubicBezTo>
                <a:cubicBezTo>
                  <a:pt x="2599" y="12711"/>
                  <a:pt x="2646" y="12648"/>
                  <a:pt x="2646" y="12585"/>
                </a:cubicBezTo>
                <a:cubicBezTo>
                  <a:pt x="2677" y="12460"/>
                  <a:pt x="2662" y="12350"/>
                  <a:pt x="2599" y="12240"/>
                </a:cubicBezTo>
                <a:cubicBezTo>
                  <a:pt x="2552" y="12115"/>
                  <a:pt x="2474" y="12037"/>
                  <a:pt x="2364" y="11974"/>
                </a:cubicBezTo>
                <a:cubicBezTo>
                  <a:pt x="2536" y="11707"/>
                  <a:pt x="2709" y="11457"/>
                  <a:pt x="2866" y="11190"/>
                </a:cubicBezTo>
                <a:close/>
                <a:moveTo>
                  <a:pt x="22719" y="1"/>
                </a:moveTo>
                <a:cubicBezTo>
                  <a:pt x="22664" y="1"/>
                  <a:pt x="22608" y="5"/>
                  <a:pt x="22552" y="14"/>
                </a:cubicBezTo>
                <a:cubicBezTo>
                  <a:pt x="22411" y="30"/>
                  <a:pt x="22270" y="77"/>
                  <a:pt x="22145" y="156"/>
                </a:cubicBezTo>
                <a:cubicBezTo>
                  <a:pt x="22080" y="138"/>
                  <a:pt x="22013" y="129"/>
                  <a:pt x="21945" y="129"/>
                </a:cubicBezTo>
                <a:cubicBezTo>
                  <a:pt x="21831" y="129"/>
                  <a:pt x="21714" y="154"/>
                  <a:pt x="21596" y="203"/>
                </a:cubicBezTo>
                <a:cubicBezTo>
                  <a:pt x="18367" y="1582"/>
                  <a:pt x="15170" y="3024"/>
                  <a:pt x="12004" y="4560"/>
                </a:cubicBezTo>
                <a:cubicBezTo>
                  <a:pt x="8869" y="6080"/>
                  <a:pt x="5609" y="7569"/>
                  <a:pt x="2787" y="9623"/>
                </a:cubicBezTo>
                <a:cubicBezTo>
                  <a:pt x="2630" y="9733"/>
                  <a:pt x="2599" y="9936"/>
                  <a:pt x="2646" y="10109"/>
                </a:cubicBezTo>
                <a:cubicBezTo>
                  <a:pt x="1737" y="11081"/>
                  <a:pt x="1000" y="12240"/>
                  <a:pt x="217" y="13306"/>
                </a:cubicBezTo>
                <a:cubicBezTo>
                  <a:pt x="1" y="13614"/>
                  <a:pt x="285" y="14043"/>
                  <a:pt x="622" y="14043"/>
                </a:cubicBezTo>
                <a:cubicBezTo>
                  <a:pt x="628" y="14043"/>
                  <a:pt x="634" y="14043"/>
                  <a:pt x="640" y="14043"/>
                </a:cubicBezTo>
                <a:cubicBezTo>
                  <a:pt x="1894" y="14027"/>
                  <a:pt x="3085" y="13714"/>
                  <a:pt x="4214" y="13197"/>
                </a:cubicBezTo>
                <a:cubicBezTo>
                  <a:pt x="4339" y="13197"/>
                  <a:pt x="4464" y="13165"/>
                  <a:pt x="4574" y="13118"/>
                </a:cubicBezTo>
                <a:cubicBezTo>
                  <a:pt x="10844" y="10281"/>
                  <a:pt x="16972" y="7162"/>
                  <a:pt x="22960" y="3776"/>
                </a:cubicBezTo>
                <a:cubicBezTo>
                  <a:pt x="23132" y="3682"/>
                  <a:pt x="23242" y="3494"/>
                  <a:pt x="23273" y="3290"/>
                </a:cubicBezTo>
                <a:cubicBezTo>
                  <a:pt x="23932" y="2538"/>
                  <a:pt x="24371" y="1472"/>
                  <a:pt x="23744" y="579"/>
                </a:cubicBezTo>
                <a:cubicBezTo>
                  <a:pt x="23509" y="247"/>
                  <a:pt x="23128" y="1"/>
                  <a:pt x="2271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9"/>
          <p:cNvSpPr/>
          <p:nvPr/>
        </p:nvSpPr>
        <p:spPr>
          <a:xfrm>
            <a:off x="5695238" y="2663613"/>
            <a:ext cx="270036" cy="291260"/>
          </a:xfrm>
          <a:custGeom>
            <a:avLst/>
            <a:gdLst/>
            <a:ahLst/>
            <a:cxnLst/>
            <a:rect l="l" t="t" r="r" b="b"/>
            <a:pathLst>
              <a:path w="11642" h="12557" extrusionOk="0">
                <a:moveTo>
                  <a:pt x="1704" y="1620"/>
                </a:moveTo>
                <a:lnTo>
                  <a:pt x="1704" y="1620"/>
                </a:lnTo>
                <a:cubicBezTo>
                  <a:pt x="4541" y="1965"/>
                  <a:pt x="7378" y="2372"/>
                  <a:pt x="10200" y="2858"/>
                </a:cubicBezTo>
                <a:cubicBezTo>
                  <a:pt x="10153" y="4943"/>
                  <a:pt x="10074" y="7027"/>
                  <a:pt x="9933" y="9096"/>
                </a:cubicBezTo>
                <a:cubicBezTo>
                  <a:pt x="9902" y="9567"/>
                  <a:pt x="9949" y="10115"/>
                  <a:pt x="9839" y="10554"/>
                </a:cubicBezTo>
                <a:cubicBezTo>
                  <a:pt x="9700" y="11071"/>
                  <a:pt x="9498" y="11166"/>
                  <a:pt x="9205" y="11166"/>
                </a:cubicBezTo>
                <a:cubicBezTo>
                  <a:pt x="9035" y="11166"/>
                  <a:pt x="8836" y="11134"/>
                  <a:pt x="8601" y="11134"/>
                </a:cubicBezTo>
                <a:cubicBezTo>
                  <a:pt x="7441" y="11134"/>
                  <a:pt x="6281" y="11150"/>
                  <a:pt x="5121" y="11150"/>
                </a:cubicBezTo>
                <a:cubicBezTo>
                  <a:pt x="4703" y="11156"/>
                  <a:pt x="4145" y="11225"/>
                  <a:pt x="3602" y="11225"/>
                </a:cubicBezTo>
                <a:cubicBezTo>
                  <a:pt x="2761" y="11225"/>
                  <a:pt x="1957" y="11060"/>
                  <a:pt x="1767" y="10241"/>
                </a:cubicBezTo>
                <a:cubicBezTo>
                  <a:pt x="1547" y="9347"/>
                  <a:pt x="1751" y="8172"/>
                  <a:pt x="1751" y="7247"/>
                </a:cubicBezTo>
                <a:cubicBezTo>
                  <a:pt x="1751" y="6134"/>
                  <a:pt x="1751" y="5037"/>
                  <a:pt x="1735" y="3940"/>
                </a:cubicBezTo>
                <a:cubicBezTo>
                  <a:pt x="1720" y="3626"/>
                  <a:pt x="1735" y="3360"/>
                  <a:pt x="1704" y="3125"/>
                </a:cubicBezTo>
                <a:cubicBezTo>
                  <a:pt x="1751" y="2623"/>
                  <a:pt x="1751" y="2137"/>
                  <a:pt x="1704" y="1620"/>
                </a:cubicBezTo>
                <a:close/>
                <a:moveTo>
                  <a:pt x="736" y="1"/>
                </a:moveTo>
                <a:cubicBezTo>
                  <a:pt x="265" y="1"/>
                  <a:pt x="0" y="559"/>
                  <a:pt x="90" y="962"/>
                </a:cubicBezTo>
                <a:cubicBezTo>
                  <a:pt x="356" y="2278"/>
                  <a:pt x="419" y="3689"/>
                  <a:pt x="387" y="5021"/>
                </a:cubicBezTo>
                <a:cubicBezTo>
                  <a:pt x="387" y="5131"/>
                  <a:pt x="434" y="5225"/>
                  <a:pt x="497" y="5288"/>
                </a:cubicBezTo>
                <a:cubicBezTo>
                  <a:pt x="481" y="6730"/>
                  <a:pt x="466" y="8156"/>
                  <a:pt x="466" y="9598"/>
                </a:cubicBezTo>
                <a:cubicBezTo>
                  <a:pt x="466" y="10507"/>
                  <a:pt x="434" y="11620"/>
                  <a:pt x="1297" y="12184"/>
                </a:cubicBezTo>
                <a:cubicBezTo>
                  <a:pt x="1759" y="12482"/>
                  <a:pt x="2394" y="12557"/>
                  <a:pt x="3042" y="12557"/>
                </a:cubicBezTo>
                <a:cubicBezTo>
                  <a:pt x="3691" y="12557"/>
                  <a:pt x="4353" y="12482"/>
                  <a:pt x="4870" y="12482"/>
                </a:cubicBezTo>
                <a:cubicBezTo>
                  <a:pt x="5966" y="12493"/>
                  <a:pt x="7093" y="12551"/>
                  <a:pt x="8207" y="12551"/>
                </a:cubicBezTo>
                <a:cubicBezTo>
                  <a:pt x="8671" y="12551"/>
                  <a:pt x="9132" y="12541"/>
                  <a:pt x="9588" y="12513"/>
                </a:cubicBezTo>
                <a:cubicBezTo>
                  <a:pt x="10403" y="12451"/>
                  <a:pt x="10921" y="12200"/>
                  <a:pt x="11124" y="11385"/>
                </a:cubicBezTo>
                <a:cubicBezTo>
                  <a:pt x="11469" y="10068"/>
                  <a:pt x="11375" y="8501"/>
                  <a:pt x="11438" y="7153"/>
                </a:cubicBezTo>
                <a:cubicBezTo>
                  <a:pt x="11532" y="5523"/>
                  <a:pt x="11595" y="3893"/>
                  <a:pt x="11642" y="2262"/>
                </a:cubicBezTo>
                <a:cubicBezTo>
                  <a:pt x="11642" y="1980"/>
                  <a:pt x="11406" y="1636"/>
                  <a:pt x="11109" y="1588"/>
                </a:cubicBezTo>
                <a:cubicBezTo>
                  <a:pt x="7692" y="962"/>
                  <a:pt x="4275" y="413"/>
                  <a:pt x="811" y="5"/>
                </a:cubicBezTo>
                <a:cubicBezTo>
                  <a:pt x="785" y="2"/>
                  <a:pt x="760" y="1"/>
                  <a:pt x="73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9"/>
          <p:cNvSpPr/>
          <p:nvPr/>
        </p:nvSpPr>
        <p:spPr>
          <a:xfrm>
            <a:off x="5774375" y="2745813"/>
            <a:ext cx="112473" cy="107091"/>
          </a:xfrm>
          <a:custGeom>
            <a:avLst/>
            <a:gdLst/>
            <a:ahLst/>
            <a:cxnLst/>
            <a:rect l="l" t="t" r="r" b="b"/>
            <a:pathLst>
              <a:path w="4849" h="4617" extrusionOk="0">
                <a:moveTo>
                  <a:pt x="4266" y="0"/>
                </a:moveTo>
                <a:cubicBezTo>
                  <a:pt x="4220" y="0"/>
                  <a:pt x="4172" y="6"/>
                  <a:pt x="4123" y="19"/>
                </a:cubicBezTo>
                <a:cubicBezTo>
                  <a:pt x="3606" y="176"/>
                  <a:pt x="3371" y="521"/>
                  <a:pt x="3026" y="913"/>
                </a:cubicBezTo>
                <a:cubicBezTo>
                  <a:pt x="2869" y="1085"/>
                  <a:pt x="2712" y="1258"/>
                  <a:pt x="2556" y="1430"/>
                </a:cubicBezTo>
                <a:cubicBezTo>
                  <a:pt x="2070" y="991"/>
                  <a:pt x="1552" y="599"/>
                  <a:pt x="972" y="317"/>
                </a:cubicBezTo>
                <a:cubicBezTo>
                  <a:pt x="884" y="277"/>
                  <a:pt x="798" y="259"/>
                  <a:pt x="717" y="259"/>
                </a:cubicBezTo>
                <a:cubicBezTo>
                  <a:pt x="290" y="259"/>
                  <a:pt x="1" y="753"/>
                  <a:pt x="330" y="1148"/>
                </a:cubicBezTo>
                <a:cubicBezTo>
                  <a:pt x="737" y="1603"/>
                  <a:pt x="1176" y="2026"/>
                  <a:pt x="1615" y="2449"/>
                </a:cubicBezTo>
                <a:cubicBezTo>
                  <a:pt x="1145" y="2919"/>
                  <a:pt x="596" y="3468"/>
                  <a:pt x="596" y="4095"/>
                </a:cubicBezTo>
                <a:cubicBezTo>
                  <a:pt x="596" y="4330"/>
                  <a:pt x="753" y="4487"/>
                  <a:pt x="957" y="4565"/>
                </a:cubicBezTo>
                <a:cubicBezTo>
                  <a:pt x="972" y="4581"/>
                  <a:pt x="1004" y="4581"/>
                  <a:pt x="1035" y="4596"/>
                </a:cubicBezTo>
                <a:cubicBezTo>
                  <a:pt x="1072" y="4610"/>
                  <a:pt x="1109" y="4617"/>
                  <a:pt x="1145" y="4617"/>
                </a:cubicBezTo>
                <a:cubicBezTo>
                  <a:pt x="1313" y="4617"/>
                  <a:pt x="1470" y="4481"/>
                  <a:pt x="1521" y="4314"/>
                </a:cubicBezTo>
                <a:cubicBezTo>
                  <a:pt x="1615" y="4001"/>
                  <a:pt x="1976" y="3750"/>
                  <a:pt x="2211" y="3530"/>
                </a:cubicBezTo>
                <a:cubicBezTo>
                  <a:pt x="2273" y="3452"/>
                  <a:pt x="2352" y="3374"/>
                  <a:pt x="2430" y="3311"/>
                </a:cubicBezTo>
                <a:cubicBezTo>
                  <a:pt x="2806" y="3766"/>
                  <a:pt x="3182" y="4252"/>
                  <a:pt x="3684" y="4534"/>
                </a:cubicBezTo>
                <a:cubicBezTo>
                  <a:pt x="3777" y="4585"/>
                  <a:pt x="3875" y="4608"/>
                  <a:pt x="3972" y="4608"/>
                </a:cubicBezTo>
                <a:cubicBezTo>
                  <a:pt x="4350" y="4608"/>
                  <a:pt x="4702" y="4256"/>
                  <a:pt x="4577" y="3844"/>
                </a:cubicBezTo>
                <a:cubicBezTo>
                  <a:pt x="4405" y="3248"/>
                  <a:pt x="3935" y="2747"/>
                  <a:pt x="3480" y="2292"/>
                </a:cubicBezTo>
                <a:cubicBezTo>
                  <a:pt x="3982" y="1822"/>
                  <a:pt x="4625" y="1305"/>
                  <a:pt x="4766" y="662"/>
                </a:cubicBezTo>
                <a:cubicBezTo>
                  <a:pt x="4848" y="331"/>
                  <a:pt x="4603" y="0"/>
                  <a:pt x="426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9"/>
          <p:cNvSpPr/>
          <p:nvPr/>
        </p:nvSpPr>
        <p:spPr>
          <a:xfrm>
            <a:off x="6397874" y="2661108"/>
            <a:ext cx="454483" cy="476054"/>
          </a:xfrm>
          <a:custGeom>
            <a:avLst/>
            <a:gdLst/>
            <a:ahLst/>
            <a:cxnLst/>
            <a:rect l="l" t="t" r="r" b="b"/>
            <a:pathLst>
              <a:path w="19594" h="20524" extrusionOk="0">
                <a:moveTo>
                  <a:pt x="16047" y="1594"/>
                </a:moveTo>
                <a:cubicBezTo>
                  <a:pt x="16327" y="1594"/>
                  <a:pt x="16336" y="1763"/>
                  <a:pt x="16411" y="2339"/>
                </a:cubicBezTo>
                <a:cubicBezTo>
                  <a:pt x="16489" y="2950"/>
                  <a:pt x="16474" y="3593"/>
                  <a:pt x="16505" y="4220"/>
                </a:cubicBezTo>
                <a:cubicBezTo>
                  <a:pt x="16583" y="5317"/>
                  <a:pt x="16693" y="6399"/>
                  <a:pt x="16819" y="7496"/>
                </a:cubicBezTo>
                <a:cubicBezTo>
                  <a:pt x="17022" y="9063"/>
                  <a:pt x="17273" y="10631"/>
                  <a:pt x="17587" y="12183"/>
                </a:cubicBezTo>
                <a:cubicBezTo>
                  <a:pt x="15345" y="10552"/>
                  <a:pt x="13041" y="9001"/>
                  <a:pt x="10674" y="7559"/>
                </a:cubicBezTo>
                <a:cubicBezTo>
                  <a:pt x="9217" y="6665"/>
                  <a:pt x="7727" y="5803"/>
                  <a:pt x="6238" y="4972"/>
                </a:cubicBezTo>
                <a:cubicBezTo>
                  <a:pt x="5658" y="4659"/>
                  <a:pt x="5079" y="4345"/>
                  <a:pt x="4483" y="4048"/>
                </a:cubicBezTo>
                <a:cubicBezTo>
                  <a:pt x="8198" y="3671"/>
                  <a:pt x="11771" y="2386"/>
                  <a:pt x="15439" y="1681"/>
                </a:cubicBezTo>
                <a:cubicBezTo>
                  <a:pt x="15724" y="1631"/>
                  <a:pt x="15915" y="1594"/>
                  <a:pt x="16047" y="1594"/>
                </a:cubicBezTo>
                <a:close/>
                <a:moveTo>
                  <a:pt x="5922" y="11749"/>
                </a:moveTo>
                <a:cubicBezTo>
                  <a:pt x="6114" y="11749"/>
                  <a:pt x="6294" y="11855"/>
                  <a:pt x="6442" y="12120"/>
                </a:cubicBezTo>
                <a:cubicBezTo>
                  <a:pt x="6787" y="12747"/>
                  <a:pt x="5956" y="13797"/>
                  <a:pt x="5627" y="14283"/>
                </a:cubicBezTo>
                <a:cubicBezTo>
                  <a:pt x="5251" y="14816"/>
                  <a:pt x="4875" y="15333"/>
                  <a:pt x="4499" y="15866"/>
                </a:cubicBezTo>
                <a:cubicBezTo>
                  <a:pt x="4326" y="15741"/>
                  <a:pt x="4169" y="15600"/>
                  <a:pt x="3997" y="15474"/>
                </a:cubicBezTo>
                <a:cubicBezTo>
                  <a:pt x="3793" y="15302"/>
                  <a:pt x="3480" y="15098"/>
                  <a:pt x="3166" y="14863"/>
                </a:cubicBezTo>
                <a:cubicBezTo>
                  <a:pt x="3511" y="14346"/>
                  <a:pt x="3840" y="13813"/>
                  <a:pt x="4216" y="13311"/>
                </a:cubicBezTo>
                <a:cubicBezTo>
                  <a:pt x="4447" y="12996"/>
                  <a:pt x="5261" y="11749"/>
                  <a:pt x="5922" y="11749"/>
                </a:cubicBezTo>
                <a:close/>
                <a:moveTo>
                  <a:pt x="6113" y="6211"/>
                </a:moveTo>
                <a:cubicBezTo>
                  <a:pt x="7351" y="6979"/>
                  <a:pt x="8590" y="7747"/>
                  <a:pt x="9812" y="8546"/>
                </a:cubicBezTo>
                <a:cubicBezTo>
                  <a:pt x="11239" y="9487"/>
                  <a:pt x="12665" y="10458"/>
                  <a:pt x="14060" y="11446"/>
                </a:cubicBezTo>
                <a:cubicBezTo>
                  <a:pt x="14044" y="11462"/>
                  <a:pt x="14029" y="11477"/>
                  <a:pt x="14013" y="11493"/>
                </a:cubicBezTo>
                <a:cubicBezTo>
                  <a:pt x="12445" y="13797"/>
                  <a:pt x="11160" y="16352"/>
                  <a:pt x="9875" y="18844"/>
                </a:cubicBezTo>
                <a:cubicBezTo>
                  <a:pt x="8527" y="18327"/>
                  <a:pt x="7242" y="17684"/>
                  <a:pt x="6003" y="16901"/>
                </a:cubicBezTo>
                <a:cubicBezTo>
                  <a:pt x="5831" y="16791"/>
                  <a:pt x="5658" y="16681"/>
                  <a:pt x="5486" y="16556"/>
                </a:cubicBezTo>
                <a:cubicBezTo>
                  <a:pt x="6740" y="14957"/>
                  <a:pt x="8762" y="12292"/>
                  <a:pt x="6771" y="10803"/>
                </a:cubicBezTo>
                <a:cubicBezTo>
                  <a:pt x="6471" y="10578"/>
                  <a:pt x="6218" y="10485"/>
                  <a:pt x="5991" y="10485"/>
                </a:cubicBezTo>
                <a:cubicBezTo>
                  <a:pt x="5461" y="10485"/>
                  <a:pt x="5081" y="10997"/>
                  <a:pt x="4608" y="11524"/>
                </a:cubicBezTo>
                <a:cubicBezTo>
                  <a:pt x="3840" y="12402"/>
                  <a:pt x="3088" y="13343"/>
                  <a:pt x="2602" y="14393"/>
                </a:cubicBezTo>
                <a:cubicBezTo>
                  <a:pt x="2398" y="14205"/>
                  <a:pt x="2241" y="14016"/>
                  <a:pt x="2163" y="13828"/>
                </a:cubicBezTo>
                <a:cubicBezTo>
                  <a:pt x="1944" y="13264"/>
                  <a:pt x="2931" y="12073"/>
                  <a:pt x="3229" y="11556"/>
                </a:cubicBezTo>
                <a:cubicBezTo>
                  <a:pt x="3684" y="10756"/>
                  <a:pt x="4138" y="9957"/>
                  <a:pt x="4593" y="9157"/>
                </a:cubicBezTo>
                <a:cubicBezTo>
                  <a:pt x="5094" y="8295"/>
                  <a:pt x="5596" y="7418"/>
                  <a:pt x="5988" y="6493"/>
                </a:cubicBezTo>
                <a:cubicBezTo>
                  <a:pt x="6003" y="6430"/>
                  <a:pt x="6050" y="6336"/>
                  <a:pt x="6113" y="6211"/>
                </a:cubicBezTo>
                <a:close/>
                <a:moveTo>
                  <a:pt x="16238" y="1"/>
                </a:moveTo>
                <a:cubicBezTo>
                  <a:pt x="15539" y="1"/>
                  <a:pt x="14754" y="265"/>
                  <a:pt x="14138" y="396"/>
                </a:cubicBezTo>
                <a:cubicBezTo>
                  <a:pt x="12869" y="662"/>
                  <a:pt x="11599" y="991"/>
                  <a:pt x="10329" y="1320"/>
                </a:cubicBezTo>
                <a:cubicBezTo>
                  <a:pt x="7727" y="1979"/>
                  <a:pt x="5126" y="2543"/>
                  <a:pt x="2430" y="2606"/>
                </a:cubicBezTo>
                <a:cubicBezTo>
                  <a:pt x="2226" y="2621"/>
                  <a:pt x="2053" y="2684"/>
                  <a:pt x="1928" y="2809"/>
                </a:cubicBezTo>
                <a:cubicBezTo>
                  <a:pt x="1850" y="2668"/>
                  <a:pt x="1803" y="2637"/>
                  <a:pt x="1630" y="2637"/>
                </a:cubicBezTo>
                <a:cubicBezTo>
                  <a:pt x="1520" y="2637"/>
                  <a:pt x="1426" y="2715"/>
                  <a:pt x="1395" y="2825"/>
                </a:cubicBezTo>
                <a:cubicBezTo>
                  <a:pt x="1379" y="2872"/>
                  <a:pt x="1364" y="2919"/>
                  <a:pt x="1348" y="2982"/>
                </a:cubicBezTo>
                <a:cubicBezTo>
                  <a:pt x="1317" y="3091"/>
                  <a:pt x="1348" y="3248"/>
                  <a:pt x="1442" y="3327"/>
                </a:cubicBezTo>
                <a:cubicBezTo>
                  <a:pt x="1520" y="3389"/>
                  <a:pt x="1615" y="3452"/>
                  <a:pt x="1693" y="3515"/>
                </a:cubicBezTo>
                <a:cubicBezTo>
                  <a:pt x="1740" y="3844"/>
                  <a:pt x="1991" y="4142"/>
                  <a:pt x="2430" y="4142"/>
                </a:cubicBezTo>
                <a:lnTo>
                  <a:pt x="2618" y="4142"/>
                </a:lnTo>
                <a:cubicBezTo>
                  <a:pt x="3480" y="4690"/>
                  <a:pt x="4420" y="5176"/>
                  <a:pt x="5282" y="5693"/>
                </a:cubicBezTo>
                <a:cubicBezTo>
                  <a:pt x="5282" y="5709"/>
                  <a:pt x="5298" y="5709"/>
                  <a:pt x="5298" y="5709"/>
                </a:cubicBezTo>
                <a:cubicBezTo>
                  <a:pt x="4028" y="7402"/>
                  <a:pt x="3010" y="9267"/>
                  <a:pt x="1928" y="11101"/>
                </a:cubicBezTo>
                <a:cubicBezTo>
                  <a:pt x="1097" y="12480"/>
                  <a:pt x="0" y="13578"/>
                  <a:pt x="1317" y="14973"/>
                </a:cubicBezTo>
                <a:cubicBezTo>
                  <a:pt x="3699" y="17481"/>
                  <a:pt x="6803" y="19314"/>
                  <a:pt x="10032" y="20490"/>
                </a:cubicBezTo>
                <a:cubicBezTo>
                  <a:pt x="10093" y="20513"/>
                  <a:pt x="10160" y="20523"/>
                  <a:pt x="10228" y="20523"/>
                </a:cubicBezTo>
                <a:cubicBezTo>
                  <a:pt x="10487" y="20523"/>
                  <a:pt x="10766" y="20369"/>
                  <a:pt x="10878" y="20145"/>
                </a:cubicBezTo>
                <a:cubicBezTo>
                  <a:pt x="12273" y="17512"/>
                  <a:pt x="13872" y="14957"/>
                  <a:pt x="15220" y="12292"/>
                </a:cubicBezTo>
                <a:cubicBezTo>
                  <a:pt x="16286" y="13060"/>
                  <a:pt x="17336" y="13844"/>
                  <a:pt x="18370" y="14628"/>
                </a:cubicBezTo>
                <a:cubicBezTo>
                  <a:pt x="18493" y="14724"/>
                  <a:pt x="18623" y="14765"/>
                  <a:pt x="18748" y="14765"/>
                </a:cubicBezTo>
                <a:cubicBezTo>
                  <a:pt x="19196" y="14765"/>
                  <a:pt x="19594" y="14235"/>
                  <a:pt x="19483" y="13781"/>
                </a:cubicBezTo>
                <a:cubicBezTo>
                  <a:pt x="18872" y="11164"/>
                  <a:pt x="18417" y="8530"/>
                  <a:pt x="18167" y="5850"/>
                </a:cubicBezTo>
                <a:cubicBezTo>
                  <a:pt x="18041" y="4534"/>
                  <a:pt x="18026" y="3201"/>
                  <a:pt x="17931" y="1869"/>
                </a:cubicBezTo>
                <a:cubicBezTo>
                  <a:pt x="17884" y="1101"/>
                  <a:pt x="17696" y="380"/>
                  <a:pt x="16881" y="98"/>
                </a:cubicBezTo>
                <a:cubicBezTo>
                  <a:pt x="16682" y="29"/>
                  <a:pt x="16465" y="1"/>
                  <a:pt x="1623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9"/>
          <p:cNvSpPr/>
          <p:nvPr/>
        </p:nvSpPr>
        <p:spPr>
          <a:xfrm>
            <a:off x="6560371" y="2943751"/>
            <a:ext cx="81809" cy="87260"/>
          </a:xfrm>
          <a:custGeom>
            <a:avLst/>
            <a:gdLst/>
            <a:ahLst/>
            <a:cxnLst/>
            <a:rect l="l" t="t" r="r" b="b"/>
            <a:pathLst>
              <a:path w="3527" h="3762" extrusionOk="0">
                <a:moveTo>
                  <a:pt x="2242" y="1266"/>
                </a:moveTo>
                <a:cubicBezTo>
                  <a:pt x="2226" y="1313"/>
                  <a:pt x="2226" y="1423"/>
                  <a:pt x="2226" y="1439"/>
                </a:cubicBezTo>
                <a:cubicBezTo>
                  <a:pt x="2211" y="1533"/>
                  <a:pt x="2164" y="1642"/>
                  <a:pt x="2132" y="1721"/>
                </a:cubicBezTo>
                <a:cubicBezTo>
                  <a:pt x="2022" y="1972"/>
                  <a:pt x="1756" y="2504"/>
                  <a:pt x="1458" y="2567"/>
                </a:cubicBezTo>
                <a:cubicBezTo>
                  <a:pt x="1441" y="2571"/>
                  <a:pt x="1424" y="2572"/>
                  <a:pt x="1409" y="2572"/>
                </a:cubicBezTo>
                <a:cubicBezTo>
                  <a:pt x="1221" y="2572"/>
                  <a:pt x="1212" y="2319"/>
                  <a:pt x="1270" y="2160"/>
                </a:cubicBezTo>
                <a:cubicBezTo>
                  <a:pt x="1380" y="1815"/>
                  <a:pt x="1725" y="1548"/>
                  <a:pt x="2007" y="1313"/>
                </a:cubicBezTo>
                <a:cubicBezTo>
                  <a:pt x="2069" y="1313"/>
                  <a:pt x="2132" y="1298"/>
                  <a:pt x="2211" y="1266"/>
                </a:cubicBezTo>
                <a:close/>
                <a:moveTo>
                  <a:pt x="2292" y="0"/>
                </a:moveTo>
                <a:cubicBezTo>
                  <a:pt x="2113" y="0"/>
                  <a:pt x="1925" y="48"/>
                  <a:pt x="1740" y="153"/>
                </a:cubicBezTo>
                <a:cubicBezTo>
                  <a:pt x="1599" y="247"/>
                  <a:pt x="1521" y="357"/>
                  <a:pt x="1474" y="498"/>
                </a:cubicBezTo>
                <a:cubicBezTo>
                  <a:pt x="690" y="874"/>
                  <a:pt x="0" y="1533"/>
                  <a:pt x="79" y="2473"/>
                </a:cubicBezTo>
                <a:cubicBezTo>
                  <a:pt x="140" y="3223"/>
                  <a:pt x="733" y="3761"/>
                  <a:pt x="1409" y="3761"/>
                </a:cubicBezTo>
                <a:cubicBezTo>
                  <a:pt x="1595" y="3761"/>
                  <a:pt x="1786" y="3721"/>
                  <a:pt x="1975" y="3633"/>
                </a:cubicBezTo>
                <a:cubicBezTo>
                  <a:pt x="2775" y="3257"/>
                  <a:pt x="3386" y="2254"/>
                  <a:pt x="3465" y="1392"/>
                </a:cubicBezTo>
                <a:cubicBezTo>
                  <a:pt x="3526" y="662"/>
                  <a:pt x="2963" y="0"/>
                  <a:pt x="22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6" name="Google Shape;2586;p59"/>
          <p:cNvGrpSpPr/>
          <p:nvPr/>
        </p:nvGrpSpPr>
        <p:grpSpPr>
          <a:xfrm>
            <a:off x="5072358" y="2353013"/>
            <a:ext cx="505761" cy="390594"/>
            <a:chOff x="5218343" y="713325"/>
            <a:chExt cx="487810" cy="376731"/>
          </a:xfrm>
        </p:grpSpPr>
        <p:sp>
          <p:nvSpPr>
            <p:cNvPr id="2587" name="Google Shape;2587;p59"/>
            <p:cNvSpPr/>
            <p:nvPr/>
          </p:nvSpPr>
          <p:spPr>
            <a:xfrm>
              <a:off x="5218343" y="713325"/>
              <a:ext cx="487810" cy="376731"/>
            </a:xfrm>
            <a:custGeom>
              <a:avLst/>
              <a:gdLst/>
              <a:ahLst/>
              <a:cxnLst/>
              <a:rect l="l" t="t" r="r" b="b"/>
              <a:pathLst>
                <a:path w="21804" h="16839" extrusionOk="0">
                  <a:moveTo>
                    <a:pt x="5768" y="1728"/>
                  </a:moveTo>
                  <a:cubicBezTo>
                    <a:pt x="8260" y="2465"/>
                    <a:pt x="10753" y="3186"/>
                    <a:pt x="13229" y="3954"/>
                  </a:cubicBezTo>
                  <a:cubicBezTo>
                    <a:pt x="15580" y="4675"/>
                    <a:pt x="18088" y="5286"/>
                    <a:pt x="19985" y="6901"/>
                  </a:cubicBezTo>
                  <a:cubicBezTo>
                    <a:pt x="19828" y="7402"/>
                    <a:pt x="19656" y="7888"/>
                    <a:pt x="19468" y="8374"/>
                  </a:cubicBezTo>
                  <a:cubicBezTo>
                    <a:pt x="19060" y="8092"/>
                    <a:pt x="18543" y="7935"/>
                    <a:pt x="18104" y="7763"/>
                  </a:cubicBezTo>
                  <a:cubicBezTo>
                    <a:pt x="17116" y="7387"/>
                    <a:pt x="16145" y="7026"/>
                    <a:pt x="15157" y="6681"/>
                  </a:cubicBezTo>
                  <a:cubicBezTo>
                    <a:pt x="12430" y="5725"/>
                    <a:pt x="9655" y="4879"/>
                    <a:pt x="6834" y="4236"/>
                  </a:cubicBezTo>
                  <a:cubicBezTo>
                    <a:pt x="6113" y="3938"/>
                    <a:pt x="5392" y="3625"/>
                    <a:pt x="4671" y="3311"/>
                  </a:cubicBezTo>
                  <a:cubicBezTo>
                    <a:pt x="4734" y="3139"/>
                    <a:pt x="4812" y="2951"/>
                    <a:pt x="4890" y="2778"/>
                  </a:cubicBezTo>
                  <a:cubicBezTo>
                    <a:pt x="5188" y="2433"/>
                    <a:pt x="5470" y="2073"/>
                    <a:pt x="5768" y="1728"/>
                  </a:cubicBezTo>
                  <a:close/>
                  <a:moveTo>
                    <a:pt x="3542" y="5945"/>
                  </a:moveTo>
                  <a:cubicBezTo>
                    <a:pt x="4561" y="6979"/>
                    <a:pt x="6615" y="7261"/>
                    <a:pt x="7931" y="7700"/>
                  </a:cubicBezTo>
                  <a:cubicBezTo>
                    <a:pt x="11427" y="8860"/>
                    <a:pt x="14891" y="10067"/>
                    <a:pt x="18449" y="10992"/>
                  </a:cubicBezTo>
                  <a:cubicBezTo>
                    <a:pt x="17994" y="12089"/>
                    <a:pt x="17508" y="13170"/>
                    <a:pt x="16975" y="14221"/>
                  </a:cubicBezTo>
                  <a:cubicBezTo>
                    <a:pt x="16653" y="14866"/>
                    <a:pt x="16257" y="15147"/>
                    <a:pt x="15685" y="15147"/>
                  </a:cubicBezTo>
                  <a:cubicBezTo>
                    <a:pt x="15507" y="15147"/>
                    <a:pt x="15311" y="15119"/>
                    <a:pt x="15094" y="15067"/>
                  </a:cubicBezTo>
                  <a:cubicBezTo>
                    <a:pt x="14467" y="14926"/>
                    <a:pt x="13840" y="14738"/>
                    <a:pt x="13213" y="14565"/>
                  </a:cubicBezTo>
                  <a:cubicBezTo>
                    <a:pt x="11724" y="14142"/>
                    <a:pt x="10251" y="13672"/>
                    <a:pt x="8778" y="13155"/>
                  </a:cubicBezTo>
                  <a:cubicBezTo>
                    <a:pt x="7477" y="12700"/>
                    <a:pt x="6191" y="12214"/>
                    <a:pt x="4906" y="11681"/>
                  </a:cubicBezTo>
                  <a:cubicBezTo>
                    <a:pt x="4232" y="11415"/>
                    <a:pt x="3558" y="11133"/>
                    <a:pt x="2900" y="10835"/>
                  </a:cubicBezTo>
                  <a:cubicBezTo>
                    <a:pt x="2649" y="10725"/>
                    <a:pt x="2194" y="10615"/>
                    <a:pt x="2006" y="10443"/>
                  </a:cubicBezTo>
                  <a:cubicBezTo>
                    <a:pt x="1677" y="10114"/>
                    <a:pt x="1787" y="10192"/>
                    <a:pt x="1850" y="9785"/>
                  </a:cubicBezTo>
                  <a:cubicBezTo>
                    <a:pt x="1975" y="9111"/>
                    <a:pt x="2492" y="8374"/>
                    <a:pt x="2759" y="7747"/>
                  </a:cubicBezTo>
                  <a:cubicBezTo>
                    <a:pt x="3025" y="7136"/>
                    <a:pt x="3276" y="6540"/>
                    <a:pt x="3542" y="5945"/>
                  </a:cubicBezTo>
                  <a:close/>
                  <a:moveTo>
                    <a:pt x="5488" y="0"/>
                  </a:moveTo>
                  <a:cubicBezTo>
                    <a:pt x="5258" y="0"/>
                    <a:pt x="5018" y="146"/>
                    <a:pt x="4875" y="302"/>
                  </a:cubicBezTo>
                  <a:cubicBezTo>
                    <a:pt x="4718" y="490"/>
                    <a:pt x="4577" y="694"/>
                    <a:pt x="4452" y="897"/>
                  </a:cubicBezTo>
                  <a:cubicBezTo>
                    <a:pt x="4373" y="944"/>
                    <a:pt x="4326" y="1007"/>
                    <a:pt x="4263" y="1101"/>
                  </a:cubicBezTo>
                  <a:cubicBezTo>
                    <a:pt x="3245" y="2778"/>
                    <a:pt x="2492" y="4659"/>
                    <a:pt x="1662" y="6446"/>
                  </a:cubicBezTo>
                  <a:cubicBezTo>
                    <a:pt x="1160" y="7528"/>
                    <a:pt x="0" y="9173"/>
                    <a:pt x="141" y="10443"/>
                  </a:cubicBezTo>
                  <a:cubicBezTo>
                    <a:pt x="298" y="11791"/>
                    <a:pt x="2116" y="12214"/>
                    <a:pt x="3151" y="12653"/>
                  </a:cubicBezTo>
                  <a:cubicBezTo>
                    <a:pt x="4859" y="13405"/>
                    <a:pt x="6599" y="14079"/>
                    <a:pt x="8354" y="14691"/>
                  </a:cubicBezTo>
                  <a:cubicBezTo>
                    <a:pt x="10032" y="15286"/>
                    <a:pt x="11740" y="15804"/>
                    <a:pt x="13449" y="16290"/>
                  </a:cubicBezTo>
                  <a:cubicBezTo>
                    <a:pt x="14221" y="16508"/>
                    <a:pt x="15120" y="16838"/>
                    <a:pt x="15969" y="16838"/>
                  </a:cubicBezTo>
                  <a:cubicBezTo>
                    <a:pt x="16463" y="16838"/>
                    <a:pt x="16941" y="16726"/>
                    <a:pt x="17367" y="16415"/>
                  </a:cubicBezTo>
                  <a:cubicBezTo>
                    <a:pt x="18511" y="15569"/>
                    <a:pt x="19029" y="13703"/>
                    <a:pt x="19577" y="12449"/>
                  </a:cubicBezTo>
                  <a:cubicBezTo>
                    <a:pt x="20361" y="10662"/>
                    <a:pt x="21051" y="8844"/>
                    <a:pt x="21678" y="6995"/>
                  </a:cubicBezTo>
                  <a:cubicBezTo>
                    <a:pt x="21803" y="6619"/>
                    <a:pt x="21725" y="6305"/>
                    <a:pt x="21443" y="6039"/>
                  </a:cubicBezTo>
                  <a:cubicBezTo>
                    <a:pt x="19452" y="4064"/>
                    <a:pt x="16725" y="3327"/>
                    <a:pt x="14123" y="2528"/>
                  </a:cubicBezTo>
                  <a:cubicBezTo>
                    <a:pt x="11301" y="1665"/>
                    <a:pt x="8480" y="788"/>
                    <a:pt x="5627" y="20"/>
                  </a:cubicBezTo>
                  <a:cubicBezTo>
                    <a:pt x="5582" y="6"/>
                    <a:pt x="5535" y="0"/>
                    <a:pt x="548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9"/>
            <p:cNvSpPr/>
            <p:nvPr/>
          </p:nvSpPr>
          <p:spPr>
            <a:xfrm>
              <a:off x="5453269" y="935835"/>
              <a:ext cx="137143" cy="90586"/>
            </a:xfrm>
            <a:custGeom>
              <a:avLst/>
              <a:gdLst/>
              <a:ahLst/>
              <a:cxnLst/>
              <a:rect l="l" t="t" r="r" b="b"/>
              <a:pathLst>
                <a:path w="6130" h="4049" extrusionOk="0">
                  <a:moveTo>
                    <a:pt x="1725" y="1187"/>
                  </a:moveTo>
                  <a:cubicBezTo>
                    <a:pt x="1772" y="1234"/>
                    <a:pt x="1850" y="1281"/>
                    <a:pt x="1944" y="1296"/>
                  </a:cubicBezTo>
                  <a:cubicBezTo>
                    <a:pt x="2054" y="1312"/>
                    <a:pt x="2368" y="1296"/>
                    <a:pt x="2430" y="1422"/>
                  </a:cubicBezTo>
                  <a:cubicBezTo>
                    <a:pt x="2587" y="1720"/>
                    <a:pt x="1976" y="2127"/>
                    <a:pt x="1756" y="2159"/>
                  </a:cubicBezTo>
                  <a:cubicBezTo>
                    <a:pt x="1732" y="2162"/>
                    <a:pt x="1708" y="2164"/>
                    <a:pt x="1686" y="2164"/>
                  </a:cubicBezTo>
                  <a:cubicBezTo>
                    <a:pt x="1359" y="2164"/>
                    <a:pt x="1327" y="1749"/>
                    <a:pt x="1474" y="1485"/>
                  </a:cubicBezTo>
                  <a:cubicBezTo>
                    <a:pt x="1506" y="1406"/>
                    <a:pt x="1600" y="1296"/>
                    <a:pt x="1725" y="1187"/>
                  </a:cubicBezTo>
                  <a:close/>
                  <a:moveTo>
                    <a:pt x="3872" y="1751"/>
                  </a:moveTo>
                  <a:cubicBezTo>
                    <a:pt x="3904" y="1782"/>
                    <a:pt x="3919" y="1798"/>
                    <a:pt x="3951" y="1829"/>
                  </a:cubicBezTo>
                  <a:cubicBezTo>
                    <a:pt x="4155" y="2049"/>
                    <a:pt x="4656" y="1939"/>
                    <a:pt x="4734" y="2268"/>
                  </a:cubicBezTo>
                  <a:cubicBezTo>
                    <a:pt x="4811" y="2557"/>
                    <a:pt x="4503" y="2802"/>
                    <a:pt x="4227" y="2802"/>
                  </a:cubicBezTo>
                  <a:cubicBezTo>
                    <a:pt x="4218" y="2802"/>
                    <a:pt x="4210" y="2802"/>
                    <a:pt x="4202" y="2801"/>
                  </a:cubicBezTo>
                  <a:cubicBezTo>
                    <a:pt x="3888" y="2786"/>
                    <a:pt x="3669" y="2550"/>
                    <a:pt x="3684" y="2221"/>
                  </a:cubicBezTo>
                  <a:cubicBezTo>
                    <a:pt x="3684" y="2080"/>
                    <a:pt x="3731" y="1923"/>
                    <a:pt x="3810" y="1814"/>
                  </a:cubicBezTo>
                  <a:cubicBezTo>
                    <a:pt x="3825" y="1798"/>
                    <a:pt x="3841" y="1767"/>
                    <a:pt x="3872" y="1751"/>
                  </a:cubicBezTo>
                  <a:close/>
                  <a:moveTo>
                    <a:pt x="2106" y="0"/>
                  </a:moveTo>
                  <a:cubicBezTo>
                    <a:pt x="1676" y="0"/>
                    <a:pt x="1221" y="292"/>
                    <a:pt x="926" y="560"/>
                  </a:cubicBezTo>
                  <a:cubicBezTo>
                    <a:pt x="158" y="1249"/>
                    <a:pt x="1" y="2629"/>
                    <a:pt x="1035" y="3177"/>
                  </a:cubicBezTo>
                  <a:cubicBezTo>
                    <a:pt x="1238" y="3282"/>
                    <a:pt x="1454" y="3329"/>
                    <a:pt x="1670" y="3329"/>
                  </a:cubicBezTo>
                  <a:cubicBezTo>
                    <a:pt x="2004" y="3329"/>
                    <a:pt x="2339" y="3217"/>
                    <a:pt x="2634" y="3036"/>
                  </a:cubicBezTo>
                  <a:cubicBezTo>
                    <a:pt x="2760" y="3287"/>
                    <a:pt x="2932" y="3522"/>
                    <a:pt x="3167" y="3695"/>
                  </a:cubicBezTo>
                  <a:cubicBezTo>
                    <a:pt x="3494" y="3936"/>
                    <a:pt x="3870" y="4048"/>
                    <a:pt x="4241" y="4048"/>
                  </a:cubicBezTo>
                  <a:cubicBezTo>
                    <a:pt x="5027" y="4048"/>
                    <a:pt x="5786" y="3543"/>
                    <a:pt x="5988" y="2691"/>
                  </a:cubicBezTo>
                  <a:cubicBezTo>
                    <a:pt x="6129" y="2096"/>
                    <a:pt x="5926" y="1485"/>
                    <a:pt x="5456" y="1108"/>
                  </a:cubicBezTo>
                  <a:cubicBezTo>
                    <a:pt x="5201" y="892"/>
                    <a:pt x="4843" y="738"/>
                    <a:pt x="4516" y="738"/>
                  </a:cubicBezTo>
                  <a:cubicBezTo>
                    <a:pt x="4440" y="738"/>
                    <a:pt x="4366" y="746"/>
                    <a:pt x="4296" y="764"/>
                  </a:cubicBezTo>
                  <a:cubicBezTo>
                    <a:pt x="4183" y="707"/>
                    <a:pt x="4050" y="682"/>
                    <a:pt x="3913" y="682"/>
                  </a:cubicBezTo>
                  <a:cubicBezTo>
                    <a:pt x="3747" y="682"/>
                    <a:pt x="3573" y="719"/>
                    <a:pt x="3418" y="779"/>
                  </a:cubicBezTo>
                  <a:cubicBezTo>
                    <a:pt x="3230" y="481"/>
                    <a:pt x="2948" y="246"/>
                    <a:pt x="2587" y="168"/>
                  </a:cubicBezTo>
                  <a:cubicBezTo>
                    <a:pt x="2509" y="105"/>
                    <a:pt x="2430" y="58"/>
                    <a:pt x="2321" y="27"/>
                  </a:cubicBezTo>
                  <a:cubicBezTo>
                    <a:pt x="2250" y="9"/>
                    <a:pt x="2179" y="0"/>
                    <a:pt x="210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59"/>
          <p:cNvGrpSpPr/>
          <p:nvPr/>
        </p:nvGrpSpPr>
        <p:grpSpPr>
          <a:xfrm>
            <a:off x="5863347" y="1904149"/>
            <a:ext cx="569442" cy="426618"/>
            <a:chOff x="5863347" y="1904149"/>
            <a:chExt cx="569442" cy="426618"/>
          </a:xfrm>
        </p:grpSpPr>
        <p:sp>
          <p:nvSpPr>
            <p:cNvPr id="2590" name="Google Shape;2590;p59"/>
            <p:cNvSpPr/>
            <p:nvPr/>
          </p:nvSpPr>
          <p:spPr>
            <a:xfrm>
              <a:off x="5863347" y="2080446"/>
              <a:ext cx="493752" cy="250320"/>
            </a:xfrm>
            <a:custGeom>
              <a:avLst/>
              <a:gdLst/>
              <a:ahLst/>
              <a:cxnLst/>
              <a:rect l="l" t="t" r="r" b="b"/>
              <a:pathLst>
                <a:path w="21287" h="10792" extrusionOk="0">
                  <a:moveTo>
                    <a:pt x="12472" y="1584"/>
                  </a:moveTo>
                  <a:cubicBezTo>
                    <a:pt x="14750" y="1584"/>
                    <a:pt x="17086" y="3164"/>
                    <a:pt x="16353" y="5744"/>
                  </a:cubicBezTo>
                  <a:cubicBezTo>
                    <a:pt x="16243" y="6120"/>
                    <a:pt x="16479" y="6653"/>
                    <a:pt x="16902" y="6715"/>
                  </a:cubicBezTo>
                  <a:cubicBezTo>
                    <a:pt x="17732" y="6841"/>
                    <a:pt x="18485" y="7217"/>
                    <a:pt x="18955" y="7938"/>
                  </a:cubicBezTo>
                  <a:cubicBezTo>
                    <a:pt x="19080" y="8142"/>
                    <a:pt x="19519" y="8910"/>
                    <a:pt x="19378" y="9145"/>
                  </a:cubicBezTo>
                  <a:cubicBezTo>
                    <a:pt x="19352" y="9192"/>
                    <a:pt x="19242" y="9208"/>
                    <a:pt x="19107" y="9208"/>
                  </a:cubicBezTo>
                  <a:cubicBezTo>
                    <a:pt x="18835" y="9208"/>
                    <a:pt x="18459" y="9145"/>
                    <a:pt x="18438" y="9145"/>
                  </a:cubicBezTo>
                  <a:cubicBezTo>
                    <a:pt x="16526" y="9035"/>
                    <a:pt x="14629" y="8941"/>
                    <a:pt x="12717" y="8910"/>
                  </a:cubicBezTo>
                  <a:cubicBezTo>
                    <a:pt x="11791" y="8889"/>
                    <a:pt x="10866" y="8880"/>
                    <a:pt x="9942" y="8880"/>
                  </a:cubicBezTo>
                  <a:cubicBezTo>
                    <a:pt x="7314" y="8880"/>
                    <a:pt x="4691" y="8959"/>
                    <a:pt x="2058" y="9098"/>
                  </a:cubicBezTo>
                  <a:cubicBezTo>
                    <a:pt x="2194" y="7712"/>
                    <a:pt x="3151" y="6541"/>
                    <a:pt x="4488" y="6541"/>
                  </a:cubicBezTo>
                  <a:cubicBezTo>
                    <a:pt x="4845" y="6541"/>
                    <a:pt x="5229" y="6625"/>
                    <a:pt x="5632" y="6809"/>
                  </a:cubicBezTo>
                  <a:cubicBezTo>
                    <a:pt x="5761" y="6867"/>
                    <a:pt x="5895" y="6896"/>
                    <a:pt x="6025" y="6896"/>
                  </a:cubicBezTo>
                  <a:cubicBezTo>
                    <a:pt x="6350" y="6896"/>
                    <a:pt x="6644" y="6714"/>
                    <a:pt x="6745" y="6355"/>
                  </a:cubicBezTo>
                  <a:cubicBezTo>
                    <a:pt x="7419" y="4145"/>
                    <a:pt x="9143" y="2248"/>
                    <a:pt x="11431" y="1700"/>
                  </a:cubicBezTo>
                  <a:cubicBezTo>
                    <a:pt x="11769" y="1622"/>
                    <a:pt x="12120" y="1584"/>
                    <a:pt x="12472" y="1584"/>
                  </a:cubicBezTo>
                  <a:close/>
                  <a:moveTo>
                    <a:pt x="12705" y="1"/>
                  </a:moveTo>
                  <a:cubicBezTo>
                    <a:pt x="12620" y="1"/>
                    <a:pt x="12535" y="3"/>
                    <a:pt x="12450" y="7"/>
                  </a:cubicBezTo>
                  <a:cubicBezTo>
                    <a:pt x="9284" y="148"/>
                    <a:pt x="6666" y="2358"/>
                    <a:pt x="5538" y="5226"/>
                  </a:cubicBezTo>
                  <a:cubicBezTo>
                    <a:pt x="5251" y="5166"/>
                    <a:pt x="4962" y="5137"/>
                    <a:pt x="4677" y="5137"/>
                  </a:cubicBezTo>
                  <a:cubicBezTo>
                    <a:pt x="2431" y="5137"/>
                    <a:pt x="355" y="6913"/>
                    <a:pt x="647" y="9208"/>
                  </a:cubicBezTo>
                  <a:cubicBezTo>
                    <a:pt x="1" y="9500"/>
                    <a:pt x="80" y="10792"/>
                    <a:pt x="961" y="10792"/>
                  </a:cubicBezTo>
                  <a:cubicBezTo>
                    <a:pt x="976" y="10792"/>
                    <a:pt x="992" y="10792"/>
                    <a:pt x="1008" y="10791"/>
                  </a:cubicBezTo>
                  <a:cubicBezTo>
                    <a:pt x="3952" y="10600"/>
                    <a:pt x="6896" y="10506"/>
                    <a:pt x="9840" y="10506"/>
                  </a:cubicBezTo>
                  <a:cubicBezTo>
                    <a:pt x="12460" y="10506"/>
                    <a:pt x="15081" y="10580"/>
                    <a:pt x="17701" y="10728"/>
                  </a:cubicBezTo>
                  <a:cubicBezTo>
                    <a:pt x="17995" y="10742"/>
                    <a:pt x="18303" y="10757"/>
                    <a:pt x="18608" y="10757"/>
                  </a:cubicBezTo>
                  <a:cubicBezTo>
                    <a:pt x="19980" y="10757"/>
                    <a:pt x="21286" y="10468"/>
                    <a:pt x="20914" y="8596"/>
                  </a:cubicBezTo>
                  <a:cubicBezTo>
                    <a:pt x="20617" y="7060"/>
                    <a:pt x="19472" y="5838"/>
                    <a:pt x="18030" y="5367"/>
                  </a:cubicBezTo>
                  <a:cubicBezTo>
                    <a:pt x="18335" y="2380"/>
                    <a:pt x="15676" y="1"/>
                    <a:pt x="1270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9"/>
            <p:cNvSpPr/>
            <p:nvPr/>
          </p:nvSpPr>
          <p:spPr>
            <a:xfrm>
              <a:off x="6194649" y="2025894"/>
              <a:ext cx="136711" cy="105259"/>
            </a:xfrm>
            <a:custGeom>
              <a:avLst/>
              <a:gdLst/>
              <a:ahLst/>
              <a:cxnLst/>
              <a:rect l="l" t="t" r="r" b="b"/>
              <a:pathLst>
                <a:path w="5894" h="4538" extrusionOk="0">
                  <a:moveTo>
                    <a:pt x="1386" y="1"/>
                  </a:moveTo>
                  <a:cubicBezTo>
                    <a:pt x="992" y="1"/>
                    <a:pt x="612" y="107"/>
                    <a:pt x="282" y="368"/>
                  </a:cubicBezTo>
                  <a:cubicBezTo>
                    <a:pt x="0" y="603"/>
                    <a:pt x="157" y="995"/>
                    <a:pt x="392" y="1168"/>
                  </a:cubicBezTo>
                  <a:cubicBezTo>
                    <a:pt x="1113" y="1716"/>
                    <a:pt x="2069" y="1700"/>
                    <a:pt x="2790" y="2327"/>
                  </a:cubicBezTo>
                  <a:cubicBezTo>
                    <a:pt x="3135" y="2641"/>
                    <a:pt x="3401" y="3033"/>
                    <a:pt x="3590" y="3456"/>
                  </a:cubicBezTo>
                  <a:cubicBezTo>
                    <a:pt x="3778" y="3895"/>
                    <a:pt x="3809" y="4208"/>
                    <a:pt x="4248" y="4459"/>
                  </a:cubicBezTo>
                  <a:cubicBezTo>
                    <a:pt x="4344" y="4510"/>
                    <a:pt x="4460" y="4538"/>
                    <a:pt x="4578" y="4538"/>
                  </a:cubicBezTo>
                  <a:cubicBezTo>
                    <a:pt x="4748" y="4538"/>
                    <a:pt x="4920" y="4479"/>
                    <a:pt x="5032" y="4349"/>
                  </a:cubicBezTo>
                  <a:cubicBezTo>
                    <a:pt x="5894" y="3299"/>
                    <a:pt x="4640" y="1700"/>
                    <a:pt x="3778" y="1011"/>
                  </a:cubicBezTo>
                  <a:cubicBezTo>
                    <a:pt x="3165" y="506"/>
                    <a:pt x="2243" y="1"/>
                    <a:pt x="138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9"/>
            <p:cNvSpPr/>
            <p:nvPr/>
          </p:nvSpPr>
          <p:spPr>
            <a:xfrm>
              <a:off x="6229324" y="1967468"/>
              <a:ext cx="155940" cy="138289"/>
            </a:xfrm>
            <a:custGeom>
              <a:avLst/>
              <a:gdLst/>
              <a:ahLst/>
              <a:cxnLst/>
              <a:rect l="l" t="t" r="r" b="b"/>
              <a:pathLst>
                <a:path w="6723" h="5962" extrusionOk="0">
                  <a:moveTo>
                    <a:pt x="1485" y="0"/>
                  </a:moveTo>
                  <a:cubicBezTo>
                    <a:pt x="1024" y="0"/>
                    <a:pt x="582" y="187"/>
                    <a:pt x="182" y="630"/>
                  </a:cubicBezTo>
                  <a:cubicBezTo>
                    <a:pt x="1" y="827"/>
                    <a:pt x="96" y="1227"/>
                    <a:pt x="385" y="1227"/>
                  </a:cubicBezTo>
                  <a:cubicBezTo>
                    <a:pt x="395" y="1227"/>
                    <a:pt x="406" y="1227"/>
                    <a:pt x="417" y="1226"/>
                  </a:cubicBezTo>
                  <a:cubicBezTo>
                    <a:pt x="502" y="1216"/>
                    <a:pt x="586" y="1212"/>
                    <a:pt x="670" y="1212"/>
                  </a:cubicBezTo>
                  <a:cubicBezTo>
                    <a:pt x="2730" y="1212"/>
                    <a:pt x="4365" y="3925"/>
                    <a:pt x="5088" y="5567"/>
                  </a:cubicBezTo>
                  <a:cubicBezTo>
                    <a:pt x="5210" y="5846"/>
                    <a:pt x="5429" y="5962"/>
                    <a:pt x="5658" y="5962"/>
                  </a:cubicBezTo>
                  <a:cubicBezTo>
                    <a:pt x="6164" y="5962"/>
                    <a:pt x="6723" y="5399"/>
                    <a:pt x="6421" y="4784"/>
                  </a:cubicBezTo>
                  <a:cubicBezTo>
                    <a:pt x="5822" y="3510"/>
                    <a:pt x="3484" y="0"/>
                    <a:pt x="148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9"/>
            <p:cNvSpPr/>
            <p:nvPr/>
          </p:nvSpPr>
          <p:spPr>
            <a:xfrm>
              <a:off x="6256809" y="1904149"/>
              <a:ext cx="175980" cy="178462"/>
            </a:xfrm>
            <a:custGeom>
              <a:avLst/>
              <a:gdLst/>
              <a:ahLst/>
              <a:cxnLst/>
              <a:rect l="l" t="t" r="r" b="b"/>
              <a:pathLst>
                <a:path w="7587" h="7694" extrusionOk="0">
                  <a:moveTo>
                    <a:pt x="1274" y="1"/>
                  </a:moveTo>
                  <a:cubicBezTo>
                    <a:pt x="909" y="1"/>
                    <a:pt x="554" y="69"/>
                    <a:pt x="220" y="225"/>
                  </a:cubicBezTo>
                  <a:cubicBezTo>
                    <a:pt x="63" y="288"/>
                    <a:pt x="0" y="507"/>
                    <a:pt x="47" y="664"/>
                  </a:cubicBezTo>
                  <a:cubicBezTo>
                    <a:pt x="47" y="727"/>
                    <a:pt x="32" y="789"/>
                    <a:pt x="32" y="852"/>
                  </a:cubicBezTo>
                  <a:cubicBezTo>
                    <a:pt x="20" y="932"/>
                    <a:pt x="92" y="1020"/>
                    <a:pt x="168" y="1020"/>
                  </a:cubicBezTo>
                  <a:cubicBezTo>
                    <a:pt x="196" y="1020"/>
                    <a:pt x="226" y="1007"/>
                    <a:pt x="251" y="978"/>
                  </a:cubicBezTo>
                  <a:cubicBezTo>
                    <a:pt x="321" y="887"/>
                    <a:pt x="434" y="847"/>
                    <a:pt x="576" y="847"/>
                  </a:cubicBezTo>
                  <a:cubicBezTo>
                    <a:pt x="1416" y="847"/>
                    <a:pt x="3300" y="2232"/>
                    <a:pt x="3715" y="2608"/>
                  </a:cubicBezTo>
                  <a:cubicBezTo>
                    <a:pt x="4954" y="3736"/>
                    <a:pt x="5769" y="5257"/>
                    <a:pt x="5925" y="6918"/>
                  </a:cubicBezTo>
                  <a:cubicBezTo>
                    <a:pt x="5972" y="7435"/>
                    <a:pt x="6399" y="7694"/>
                    <a:pt x="6803" y="7694"/>
                  </a:cubicBezTo>
                  <a:cubicBezTo>
                    <a:pt x="7207" y="7694"/>
                    <a:pt x="7587" y="7435"/>
                    <a:pt x="7540" y="6918"/>
                  </a:cubicBezTo>
                  <a:cubicBezTo>
                    <a:pt x="7320" y="4896"/>
                    <a:pt x="6443" y="3031"/>
                    <a:pt x="4906" y="1667"/>
                  </a:cubicBezTo>
                  <a:cubicBezTo>
                    <a:pt x="4011" y="882"/>
                    <a:pt x="2587" y="1"/>
                    <a:pt x="1274"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4" name="Google Shape;2594;p59"/>
          <p:cNvSpPr/>
          <p:nvPr/>
        </p:nvSpPr>
        <p:spPr>
          <a:xfrm>
            <a:off x="6991893" y="2241204"/>
            <a:ext cx="474477" cy="588086"/>
          </a:xfrm>
          <a:custGeom>
            <a:avLst/>
            <a:gdLst/>
            <a:ahLst/>
            <a:cxnLst/>
            <a:rect l="l" t="t" r="r" b="b"/>
            <a:pathLst>
              <a:path w="20456" h="25354" extrusionOk="0">
                <a:moveTo>
                  <a:pt x="18214" y="2371"/>
                </a:moveTo>
                <a:lnTo>
                  <a:pt x="18214" y="2371"/>
                </a:lnTo>
                <a:cubicBezTo>
                  <a:pt x="18544" y="2637"/>
                  <a:pt x="18606" y="2637"/>
                  <a:pt x="18544" y="3123"/>
                </a:cubicBezTo>
                <a:cubicBezTo>
                  <a:pt x="18450" y="2872"/>
                  <a:pt x="18340" y="2621"/>
                  <a:pt x="18214" y="2371"/>
                </a:cubicBezTo>
                <a:close/>
                <a:moveTo>
                  <a:pt x="17039" y="1289"/>
                </a:moveTo>
                <a:cubicBezTo>
                  <a:pt x="17211" y="1697"/>
                  <a:pt x="17446" y="2073"/>
                  <a:pt x="17619" y="2496"/>
                </a:cubicBezTo>
                <a:cubicBezTo>
                  <a:pt x="17823" y="2966"/>
                  <a:pt x="17964" y="3468"/>
                  <a:pt x="18199" y="3938"/>
                </a:cubicBezTo>
                <a:cubicBezTo>
                  <a:pt x="18011" y="4158"/>
                  <a:pt x="17791" y="4361"/>
                  <a:pt x="17603" y="4581"/>
                </a:cubicBezTo>
                <a:cubicBezTo>
                  <a:pt x="17525" y="4659"/>
                  <a:pt x="17446" y="4737"/>
                  <a:pt x="17368" y="4816"/>
                </a:cubicBezTo>
                <a:cubicBezTo>
                  <a:pt x="17149" y="4079"/>
                  <a:pt x="16819" y="3233"/>
                  <a:pt x="16271" y="2778"/>
                </a:cubicBezTo>
                <a:cubicBezTo>
                  <a:pt x="16255" y="2762"/>
                  <a:pt x="16224" y="2762"/>
                  <a:pt x="16208" y="2762"/>
                </a:cubicBezTo>
                <a:cubicBezTo>
                  <a:pt x="16490" y="2277"/>
                  <a:pt x="16772" y="1775"/>
                  <a:pt x="17039" y="1289"/>
                </a:cubicBezTo>
                <a:close/>
                <a:moveTo>
                  <a:pt x="16114" y="2935"/>
                </a:moveTo>
                <a:cubicBezTo>
                  <a:pt x="16177" y="3358"/>
                  <a:pt x="16396" y="3734"/>
                  <a:pt x="16553" y="4142"/>
                </a:cubicBezTo>
                <a:cubicBezTo>
                  <a:pt x="16694" y="4518"/>
                  <a:pt x="16804" y="4910"/>
                  <a:pt x="16913" y="5302"/>
                </a:cubicBezTo>
                <a:cubicBezTo>
                  <a:pt x="16694" y="5521"/>
                  <a:pt x="16475" y="5772"/>
                  <a:pt x="16255" y="6007"/>
                </a:cubicBezTo>
                <a:cubicBezTo>
                  <a:pt x="16067" y="5286"/>
                  <a:pt x="15848" y="4549"/>
                  <a:pt x="15550" y="3875"/>
                </a:cubicBezTo>
                <a:cubicBezTo>
                  <a:pt x="15738" y="3562"/>
                  <a:pt x="15926" y="3248"/>
                  <a:pt x="16114" y="2935"/>
                </a:cubicBezTo>
                <a:close/>
                <a:moveTo>
                  <a:pt x="15268" y="4377"/>
                </a:moveTo>
                <a:cubicBezTo>
                  <a:pt x="15393" y="5098"/>
                  <a:pt x="15581" y="5850"/>
                  <a:pt x="15801" y="6556"/>
                </a:cubicBezTo>
                <a:cubicBezTo>
                  <a:pt x="15424" y="7073"/>
                  <a:pt x="15111" y="7637"/>
                  <a:pt x="15001" y="8249"/>
                </a:cubicBezTo>
                <a:cubicBezTo>
                  <a:pt x="14986" y="8139"/>
                  <a:pt x="14970" y="8013"/>
                  <a:pt x="14939" y="7904"/>
                </a:cubicBezTo>
                <a:cubicBezTo>
                  <a:pt x="14813" y="7104"/>
                  <a:pt x="14813" y="6227"/>
                  <a:pt x="14641" y="5411"/>
                </a:cubicBezTo>
                <a:cubicBezTo>
                  <a:pt x="14844" y="5067"/>
                  <a:pt x="15048" y="4722"/>
                  <a:pt x="15268" y="4377"/>
                </a:cubicBezTo>
                <a:close/>
                <a:moveTo>
                  <a:pt x="10879" y="8123"/>
                </a:moveTo>
                <a:cubicBezTo>
                  <a:pt x="10879" y="8452"/>
                  <a:pt x="10895" y="8781"/>
                  <a:pt x="10879" y="9095"/>
                </a:cubicBezTo>
                <a:cubicBezTo>
                  <a:pt x="10863" y="9487"/>
                  <a:pt x="10832" y="9863"/>
                  <a:pt x="10785" y="10239"/>
                </a:cubicBezTo>
                <a:cubicBezTo>
                  <a:pt x="10769" y="10223"/>
                  <a:pt x="10738" y="10208"/>
                  <a:pt x="10722" y="10208"/>
                </a:cubicBezTo>
                <a:cubicBezTo>
                  <a:pt x="10753" y="9502"/>
                  <a:pt x="10801" y="8813"/>
                  <a:pt x="10879" y="8123"/>
                </a:cubicBezTo>
                <a:close/>
                <a:moveTo>
                  <a:pt x="15409" y="9879"/>
                </a:moveTo>
                <a:lnTo>
                  <a:pt x="15409" y="9879"/>
                </a:lnTo>
                <a:cubicBezTo>
                  <a:pt x="15550" y="10035"/>
                  <a:pt x="15769" y="10223"/>
                  <a:pt x="15926" y="10286"/>
                </a:cubicBezTo>
                <a:cubicBezTo>
                  <a:pt x="15942" y="10302"/>
                  <a:pt x="15957" y="10318"/>
                  <a:pt x="15973" y="10333"/>
                </a:cubicBezTo>
                <a:lnTo>
                  <a:pt x="15832" y="10365"/>
                </a:lnTo>
                <a:cubicBezTo>
                  <a:pt x="15722" y="10380"/>
                  <a:pt x="15613" y="10380"/>
                  <a:pt x="15518" y="10396"/>
                </a:cubicBezTo>
                <a:cubicBezTo>
                  <a:pt x="15487" y="10223"/>
                  <a:pt x="15456" y="10051"/>
                  <a:pt x="15409" y="9879"/>
                </a:cubicBezTo>
                <a:close/>
                <a:moveTo>
                  <a:pt x="14170" y="6211"/>
                </a:moveTo>
                <a:cubicBezTo>
                  <a:pt x="14170" y="7637"/>
                  <a:pt x="14515" y="9205"/>
                  <a:pt x="14813" y="10521"/>
                </a:cubicBezTo>
                <a:cubicBezTo>
                  <a:pt x="14656" y="10568"/>
                  <a:pt x="14484" y="10615"/>
                  <a:pt x="14312" y="10662"/>
                </a:cubicBezTo>
                <a:cubicBezTo>
                  <a:pt x="14170" y="9408"/>
                  <a:pt x="14029" y="8123"/>
                  <a:pt x="13794" y="6885"/>
                </a:cubicBezTo>
                <a:cubicBezTo>
                  <a:pt x="13920" y="6665"/>
                  <a:pt x="14045" y="6446"/>
                  <a:pt x="14170" y="6211"/>
                </a:cubicBezTo>
                <a:close/>
                <a:moveTo>
                  <a:pt x="11067" y="6462"/>
                </a:moveTo>
                <a:cubicBezTo>
                  <a:pt x="11506" y="6759"/>
                  <a:pt x="11945" y="7057"/>
                  <a:pt x="12384" y="7339"/>
                </a:cubicBezTo>
                <a:cubicBezTo>
                  <a:pt x="11913" y="8013"/>
                  <a:pt x="12054" y="9064"/>
                  <a:pt x="11992" y="9847"/>
                </a:cubicBezTo>
                <a:cubicBezTo>
                  <a:pt x="11976" y="10114"/>
                  <a:pt x="11882" y="10506"/>
                  <a:pt x="11835" y="10913"/>
                </a:cubicBezTo>
                <a:cubicBezTo>
                  <a:pt x="11710" y="10835"/>
                  <a:pt x="11584" y="10756"/>
                  <a:pt x="11459" y="10678"/>
                </a:cubicBezTo>
                <a:cubicBezTo>
                  <a:pt x="11506" y="10223"/>
                  <a:pt x="11522" y="9753"/>
                  <a:pt x="11537" y="9299"/>
                </a:cubicBezTo>
                <a:cubicBezTo>
                  <a:pt x="11553" y="8499"/>
                  <a:pt x="11725" y="7512"/>
                  <a:pt x="11239" y="6838"/>
                </a:cubicBezTo>
                <a:cubicBezTo>
                  <a:pt x="11224" y="6814"/>
                  <a:pt x="11200" y="6803"/>
                  <a:pt x="11179" y="6803"/>
                </a:cubicBezTo>
                <a:cubicBezTo>
                  <a:pt x="11157" y="6803"/>
                  <a:pt x="11137" y="6814"/>
                  <a:pt x="11130" y="6838"/>
                </a:cubicBezTo>
                <a:cubicBezTo>
                  <a:pt x="11067" y="6948"/>
                  <a:pt x="11020" y="7057"/>
                  <a:pt x="10973" y="7183"/>
                </a:cubicBezTo>
                <a:cubicBezTo>
                  <a:pt x="11004" y="6948"/>
                  <a:pt x="11036" y="6712"/>
                  <a:pt x="11067" y="6462"/>
                </a:cubicBezTo>
                <a:close/>
                <a:moveTo>
                  <a:pt x="13324" y="7512"/>
                </a:moveTo>
                <a:cubicBezTo>
                  <a:pt x="13402" y="8625"/>
                  <a:pt x="13575" y="9738"/>
                  <a:pt x="13716" y="10835"/>
                </a:cubicBezTo>
                <a:cubicBezTo>
                  <a:pt x="13481" y="10897"/>
                  <a:pt x="13246" y="10960"/>
                  <a:pt x="13026" y="11023"/>
                </a:cubicBezTo>
                <a:cubicBezTo>
                  <a:pt x="12885" y="11054"/>
                  <a:pt x="12760" y="11086"/>
                  <a:pt x="12619" y="11117"/>
                </a:cubicBezTo>
                <a:cubicBezTo>
                  <a:pt x="12619" y="11039"/>
                  <a:pt x="12619" y="10976"/>
                  <a:pt x="12634" y="10913"/>
                </a:cubicBezTo>
                <a:cubicBezTo>
                  <a:pt x="12650" y="10427"/>
                  <a:pt x="12681" y="9957"/>
                  <a:pt x="12713" y="9487"/>
                </a:cubicBezTo>
                <a:cubicBezTo>
                  <a:pt x="12760" y="8875"/>
                  <a:pt x="12948" y="8154"/>
                  <a:pt x="12744" y="7559"/>
                </a:cubicBezTo>
                <a:lnTo>
                  <a:pt x="12744" y="7559"/>
                </a:lnTo>
                <a:cubicBezTo>
                  <a:pt x="12811" y="7589"/>
                  <a:pt x="12886" y="7603"/>
                  <a:pt x="12962" y="7603"/>
                </a:cubicBezTo>
                <a:cubicBezTo>
                  <a:pt x="13083" y="7603"/>
                  <a:pt x="13209" y="7569"/>
                  <a:pt x="13324" y="7512"/>
                </a:cubicBezTo>
                <a:close/>
                <a:moveTo>
                  <a:pt x="4797" y="9205"/>
                </a:moveTo>
                <a:cubicBezTo>
                  <a:pt x="5675" y="11368"/>
                  <a:pt x="6647" y="13499"/>
                  <a:pt x="7681" y="15600"/>
                </a:cubicBezTo>
                <a:cubicBezTo>
                  <a:pt x="5769" y="15568"/>
                  <a:pt x="3841" y="15521"/>
                  <a:pt x="1992" y="15271"/>
                </a:cubicBezTo>
                <a:cubicBezTo>
                  <a:pt x="2901" y="13233"/>
                  <a:pt x="3888" y="11227"/>
                  <a:pt x="4797" y="9205"/>
                </a:cubicBezTo>
                <a:close/>
                <a:moveTo>
                  <a:pt x="5330" y="8875"/>
                </a:moveTo>
                <a:lnTo>
                  <a:pt x="5330" y="8875"/>
                </a:lnTo>
                <a:cubicBezTo>
                  <a:pt x="5973" y="9346"/>
                  <a:pt x="6741" y="9675"/>
                  <a:pt x="7399" y="10082"/>
                </a:cubicBezTo>
                <a:cubicBezTo>
                  <a:pt x="8010" y="10443"/>
                  <a:pt x="8622" y="10819"/>
                  <a:pt x="9217" y="11195"/>
                </a:cubicBezTo>
                <a:cubicBezTo>
                  <a:pt x="9217" y="11618"/>
                  <a:pt x="9217" y="12057"/>
                  <a:pt x="9233" y="12481"/>
                </a:cubicBezTo>
                <a:cubicBezTo>
                  <a:pt x="9233" y="12917"/>
                  <a:pt x="9577" y="13223"/>
                  <a:pt x="9976" y="13223"/>
                </a:cubicBezTo>
                <a:cubicBezTo>
                  <a:pt x="10036" y="13223"/>
                  <a:pt x="10097" y="13216"/>
                  <a:pt x="10158" y="13202"/>
                </a:cubicBezTo>
                <a:cubicBezTo>
                  <a:pt x="10691" y="13076"/>
                  <a:pt x="11224" y="12951"/>
                  <a:pt x="11741" y="12825"/>
                </a:cubicBezTo>
                <a:cubicBezTo>
                  <a:pt x="13277" y="13844"/>
                  <a:pt x="14782" y="14894"/>
                  <a:pt x="16255" y="15976"/>
                </a:cubicBezTo>
                <a:cubicBezTo>
                  <a:pt x="14468" y="15725"/>
                  <a:pt x="12556" y="15772"/>
                  <a:pt x="10895" y="15694"/>
                </a:cubicBezTo>
                <a:cubicBezTo>
                  <a:pt x="10158" y="15662"/>
                  <a:pt x="9421" y="15631"/>
                  <a:pt x="8669" y="15615"/>
                </a:cubicBezTo>
                <a:cubicBezTo>
                  <a:pt x="7540" y="13374"/>
                  <a:pt x="6443" y="11117"/>
                  <a:pt x="5330" y="8875"/>
                </a:cubicBezTo>
                <a:close/>
                <a:moveTo>
                  <a:pt x="2446" y="16195"/>
                </a:moveTo>
                <a:lnTo>
                  <a:pt x="2446" y="16195"/>
                </a:lnTo>
                <a:cubicBezTo>
                  <a:pt x="4311" y="16431"/>
                  <a:pt x="6239" y="16478"/>
                  <a:pt x="8136" y="16540"/>
                </a:cubicBezTo>
                <a:cubicBezTo>
                  <a:pt x="9123" y="18515"/>
                  <a:pt x="10174" y="20459"/>
                  <a:pt x="11239" y="22371"/>
                </a:cubicBezTo>
                <a:cubicBezTo>
                  <a:pt x="11145" y="22308"/>
                  <a:pt x="11067" y="22246"/>
                  <a:pt x="10989" y="22183"/>
                </a:cubicBezTo>
                <a:cubicBezTo>
                  <a:pt x="8136" y="20192"/>
                  <a:pt x="5299" y="18186"/>
                  <a:pt x="2446" y="16195"/>
                </a:cubicBezTo>
                <a:close/>
                <a:moveTo>
                  <a:pt x="9155" y="16572"/>
                </a:moveTo>
                <a:lnTo>
                  <a:pt x="9155" y="16572"/>
                </a:lnTo>
                <a:cubicBezTo>
                  <a:pt x="9327" y="16587"/>
                  <a:pt x="9500" y="16587"/>
                  <a:pt x="9688" y="16603"/>
                </a:cubicBezTo>
                <a:cubicBezTo>
                  <a:pt x="11192" y="16681"/>
                  <a:pt x="12697" y="16744"/>
                  <a:pt x="14202" y="16854"/>
                </a:cubicBezTo>
                <a:cubicBezTo>
                  <a:pt x="15252" y="16932"/>
                  <a:pt x="16255" y="17120"/>
                  <a:pt x="17258" y="17324"/>
                </a:cubicBezTo>
                <a:cubicBezTo>
                  <a:pt x="16428" y="18656"/>
                  <a:pt x="15581" y="19973"/>
                  <a:pt x="14735" y="21305"/>
                </a:cubicBezTo>
                <a:cubicBezTo>
                  <a:pt x="14484" y="21728"/>
                  <a:pt x="14218" y="22136"/>
                  <a:pt x="13951" y="22559"/>
                </a:cubicBezTo>
                <a:cubicBezTo>
                  <a:pt x="13888" y="22669"/>
                  <a:pt x="13277" y="23797"/>
                  <a:pt x="13152" y="23813"/>
                </a:cubicBezTo>
                <a:cubicBezTo>
                  <a:pt x="13152" y="23813"/>
                  <a:pt x="13011" y="23688"/>
                  <a:pt x="12838" y="23547"/>
                </a:cubicBezTo>
                <a:cubicBezTo>
                  <a:pt x="11553" y="21258"/>
                  <a:pt x="10330" y="18923"/>
                  <a:pt x="9155" y="16572"/>
                </a:cubicBezTo>
                <a:close/>
                <a:moveTo>
                  <a:pt x="17171" y="1"/>
                </a:moveTo>
                <a:cubicBezTo>
                  <a:pt x="17104" y="1"/>
                  <a:pt x="17035" y="29"/>
                  <a:pt x="16976" y="98"/>
                </a:cubicBezTo>
                <a:cubicBezTo>
                  <a:pt x="15487" y="1979"/>
                  <a:pt x="14218" y="4001"/>
                  <a:pt x="12838" y="5944"/>
                </a:cubicBezTo>
                <a:cubicBezTo>
                  <a:pt x="12196" y="5490"/>
                  <a:pt x="11553" y="5035"/>
                  <a:pt x="10910" y="4596"/>
                </a:cubicBezTo>
                <a:cubicBezTo>
                  <a:pt x="10804" y="4521"/>
                  <a:pt x="10678" y="4487"/>
                  <a:pt x="10551" y="4487"/>
                </a:cubicBezTo>
                <a:cubicBezTo>
                  <a:pt x="10229" y="4487"/>
                  <a:pt x="9896" y="4705"/>
                  <a:pt x="9829" y="5020"/>
                </a:cubicBezTo>
                <a:cubicBezTo>
                  <a:pt x="9562" y="6446"/>
                  <a:pt x="9390" y="7872"/>
                  <a:pt x="9296" y="9299"/>
                </a:cubicBezTo>
                <a:cubicBezTo>
                  <a:pt x="9014" y="9126"/>
                  <a:pt x="8731" y="8954"/>
                  <a:pt x="8434" y="8766"/>
                </a:cubicBezTo>
                <a:cubicBezTo>
                  <a:pt x="7399" y="8139"/>
                  <a:pt x="6255" y="7183"/>
                  <a:pt x="5001" y="7120"/>
                </a:cubicBezTo>
                <a:cubicBezTo>
                  <a:pt x="4985" y="7118"/>
                  <a:pt x="4969" y="7118"/>
                  <a:pt x="4953" y="7118"/>
                </a:cubicBezTo>
                <a:cubicBezTo>
                  <a:pt x="4819" y="7118"/>
                  <a:pt x="4708" y="7177"/>
                  <a:pt x="4609" y="7261"/>
                </a:cubicBezTo>
                <a:cubicBezTo>
                  <a:pt x="4452" y="7277"/>
                  <a:pt x="4280" y="7371"/>
                  <a:pt x="4155" y="7575"/>
                </a:cubicBezTo>
                <a:cubicBezTo>
                  <a:pt x="2603" y="10098"/>
                  <a:pt x="1380" y="12904"/>
                  <a:pt x="173" y="15615"/>
                </a:cubicBezTo>
                <a:cubicBezTo>
                  <a:pt x="1" y="16023"/>
                  <a:pt x="79" y="16399"/>
                  <a:pt x="455" y="16650"/>
                </a:cubicBezTo>
                <a:cubicBezTo>
                  <a:pt x="2477" y="18108"/>
                  <a:pt x="4499" y="19550"/>
                  <a:pt x="6521" y="20992"/>
                </a:cubicBezTo>
                <a:cubicBezTo>
                  <a:pt x="8402" y="22324"/>
                  <a:pt x="10236" y="23829"/>
                  <a:pt x="12196" y="25004"/>
                </a:cubicBezTo>
                <a:cubicBezTo>
                  <a:pt x="12597" y="25249"/>
                  <a:pt x="12941" y="25354"/>
                  <a:pt x="13245" y="25354"/>
                </a:cubicBezTo>
                <a:cubicBezTo>
                  <a:pt x="14185" y="25354"/>
                  <a:pt x="14730" y="24346"/>
                  <a:pt x="15346" y="23374"/>
                </a:cubicBezTo>
                <a:cubicBezTo>
                  <a:pt x="16553" y="21478"/>
                  <a:pt x="17760" y="19565"/>
                  <a:pt x="18967" y="17669"/>
                </a:cubicBezTo>
                <a:cubicBezTo>
                  <a:pt x="18979" y="17670"/>
                  <a:pt x="18992" y="17670"/>
                  <a:pt x="19004" y="17670"/>
                </a:cubicBezTo>
                <a:cubicBezTo>
                  <a:pt x="19376" y="17670"/>
                  <a:pt x="19633" y="17221"/>
                  <a:pt x="19390" y="16948"/>
                </a:cubicBezTo>
                <a:cubicBezTo>
                  <a:pt x="19500" y="16603"/>
                  <a:pt x="19296" y="16242"/>
                  <a:pt x="19014" y="16023"/>
                </a:cubicBezTo>
                <a:cubicBezTo>
                  <a:pt x="17352" y="14738"/>
                  <a:pt x="15660" y="13515"/>
                  <a:pt x="13935" y="12324"/>
                </a:cubicBezTo>
                <a:cubicBezTo>
                  <a:pt x="14923" y="12104"/>
                  <a:pt x="16239" y="12026"/>
                  <a:pt x="17117" y="11540"/>
                </a:cubicBezTo>
                <a:cubicBezTo>
                  <a:pt x="17635" y="11258"/>
                  <a:pt x="18026" y="10756"/>
                  <a:pt x="17870" y="10129"/>
                </a:cubicBezTo>
                <a:cubicBezTo>
                  <a:pt x="17666" y="9408"/>
                  <a:pt x="16866" y="9377"/>
                  <a:pt x="16537" y="8828"/>
                </a:cubicBezTo>
                <a:cubicBezTo>
                  <a:pt x="16036" y="7982"/>
                  <a:pt x="17948" y="6383"/>
                  <a:pt x="18465" y="5803"/>
                </a:cubicBezTo>
                <a:cubicBezTo>
                  <a:pt x="19092" y="5114"/>
                  <a:pt x="20080" y="4314"/>
                  <a:pt x="20236" y="3327"/>
                </a:cubicBezTo>
                <a:cubicBezTo>
                  <a:pt x="20456" y="1994"/>
                  <a:pt x="18998" y="976"/>
                  <a:pt x="17995" y="364"/>
                </a:cubicBezTo>
                <a:cubicBezTo>
                  <a:pt x="17909" y="309"/>
                  <a:pt x="17819" y="286"/>
                  <a:pt x="17732" y="286"/>
                </a:cubicBezTo>
                <a:cubicBezTo>
                  <a:pt x="17646" y="286"/>
                  <a:pt x="17564" y="309"/>
                  <a:pt x="17493" y="349"/>
                </a:cubicBezTo>
                <a:cubicBezTo>
                  <a:pt x="17493" y="171"/>
                  <a:pt x="17336" y="1"/>
                  <a:pt x="1717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5" name="Google Shape;2595;p59"/>
          <p:cNvGrpSpPr/>
          <p:nvPr/>
        </p:nvGrpSpPr>
        <p:grpSpPr>
          <a:xfrm>
            <a:off x="5116364" y="1685847"/>
            <a:ext cx="602073" cy="496721"/>
            <a:chOff x="5116364" y="1685847"/>
            <a:chExt cx="602073" cy="496721"/>
          </a:xfrm>
        </p:grpSpPr>
        <p:sp>
          <p:nvSpPr>
            <p:cNvPr id="2596" name="Google Shape;2596;p59"/>
            <p:cNvSpPr/>
            <p:nvPr/>
          </p:nvSpPr>
          <p:spPr>
            <a:xfrm>
              <a:off x="5116364" y="1685847"/>
              <a:ext cx="602073" cy="496721"/>
            </a:xfrm>
            <a:custGeom>
              <a:avLst/>
              <a:gdLst/>
              <a:ahLst/>
              <a:cxnLst/>
              <a:rect l="l" t="t" r="r" b="b"/>
              <a:pathLst>
                <a:path w="25957" h="21415" extrusionOk="0">
                  <a:moveTo>
                    <a:pt x="19455" y="1037"/>
                  </a:moveTo>
                  <a:cubicBezTo>
                    <a:pt x="20442" y="1037"/>
                    <a:pt x="20690" y="1737"/>
                    <a:pt x="21129" y="2615"/>
                  </a:cubicBezTo>
                  <a:cubicBezTo>
                    <a:pt x="21552" y="3446"/>
                    <a:pt x="21960" y="4277"/>
                    <a:pt x="22336" y="5123"/>
                  </a:cubicBezTo>
                  <a:cubicBezTo>
                    <a:pt x="23073" y="6706"/>
                    <a:pt x="23731" y="8321"/>
                    <a:pt x="24327" y="9966"/>
                  </a:cubicBezTo>
                  <a:cubicBezTo>
                    <a:pt x="21396" y="10327"/>
                    <a:pt x="18841" y="12239"/>
                    <a:pt x="17524" y="14857"/>
                  </a:cubicBezTo>
                  <a:cubicBezTo>
                    <a:pt x="16004" y="11753"/>
                    <a:pt x="14389" y="8681"/>
                    <a:pt x="12712" y="5640"/>
                  </a:cubicBezTo>
                  <a:cubicBezTo>
                    <a:pt x="12884" y="5358"/>
                    <a:pt x="13025" y="5060"/>
                    <a:pt x="13214" y="4778"/>
                  </a:cubicBezTo>
                  <a:cubicBezTo>
                    <a:pt x="13668" y="4120"/>
                    <a:pt x="14170" y="3524"/>
                    <a:pt x="14781" y="3007"/>
                  </a:cubicBezTo>
                  <a:cubicBezTo>
                    <a:pt x="16019" y="1941"/>
                    <a:pt x="17602" y="1220"/>
                    <a:pt x="19232" y="1048"/>
                  </a:cubicBezTo>
                  <a:cubicBezTo>
                    <a:pt x="19311" y="1040"/>
                    <a:pt x="19385" y="1037"/>
                    <a:pt x="19455" y="1037"/>
                  </a:cubicBezTo>
                  <a:close/>
                  <a:moveTo>
                    <a:pt x="24640" y="11079"/>
                  </a:moveTo>
                  <a:cubicBezTo>
                    <a:pt x="24624" y="11377"/>
                    <a:pt x="24656" y="11690"/>
                    <a:pt x="24734" y="11988"/>
                  </a:cubicBezTo>
                  <a:cubicBezTo>
                    <a:pt x="23135" y="12239"/>
                    <a:pt x="21631" y="12819"/>
                    <a:pt x="20314" y="13791"/>
                  </a:cubicBezTo>
                  <a:cubicBezTo>
                    <a:pt x="19765" y="14183"/>
                    <a:pt x="19154" y="14684"/>
                    <a:pt x="18637" y="15264"/>
                  </a:cubicBezTo>
                  <a:cubicBezTo>
                    <a:pt x="19828" y="12991"/>
                    <a:pt x="22070" y="11440"/>
                    <a:pt x="24640" y="11079"/>
                  </a:cubicBezTo>
                  <a:close/>
                  <a:moveTo>
                    <a:pt x="8317" y="5779"/>
                  </a:moveTo>
                  <a:cubicBezTo>
                    <a:pt x="9487" y="5779"/>
                    <a:pt x="10663" y="5982"/>
                    <a:pt x="11771" y="6377"/>
                  </a:cubicBezTo>
                  <a:cubicBezTo>
                    <a:pt x="13417" y="9355"/>
                    <a:pt x="14985" y="12380"/>
                    <a:pt x="16489" y="15437"/>
                  </a:cubicBezTo>
                  <a:cubicBezTo>
                    <a:pt x="15960" y="15345"/>
                    <a:pt x="15426" y="15300"/>
                    <a:pt x="14895" y="15300"/>
                  </a:cubicBezTo>
                  <a:cubicBezTo>
                    <a:pt x="12515" y="15300"/>
                    <a:pt x="10175" y="16203"/>
                    <a:pt x="8433" y="17882"/>
                  </a:cubicBezTo>
                  <a:cubicBezTo>
                    <a:pt x="6395" y="14559"/>
                    <a:pt x="4373" y="11252"/>
                    <a:pt x="2351" y="7944"/>
                  </a:cubicBezTo>
                  <a:cubicBezTo>
                    <a:pt x="4001" y="6478"/>
                    <a:pt x="6148" y="5779"/>
                    <a:pt x="8317" y="5779"/>
                  </a:cubicBezTo>
                  <a:close/>
                  <a:moveTo>
                    <a:pt x="1254" y="8509"/>
                  </a:moveTo>
                  <a:cubicBezTo>
                    <a:pt x="3370" y="11957"/>
                    <a:pt x="5486" y="15405"/>
                    <a:pt x="7602" y="18854"/>
                  </a:cubicBezTo>
                  <a:cubicBezTo>
                    <a:pt x="7586" y="18995"/>
                    <a:pt x="7571" y="19136"/>
                    <a:pt x="7555" y="19293"/>
                  </a:cubicBezTo>
                  <a:cubicBezTo>
                    <a:pt x="6552" y="17741"/>
                    <a:pt x="5486" y="16236"/>
                    <a:pt x="4389" y="14763"/>
                  </a:cubicBezTo>
                  <a:cubicBezTo>
                    <a:pt x="3041" y="12913"/>
                    <a:pt x="925" y="10969"/>
                    <a:pt x="1254" y="8509"/>
                  </a:cubicBezTo>
                  <a:close/>
                  <a:moveTo>
                    <a:pt x="14902" y="16509"/>
                  </a:moveTo>
                  <a:cubicBezTo>
                    <a:pt x="15565" y="16509"/>
                    <a:pt x="16235" y="16589"/>
                    <a:pt x="16897" y="16753"/>
                  </a:cubicBezTo>
                  <a:cubicBezTo>
                    <a:pt x="16897" y="16785"/>
                    <a:pt x="16913" y="16800"/>
                    <a:pt x="16913" y="16832"/>
                  </a:cubicBezTo>
                  <a:cubicBezTo>
                    <a:pt x="16886" y="16832"/>
                    <a:pt x="16859" y="16831"/>
                    <a:pt x="16832" y="16831"/>
                  </a:cubicBezTo>
                  <a:cubicBezTo>
                    <a:pt x="14051" y="16831"/>
                    <a:pt x="10375" y="17637"/>
                    <a:pt x="8558" y="19872"/>
                  </a:cubicBezTo>
                  <a:lnTo>
                    <a:pt x="8621" y="19387"/>
                  </a:lnTo>
                  <a:cubicBezTo>
                    <a:pt x="8668" y="19355"/>
                    <a:pt x="8715" y="19324"/>
                    <a:pt x="8746" y="19293"/>
                  </a:cubicBezTo>
                  <a:cubicBezTo>
                    <a:pt x="10343" y="17489"/>
                    <a:pt x="12584" y="16509"/>
                    <a:pt x="14902" y="16509"/>
                  </a:cubicBezTo>
                  <a:close/>
                  <a:moveTo>
                    <a:pt x="19960" y="0"/>
                  </a:moveTo>
                  <a:cubicBezTo>
                    <a:pt x="19725" y="0"/>
                    <a:pt x="19481" y="28"/>
                    <a:pt x="19232" y="60"/>
                  </a:cubicBezTo>
                  <a:cubicBezTo>
                    <a:pt x="17587" y="248"/>
                    <a:pt x="16019" y="922"/>
                    <a:pt x="14703" y="1941"/>
                  </a:cubicBezTo>
                  <a:cubicBezTo>
                    <a:pt x="13746" y="2678"/>
                    <a:pt x="12289" y="4057"/>
                    <a:pt x="11975" y="5436"/>
                  </a:cubicBezTo>
                  <a:cubicBezTo>
                    <a:pt x="11913" y="5468"/>
                    <a:pt x="11850" y="5499"/>
                    <a:pt x="11803" y="5546"/>
                  </a:cubicBezTo>
                  <a:cubicBezTo>
                    <a:pt x="10624" y="4892"/>
                    <a:pt x="9339" y="4574"/>
                    <a:pt x="7942" y="4574"/>
                  </a:cubicBezTo>
                  <a:cubicBezTo>
                    <a:pt x="7631" y="4574"/>
                    <a:pt x="7314" y="4590"/>
                    <a:pt x="6991" y="4621"/>
                  </a:cubicBezTo>
                  <a:cubicBezTo>
                    <a:pt x="4749" y="4841"/>
                    <a:pt x="2712" y="5813"/>
                    <a:pt x="1129" y="7396"/>
                  </a:cubicBezTo>
                  <a:cubicBezTo>
                    <a:pt x="988" y="7537"/>
                    <a:pt x="925" y="7741"/>
                    <a:pt x="956" y="7944"/>
                  </a:cubicBezTo>
                  <a:cubicBezTo>
                    <a:pt x="909" y="7960"/>
                    <a:pt x="862" y="8007"/>
                    <a:pt x="831" y="8085"/>
                  </a:cubicBezTo>
                  <a:cubicBezTo>
                    <a:pt x="0" y="10374"/>
                    <a:pt x="1583" y="12286"/>
                    <a:pt x="2900" y="14010"/>
                  </a:cubicBezTo>
                  <a:cubicBezTo>
                    <a:pt x="4593" y="16267"/>
                    <a:pt x="6097" y="18634"/>
                    <a:pt x="7461" y="21095"/>
                  </a:cubicBezTo>
                  <a:cubicBezTo>
                    <a:pt x="7571" y="21283"/>
                    <a:pt x="7712" y="21362"/>
                    <a:pt x="7853" y="21362"/>
                  </a:cubicBezTo>
                  <a:cubicBezTo>
                    <a:pt x="7894" y="21395"/>
                    <a:pt x="7953" y="21415"/>
                    <a:pt x="8011" y="21415"/>
                  </a:cubicBezTo>
                  <a:cubicBezTo>
                    <a:pt x="8063" y="21415"/>
                    <a:pt x="8114" y="21399"/>
                    <a:pt x="8151" y="21362"/>
                  </a:cubicBezTo>
                  <a:cubicBezTo>
                    <a:pt x="9405" y="20170"/>
                    <a:pt x="10533" y="19136"/>
                    <a:pt x="12195" y="18540"/>
                  </a:cubicBezTo>
                  <a:cubicBezTo>
                    <a:pt x="13966" y="17898"/>
                    <a:pt x="15753" y="17913"/>
                    <a:pt x="17602" y="17741"/>
                  </a:cubicBezTo>
                  <a:cubicBezTo>
                    <a:pt x="17853" y="17725"/>
                    <a:pt x="17994" y="17553"/>
                    <a:pt x="18026" y="17365"/>
                  </a:cubicBezTo>
                  <a:cubicBezTo>
                    <a:pt x="19044" y="16455"/>
                    <a:pt x="19734" y="15249"/>
                    <a:pt x="20925" y="14449"/>
                  </a:cubicBezTo>
                  <a:cubicBezTo>
                    <a:pt x="22258" y="13540"/>
                    <a:pt x="23778" y="12991"/>
                    <a:pt x="25392" y="12850"/>
                  </a:cubicBezTo>
                  <a:cubicBezTo>
                    <a:pt x="25769" y="12819"/>
                    <a:pt x="25957" y="12474"/>
                    <a:pt x="25800" y="12129"/>
                  </a:cubicBezTo>
                  <a:cubicBezTo>
                    <a:pt x="25565" y="11612"/>
                    <a:pt x="25534" y="11095"/>
                    <a:pt x="25737" y="10593"/>
                  </a:cubicBezTo>
                  <a:cubicBezTo>
                    <a:pt x="25800" y="10374"/>
                    <a:pt x="25706" y="10186"/>
                    <a:pt x="25565" y="10092"/>
                  </a:cubicBezTo>
                  <a:cubicBezTo>
                    <a:pt x="24703" y="7866"/>
                    <a:pt x="23825" y="5672"/>
                    <a:pt x="22775" y="3524"/>
                  </a:cubicBezTo>
                  <a:cubicBezTo>
                    <a:pt x="22305" y="2568"/>
                    <a:pt x="21866" y="1345"/>
                    <a:pt x="21176" y="515"/>
                  </a:cubicBezTo>
                  <a:cubicBezTo>
                    <a:pt x="20843" y="109"/>
                    <a:pt x="20421" y="0"/>
                    <a:pt x="1996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9"/>
            <p:cNvSpPr/>
            <p:nvPr/>
          </p:nvSpPr>
          <p:spPr>
            <a:xfrm>
              <a:off x="5223009" y="1859083"/>
              <a:ext cx="145827" cy="62000"/>
            </a:xfrm>
            <a:custGeom>
              <a:avLst/>
              <a:gdLst/>
              <a:ahLst/>
              <a:cxnLst/>
              <a:rect l="l" t="t" r="r" b="b"/>
              <a:pathLst>
                <a:path w="6287" h="2673" extrusionOk="0">
                  <a:moveTo>
                    <a:pt x="3852" y="0"/>
                  </a:moveTo>
                  <a:cubicBezTo>
                    <a:pt x="2496" y="0"/>
                    <a:pt x="1092" y="721"/>
                    <a:pt x="292" y="1839"/>
                  </a:cubicBezTo>
                  <a:cubicBezTo>
                    <a:pt x="0" y="2260"/>
                    <a:pt x="397" y="2672"/>
                    <a:pt x="800" y="2672"/>
                  </a:cubicBezTo>
                  <a:cubicBezTo>
                    <a:pt x="937" y="2672"/>
                    <a:pt x="1074" y="2624"/>
                    <a:pt x="1186" y="2513"/>
                  </a:cubicBezTo>
                  <a:cubicBezTo>
                    <a:pt x="1186" y="2513"/>
                    <a:pt x="1186" y="2529"/>
                    <a:pt x="1186" y="2529"/>
                  </a:cubicBezTo>
                  <a:cubicBezTo>
                    <a:pt x="2162" y="1470"/>
                    <a:pt x="3400" y="1043"/>
                    <a:pt x="4742" y="1043"/>
                  </a:cubicBezTo>
                  <a:cubicBezTo>
                    <a:pt x="5167" y="1043"/>
                    <a:pt x="5603" y="1086"/>
                    <a:pt x="6045" y="1165"/>
                  </a:cubicBezTo>
                  <a:cubicBezTo>
                    <a:pt x="6055" y="1168"/>
                    <a:pt x="6065" y="1169"/>
                    <a:pt x="6075" y="1169"/>
                  </a:cubicBezTo>
                  <a:cubicBezTo>
                    <a:pt x="6189" y="1169"/>
                    <a:pt x="6287" y="1016"/>
                    <a:pt x="6186" y="930"/>
                  </a:cubicBezTo>
                  <a:cubicBezTo>
                    <a:pt x="5534" y="284"/>
                    <a:pt x="4702" y="0"/>
                    <a:pt x="385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9"/>
            <p:cNvSpPr/>
            <p:nvPr/>
          </p:nvSpPr>
          <p:spPr>
            <a:xfrm>
              <a:off x="5265547" y="1915769"/>
              <a:ext cx="118782" cy="56364"/>
            </a:xfrm>
            <a:custGeom>
              <a:avLst/>
              <a:gdLst/>
              <a:ahLst/>
              <a:cxnLst/>
              <a:rect l="l" t="t" r="r" b="b"/>
              <a:pathLst>
                <a:path w="5121" h="2430" extrusionOk="0">
                  <a:moveTo>
                    <a:pt x="3325" y="0"/>
                  </a:moveTo>
                  <a:cubicBezTo>
                    <a:pt x="3015" y="0"/>
                    <a:pt x="2698" y="42"/>
                    <a:pt x="2377" y="116"/>
                  </a:cubicBezTo>
                  <a:cubicBezTo>
                    <a:pt x="1546" y="288"/>
                    <a:pt x="183" y="915"/>
                    <a:pt x="42" y="1856"/>
                  </a:cubicBezTo>
                  <a:cubicBezTo>
                    <a:pt x="1" y="2113"/>
                    <a:pt x="171" y="2429"/>
                    <a:pt x="451" y="2429"/>
                  </a:cubicBezTo>
                  <a:cubicBezTo>
                    <a:pt x="495" y="2429"/>
                    <a:pt x="541" y="2421"/>
                    <a:pt x="590" y="2404"/>
                  </a:cubicBezTo>
                  <a:cubicBezTo>
                    <a:pt x="1296" y="2154"/>
                    <a:pt x="1766" y="1480"/>
                    <a:pt x="2487" y="1182"/>
                  </a:cubicBezTo>
                  <a:cubicBezTo>
                    <a:pt x="3255" y="837"/>
                    <a:pt x="4117" y="821"/>
                    <a:pt x="4963" y="774"/>
                  </a:cubicBezTo>
                  <a:cubicBezTo>
                    <a:pt x="5042" y="774"/>
                    <a:pt x="5120" y="649"/>
                    <a:pt x="5042" y="571"/>
                  </a:cubicBezTo>
                  <a:cubicBezTo>
                    <a:pt x="4521" y="164"/>
                    <a:pt x="3938" y="0"/>
                    <a:pt x="332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9"/>
            <p:cNvSpPr/>
            <p:nvPr/>
          </p:nvSpPr>
          <p:spPr>
            <a:xfrm>
              <a:off x="5295931" y="1969950"/>
              <a:ext cx="110918" cy="55343"/>
            </a:xfrm>
            <a:custGeom>
              <a:avLst/>
              <a:gdLst/>
              <a:ahLst/>
              <a:cxnLst/>
              <a:rect l="l" t="t" r="r" b="b"/>
              <a:pathLst>
                <a:path w="4782" h="2386" extrusionOk="0">
                  <a:moveTo>
                    <a:pt x="3314" y="0"/>
                  </a:moveTo>
                  <a:cubicBezTo>
                    <a:pt x="2204" y="0"/>
                    <a:pt x="1020" y="703"/>
                    <a:pt x="362" y="1479"/>
                  </a:cubicBezTo>
                  <a:cubicBezTo>
                    <a:pt x="1" y="1908"/>
                    <a:pt x="354" y="2385"/>
                    <a:pt x="750" y="2385"/>
                  </a:cubicBezTo>
                  <a:cubicBezTo>
                    <a:pt x="905" y="2385"/>
                    <a:pt x="1065" y="2313"/>
                    <a:pt x="1192" y="2137"/>
                  </a:cubicBezTo>
                  <a:cubicBezTo>
                    <a:pt x="2055" y="978"/>
                    <a:pt x="3355" y="931"/>
                    <a:pt x="4656" y="711"/>
                  </a:cubicBezTo>
                  <a:cubicBezTo>
                    <a:pt x="4751" y="695"/>
                    <a:pt x="4782" y="554"/>
                    <a:pt x="4719" y="492"/>
                  </a:cubicBezTo>
                  <a:cubicBezTo>
                    <a:pt x="4304" y="145"/>
                    <a:pt x="3816" y="0"/>
                    <a:pt x="331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9"/>
            <p:cNvSpPr/>
            <p:nvPr/>
          </p:nvSpPr>
          <p:spPr>
            <a:xfrm>
              <a:off x="5440267" y="1750813"/>
              <a:ext cx="128732" cy="93963"/>
            </a:xfrm>
            <a:custGeom>
              <a:avLst/>
              <a:gdLst/>
              <a:ahLst/>
              <a:cxnLst/>
              <a:rect l="l" t="t" r="r" b="b"/>
              <a:pathLst>
                <a:path w="5550" h="4051" extrusionOk="0">
                  <a:moveTo>
                    <a:pt x="4522" y="1"/>
                  </a:moveTo>
                  <a:cubicBezTo>
                    <a:pt x="3931" y="1"/>
                    <a:pt x="3258" y="453"/>
                    <a:pt x="2822" y="739"/>
                  </a:cubicBezTo>
                  <a:cubicBezTo>
                    <a:pt x="1992" y="1303"/>
                    <a:pt x="1" y="2933"/>
                    <a:pt x="1239" y="3983"/>
                  </a:cubicBezTo>
                  <a:cubicBezTo>
                    <a:pt x="1286" y="4030"/>
                    <a:pt x="1338" y="4050"/>
                    <a:pt x="1388" y="4050"/>
                  </a:cubicBezTo>
                  <a:cubicBezTo>
                    <a:pt x="1504" y="4050"/>
                    <a:pt x="1606" y="3938"/>
                    <a:pt x="1584" y="3795"/>
                  </a:cubicBezTo>
                  <a:cubicBezTo>
                    <a:pt x="1474" y="3043"/>
                    <a:pt x="2383" y="2244"/>
                    <a:pt x="2901" y="1836"/>
                  </a:cubicBezTo>
                  <a:cubicBezTo>
                    <a:pt x="3167" y="1632"/>
                    <a:pt x="3465" y="1444"/>
                    <a:pt x="3778" y="1272"/>
                  </a:cubicBezTo>
                  <a:cubicBezTo>
                    <a:pt x="3935" y="1193"/>
                    <a:pt x="4092" y="1099"/>
                    <a:pt x="4264" y="1052"/>
                  </a:cubicBezTo>
                  <a:cubicBezTo>
                    <a:pt x="4466" y="975"/>
                    <a:pt x="4652" y="1035"/>
                    <a:pt x="4626" y="900"/>
                  </a:cubicBezTo>
                  <a:lnTo>
                    <a:pt x="4626" y="900"/>
                  </a:lnTo>
                  <a:cubicBezTo>
                    <a:pt x="4656" y="1039"/>
                    <a:pt x="4775" y="1106"/>
                    <a:pt x="4899" y="1106"/>
                  </a:cubicBezTo>
                  <a:cubicBezTo>
                    <a:pt x="4981" y="1106"/>
                    <a:pt x="5064" y="1077"/>
                    <a:pt x="5126" y="1021"/>
                  </a:cubicBezTo>
                  <a:cubicBezTo>
                    <a:pt x="5550" y="692"/>
                    <a:pt x="5220" y="143"/>
                    <a:pt x="4782" y="34"/>
                  </a:cubicBezTo>
                  <a:cubicBezTo>
                    <a:pt x="4698" y="11"/>
                    <a:pt x="4611" y="1"/>
                    <a:pt x="452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9"/>
            <p:cNvSpPr/>
            <p:nvPr/>
          </p:nvSpPr>
          <p:spPr>
            <a:xfrm>
              <a:off x="5489716" y="1813298"/>
              <a:ext cx="107648" cy="83943"/>
            </a:xfrm>
            <a:custGeom>
              <a:avLst/>
              <a:gdLst/>
              <a:ahLst/>
              <a:cxnLst/>
              <a:rect l="l" t="t" r="r" b="b"/>
              <a:pathLst>
                <a:path w="4641" h="3619" extrusionOk="0">
                  <a:moveTo>
                    <a:pt x="4049" y="0"/>
                  </a:moveTo>
                  <a:cubicBezTo>
                    <a:pt x="4027" y="0"/>
                    <a:pt x="4005" y="1"/>
                    <a:pt x="3982" y="4"/>
                  </a:cubicBezTo>
                  <a:cubicBezTo>
                    <a:pt x="2697" y="145"/>
                    <a:pt x="1490" y="725"/>
                    <a:pt x="643" y="1728"/>
                  </a:cubicBezTo>
                  <a:cubicBezTo>
                    <a:pt x="345" y="2073"/>
                    <a:pt x="1" y="2543"/>
                    <a:pt x="48" y="3029"/>
                  </a:cubicBezTo>
                  <a:cubicBezTo>
                    <a:pt x="75" y="3300"/>
                    <a:pt x="231" y="3618"/>
                    <a:pt x="506" y="3618"/>
                  </a:cubicBezTo>
                  <a:cubicBezTo>
                    <a:pt x="549" y="3618"/>
                    <a:pt x="594" y="3611"/>
                    <a:pt x="643" y="3594"/>
                  </a:cubicBezTo>
                  <a:cubicBezTo>
                    <a:pt x="690" y="3578"/>
                    <a:pt x="737" y="3547"/>
                    <a:pt x="737" y="3500"/>
                  </a:cubicBezTo>
                  <a:cubicBezTo>
                    <a:pt x="1004" y="2042"/>
                    <a:pt x="2587" y="1133"/>
                    <a:pt x="3982" y="1054"/>
                  </a:cubicBezTo>
                  <a:cubicBezTo>
                    <a:pt x="4632" y="1009"/>
                    <a:pt x="4640" y="0"/>
                    <a:pt x="404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9"/>
            <p:cNvSpPr/>
            <p:nvPr/>
          </p:nvSpPr>
          <p:spPr>
            <a:xfrm>
              <a:off x="5520819" y="1879540"/>
              <a:ext cx="99808" cy="75546"/>
            </a:xfrm>
            <a:custGeom>
              <a:avLst/>
              <a:gdLst/>
              <a:ahLst/>
              <a:cxnLst/>
              <a:rect l="l" t="t" r="r" b="b"/>
              <a:pathLst>
                <a:path w="4303" h="3257" extrusionOk="0">
                  <a:moveTo>
                    <a:pt x="3724" y="1"/>
                  </a:moveTo>
                  <a:cubicBezTo>
                    <a:pt x="3686" y="1"/>
                    <a:pt x="3648" y="6"/>
                    <a:pt x="3613" y="17"/>
                  </a:cubicBezTo>
                  <a:cubicBezTo>
                    <a:pt x="2155" y="565"/>
                    <a:pt x="337" y="1286"/>
                    <a:pt x="23" y="3026"/>
                  </a:cubicBezTo>
                  <a:cubicBezTo>
                    <a:pt x="1" y="3149"/>
                    <a:pt x="90" y="3256"/>
                    <a:pt x="195" y="3256"/>
                  </a:cubicBezTo>
                  <a:cubicBezTo>
                    <a:pt x="236" y="3256"/>
                    <a:pt x="281" y="3239"/>
                    <a:pt x="321" y="3198"/>
                  </a:cubicBezTo>
                  <a:cubicBezTo>
                    <a:pt x="1287" y="2279"/>
                    <a:pt x="2237" y="1004"/>
                    <a:pt x="3711" y="1004"/>
                  </a:cubicBezTo>
                  <a:cubicBezTo>
                    <a:pt x="3720" y="1004"/>
                    <a:pt x="3729" y="1004"/>
                    <a:pt x="3738" y="1004"/>
                  </a:cubicBezTo>
                  <a:cubicBezTo>
                    <a:pt x="3910" y="1004"/>
                    <a:pt x="4083" y="910"/>
                    <a:pt x="4177" y="753"/>
                  </a:cubicBezTo>
                  <a:cubicBezTo>
                    <a:pt x="4193" y="706"/>
                    <a:pt x="4208" y="675"/>
                    <a:pt x="4240" y="644"/>
                  </a:cubicBezTo>
                  <a:cubicBezTo>
                    <a:pt x="4302" y="502"/>
                    <a:pt x="4287" y="346"/>
                    <a:pt x="4177" y="252"/>
                  </a:cubicBezTo>
                  <a:cubicBezTo>
                    <a:pt x="4146" y="220"/>
                    <a:pt x="4130" y="189"/>
                    <a:pt x="4099" y="158"/>
                  </a:cubicBezTo>
                  <a:cubicBezTo>
                    <a:pt x="4001" y="60"/>
                    <a:pt x="3857" y="1"/>
                    <a:pt x="3724"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59"/>
          <p:cNvGrpSpPr/>
          <p:nvPr/>
        </p:nvGrpSpPr>
        <p:grpSpPr>
          <a:xfrm>
            <a:off x="6525464" y="1900345"/>
            <a:ext cx="563663" cy="531138"/>
            <a:chOff x="6525464" y="1900345"/>
            <a:chExt cx="563663" cy="531138"/>
          </a:xfrm>
        </p:grpSpPr>
        <p:sp>
          <p:nvSpPr>
            <p:cNvPr id="2604" name="Google Shape;2604;p59"/>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9"/>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9"/>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9"/>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9"/>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9"/>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9"/>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9"/>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9"/>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9"/>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9"/>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59"/>
          <p:cNvGrpSpPr/>
          <p:nvPr/>
        </p:nvGrpSpPr>
        <p:grpSpPr>
          <a:xfrm>
            <a:off x="6374958" y="942200"/>
            <a:ext cx="407954" cy="374019"/>
            <a:chOff x="6374958" y="942200"/>
            <a:chExt cx="407954" cy="374019"/>
          </a:xfrm>
        </p:grpSpPr>
        <p:sp>
          <p:nvSpPr>
            <p:cNvPr id="2616" name="Google Shape;2616;p59"/>
            <p:cNvSpPr/>
            <p:nvPr/>
          </p:nvSpPr>
          <p:spPr>
            <a:xfrm>
              <a:off x="6374958" y="942200"/>
              <a:ext cx="407954" cy="374019"/>
            </a:xfrm>
            <a:custGeom>
              <a:avLst/>
              <a:gdLst/>
              <a:ahLst/>
              <a:cxnLst/>
              <a:rect l="l" t="t" r="r" b="b"/>
              <a:pathLst>
                <a:path w="17588" h="16125" extrusionOk="0">
                  <a:moveTo>
                    <a:pt x="8345" y="1486"/>
                  </a:moveTo>
                  <a:cubicBezTo>
                    <a:pt x="9857" y="1486"/>
                    <a:pt x="11349" y="1956"/>
                    <a:pt x="12571" y="2858"/>
                  </a:cubicBezTo>
                  <a:cubicBezTo>
                    <a:pt x="14092" y="3955"/>
                    <a:pt x="15220" y="5711"/>
                    <a:pt x="15158" y="7623"/>
                  </a:cubicBezTo>
                  <a:cubicBezTo>
                    <a:pt x="15079" y="9520"/>
                    <a:pt x="13966" y="11197"/>
                    <a:pt x="12618" y="12451"/>
                  </a:cubicBezTo>
                  <a:cubicBezTo>
                    <a:pt x="11368" y="13613"/>
                    <a:pt x="9781" y="14552"/>
                    <a:pt x="8087" y="14552"/>
                  </a:cubicBezTo>
                  <a:cubicBezTo>
                    <a:pt x="7680" y="14552"/>
                    <a:pt x="7267" y="14497"/>
                    <a:pt x="6850" y="14379"/>
                  </a:cubicBezTo>
                  <a:cubicBezTo>
                    <a:pt x="4954" y="13830"/>
                    <a:pt x="3371" y="12278"/>
                    <a:pt x="2540" y="10539"/>
                  </a:cubicBezTo>
                  <a:cubicBezTo>
                    <a:pt x="1709" y="8799"/>
                    <a:pt x="1646" y="6777"/>
                    <a:pt x="2461" y="5021"/>
                  </a:cubicBezTo>
                  <a:cubicBezTo>
                    <a:pt x="2712" y="4504"/>
                    <a:pt x="3026" y="4018"/>
                    <a:pt x="3418" y="3595"/>
                  </a:cubicBezTo>
                  <a:cubicBezTo>
                    <a:pt x="4029" y="3093"/>
                    <a:pt x="4640" y="2639"/>
                    <a:pt x="5283" y="2294"/>
                  </a:cubicBezTo>
                  <a:cubicBezTo>
                    <a:pt x="5659" y="2137"/>
                    <a:pt x="6035" y="1996"/>
                    <a:pt x="6396" y="1808"/>
                  </a:cubicBezTo>
                  <a:cubicBezTo>
                    <a:pt x="6882" y="1636"/>
                    <a:pt x="7415" y="1526"/>
                    <a:pt x="7994" y="1495"/>
                  </a:cubicBezTo>
                  <a:cubicBezTo>
                    <a:pt x="8111" y="1489"/>
                    <a:pt x="8228" y="1486"/>
                    <a:pt x="8345" y="1486"/>
                  </a:cubicBezTo>
                  <a:close/>
                  <a:moveTo>
                    <a:pt x="8149" y="1"/>
                  </a:moveTo>
                  <a:cubicBezTo>
                    <a:pt x="6582" y="1"/>
                    <a:pt x="5037" y="388"/>
                    <a:pt x="3903" y="1291"/>
                  </a:cubicBezTo>
                  <a:cubicBezTo>
                    <a:pt x="3371" y="1573"/>
                    <a:pt x="2869" y="1949"/>
                    <a:pt x="2493" y="2310"/>
                  </a:cubicBezTo>
                  <a:cubicBezTo>
                    <a:pt x="1223" y="3564"/>
                    <a:pt x="455" y="5303"/>
                    <a:pt x="314" y="7075"/>
                  </a:cubicBezTo>
                  <a:cubicBezTo>
                    <a:pt x="1" y="10946"/>
                    <a:pt x="2838" y="14990"/>
                    <a:pt x="6615" y="15946"/>
                  </a:cubicBezTo>
                  <a:cubicBezTo>
                    <a:pt x="7100" y="16068"/>
                    <a:pt x="7588" y="16125"/>
                    <a:pt x="8073" y="16125"/>
                  </a:cubicBezTo>
                  <a:cubicBezTo>
                    <a:pt x="11467" y="16125"/>
                    <a:pt x="14748" y="13340"/>
                    <a:pt x="16051" y="10351"/>
                  </a:cubicBezTo>
                  <a:cubicBezTo>
                    <a:pt x="17587" y="6871"/>
                    <a:pt x="16051" y="3172"/>
                    <a:pt x="12885" y="1244"/>
                  </a:cubicBezTo>
                  <a:cubicBezTo>
                    <a:pt x="11628" y="471"/>
                    <a:pt x="9875" y="1"/>
                    <a:pt x="81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9"/>
            <p:cNvSpPr/>
            <p:nvPr/>
          </p:nvSpPr>
          <p:spPr>
            <a:xfrm>
              <a:off x="6527644" y="1003479"/>
              <a:ext cx="155638" cy="220700"/>
            </a:xfrm>
            <a:custGeom>
              <a:avLst/>
              <a:gdLst/>
              <a:ahLst/>
              <a:cxnLst/>
              <a:rect l="l" t="t" r="r" b="b"/>
              <a:pathLst>
                <a:path w="6710" h="9515" extrusionOk="0">
                  <a:moveTo>
                    <a:pt x="1848" y="0"/>
                  </a:moveTo>
                  <a:cubicBezTo>
                    <a:pt x="1117" y="0"/>
                    <a:pt x="452" y="686"/>
                    <a:pt x="267" y="1360"/>
                  </a:cubicBezTo>
                  <a:cubicBezTo>
                    <a:pt x="1" y="2332"/>
                    <a:pt x="534" y="3226"/>
                    <a:pt x="1208" y="3884"/>
                  </a:cubicBezTo>
                  <a:cubicBezTo>
                    <a:pt x="1386" y="4059"/>
                    <a:pt x="1586" y="4132"/>
                    <a:pt x="1780" y="4132"/>
                  </a:cubicBezTo>
                  <a:cubicBezTo>
                    <a:pt x="2437" y="4132"/>
                    <a:pt x="3020" y="3286"/>
                    <a:pt x="2415" y="2693"/>
                  </a:cubicBezTo>
                  <a:cubicBezTo>
                    <a:pt x="2383" y="2646"/>
                    <a:pt x="2336" y="2614"/>
                    <a:pt x="2305" y="2583"/>
                  </a:cubicBezTo>
                  <a:lnTo>
                    <a:pt x="2305" y="2583"/>
                  </a:lnTo>
                  <a:cubicBezTo>
                    <a:pt x="3339" y="2975"/>
                    <a:pt x="4405" y="3179"/>
                    <a:pt x="5079" y="4307"/>
                  </a:cubicBezTo>
                  <a:cubicBezTo>
                    <a:pt x="6020" y="5922"/>
                    <a:pt x="5095" y="7724"/>
                    <a:pt x="3888" y="8884"/>
                  </a:cubicBezTo>
                  <a:cubicBezTo>
                    <a:pt x="3606" y="9142"/>
                    <a:pt x="3871" y="9514"/>
                    <a:pt x="4179" y="9514"/>
                  </a:cubicBezTo>
                  <a:cubicBezTo>
                    <a:pt x="4265" y="9514"/>
                    <a:pt x="4355" y="9485"/>
                    <a:pt x="4437" y="9417"/>
                  </a:cubicBezTo>
                  <a:cubicBezTo>
                    <a:pt x="5847" y="8241"/>
                    <a:pt x="6709" y="6157"/>
                    <a:pt x="5973" y="4370"/>
                  </a:cubicBezTo>
                  <a:cubicBezTo>
                    <a:pt x="5437" y="3060"/>
                    <a:pt x="3699" y="1820"/>
                    <a:pt x="2155" y="1820"/>
                  </a:cubicBezTo>
                  <a:cubicBezTo>
                    <a:pt x="2074" y="1820"/>
                    <a:pt x="1993" y="1824"/>
                    <a:pt x="1913" y="1831"/>
                  </a:cubicBezTo>
                  <a:cubicBezTo>
                    <a:pt x="1913" y="1815"/>
                    <a:pt x="1913" y="1799"/>
                    <a:pt x="1913" y="1768"/>
                  </a:cubicBezTo>
                  <a:cubicBezTo>
                    <a:pt x="1976" y="1470"/>
                    <a:pt x="2321" y="1251"/>
                    <a:pt x="2509" y="1031"/>
                  </a:cubicBezTo>
                  <a:cubicBezTo>
                    <a:pt x="2806" y="686"/>
                    <a:pt x="2665" y="232"/>
                    <a:pt x="2258" y="75"/>
                  </a:cubicBezTo>
                  <a:cubicBezTo>
                    <a:pt x="2121" y="24"/>
                    <a:pt x="1983" y="0"/>
                    <a:pt x="184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9"/>
            <p:cNvSpPr/>
            <p:nvPr/>
          </p:nvSpPr>
          <p:spPr>
            <a:xfrm>
              <a:off x="6433848" y="1061185"/>
              <a:ext cx="163989" cy="209915"/>
            </a:xfrm>
            <a:custGeom>
              <a:avLst/>
              <a:gdLst/>
              <a:ahLst/>
              <a:cxnLst/>
              <a:rect l="l" t="t" r="r" b="b"/>
              <a:pathLst>
                <a:path w="7070" h="9050" extrusionOk="0">
                  <a:moveTo>
                    <a:pt x="2133" y="1"/>
                  </a:moveTo>
                  <a:cubicBezTo>
                    <a:pt x="1" y="17"/>
                    <a:pt x="267" y="3355"/>
                    <a:pt x="863" y="4641"/>
                  </a:cubicBezTo>
                  <a:cubicBezTo>
                    <a:pt x="1506" y="6020"/>
                    <a:pt x="3151" y="7415"/>
                    <a:pt x="4797" y="7634"/>
                  </a:cubicBezTo>
                  <a:cubicBezTo>
                    <a:pt x="4717" y="7714"/>
                    <a:pt x="4638" y="7782"/>
                    <a:pt x="4692" y="7782"/>
                  </a:cubicBezTo>
                  <a:cubicBezTo>
                    <a:pt x="4701" y="7782"/>
                    <a:pt x="4715" y="7780"/>
                    <a:pt x="4734" y="7775"/>
                  </a:cubicBezTo>
                  <a:lnTo>
                    <a:pt x="4734" y="7775"/>
                  </a:lnTo>
                  <a:cubicBezTo>
                    <a:pt x="3979" y="8008"/>
                    <a:pt x="4207" y="9049"/>
                    <a:pt x="4906" y="9049"/>
                  </a:cubicBezTo>
                  <a:cubicBezTo>
                    <a:pt x="4961" y="9049"/>
                    <a:pt x="5019" y="9043"/>
                    <a:pt x="5079" y="9029"/>
                  </a:cubicBezTo>
                  <a:cubicBezTo>
                    <a:pt x="5487" y="8951"/>
                    <a:pt x="5706" y="8622"/>
                    <a:pt x="5973" y="8324"/>
                  </a:cubicBezTo>
                  <a:cubicBezTo>
                    <a:pt x="6255" y="7995"/>
                    <a:pt x="6537" y="7681"/>
                    <a:pt x="6819" y="7337"/>
                  </a:cubicBezTo>
                  <a:cubicBezTo>
                    <a:pt x="7054" y="7039"/>
                    <a:pt x="7070" y="6569"/>
                    <a:pt x="6678" y="6349"/>
                  </a:cubicBezTo>
                  <a:cubicBezTo>
                    <a:pt x="6241" y="6112"/>
                    <a:pt x="5724" y="5755"/>
                    <a:pt x="5214" y="5755"/>
                  </a:cubicBezTo>
                  <a:cubicBezTo>
                    <a:pt x="5085" y="5755"/>
                    <a:pt x="4956" y="5778"/>
                    <a:pt x="4829" y="5832"/>
                  </a:cubicBezTo>
                  <a:cubicBezTo>
                    <a:pt x="4766" y="5847"/>
                    <a:pt x="4719" y="5895"/>
                    <a:pt x="4719" y="5973"/>
                  </a:cubicBezTo>
                  <a:cubicBezTo>
                    <a:pt x="4750" y="6412"/>
                    <a:pt x="5048" y="6725"/>
                    <a:pt x="5408" y="6992"/>
                  </a:cubicBezTo>
                  <a:cubicBezTo>
                    <a:pt x="5408" y="7007"/>
                    <a:pt x="5393" y="7007"/>
                    <a:pt x="5393" y="7023"/>
                  </a:cubicBezTo>
                  <a:cubicBezTo>
                    <a:pt x="4374" y="6521"/>
                    <a:pt x="3324" y="6255"/>
                    <a:pt x="2493" y="5346"/>
                  </a:cubicBezTo>
                  <a:cubicBezTo>
                    <a:pt x="1521" y="4296"/>
                    <a:pt x="581" y="1568"/>
                    <a:pt x="2462" y="832"/>
                  </a:cubicBezTo>
                  <a:cubicBezTo>
                    <a:pt x="2634" y="769"/>
                    <a:pt x="2712" y="597"/>
                    <a:pt x="2618" y="424"/>
                  </a:cubicBezTo>
                  <a:cubicBezTo>
                    <a:pt x="2587" y="361"/>
                    <a:pt x="2556" y="299"/>
                    <a:pt x="2540" y="236"/>
                  </a:cubicBezTo>
                  <a:cubicBezTo>
                    <a:pt x="2462" y="95"/>
                    <a:pt x="2289" y="1"/>
                    <a:pt x="21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59"/>
          <p:cNvGrpSpPr/>
          <p:nvPr/>
        </p:nvGrpSpPr>
        <p:grpSpPr>
          <a:xfrm>
            <a:off x="7532497" y="2715104"/>
            <a:ext cx="466127" cy="503610"/>
            <a:chOff x="7532497" y="2715104"/>
            <a:chExt cx="466127" cy="503610"/>
          </a:xfrm>
        </p:grpSpPr>
        <p:sp>
          <p:nvSpPr>
            <p:cNvPr id="2620" name="Google Shape;2620;p59"/>
            <p:cNvSpPr/>
            <p:nvPr/>
          </p:nvSpPr>
          <p:spPr>
            <a:xfrm>
              <a:off x="7532497" y="2715104"/>
              <a:ext cx="466127" cy="503610"/>
            </a:xfrm>
            <a:custGeom>
              <a:avLst/>
              <a:gdLst/>
              <a:ahLst/>
              <a:cxnLst/>
              <a:rect l="l" t="t" r="r" b="b"/>
              <a:pathLst>
                <a:path w="20096" h="21712" extrusionOk="0">
                  <a:moveTo>
                    <a:pt x="11317" y="1751"/>
                  </a:moveTo>
                  <a:cubicBezTo>
                    <a:pt x="13872" y="6265"/>
                    <a:pt x="16129" y="10936"/>
                    <a:pt x="18104" y="15748"/>
                  </a:cubicBezTo>
                  <a:cubicBezTo>
                    <a:pt x="16318" y="16626"/>
                    <a:pt x="14499" y="17457"/>
                    <a:pt x="12634" y="18193"/>
                  </a:cubicBezTo>
                  <a:cubicBezTo>
                    <a:pt x="11631" y="18585"/>
                    <a:pt x="10628" y="18961"/>
                    <a:pt x="9609" y="19322"/>
                  </a:cubicBezTo>
                  <a:cubicBezTo>
                    <a:pt x="9170" y="19463"/>
                    <a:pt x="8731" y="19620"/>
                    <a:pt x="8292" y="19761"/>
                  </a:cubicBezTo>
                  <a:cubicBezTo>
                    <a:pt x="7958" y="19867"/>
                    <a:pt x="7730" y="19977"/>
                    <a:pt x="7529" y="19977"/>
                  </a:cubicBezTo>
                  <a:cubicBezTo>
                    <a:pt x="7343" y="19977"/>
                    <a:pt x="7179" y="19883"/>
                    <a:pt x="6976" y="19604"/>
                  </a:cubicBezTo>
                  <a:cubicBezTo>
                    <a:pt x="6427" y="18836"/>
                    <a:pt x="6098" y="17770"/>
                    <a:pt x="5722" y="16908"/>
                  </a:cubicBezTo>
                  <a:cubicBezTo>
                    <a:pt x="5267" y="15858"/>
                    <a:pt x="4828" y="14776"/>
                    <a:pt x="4421" y="13695"/>
                  </a:cubicBezTo>
                  <a:cubicBezTo>
                    <a:pt x="4264" y="13256"/>
                    <a:pt x="4107" y="12817"/>
                    <a:pt x="3951" y="12378"/>
                  </a:cubicBezTo>
                  <a:cubicBezTo>
                    <a:pt x="3951" y="12331"/>
                    <a:pt x="3951" y="12284"/>
                    <a:pt x="3935" y="12237"/>
                  </a:cubicBezTo>
                  <a:cubicBezTo>
                    <a:pt x="3465" y="10748"/>
                    <a:pt x="3198" y="9165"/>
                    <a:pt x="2712" y="7660"/>
                  </a:cubicBezTo>
                  <a:cubicBezTo>
                    <a:pt x="2493" y="6986"/>
                    <a:pt x="2195" y="6312"/>
                    <a:pt x="2023" y="5623"/>
                  </a:cubicBezTo>
                  <a:cubicBezTo>
                    <a:pt x="2023" y="5591"/>
                    <a:pt x="2007" y="5576"/>
                    <a:pt x="2007" y="5544"/>
                  </a:cubicBezTo>
                  <a:cubicBezTo>
                    <a:pt x="2085" y="5513"/>
                    <a:pt x="2179" y="5466"/>
                    <a:pt x="2258" y="5419"/>
                  </a:cubicBezTo>
                  <a:cubicBezTo>
                    <a:pt x="2618" y="5325"/>
                    <a:pt x="2963" y="5074"/>
                    <a:pt x="3292" y="4917"/>
                  </a:cubicBezTo>
                  <a:cubicBezTo>
                    <a:pt x="5894" y="3663"/>
                    <a:pt x="8574" y="2629"/>
                    <a:pt x="11317" y="1751"/>
                  </a:cubicBezTo>
                  <a:close/>
                  <a:moveTo>
                    <a:pt x="11679" y="1"/>
                  </a:moveTo>
                  <a:cubicBezTo>
                    <a:pt x="11615" y="1"/>
                    <a:pt x="11551" y="9"/>
                    <a:pt x="11490" y="27"/>
                  </a:cubicBezTo>
                  <a:cubicBezTo>
                    <a:pt x="8026" y="1108"/>
                    <a:pt x="4436" y="2378"/>
                    <a:pt x="1270" y="4180"/>
                  </a:cubicBezTo>
                  <a:cubicBezTo>
                    <a:pt x="1" y="4886"/>
                    <a:pt x="408" y="5732"/>
                    <a:pt x="863" y="6939"/>
                  </a:cubicBezTo>
                  <a:cubicBezTo>
                    <a:pt x="1113" y="7629"/>
                    <a:pt x="1411" y="8319"/>
                    <a:pt x="1725" y="8993"/>
                  </a:cubicBezTo>
                  <a:cubicBezTo>
                    <a:pt x="1929" y="11171"/>
                    <a:pt x="2728" y="13350"/>
                    <a:pt x="3465" y="15388"/>
                  </a:cubicBezTo>
                  <a:cubicBezTo>
                    <a:pt x="3872" y="16516"/>
                    <a:pt x="4327" y="17645"/>
                    <a:pt x="4828" y="18758"/>
                  </a:cubicBezTo>
                  <a:cubicBezTo>
                    <a:pt x="5204" y="19604"/>
                    <a:pt x="5534" y="20858"/>
                    <a:pt x="6333" y="21438"/>
                  </a:cubicBezTo>
                  <a:cubicBezTo>
                    <a:pt x="6597" y="21639"/>
                    <a:pt x="6886" y="21711"/>
                    <a:pt x="7184" y="21711"/>
                  </a:cubicBezTo>
                  <a:cubicBezTo>
                    <a:pt x="7700" y="21711"/>
                    <a:pt x="8244" y="21493"/>
                    <a:pt x="8731" y="21344"/>
                  </a:cubicBezTo>
                  <a:cubicBezTo>
                    <a:pt x="9969" y="20952"/>
                    <a:pt x="11208" y="20513"/>
                    <a:pt x="12430" y="20043"/>
                  </a:cubicBezTo>
                  <a:cubicBezTo>
                    <a:pt x="14876" y="19118"/>
                    <a:pt x="17258" y="18037"/>
                    <a:pt x="19594" y="16861"/>
                  </a:cubicBezTo>
                  <a:cubicBezTo>
                    <a:pt x="19891" y="16720"/>
                    <a:pt x="20095" y="16250"/>
                    <a:pt x="19970" y="15921"/>
                  </a:cubicBezTo>
                  <a:cubicBezTo>
                    <a:pt x="17807" y="10576"/>
                    <a:pt x="15267" y="5403"/>
                    <a:pt x="12383" y="387"/>
                  </a:cubicBezTo>
                  <a:cubicBezTo>
                    <a:pt x="12243" y="158"/>
                    <a:pt x="11958" y="1"/>
                    <a:pt x="1167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9"/>
            <p:cNvSpPr/>
            <p:nvPr/>
          </p:nvSpPr>
          <p:spPr>
            <a:xfrm>
              <a:off x="7612122" y="2729809"/>
              <a:ext cx="225061" cy="159558"/>
            </a:xfrm>
            <a:custGeom>
              <a:avLst/>
              <a:gdLst/>
              <a:ahLst/>
              <a:cxnLst/>
              <a:rect l="l" t="t" r="r" b="b"/>
              <a:pathLst>
                <a:path w="9703" h="6879" extrusionOk="0">
                  <a:moveTo>
                    <a:pt x="7900" y="1336"/>
                  </a:moveTo>
                  <a:lnTo>
                    <a:pt x="8308" y="2402"/>
                  </a:lnTo>
                  <a:cubicBezTo>
                    <a:pt x="6113" y="3421"/>
                    <a:pt x="3935" y="4456"/>
                    <a:pt x="1756" y="5506"/>
                  </a:cubicBezTo>
                  <a:cubicBezTo>
                    <a:pt x="1536" y="5083"/>
                    <a:pt x="1380" y="4644"/>
                    <a:pt x="1254" y="4173"/>
                  </a:cubicBezTo>
                  <a:cubicBezTo>
                    <a:pt x="3511" y="3327"/>
                    <a:pt x="5690" y="2261"/>
                    <a:pt x="7900" y="1336"/>
                  </a:cubicBezTo>
                  <a:close/>
                  <a:moveTo>
                    <a:pt x="8242" y="1"/>
                  </a:moveTo>
                  <a:cubicBezTo>
                    <a:pt x="8148" y="1"/>
                    <a:pt x="8049" y="23"/>
                    <a:pt x="7947" y="67"/>
                  </a:cubicBezTo>
                  <a:cubicBezTo>
                    <a:pt x="6662" y="600"/>
                    <a:pt x="5392" y="1148"/>
                    <a:pt x="4138" y="1744"/>
                  </a:cubicBezTo>
                  <a:cubicBezTo>
                    <a:pt x="3543" y="2026"/>
                    <a:pt x="2963" y="2308"/>
                    <a:pt x="2383" y="2606"/>
                  </a:cubicBezTo>
                  <a:cubicBezTo>
                    <a:pt x="2182" y="2699"/>
                    <a:pt x="813" y="3626"/>
                    <a:pt x="695" y="3626"/>
                  </a:cubicBezTo>
                  <a:cubicBezTo>
                    <a:pt x="693" y="3626"/>
                    <a:pt x="691" y="3625"/>
                    <a:pt x="690" y="3625"/>
                  </a:cubicBezTo>
                  <a:cubicBezTo>
                    <a:pt x="667" y="3618"/>
                    <a:pt x="643" y="3615"/>
                    <a:pt x="618" y="3615"/>
                  </a:cubicBezTo>
                  <a:cubicBezTo>
                    <a:pt x="524" y="3615"/>
                    <a:pt x="423" y="3660"/>
                    <a:pt x="361" y="3735"/>
                  </a:cubicBezTo>
                  <a:cubicBezTo>
                    <a:pt x="157" y="3844"/>
                    <a:pt x="0" y="4064"/>
                    <a:pt x="79" y="4393"/>
                  </a:cubicBezTo>
                  <a:cubicBezTo>
                    <a:pt x="267" y="5192"/>
                    <a:pt x="549" y="5898"/>
                    <a:pt x="972" y="6587"/>
                  </a:cubicBezTo>
                  <a:cubicBezTo>
                    <a:pt x="1086" y="6785"/>
                    <a:pt x="1283" y="6879"/>
                    <a:pt x="1490" y="6879"/>
                  </a:cubicBezTo>
                  <a:cubicBezTo>
                    <a:pt x="1595" y="6879"/>
                    <a:pt x="1702" y="6854"/>
                    <a:pt x="1803" y="6807"/>
                  </a:cubicBezTo>
                  <a:cubicBezTo>
                    <a:pt x="4311" y="5616"/>
                    <a:pt x="6834" y="4409"/>
                    <a:pt x="9342" y="3202"/>
                  </a:cubicBezTo>
                  <a:cubicBezTo>
                    <a:pt x="9562" y="3108"/>
                    <a:pt x="9703" y="2763"/>
                    <a:pt x="9609" y="2543"/>
                  </a:cubicBezTo>
                  <a:cubicBezTo>
                    <a:pt x="9342" y="1838"/>
                    <a:pt x="9060" y="1117"/>
                    <a:pt x="8794" y="412"/>
                  </a:cubicBezTo>
                  <a:cubicBezTo>
                    <a:pt x="8681" y="142"/>
                    <a:pt x="8480" y="1"/>
                    <a:pt x="824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9"/>
            <p:cNvSpPr/>
            <p:nvPr/>
          </p:nvSpPr>
          <p:spPr>
            <a:xfrm>
              <a:off x="7676462" y="2908612"/>
              <a:ext cx="45462" cy="44418"/>
            </a:xfrm>
            <a:custGeom>
              <a:avLst/>
              <a:gdLst/>
              <a:ahLst/>
              <a:cxnLst/>
              <a:rect l="l" t="t" r="r" b="b"/>
              <a:pathLst>
                <a:path w="1960" h="1915" extrusionOk="0">
                  <a:moveTo>
                    <a:pt x="1662" y="1621"/>
                  </a:moveTo>
                  <a:cubicBezTo>
                    <a:pt x="1643" y="1637"/>
                    <a:pt x="1624" y="1653"/>
                    <a:pt x="1606" y="1668"/>
                  </a:cubicBezTo>
                  <a:lnTo>
                    <a:pt x="1606" y="1668"/>
                  </a:lnTo>
                  <a:cubicBezTo>
                    <a:pt x="1626" y="1654"/>
                    <a:pt x="1645" y="1639"/>
                    <a:pt x="1662" y="1621"/>
                  </a:cubicBezTo>
                  <a:close/>
                  <a:moveTo>
                    <a:pt x="1012" y="1"/>
                  </a:moveTo>
                  <a:cubicBezTo>
                    <a:pt x="983" y="1"/>
                    <a:pt x="954" y="3"/>
                    <a:pt x="925" y="7"/>
                  </a:cubicBezTo>
                  <a:cubicBezTo>
                    <a:pt x="675" y="23"/>
                    <a:pt x="471" y="85"/>
                    <a:pt x="283" y="258"/>
                  </a:cubicBezTo>
                  <a:cubicBezTo>
                    <a:pt x="79" y="461"/>
                    <a:pt x="1" y="744"/>
                    <a:pt x="48" y="1026"/>
                  </a:cubicBezTo>
                  <a:cubicBezTo>
                    <a:pt x="79" y="1324"/>
                    <a:pt x="267" y="1559"/>
                    <a:pt x="518" y="1684"/>
                  </a:cubicBezTo>
                  <a:cubicBezTo>
                    <a:pt x="673" y="1829"/>
                    <a:pt x="875" y="1914"/>
                    <a:pt x="1074" y="1914"/>
                  </a:cubicBezTo>
                  <a:cubicBezTo>
                    <a:pt x="1197" y="1914"/>
                    <a:pt x="1319" y="1881"/>
                    <a:pt x="1427" y="1809"/>
                  </a:cubicBezTo>
                  <a:cubicBezTo>
                    <a:pt x="1498" y="1762"/>
                    <a:pt x="1551" y="1715"/>
                    <a:pt x="1606" y="1668"/>
                  </a:cubicBezTo>
                  <a:lnTo>
                    <a:pt x="1606" y="1668"/>
                  </a:lnTo>
                  <a:cubicBezTo>
                    <a:pt x="1595" y="1676"/>
                    <a:pt x="1584" y="1684"/>
                    <a:pt x="1572" y="1692"/>
                  </a:cubicBezTo>
                  <a:lnTo>
                    <a:pt x="1572" y="1692"/>
                  </a:lnTo>
                  <a:cubicBezTo>
                    <a:pt x="1698" y="1587"/>
                    <a:pt x="1799" y="1484"/>
                    <a:pt x="1866" y="1324"/>
                  </a:cubicBezTo>
                  <a:cubicBezTo>
                    <a:pt x="1944" y="1151"/>
                    <a:pt x="1960" y="947"/>
                    <a:pt x="1913" y="744"/>
                  </a:cubicBezTo>
                  <a:cubicBezTo>
                    <a:pt x="1850" y="524"/>
                    <a:pt x="1725" y="336"/>
                    <a:pt x="1537" y="195"/>
                  </a:cubicBezTo>
                  <a:cubicBezTo>
                    <a:pt x="1387" y="86"/>
                    <a:pt x="1202" y="1"/>
                    <a:pt x="101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9"/>
            <p:cNvSpPr/>
            <p:nvPr/>
          </p:nvSpPr>
          <p:spPr>
            <a:xfrm>
              <a:off x="7742634" y="2875375"/>
              <a:ext cx="46181" cy="47596"/>
            </a:xfrm>
            <a:custGeom>
              <a:avLst/>
              <a:gdLst/>
              <a:ahLst/>
              <a:cxnLst/>
              <a:rect l="l" t="t" r="r" b="b"/>
              <a:pathLst>
                <a:path w="1991" h="2052" extrusionOk="0">
                  <a:moveTo>
                    <a:pt x="987" y="0"/>
                  </a:moveTo>
                  <a:cubicBezTo>
                    <a:pt x="863" y="0"/>
                    <a:pt x="736" y="25"/>
                    <a:pt x="612" y="76"/>
                  </a:cubicBezTo>
                  <a:cubicBezTo>
                    <a:pt x="267" y="217"/>
                    <a:pt x="0" y="609"/>
                    <a:pt x="16" y="1001"/>
                  </a:cubicBezTo>
                  <a:cubicBezTo>
                    <a:pt x="16" y="1064"/>
                    <a:pt x="16" y="1142"/>
                    <a:pt x="16" y="1220"/>
                  </a:cubicBezTo>
                  <a:cubicBezTo>
                    <a:pt x="47" y="1424"/>
                    <a:pt x="126" y="1628"/>
                    <a:pt x="283" y="1769"/>
                  </a:cubicBezTo>
                  <a:cubicBezTo>
                    <a:pt x="408" y="1879"/>
                    <a:pt x="549" y="1973"/>
                    <a:pt x="706" y="2020"/>
                  </a:cubicBezTo>
                  <a:cubicBezTo>
                    <a:pt x="779" y="2041"/>
                    <a:pt x="866" y="2051"/>
                    <a:pt x="957" y="2051"/>
                  </a:cubicBezTo>
                  <a:cubicBezTo>
                    <a:pt x="1138" y="2051"/>
                    <a:pt x="1333" y="2009"/>
                    <a:pt x="1458" y="1926"/>
                  </a:cubicBezTo>
                  <a:cubicBezTo>
                    <a:pt x="1599" y="1816"/>
                    <a:pt x="1725" y="1722"/>
                    <a:pt x="1834" y="1550"/>
                  </a:cubicBezTo>
                  <a:cubicBezTo>
                    <a:pt x="1897" y="1424"/>
                    <a:pt x="1944" y="1314"/>
                    <a:pt x="1960" y="1173"/>
                  </a:cubicBezTo>
                  <a:cubicBezTo>
                    <a:pt x="1991" y="923"/>
                    <a:pt x="1960" y="688"/>
                    <a:pt x="1819" y="468"/>
                  </a:cubicBezTo>
                  <a:cubicBezTo>
                    <a:pt x="1625" y="172"/>
                    <a:pt x="1316" y="0"/>
                    <a:pt x="98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9"/>
            <p:cNvSpPr/>
            <p:nvPr/>
          </p:nvSpPr>
          <p:spPr>
            <a:xfrm>
              <a:off x="7796792" y="2847681"/>
              <a:ext cx="46576" cy="45764"/>
            </a:xfrm>
            <a:custGeom>
              <a:avLst/>
              <a:gdLst/>
              <a:ahLst/>
              <a:cxnLst/>
              <a:rect l="l" t="t" r="r" b="b"/>
              <a:pathLst>
                <a:path w="2008" h="1973" extrusionOk="0">
                  <a:moveTo>
                    <a:pt x="1020" y="1"/>
                  </a:moveTo>
                  <a:cubicBezTo>
                    <a:pt x="565" y="1"/>
                    <a:pt x="205" y="314"/>
                    <a:pt x="95" y="722"/>
                  </a:cubicBezTo>
                  <a:cubicBezTo>
                    <a:pt x="1" y="972"/>
                    <a:pt x="17" y="1270"/>
                    <a:pt x="173" y="1505"/>
                  </a:cubicBezTo>
                  <a:cubicBezTo>
                    <a:pt x="252" y="1646"/>
                    <a:pt x="377" y="1756"/>
                    <a:pt x="518" y="1850"/>
                  </a:cubicBezTo>
                  <a:cubicBezTo>
                    <a:pt x="657" y="1940"/>
                    <a:pt x="815" y="1972"/>
                    <a:pt x="976" y="1972"/>
                  </a:cubicBezTo>
                  <a:cubicBezTo>
                    <a:pt x="1069" y="1972"/>
                    <a:pt x="1163" y="1961"/>
                    <a:pt x="1255" y="1944"/>
                  </a:cubicBezTo>
                  <a:cubicBezTo>
                    <a:pt x="1568" y="1882"/>
                    <a:pt x="1913" y="1568"/>
                    <a:pt x="1960" y="1239"/>
                  </a:cubicBezTo>
                  <a:cubicBezTo>
                    <a:pt x="2007" y="1066"/>
                    <a:pt x="2007" y="894"/>
                    <a:pt x="1960" y="722"/>
                  </a:cubicBezTo>
                  <a:cubicBezTo>
                    <a:pt x="1913" y="549"/>
                    <a:pt x="1835" y="408"/>
                    <a:pt x="1709" y="298"/>
                  </a:cubicBezTo>
                  <a:cubicBezTo>
                    <a:pt x="1521" y="110"/>
                    <a:pt x="1286" y="1"/>
                    <a:pt x="102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9"/>
            <p:cNvSpPr/>
            <p:nvPr/>
          </p:nvSpPr>
          <p:spPr>
            <a:xfrm>
              <a:off x="7699725" y="2964022"/>
              <a:ext cx="61467" cy="53464"/>
            </a:xfrm>
            <a:custGeom>
              <a:avLst/>
              <a:gdLst/>
              <a:ahLst/>
              <a:cxnLst/>
              <a:rect l="l" t="t" r="r" b="b"/>
              <a:pathLst>
                <a:path w="2650" h="2305" extrusionOk="0">
                  <a:moveTo>
                    <a:pt x="1278" y="1"/>
                  </a:moveTo>
                  <a:cubicBezTo>
                    <a:pt x="1147" y="1"/>
                    <a:pt x="1018" y="21"/>
                    <a:pt x="894" y="63"/>
                  </a:cubicBezTo>
                  <a:cubicBezTo>
                    <a:pt x="502" y="204"/>
                    <a:pt x="205" y="502"/>
                    <a:pt x="95" y="909"/>
                  </a:cubicBezTo>
                  <a:cubicBezTo>
                    <a:pt x="1" y="1239"/>
                    <a:pt x="63" y="1583"/>
                    <a:pt x="236" y="1881"/>
                  </a:cubicBezTo>
                  <a:cubicBezTo>
                    <a:pt x="384" y="2156"/>
                    <a:pt x="683" y="2305"/>
                    <a:pt x="986" y="2305"/>
                  </a:cubicBezTo>
                  <a:cubicBezTo>
                    <a:pt x="1098" y="2305"/>
                    <a:pt x="1211" y="2284"/>
                    <a:pt x="1317" y="2242"/>
                  </a:cubicBezTo>
                  <a:cubicBezTo>
                    <a:pt x="1364" y="2210"/>
                    <a:pt x="1411" y="2179"/>
                    <a:pt x="1459" y="2148"/>
                  </a:cubicBezTo>
                  <a:cubicBezTo>
                    <a:pt x="1474" y="2163"/>
                    <a:pt x="1506" y="2163"/>
                    <a:pt x="1521" y="2163"/>
                  </a:cubicBezTo>
                  <a:cubicBezTo>
                    <a:pt x="1583" y="2180"/>
                    <a:pt x="1649" y="2189"/>
                    <a:pt x="1715" y="2189"/>
                  </a:cubicBezTo>
                  <a:cubicBezTo>
                    <a:pt x="1832" y="2189"/>
                    <a:pt x="1948" y="2161"/>
                    <a:pt x="2038" y="2101"/>
                  </a:cubicBezTo>
                  <a:cubicBezTo>
                    <a:pt x="2085" y="2085"/>
                    <a:pt x="2117" y="2069"/>
                    <a:pt x="2148" y="2054"/>
                  </a:cubicBezTo>
                  <a:cubicBezTo>
                    <a:pt x="2352" y="1975"/>
                    <a:pt x="2540" y="1678"/>
                    <a:pt x="2587" y="1489"/>
                  </a:cubicBezTo>
                  <a:cubicBezTo>
                    <a:pt x="2650" y="1223"/>
                    <a:pt x="2603" y="1004"/>
                    <a:pt x="2493" y="753"/>
                  </a:cubicBezTo>
                  <a:cubicBezTo>
                    <a:pt x="2282" y="293"/>
                    <a:pt x="1775" y="1"/>
                    <a:pt x="127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9"/>
            <p:cNvSpPr/>
            <p:nvPr/>
          </p:nvSpPr>
          <p:spPr>
            <a:xfrm>
              <a:off x="7776219" y="2952564"/>
              <a:ext cx="56410" cy="43839"/>
            </a:xfrm>
            <a:custGeom>
              <a:avLst/>
              <a:gdLst/>
              <a:ahLst/>
              <a:cxnLst/>
              <a:rect l="l" t="t" r="r" b="b"/>
              <a:pathLst>
                <a:path w="2432" h="1890" extrusionOk="0">
                  <a:moveTo>
                    <a:pt x="1255" y="1"/>
                  </a:moveTo>
                  <a:cubicBezTo>
                    <a:pt x="631" y="1"/>
                    <a:pt x="1" y="642"/>
                    <a:pt x="355" y="1372"/>
                  </a:cubicBezTo>
                  <a:cubicBezTo>
                    <a:pt x="521" y="1739"/>
                    <a:pt x="813" y="1890"/>
                    <a:pt x="1114" y="1890"/>
                  </a:cubicBezTo>
                  <a:cubicBezTo>
                    <a:pt x="1754" y="1890"/>
                    <a:pt x="2432" y="1209"/>
                    <a:pt x="2016" y="463"/>
                  </a:cubicBezTo>
                  <a:cubicBezTo>
                    <a:pt x="1829" y="137"/>
                    <a:pt x="1543" y="1"/>
                    <a:pt x="125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9"/>
            <p:cNvSpPr/>
            <p:nvPr/>
          </p:nvSpPr>
          <p:spPr>
            <a:xfrm>
              <a:off x="7839701" y="2921531"/>
              <a:ext cx="47295" cy="45253"/>
            </a:xfrm>
            <a:custGeom>
              <a:avLst/>
              <a:gdLst/>
              <a:ahLst/>
              <a:cxnLst/>
              <a:rect l="l" t="t" r="r" b="b"/>
              <a:pathLst>
                <a:path w="2039" h="1951" extrusionOk="0">
                  <a:moveTo>
                    <a:pt x="1033" y="0"/>
                  </a:moveTo>
                  <a:cubicBezTo>
                    <a:pt x="870" y="0"/>
                    <a:pt x="710" y="40"/>
                    <a:pt x="565" y="124"/>
                  </a:cubicBezTo>
                  <a:cubicBezTo>
                    <a:pt x="204" y="343"/>
                    <a:pt x="0" y="814"/>
                    <a:pt x="110" y="1205"/>
                  </a:cubicBezTo>
                  <a:lnTo>
                    <a:pt x="141" y="1315"/>
                  </a:lnTo>
                  <a:cubicBezTo>
                    <a:pt x="245" y="1665"/>
                    <a:pt x="606" y="1950"/>
                    <a:pt x="976" y="1950"/>
                  </a:cubicBezTo>
                  <a:cubicBezTo>
                    <a:pt x="1053" y="1950"/>
                    <a:pt x="1131" y="1938"/>
                    <a:pt x="1207" y="1911"/>
                  </a:cubicBezTo>
                  <a:cubicBezTo>
                    <a:pt x="1239" y="1911"/>
                    <a:pt x="1270" y="1895"/>
                    <a:pt x="1301" y="1879"/>
                  </a:cubicBezTo>
                  <a:cubicBezTo>
                    <a:pt x="1662" y="1754"/>
                    <a:pt x="1928" y="1472"/>
                    <a:pt x="1991" y="1080"/>
                  </a:cubicBezTo>
                  <a:cubicBezTo>
                    <a:pt x="2038" y="719"/>
                    <a:pt x="1866" y="312"/>
                    <a:pt x="1536" y="124"/>
                  </a:cubicBezTo>
                  <a:cubicBezTo>
                    <a:pt x="1376" y="44"/>
                    <a:pt x="1203" y="0"/>
                    <a:pt x="103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9"/>
            <p:cNvSpPr/>
            <p:nvPr/>
          </p:nvSpPr>
          <p:spPr>
            <a:xfrm>
              <a:off x="7729901" y="3047776"/>
              <a:ext cx="40382" cy="38295"/>
            </a:xfrm>
            <a:custGeom>
              <a:avLst/>
              <a:gdLst/>
              <a:ahLst/>
              <a:cxnLst/>
              <a:rect l="l" t="t" r="r" b="b"/>
              <a:pathLst>
                <a:path w="1741" h="1651" extrusionOk="0">
                  <a:moveTo>
                    <a:pt x="854" y="0"/>
                  </a:moveTo>
                  <a:cubicBezTo>
                    <a:pt x="816" y="0"/>
                    <a:pt x="778" y="3"/>
                    <a:pt x="737" y="10"/>
                  </a:cubicBezTo>
                  <a:cubicBezTo>
                    <a:pt x="565" y="26"/>
                    <a:pt x="393" y="104"/>
                    <a:pt x="283" y="230"/>
                  </a:cubicBezTo>
                  <a:cubicBezTo>
                    <a:pt x="16" y="512"/>
                    <a:pt x="1" y="857"/>
                    <a:pt x="158" y="1201"/>
                  </a:cubicBezTo>
                  <a:cubicBezTo>
                    <a:pt x="220" y="1342"/>
                    <a:pt x="346" y="1484"/>
                    <a:pt x="502" y="1546"/>
                  </a:cubicBezTo>
                  <a:cubicBezTo>
                    <a:pt x="638" y="1608"/>
                    <a:pt x="764" y="1650"/>
                    <a:pt x="903" y="1650"/>
                  </a:cubicBezTo>
                  <a:cubicBezTo>
                    <a:pt x="941" y="1650"/>
                    <a:pt x="979" y="1647"/>
                    <a:pt x="1020" y="1640"/>
                  </a:cubicBezTo>
                  <a:cubicBezTo>
                    <a:pt x="1176" y="1625"/>
                    <a:pt x="1349" y="1546"/>
                    <a:pt x="1474" y="1421"/>
                  </a:cubicBezTo>
                  <a:cubicBezTo>
                    <a:pt x="1568" y="1327"/>
                    <a:pt x="1631" y="1201"/>
                    <a:pt x="1678" y="1076"/>
                  </a:cubicBezTo>
                  <a:cubicBezTo>
                    <a:pt x="1741" y="857"/>
                    <a:pt x="1678" y="653"/>
                    <a:pt x="1600" y="465"/>
                  </a:cubicBezTo>
                  <a:cubicBezTo>
                    <a:pt x="1521" y="308"/>
                    <a:pt x="1396" y="183"/>
                    <a:pt x="1239" y="104"/>
                  </a:cubicBezTo>
                  <a:cubicBezTo>
                    <a:pt x="1116" y="43"/>
                    <a:pt x="993" y="0"/>
                    <a:pt x="85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9"/>
            <p:cNvSpPr/>
            <p:nvPr/>
          </p:nvSpPr>
          <p:spPr>
            <a:xfrm>
              <a:off x="7804794" y="3012521"/>
              <a:ext cx="44372" cy="42261"/>
            </a:xfrm>
            <a:custGeom>
              <a:avLst/>
              <a:gdLst/>
              <a:ahLst/>
              <a:cxnLst/>
              <a:rect l="l" t="t" r="r" b="b"/>
              <a:pathLst>
                <a:path w="1913" h="1822" extrusionOk="0">
                  <a:moveTo>
                    <a:pt x="1061" y="0"/>
                  </a:moveTo>
                  <a:cubicBezTo>
                    <a:pt x="897" y="0"/>
                    <a:pt x="739" y="52"/>
                    <a:pt x="581" y="119"/>
                  </a:cubicBezTo>
                  <a:cubicBezTo>
                    <a:pt x="330" y="229"/>
                    <a:pt x="220" y="464"/>
                    <a:pt x="110" y="715"/>
                  </a:cubicBezTo>
                  <a:cubicBezTo>
                    <a:pt x="1" y="982"/>
                    <a:pt x="142" y="1358"/>
                    <a:pt x="346" y="1561"/>
                  </a:cubicBezTo>
                  <a:cubicBezTo>
                    <a:pt x="486" y="1713"/>
                    <a:pt x="730" y="1822"/>
                    <a:pt x="962" y="1822"/>
                  </a:cubicBezTo>
                  <a:cubicBezTo>
                    <a:pt x="1042" y="1822"/>
                    <a:pt x="1120" y="1809"/>
                    <a:pt x="1192" y="1781"/>
                  </a:cubicBezTo>
                  <a:cubicBezTo>
                    <a:pt x="1427" y="1687"/>
                    <a:pt x="1662" y="1561"/>
                    <a:pt x="1788" y="1311"/>
                  </a:cubicBezTo>
                  <a:cubicBezTo>
                    <a:pt x="1866" y="1138"/>
                    <a:pt x="1913" y="966"/>
                    <a:pt x="1882" y="762"/>
                  </a:cubicBezTo>
                  <a:cubicBezTo>
                    <a:pt x="1866" y="574"/>
                    <a:pt x="1788" y="386"/>
                    <a:pt x="1646" y="261"/>
                  </a:cubicBezTo>
                  <a:cubicBezTo>
                    <a:pt x="1537" y="151"/>
                    <a:pt x="1396" y="72"/>
                    <a:pt x="1255" y="25"/>
                  </a:cubicBezTo>
                  <a:cubicBezTo>
                    <a:pt x="1189" y="8"/>
                    <a:pt x="1125" y="0"/>
                    <a:pt x="1061"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9"/>
            <p:cNvSpPr/>
            <p:nvPr/>
          </p:nvSpPr>
          <p:spPr>
            <a:xfrm>
              <a:off x="7866234" y="2986915"/>
              <a:ext cx="48733" cy="37483"/>
            </a:xfrm>
            <a:custGeom>
              <a:avLst/>
              <a:gdLst/>
              <a:ahLst/>
              <a:cxnLst/>
              <a:rect l="l" t="t" r="r" b="b"/>
              <a:pathLst>
                <a:path w="2101" h="1616" extrusionOk="0">
                  <a:moveTo>
                    <a:pt x="1051" y="1"/>
                  </a:moveTo>
                  <a:cubicBezTo>
                    <a:pt x="16" y="1"/>
                    <a:pt x="1" y="1615"/>
                    <a:pt x="1051" y="1615"/>
                  </a:cubicBezTo>
                  <a:cubicBezTo>
                    <a:pt x="2101" y="1615"/>
                    <a:pt x="2101" y="1"/>
                    <a:pt x="105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1" name="Google Shape;2631;p59"/>
          <p:cNvSpPr/>
          <p:nvPr/>
        </p:nvSpPr>
        <p:spPr>
          <a:xfrm>
            <a:off x="7220284" y="1665250"/>
            <a:ext cx="335168" cy="454274"/>
          </a:xfrm>
          <a:custGeom>
            <a:avLst/>
            <a:gdLst/>
            <a:ahLst/>
            <a:cxnLst/>
            <a:rect l="l" t="t" r="r" b="b"/>
            <a:pathLst>
              <a:path w="14450" h="19585" extrusionOk="0">
                <a:moveTo>
                  <a:pt x="3869" y="1606"/>
                </a:moveTo>
                <a:cubicBezTo>
                  <a:pt x="3994" y="1889"/>
                  <a:pt x="4104" y="2171"/>
                  <a:pt x="4214" y="2453"/>
                </a:cubicBezTo>
                <a:cubicBezTo>
                  <a:pt x="4308" y="2688"/>
                  <a:pt x="4386" y="2892"/>
                  <a:pt x="4480" y="3080"/>
                </a:cubicBezTo>
                <a:cubicBezTo>
                  <a:pt x="4057" y="3221"/>
                  <a:pt x="3649" y="3378"/>
                  <a:pt x="3242" y="3534"/>
                </a:cubicBezTo>
                <a:cubicBezTo>
                  <a:pt x="3132" y="3096"/>
                  <a:pt x="2960" y="2672"/>
                  <a:pt x="2803" y="2249"/>
                </a:cubicBezTo>
                <a:cubicBezTo>
                  <a:pt x="3148" y="2014"/>
                  <a:pt x="3508" y="1795"/>
                  <a:pt x="3869" y="1606"/>
                </a:cubicBezTo>
                <a:close/>
                <a:moveTo>
                  <a:pt x="7749" y="3655"/>
                </a:moveTo>
                <a:cubicBezTo>
                  <a:pt x="7990" y="3655"/>
                  <a:pt x="8207" y="3720"/>
                  <a:pt x="8367" y="3895"/>
                </a:cubicBezTo>
                <a:cubicBezTo>
                  <a:pt x="8932" y="4491"/>
                  <a:pt x="9230" y="5666"/>
                  <a:pt x="9559" y="6418"/>
                </a:cubicBezTo>
                <a:cubicBezTo>
                  <a:pt x="10280" y="8049"/>
                  <a:pt x="10907" y="9741"/>
                  <a:pt x="11471" y="11450"/>
                </a:cubicBezTo>
                <a:cubicBezTo>
                  <a:pt x="11769" y="12328"/>
                  <a:pt x="12035" y="13205"/>
                  <a:pt x="12302" y="14099"/>
                </a:cubicBezTo>
                <a:cubicBezTo>
                  <a:pt x="12584" y="15102"/>
                  <a:pt x="12944" y="15807"/>
                  <a:pt x="11737" y="16278"/>
                </a:cubicBezTo>
                <a:cubicBezTo>
                  <a:pt x="10186" y="16873"/>
                  <a:pt x="8587" y="17391"/>
                  <a:pt x="6988" y="17814"/>
                </a:cubicBezTo>
                <a:cubicBezTo>
                  <a:pt x="6549" y="17939"/>
                  <a:pt x="6110" y="18049"/>
                  <a:pt x="5671" y="18143"/>
                </a:cubicBezTo>
                <a:cubicBezTo>
                  <a:pt x="5423" y="18202"/>
                  <a:pt x="5270" y="18255"/>
                  <a:pt x="5160" y="18255"/>
                </a:cubicBezTo>
                <a:cubicBezTo>
                  <a:pt x="5006" y="18255"/>
                  <a:pt x="4937" y="18151"/>
                  <a:pt x="4809" y="17814"/>
                </a:cubicBezTo>
                <a:cubicBezTo>
                  <a:pt x="4465" y="16920"/>
                  <a:pt x="4167" y="15995"/>
                  <a:pt x="3869" y="15086"/>
                </a:cubicBezTo>
                <a:cubicBezTo>
                  <a:pt x="3305" y="13394"/>
                  <a:pt x="2787" y="11716"/>
                  <a:pt x="2301" y="10008"/>
                </a:cubicBezTo>
                <a:cubicBezTo>
                  <a:pt x="1894" y="8660"/>
                  <a:pt x="1580" y="7249"/>
                  <a:pt x="1110" y="5901"/>
                </a:cubicBezTo>
                <a:cubicBezTo>
                  <a:pt x="2725" y="5259"/>
                  <a:pt x="4371" y="4663"/>
                  <a:pt x="6048" y="4146"/>
                </a:cubicBezTo>
                <a:cubicBezTo>
                  <a:pt x="6496" y="4003"/>
                  <a:pt x="7190" y="3655"/>
                  <a:pt x="7749" y="3655"/>
                </a:cubicBezTo>
                <a:close/>
                <a:moveTo>
                  <a:pt x="4241" y="1"/>
                </a:moveTo>
                <a:cubicBezTo>
                  <a:pt x="4129" y="1"/>
                  <a:pt x="4009" y="29"/>
                  <a:pt x="3885" y="86"/>
                </a:cubicBezTo>
                <a:cubicBezTo>
                  <a:pt x="3085" y="447"/>
                  <a:pt x="2349" y="885"/>
                  <a:pt x="1643" y="1434"/>
                </a:cubicBezTo>
                <a:cubicBezTo>
                  <a:pt x="1345" y="1669"/>
                  <a:pt x="1236" y="1967"/>
                  <a:pt x="1408" y="2343"/>
                </a:cubicBezTo>
                <a:cubicBezTo>
                  <a:pt x="1643" y="2876"/>
                  <a:pt x="1894" y="3440"/>
                  <a:pt x="2223" y="3942"/>
                </a:cubicBezTo>
                <a:cubicBezTo>
                  <a:pt x="1675" y="4177"/>
                  <a:pt x="1126" y="4396"/>
                  <a:pt x="609" y="4616"/>
                </a:cubicBezTo>
                <a:cubicBezTo>
                  <a:pt x="562" y="4632"/>
                  <a:pt x="515" y="4663"/>
                  <a:pt x="468" y="4694"/>
                </a:cubicBezTo>
                <a:cubicBezTo>
                  <a:pt x="460" y="4694"/>
                  <a:pt x="452" y="4693"/>
                  <a:pt x="444" y="4693"/>
                </a:cubicBezTo>
                <a:cubicBezTo>
                  <a:pt x="230" y="4693"/>
                  <a:pt x="0" y="4891"/>
                  <a:pt x="76" y="5118"/>
                </a:cubicBezTo>
                <a:cubicBezTo>
                  <a:pt x="185" y="7500"/>
                  <a:pt x="1001" y="9914"/>
                  <a:pt x="1659" y="12187"/>
                </a:cubicBezTo>
                <a:cubicBezTo>
                  <a:pt x="2286" y="14318"/>
                  <a:pt x="2803" y="16779"/>
                  <a:pt x="3806" y="18754"/>
                </a:cubicBezTo>
                <a:cubicBezTo>
                  <a:pt x="4122" y="19379"/>
                  <a:pt x="4654" y="19585"/>
                  <a:pt x="5261" y="19585"/>
                </a:cubicBezTo>
                <a:cubicBezTo>
                  <a:pt x="6162" y="19585"/>
                  <a:pt x="7230" y="19133"/>
                  <a:pt x="8007" y="18927"/>
                </a:cubicBezTo>
                <a:cubicBezTo>
                  <a:pt x="9026" y="18660"/>
                  <a:pt x="10045" y="18347"/>
                  <a:pt x="11048" y="18002"/>
                </a:cubicBezTo>
                <a:cubicBezTo>
                  <a:pt x="11879" y="17704"/>
                  <a:pt x="13101" y="17469"/>
                  <a:pt x="13775" y="16858"/>
                </a:cubicBezTo>
                <a:cubicBezTo>
                  <a:pt x="14449" y="16262"/>
                  <a:pt x="14089" y="15369"/>
                  <a:pt x="13885" y="14616"/>
                </a:cubicBezTo>
                <a:cubicBezTo>
                  <a:pt x="13603" y="13582"/>
                  <a:pt x="13305" y="12547"/>
                  <a:pt x="12960" y="11513"/>
                </a:cubicBezTo>
                <a:cubicBezTo>
                  <a:pt x="12255" y="9412"/>
                  <a:pt x="11424" y="7343"/>
                  <a:pt x="10499" y="5321"/>
                </a:cubicBezTo>
                <a:cubicBezTo>
                  <a:pt x="9895" y="3980"/>
                  <a:pt x="9470" y="2291"/>
                  <a:pt x="7870" y="2291"/>
                </a:cubicBezTo>
                <a:cubicBezTo>
                  <a:pt x="7769" y="2291"/>
                  <a:pt x="7663" y="2298"/>
                  <a:pt x="7552" y="2312"/>
                </a:cubicBezTo>
                <a:cubicBezTo>
                  <a:pt x="6972" y="2390"/>
                  <a:pt x="6361" y="2516"/>
                  <a:pt x="5766" y="2672"/>
                </a:cubicBezTo>
                <a:cubicBezTo>
                  <a:pt x="5656" y="1936"/>
                  <a:pt x="5154" y="1105"/>
                  <a:pt x="4888" y="494"/>
                </a:cubicBezTo>
                <a:cubicBezTo>
                  <a:pt x="4764" y="179"/>
                  <a:pt x="4527" y="1"/>
                  <a:pt x="424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9"/>
          <p:cNvSpPr/>
          <p:nvPr/>
        </p:nvSpPr>
        <p:spPr>
          <a:xfrm>
            <a:off x="7316747" y="1792748"/>
            <a:ext cx="66639" cy="52977"/>
          </a:xfrm>
          <a:custGeom>
            <a:avLst/>
            <a:gdLst/>
            <a:ahLst/>
            <a:cxnLst/>
            <a:rect l="l" t="t" r="r" b="b"/>
            <a:pathLst>
              <a:path w="2873" h="2284" extrusionOk="0">
                <a:moveTo>
                  <a:pt x="2161" y="1"/>
                </a:moveTo>
                <a:cubicBezTo>
                  <a:pt x="2124" y="1"/>
                  <a:pt x="2085" y="4"/>
                  <a:pt x="2045" y="12"/>
                </a:cubicBezTo>
                <a:cubicBezTo>
                  <a:pt x="1748" y="59"/>
                  <a:pt x="1450" y="216"/>
                  <a:pt x="1152" y="342"/>
                </a:cubicBezTo>
                <a:cubicBezTo>
                  <a:pt x="1038" y="227"/>
                  <a:pt x="889" y="113"/>
                  <a:pt x="760" y="113"/>
                </a:cubicBezTo>
                <a:cubicBezTo>
                  <a:pt x="695" y="113"/>
                  <a:pt x="635" y="142"/>
                  <a:pt x="588" y="216"/>
                </a:cubicBezTo>
                <a:cubicBezTo>
                  <a:pt x="509" y="357"/>
                  <a:pt x="509" y="498"/>
                  <a:pt x="556" y="639"/>
                </a:cubicBezTo>
                <a:cubicBezTo>
                  <a:pt x="462" y="686"/>
                  <a:pt x="368" y="749"/>
                  <a:pt x="274" y="827"/>
                </a:cubicBezTo>
                <a:cubicBezTo>
                  <a:pt x="0" y="1056"/>
                  <a:pt x="199" y="1550"/>
                  <a:pt x="541" y="1550"/>
                </a:cubicBezTo>
                <a:cubicBezTo>
                  <a:pt x="551" y="1550"/>
                  <a:pt x="561" y="1549"/>
                  <a:pt x="572" y="1548"/>
                </a:cubicBezTo>
                <a:cubicBezTo>
                  <a:pt x="666" y="1548"/>
                  <a:pt x="760" y="1533"/>
                  <a:pt x="854" y="1517"/>
                </a:cubicBezTo>
                <a:cubicBezTo>
                  <a:pt x="917" y="1721"/>
                  <a:pt x="980" y="1909"/>
                  <a:pt x="1089" y="2081"/>
                </a:cubicBezTo>
                <a:cubicBezTo>
                  <a:pt x="1182" y="2218"/>
                  <a:pt x="1337" y="2283"/>
                  <a:pt x="1488" y="2283"/>
                </a:cubicBezTo>
                <a:cubicBezTo>
                  <a:pt x="1720" y="2283"/>
                  <a:pt x="1945" y="2131"/>
                  <a:pt x="1936" y="1846"/>
                </a:cubicBezTo>
                <a:cubicBezTo>
                  <a:pt x="1920" y="1643"/>
                  <a:pt x="1857" y="1423"/>
                  <a:pt x="1748" y="1219"/>
                </a:cubicBezTo>
                <a:cubicBezTo>
                  <a:pt x="1983" y="1141"/>
                  <a:pt x="2233" y="1047"/>
                  <a:pt x="2422" y="921"/>
                </a:cubicBezTo>
                <a:cubicBezTo>
                  <a:pt x="2872" y="616"/>
                  <a:pt x="2635" y="1"/>
                  <a:pt x="216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9"/>
          <p:cNvSpPr/>
          <p:nvPr/>
        </p:nvSpPr>
        <p:spPr>
          <a:xfrm>
            <a:off x="7379440" y="1993608"/>
            <a:ext cx="82249" cy="42099"/>
          </a:xfrm>
          <a:custGeom>
            <a:avLst/>
            <a:gdLst/>
            <a:ahLst/>
            <a:cxnLst/>
            <a:rect l="l" t="t" r="r" b="b"/>
            <a:pathLst>
              <a:path w="3546" h="1815" extrusionOk="0">
                <a:moveTo>
                  <a:pt x="2478" y="1"/>
                </a:moveTo>
                <a:cubicBezTo>
                  <a:pt x="2423" y="1"/>
                  <a:pt x="2365" y="7"/>
                  <a:pt x="2305" y="20"/>
                </a:cubicBezTo>
                <a:cubicBezTo>
                  <a:pt x="1537" y="193"/>
                  <a:pt x="487" y="365"/>
                  <a:pt x="110" y="1149"/>
                </a:cubicBezTo>
                <a:cubicBezTo>
                  <a:pt x="1" y="1384"/>
                  <a:pt x="95" y="1650"/>
                  <a:pt x="361" y="1744"/>
                </a:cubicBezTo>
                <a:cubicBezTo>
                  <a:pt x="517" y="1794"/>
                  <a:pt x="677" y="1814"/>
                  <a:pt x="841" y="1814"/>
                </a:cubicBezTo>
                <a:cubicBezTo>
                  <a:pt x="1455" y="1814"/>
                  <a:pt x="2112" y="1530"/>
                  <a:pt x="2681" y="1431"/>
                </a:cubicBezTo>
                <a:cubicBezTo>
                  <a:pt x="3546" y="1284"/>
                  <a:pt x="3273" y="1"/>
                  <a:pt x="247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9"/>
          <p:cNvSpPr/>
          <p:nvPr/>
        </p:nvSpPr>
        <p:spPr>
          <a:xfrm>
            <a:off x="6027769" y="1335385"/>
            <a:ext cx="503563" cy="440983"/>
          </a:xfrm>
          <a:custGeom>
            <a:avLst/>
            <a:gdLst/>
            <a:ahLst/>
            <a:cxnLst/>
            <a:rect l="l" t="t" r="r" b="b"/>
            <a:pathLst>
              <a:path w="21710" h="19012" extrusionOk="0">
                <a:moveTo>
                  <a:pt x="11305" y="1634"/>
                </a:moveTo>
                <a:cubicBezTo>
                  <a:pt x="11441" y="1634"/>
                  <a:pt x="11590" y="1656"/>
                  <a:pt x="11756" y="1706"/>
                </a:cubicBezTo>
                <a:cubicBezTo>
                  <a:pt x="12399" y="1894"/>
                  <a:pt x="13120" y="2505"/>
                  <a:pt x="13700" y="2834"/>
                </a:cubicBezTo>
                <a:cubicBezTo>
                  <a:pt x="14217" y="3132"/>
                  <a:pt x="14970" y="3414"/>
                  <a:pt x="15424" y="3822"/>
                </a:cubicBezTo>
                <a:cubicBezTo>
                  <a:pt x="15863" y="4229"/>
                  <a:pt x="15800" y="3994"/>
                  <a:pt x="15628" y="4637"/>
                </a:cubicBezTo>
                <a:cubicBezTo>
                  <a:pt x="14358" y="4041"/>
                  <a:pt x="13089" y="3461"/>
                  <a:pt x="11803" y="2897"/>
                </a:cubicBezTo>
                <a:cubicBezTo>
                  <a:pt x="11270" y="2678"/>
                  <a:pt x="10738" y="2458"/>
                  <a:pt x="10205" y="2223"/>
                </a:cubicBezTo>
                <a:cubicBezTo>
                  <a:pt x="10532" y="1896"/>
                  <a:pt x="10841" y="1634"/>
                  <a:pt x="11305" y="1634"/>
                </a:cubicBezTo>
                <a:close/>
                <a:moveTo>
                  <a:pt x="10451" y="6900"/>
                </a:moveTo>
                <a:cubicBezTo>
                  <a:pt x="11054" y="6900"/>
                  <a:pt x="11650" y="7132"/>
                  <a:pt x="12070" y="7552"/>
                </a:cubicBezTo>
                <a:cubicBezTo>
                  <a:pt x="13230" y="8744"/>
                  <a:pt x="12869" y="10781"/>
                  <a:pt x="11600" y="11706"/>
                </a:cubicBezTo>
                <a:cubicBezTo>
                  <a:pt x="11122" y="12047"/>
                  <a:pt x="10589" y="12205"/>
                  <a:pt x="10074" y="12205"/>
                </a:cubicBezTo>
                <a:cubicBezTo>
                  <a:pt x="8881" y="12205"/>
                  <a:pt x="7776" y="11361"/>
                  <a:pt x="7634" y="9982"/>
                </a:cubicBezTo>
                <a:cubicBezTo>
                  <a:pt x="7556" y="9214"/>
                  <a:pt x="7759" y="8446"/>
                  <a:pt x="8151" y="7835"/>
                </a:cubicBezTo>
                <a:cubicBezTo>
                  <a:pt x="8214" y="7835"/>
                  <a:pt x="8261" y="7819"/>
                  <a:pt x="8324" y="7788"/>
                </a:cubicBezTo>
                <a:cubicBezTo>
                  <a:pt x="8998" y="7474"/>
                  <a:pt x="9468" y="6972"/>
                  <a:pt x="10236" y="6910"/>
                </a:cubicBezTo>
                <a:cubicBezTo>
                  <a:pt x="10308" y="6903"/>
                  <a:pt x="10380" y="6900"/>
                  <a:pt x="10451" y="6900"/>
                </a:cubicBezTo>
                <a:close/>
                <a:moveTo>
                  <a:pt x="5173" y="1800"/>
                </a:moveTo>
                <a:cubicBezTo>
                  <a:pt x="5753" y="2176"/>
                  <a:pt x="6443" y="2364"/>
                  <a:pt x="7101" y="2631"/>
                </a:cubicBezTo>
                <a:cubicBezTo>
                  <a:pt x="8198" y="3054"/>
                  <a:pt x="9295" y="3493"/>
                  <a:pt x="10377" y="3947"/>
                </a:cubicBezTo>
                <a:cubicBezTo>
                  <a:pt x="12383" y="4809"/>
                  <a:pt x="14358" y="5719"/>
                  <a:pt x="16318" y="6690"/>
                </a:cubicBezTo>
                <a:cubicBezTo>
                  <a:pt x="17242" y="7161"/>
                  <a:pt x="18230" y="7599"/>
                  <a:pt x="19108" y="8148"/>
                </a:cubicBezTo>
                <a:cubicBezTo>
                  <a:pt x="19688" y="8509"/>
                  <a:pt x="20173" y="8775"/>
                  <a:pt x="20048" y="9637"/>
                </a:cubicBezTo>
                <a:cubicBezTo>
                  <a:pt x="19954" y="10280"/>
                  <a:pt x="19405" y="11063"/>
                  <a:pt x="19123" y="11628"/>
                </a:cubicBezTo>
                <a:cubicBezTo>
                  <a:pt x="18904" y="12067"/>
                  <a:pt x="18684" y="12506"/>
                  <a:pt x="18481" y="12944"/>
                </a:cubicBezTo>
                <a:cubicBezTo>
                  <a:pt x="17760" y="12506"/>
                  <a:pt x="16945" y="12176"/>
                  <a:pt x="16161" y="11879"/>
                </a:cubicBezTo>
                <a:cubicBezTo>
                  <a:pt x="15440" y="11596"/>
                  <a:pt x="14609" y="11205"/>
                  <a:pt x="13810" y="11173"/>
                </a:cubicBezTo>
                <a:cubicBezTo>
                  <a:pt x="14421" y="9825"/>
                  <a:pt x="14358" y="8195"/>
                  <a:pt x="13418" y="6910"/>
                </a:cubicBezTo>
                <a:cubicBezTo>
                  <a:pt x="12792" y="6041"/>
                  <a:pt x="11359" y="5433"/>
                  <a:pt x="10058" y="5433"/>
                </a:cubicBezTo>
                <a:cubicBezTo>
                  <a:pt x="9340" y="5433"/>
                  <a:pt x="8662" y="5618"/>
                  <a:pt x="8183" y="6048"/>
                </a:cubicBezTo>
                <a:cubicBezTo>
                  <a:pt x="8042" y="6110"/>
                  <a:pt x="7916" y="6204"/>
                  <a:pt x="7791" y="6283"/>
                </a:cubicBezTo>
                <a:cubicBezTo>
                  <a:pt x="7556" y="6471"/>
                  <a:pt x="7336" y="6675"/>
                  <a:pt x="7148" y="6925"/>
                </a:cubicBezTo>
                <a:cubicBezTo>
                  <a:pt x="6474" y="6643"/>
                  <a:pt x="5784" y="6361"/>
                  <a:pt x="5095" y="6079"/>
                </a:cubicBezTo>
                <a:cubicBezTo>
                  <a:pt x="4734" y="5922"/>
                  <a:pt x="4374" y="5766"/>
                  <a:pt x="3998" y="5624"/>
                </a:cubicBezTo>
                <a:lnTo>
                  <a:pt x="3277" y="5327"/>
                </a:lnTo>
                <a:cubicBezTo>
                  <a:pt x="3245" y="5311"/>
                  <a:pt x="3214" y="5295"/>
                  <a:pt x="3198" y="5280"/>
                </a:cubicBezTo>
                <a:cubicBezTo>
                  <a:pt x="3449" y="4606"/>
                  <a:pt x="3731" y="3932"/>
                  <a:pt x="4013" y="3273"/>
                </a:cubicBezTo>
                <a:cubicBezTo>
                  <a:pt x="4107" y="3023"/>
                  <a:pt x="4233" y="2772"/>
                  <a:pt x="4327" y="2537"/>
                </a:cubicBezTo>
                <a:cubicBezTo>
                  <a:pt x="4421" y="2411"/>
                  <a:pt x="4515" y="2302"/>
                  <a:pt x="4625" y="2192"/>
                </a:cubicBezTo>
                <a:cubicBezTo>
                  <a:pt x="4750" y="2066"/>
                  <a:pt x="4875" y="1894"/>
                  <a:pt x="5032" y="1831"/>
                </a:cubicBezTo>
                <a:cubicBezTo>
                  <a:pt x="5079" y="1800"/>
                  <a:pt x="5126" y="1800"/>
                  <a:pt x="5173" y="1800"/>
                </a:cubicBezTo>
                <a:close/>
                <a:moveTo>
                  <a:pt x="3041" y="5703"/>
                </a:moveTo>
                <a:cubicBezTo>
                  <a:pt x="3418" y="5860"/>
                  <a:pt x="3841" y="5969"/>
                  <a:pt x="4029" y="6048"/>
                </a:cubicBezTo>
                <a:cubicBezTo>
                  <a:pt x="4985" y="6471"/>
                  <a:pt x="5957" y="6878"/>
                  <a:pt x="6897" y="7302"/>
                </a:cubicBezTo>
                <a:cubicBezTo>
                  <a:pt x="6458" y="8023"/>
                  <a:pt x="6255" y="8916"/>
                  <a:pt x="6239" y="9731"/>
                </a:cubicBezTo>
                <a:cubicBezTo>
                  <a:pt x="6214" y="11979"/>
                  <a:pt x="8039" y="13650"/>
                  <a:pt x="10098" y="13650"/>
                </a:cubicBezTo>
                <a:cubicBezTo>
                  <a:pt x="10624" y="13650"/>
                  <a:pt x="11165" y="13541"/>
                  <a:pt x="11694" y="13305"/>
                </a:cubicBezTo>
                <a:cubicBezTo>
                  <a:pt x="12587" y="12897"/>
                  <a:pt x="13277" y="12223"/>
                  <a:pt x="13700" y="11408"/>
                </a:cubicBezTo>
                <a:cubicBezTo>
                  <a:pt x="14343" y="11784"/>
                  <a:pt x="15142" y="11957"/>
                  <a:pt x="15832" y="12255"/>
                </a:cubicBezTo>
                <a:cubicBezTo>
                  <a:pt x="16662" y="12600"/>
                  <a:pt x="17430" y="13054"/>
                  <a:pt x="18230" y="13430"/>
                </a:cubicBezTo>
                <a:cubicBezTo>
                  <a:pt x="18057" y="13791"/>
                  <a:pt x="17885" y="14151"/>
                  <a:pt x="17713" y="14512"/>
                </a:cubicBezTo>
                <a:cubicBezTo>
                  <a:pt x="17336" y="15264"/>
                  <a:pt x="16850" y="16973"/>
                  <a:pt x="16067" y="17302"/>
                </a:cubicBezTo>
                <a:cubicBezTo>
                  <a:pt x="15965" y="17344"/>
                  <a:pt x="15850" y="17363"/>
                  <a:pt x="15724" y="17363"/>
                </a:cubicBezTo>
                <a:cubicBezTo>
                  <a:pt x="14875" y="17363"/>
                  <a:pt x="13550" y="16503"/>
                  <a:pt x="12854" y="16189"/>
                </a:cubicBezTo>
                <a:cubicBezTo>
                  <a:pt x="11819" y="15750"/>
                  <a:pt x="10785" y="15296"/>
                  <a:pt x="9766" y="14825"/>
                </a:cubicBezTo>
                <a:cubicBezTo>
                  <a:pt x="7697" y="13885"/>
                  <a:pt x="5659" y="12913"/>
                  <a:pt x="3621" y="11910"/>
                </a:cubicBezTo>
                <a:cubicBezTo>
                  <a:pt x="3245" y="11722"/>
                  <a:pt x="2775" y="11581"/>
                  <a:pt x="2430" y="11314"/>
                </a:cubicBezTo>
                <a:cubicBezTo>
                  <a:pt x="1615" y="10719"/>
                  <a:pt x="1584" y="10186"/>
                  <a:pt x="1819" y="9324"/>
                </a:cubicBezTo>
                <a:cubicBezTo>
                  <a:pt x="2117" y="8289"/>
                  <a:pt x="2461" y="7270"/>
                  <a:pt x="2822" y="6251"/>
                </a:cubicBezTo>
                <a:cubicBezTo>
                  <a:pt x="2900" y="6079"/>
                  <a:pt x="2963" y="5891"/>
                  <a:pt x="3041" y="5703"/>
                </a:cubicBezTo>
                <a:close/>
                <a:moveTo>
                  <a:pt x="11055" y="0"/>
                </a:moveTo>
                <a:cubicBezTo>
                  <a:pt x="10847" y="0"/>
                  <a:pt x="10637" y="37"/>
                  <a:pt x="10424" y="123"/>
                </a:cubicBezTo>
                <a:cubicBezTo>
                  <a:pt x="9719" y="421"/>
                  <a:pt x="9280" y="1079"/>
                  <a:pt x="9123" y="1800"/>
                </a:cubicBezTo>
                <a:cubicBezTo>
                  <a:pt x="8951" y="1722"/>
                  <a:pt x="8778" y="1659"/>
                  <a:pt x="8590" y="1581"/>
                </a:cubicBezTo>
                <a:cubicBezTo>
                  <a:pt x="7665" y="1220"/>
                  <a:pt x="6631" y="671"/>
                  <a:pt x="5612" y="546"/>
                </a:cubicBezTo>
                <a:cubicBezTo>
                  <a:pt x="5410" y="403"/>
                  <a:pt x="5159" y="341"/>
                  <a:pt x="4897" y="341"/>
                </a:cubicBezTo>
                <a:cubicBezTo>
                  <a:pt x="4670" y="341"/>
                  <a:pt x="4435" y="388"/>
                  <a:pt x="4217" y="468"/>
                </a:cubicBezTo>
                <a:cubicBezTo>
                  <a:pt x="4107" y="468"/>
                  <a:pt x="3998" y="530"/>
                  <a:pt x="3888" y="624"/>
                </a:cubicBezTo>
                <a:cubicBezTo>
                  <a:pt x="3778" y="687"/>
                  <a:pt x="3668" y="750"/>
                  <a:pt x="3574" y="828"/>
                </a:cubicBezTo>
                <a:cubicBezTo>
                  <a:pt x="3496" y="875"/>
                  <a:pt x="3465" y="1016"/>
                  <a:pt x="3496" y="1095"/>
                </a:cubicBezTo>
                <a:cubicBezTo>
                  <a:pt x="3512" y="1110"/>
                  <a:pt x="3512" y="1126"/>
                  <a:pt x="3527" y="1142"/>
                </a:cubicBezTo>
                <a:cubicBezTo>
                  <a:pt x="3324" y="1518"/>
                  <a:pt x="3167" y="1957"/>
                  <a:pt x="3088" y="2176"/>
                </a:cubicBezTo>
                <a:cubicBezTo>
                  <a:pt x="2963" y="2333"/>
                  <a:pt x="2853" y="2490"/>
                  <a:pt x="2759" y="2662"/>
                </a:cubicBezTo>
                <a:cubicBezTo>
                  <a:pt x="2665" y="2819"/>
                  <a:pt x="2665" y="2991"/>
                  <a:pt x="2728" y="3132"/>
                </a:cubicBezTo>
                <a:cubicBezTo>
                  <a:pt x="2352" y="3869"/>
                  <a:pt x="2023" y="4637"/>
                  <a:pt x="1709" y="5389"/>
                </a:cubicBezTo>
                <a:cubicBezTo>
                  <a:pt x="1333" y="6267"/>
                  <a:pt x="1004" y="7161"/>
                  <a:pt x="722" y="8054"/>
                </a:cubicBezTo>
                <a:cubicBezTo>
                  <a:pt x="439" y="8900"/>
                  <a:pt x="1" y="9888"/>
                  <a:pt x="173" y="10781"/>
                </a:cubicBezTo>
                <a:cubicBezTo>
                  <a:pt x="486" y="12490"/>
                  <a:pt x="2853" y="13164"/>
                  <a:pt x="4201" y="13822"/>
                </a:cubicBezTo>
                <a:cubicBezTo>
                  <a:pt x="6223" y="14810"/>
                  <a:pt x="8277" y="15750"/>
                  <a:pt x="10330" y="16691"/>
                </a:cubicBezTo>
                <a:cubicBezTo>
                  <a:pt x="11364" y="17161"/>
                  <a:pt x="12399" y="17631"/>
                  <a:pt x="13433" y="18086"/>
                </a:cubicBezTo>
                <a:cubicBezTo>
                  <a:pt x="14198" y="18422"/>
                  <a:pt x="15171" y="19012"/>
                  <a:pt x="16047" y="19012"/>
                </a:cubicBezTo>
                <a:cubicBezTo>
                  <a:pt x="16069" y="19012"/>
                  <a:pt x="16092" y="19011"/>
                  <a:pt x="16114" y="19010"/>
                </a:cubicBezTo>
                <a:cubicBezTo>
                  <a:pt x="17854" y="18948"/>
                  <a:pt x="18528" y="16330"/>
                  <a:pt x="19155" y="15076"/>
                </a:cubicBezTo>
                <a:cubicBezTo>
                  <a:pt x="19672" y="14042"/>
                  <a:pt x="20189" y="13007"/>
                  <a:pt x="20691" y="11973"/>
                </a:cubicBezTo>
                <a:cubicBezTo>
                  <a:pt x="21083" y="11189"/>
                  <a:pt x="21631" y="10311"/>
                  <a:pt x="21663" y="9418"/>
                </a:cubicBezTo>
                <a:cubicBezTo>
                  <a:pt x="21710" y="8289"/>
                  <a:pt x="21036" y="7552"/>
                  <a:pt x="20173" y="6988"/>
                </a:cubicBezTo>
                <a:cubicBezTo>
                  <a:pt x="20565" y="6675"/>
                  <a:pt x="20675" y="5985"/>
                  <a:pt x="20142" y="5703"/>
                </a:cubicBezTo>
                <a:cubicBezTo>
                  <a:pt x="20064" y="5672"/>
                  <a:pt x="20001" y="5640"/>
                  <a:pt x="19923" y="5609"/>
                </a:cubicBezTo>
                <a:cubicBezTo>
                  <a:pt x="19829" y="5562"/>
                  <a:pt x="19719" y="5499"/>
                  <a:pt x="19593" y="5452"/>
                </a:cubicBezTo>
                <a:cubicBezTo>
                  <a:pt x="19468" y="5389"/>
                  <a:pt x="19327" y="5327"/>
                  <a:pt x="19202" y="5264"/>
                </a:cubicBezTo>
                <a:cubicBezTo>
                  <a:pt x="18958" y="5154"/>
                  <a:pt x="18695" y="5025"/>
                  <a:pt x="18420" y="5025"/>
                </a:cubicBezTo>
                <a:cubicBezTo>
                  <a:pt x="18342" y="5025"/>
                  <a:pt x="18263" y="5036"/>
                  <a:pt x="18183" y="5060"/>
                </a:cubicBezTo>
                <a:cubicBezTo>
                  <a:pt x="17963" y="5139"/>
                  <a:pt x="17775" y="5389"/>
                  <a:pt x="17869" y="5640"/>
                </a:cubicBezTo>
                <a:cubicBezTo>
                  <a:pt x="17885" y="5687"/>
                  <a:pt x="17901" y="5734"/>
                  <a:pt x="17932" y="5781"/>
                </a:cubicBezTo>
                <a:cubicBezTo>
                  <a:pt x="17603" y="5609"/>
                  <a:pt x="17274" y="5452"/>
                  <a:pt x="16960" y="5280"/>
                </a:cubicBezTo>
                <a:cubicBezTo>
                  <a:pt x="17305" y="4574"/>
                  <a:pt x="17509" y="3665"/>
                  <a:pt x="16960" y="3070"/>
                </a:cubicBezTo>
                <a:cubicBezTo>
                  <a:pt x="16584" y="2678"/>
                  <a:pt x="15973" y="2458"/>
                  <a:pt x="15502" y="2192"/>
                </a:cubicBezTo>
                <a:cubicBezTo>
                  <a:pt x="14781" y="1784"/>
                  <a:pt x="14060" y="1377"/>
                  <a:pt x="13339" y="969"/>
                </a:cubicBezTo>
                <a:cubicBezTo>
                  <a:pt x="12640" y="569"/>
                  <a:pt x="11870" y="0"/>
                  <a:pt x="1105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9"/>
          <p:cNvSpPr/>
          <p:nvPr/>
        </p:nvSpPr>
        <p:spPr>
          <a:xfrm>
            <a:off x="6215361" y="1515974"/>
            <a:ext cx="86216" cy="78144"/>
          </a:xfrm>
          <a:custGeom>
            <a:avLst/>
            <a:gdLst/>
            <a:ahLst/>
            <a:cxnLst/>
            <a:rect l="l" t="t" r="r" b="b"/>
            <a:pathLst>
              <a:path w="3717" h="3369" extrusionOk="0">
                <a:moveTo>
                  <a:pt x="1792" y="0"/>
                </a:moveTo>
                <a:cubicBezTo>
                  <a:pt x="1399" y="0"/>
                  <a:pt x="1014" y="138"/>
                  <a:pt x="722" y="440"/>
                </a:cubicBezTo>
                <a:cubicBezTo>
                  <a:pt x="424" y="644"/>
                  <a:pt x="220" y="973"/>
                  <a:pt x="142" y="1287"/>
                </a:cubicBezTo>
                <a:cubicBezTo>
                  <a:pt x="1" y="1914"/>
                  <a:pt x="283" y="2635"/>
                  <a:pt x="784" y="3027"/>
                </a:cubicBezTo>
                <a:cubicBezTo>
                  <a:pt x="1078" y="3263"/>
                  <a:pt x="1422" y="3368"/>
                  <a:pt x="1766" y="3368"/>
                </a:cubicBezTo>
                <a:cubicBezTo>
                  <a:pt x="2742" y="3368"/>
                  <a:pt x="3717" y="2522"/>
                  <a:pt x="3543" y="1444"/>
                </a:cubicBezTo>
                <a:cubicBezTo>
                  <a:pt x="3396" y="554"/>
                  <a:pt x="2580" y="0"/>
                  <a:pt x="17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59"/>
          <p:cNvGrpSpPr/>
          <p:nvPr/>
        </p:nvGrpSpPr>
        <p:grpSpPr>
          <a:xfrm>
            <a:off x="7581204" y="2062680"/>
            <a:ext cx="525019" cy="319070"/>
            <a:chOff x="7581204" y="2062680"/>
            <a:chExt cx="525019" cy="319070"/>
          </a:xfrm>
        </p:grpSpPr>
        <p:sp>
          <p:nvSpPr>
            <p:cNvPr id="2637" name="Google Shape;2637;p59"/>
            <p:cNvSpPr/>
            <p:nvPr/>
          </p:nvSpPr>
          <p:spPr>
            <a:xfrm>
              <a:off x="7581204" y="2062680"/>
              <a:ext cx="525019" cy="319070"/>
            </a:xfrm>
            <a:custGeom>
              <a:avLst/>
              <a:gdLst/>
              <a:ahLst/>
              <a:cxnLst/>
              <a:rect l="l" t="t" r="r" b="b"/>
              <a:pathLst>
                <a:path w="22635" h="13756" extrusionOk="0">
                  <a:moveTo>
                    <a:pt x="17985" y="1854"/>
                  </a:moveTo>
                  <a:cubicBezTo>
                    <a:pt x="18957" y="1854"/>
                    <a:pt x="19205" y="2475"/>
                    <a:pt x="19484" y="3249"/>
                  </a:cubicBezTo>
                  <a:cubicBezTo>
                    <a:pt x="20048" y="4832"/>
                    <a:pt x="20456" y="6478"/>
                    <a:pt x="20707" y="8140"/>
                  </a:cubicBezTo>
                  <a:cubicBezTo>
                    <a:pt x="20378" y="7748"/>
                    <a:pt x="19970" y="7419"/>
                    <a:pt x="19437" y="7325"/>
                  </a:cubicBezTo>
                  <a:cubicBezTo>
                    <a:pt x="19295" y="7294"/>
                    <a:pt x="19150" y="7281"/>
                    <a:pt x="19003" y="7281"/>
                  </a:cubicBezTo>
                  <a:cubicBezTo>
                    <a:pt x="17853" y="7281"/>
                    <a:pt x="16578" y="8116"/>
                    <a:pt x="15550" y="8422"/>
                  </a:cubicBezTo>
                  <a:cubicBezTo>
                    <a:pt x="12243" y="9441"/>
                    <a:pt x="8763" y="9801"/>
                    <a:pt x="5393" y="10601"/>
                  </a:cubicBezTo>
                  <a:cubicBezTo>
                    <a:pt x="5362" y="10334"/>
                    <a:pt x="5252" y="10052"/>
                    <a:pt x="5189" y="9817"/>
                  </a:cubicBezTo>
                  <a:cubicBezTo>
                    <a:pt x="4970" y="9017"/>
                    <a:pt x="4750" y="8218"/>
                    <a:pt x="4515" y="7434"/>
                  </a:cubicBezTo>
                  <a:cubicBezTo>
                    <a:pt x="4358" y="6870"/>
                    <a:pt x="4249" y="6212"/>
                    <a:pt x="3920" y="5710"/>
                  </a:cubicBezTo>
                  <a:cubicBezTo>
                    <a:pt x="6161" y="5381"/>
                    <a:pt x="8387" y="4785"/>
                    <a:pt x="10550" y="4143"/>
                  </a:cubicBezTo>
                  <a:cubicBezTo>
                    <a:pt x="12833" y="3482"/>
                    <a:pt x="15077" y="2519"/>
                    <a:pt x="17451" y="2519"/>
                  </a:cubicBezTo>
                  <a:cubicBezTo>
                    <a:pt x="17668" y="2519"/>
                    <a:pt x="17886" y="2527"/>
                    <a:pt x="18105" y="2544"/>
                  </a:cubicBezTo>
                  <a:cubicBezTo>
                    <a:pt x="18215" y="3845"/>
                    <a:pt x="18356" y="5162"/>
                    <a:pt x="18528" y="6447"/>
                  </a:cubicBezTo>
                  <a:cubicBezTo>
                    <a:pt x="18569" y="6804"/>
                    <a:pt x="18647" y="7259"/>
                    <a:pt x="19015" y="7259"/>
                  </a:cubicBezTo>
                  <a:cubicBezTo>
                    <a:pt x="19066" y="7259"/>
                    <a:pt x="19123" y="7250"/>
                    <a:pt x="19186" y="7231"/>
                  </a:cubicBezTo>
                  <a:cubicBezTo>
                    <a:pt x="19265" y="7199"/>
                    <a:pt x="19312" y="7137"/>
                    <a:pt x="19312" y="7074"/>
                  </a:cubicBezTo>
                  <a:cubicBezTo>
                    <a:pt x="19312" y="7027"/>
                    <a:pt x="19312" y="6995"/>
                    <a:pt x="19327" y="6964"/>
                  </a:cubicBezTo>
                  <a:cubicBezTo>
                    <a:pt x="19327" y="6902"/>
                    <a:pt x="19269" y="6860"/>
                    <a:pt x="19214" y="6860"/>
                  </a:cubicBezTo>
                  <a:cubicBezTo>
                    <a:pt x="19199" y="6860"/>
                    <a:pt x="19184" y="6863"/>
                    <a:pt x="19171" y="6870"/>
                  </a:cubicBezTo>
                  <a:cubicBezTo>
                    <a:pt x="19164" y="6874"/>
                    <a:pt x="19157" y="6876"/>
                    <a:pt x="19150" y="6876"/>
                  </a:cubicBezTo>
                  <a:cubicBezTo>
                    <a:pt x="18888" y="6876"/>
                    <a:pt x="18590" y="4390"/>
                    <a:pt x="18575" y="4252"/>
                  </a:cubicBezTo>
                  <a:cubicBezTo>
                    <a:pt x="18497" y="3688"/>
                    <a:pt x="18434" y="3124"/>
                    <a:pt x="18340" y="2560"/>
                  </a:cubicBezTo>
                  <a:lnTo>
                    <a:pt x="18340" y="2560"/>
                  </a:lnTo>
                  <a:cubicBezTo>
                    <a:pt x="18450" y="2575"/>
                    <a:pt x="18559" y="2591"/>
                    <a:pt x="18669" y="2607"/>
                  </a:cubicBezTo>
                  <a:cubicBezTo>
                    <a:pt x="18679" y="2608"/>
                    <a:pt x="18689" y="2608"/>
                    <a:pt x="18699" y="2608"/>
                  </a:cubicBezTo>
                  <a:cubicBezTo>
                    <a:pt x="18971" y="2608"/>
                    <a:pt x="19019" y="2199"/>
                    <a:pt x="18716" y="2183"/>
                  </a:cubicBezTo>
                  <a:cubicBezTo>
                    <a:pt x="18575" y="2183"/>
                    <a:pt x="18418" y="2168"/>
                    <a:pt x="18277" y="2168"/>
                  </a:cubicBezTo>
                  <a:cubicBezTo>
                    <a:pt x="18263" y="2139"/>
                    <a:pt x="18231" y="2126"/>
                    <a:pt x="18198" y="2126"/>
                  </a:cubicBezTo>
                  <a:cubicBezTo>
                    <a:pt x="18161" y="2126"/>
                    <a:pt x="18122" y="2143"/>
                    <a:pt x="18105" y="2168"/>
                  </a:cubicBezTo>
                  <a:cubicBezTo>
                    <a:pt x="15722" y="2168"/>
                    <a:pt x="13685" y="2826"/>
                    <a:pt x="11365" y="3531"/>
                  </a:cubicBezTo>
                  <a:cubicBezTo>
                    <a:pt x="8857" y="4299"/>
                    <a:pt x="6302" y="4848"/>
                    <a:pt x="3763" y="5506"/>
                  </a:cubicBezTo>
                  <a:cubicBezTo>
                    <a:pt x="3669" y="5397"/>
                    <a:pt x="3543" y="5287"/>
                    <a:pt x="3402" y="5209"/>
                  </a:cubicBezTo>
                  <a:cubicBezTo>
                    <a:pt x="3371" y="5177"/>
                    <a:pt x="3324" y="5162"/>
                    <a:pt x="3293" y="5146"/>
                  </a:cubicBezTo>
                  <a:cubicBezTo>
                    <a:pt x="4515" y="4879"/>
                    <a:pt x="5753" y="4519"/>
                    <a:pt x="6929" y="4268"/>
                  </a:cubicBezTo>
                  <a:cubicBezTo>
                    <a:pt x="9045" y="3798"/>
                    <a:pt x="11161" y="3343"/>
                    <a:pt x="13293" y="2873"/>
                  </a:cubicBezTo>
                  <a:lnTo>
                    <a:pt x="16224" y="2230"/>
                  </a:lnTo>
                  <a:cubicBezTo>
                    <a:pt x="16757" y="2105"/>
                    <a:pt x="17399" y="1854"/>
                    <a:pt x="17948" y="1854"/>
                  </a:cubicBezTo>
                  <a:cubicBezTo>
                    <a:pt x="17960" y="1854"/>
                    <a:pt x="17973" y="1854"/>
                    <a:pt x="17985" y="1854"/>
                  </a:cubicBezTo>
                  <a:close/>
                  <a:moveTo>
                    <a:pt x="19036" y="7645"/>
                  </a:moveTo>
                  <a:cubicBezTo>
                    <a:pt x="19146" y="7645"/>
                    <a:pt x="19254" y="7657"/>
                    <a:pt x="19359" y="7685"/>
                  </a:cubicBezTo>
                  <a:cubicBezTo>
                    <a:pt x="19876" y="7826"/>
                    <a:pt x="20252" y="8265"/>
                    <a:pt x="20534" y="8751"/>
                  </a:cubicBezTo>
                  <a:cubicBezTo>
                    <a:pt x="16381" y="9864"/>
                    <a:pt x="12196" y="10757"/>
                    <a:pt x="7948" y="11478"/>
                  </a:cubicBezTo>
                  <a:cubicBezTo>
                    <a:pt x="6851" y="11666"/>
                    <a:pt x="5753" y="11839"/>
                    <a:pt x="4641" y="12011"/>
                  </a:cubicBezTo>
                  <a:lnTo>
                    <a:pt x="4625" y="12011"/>
                  </a:lnTo>
                  <a:cubicBezTo>
                    <a:pt x="4985" y="11666"/>
                    <a:pt x="5299" y="11290"/>
                    <a:pt x="5393" y="10914"/>
                  </a:cubicBezTo>
                  <a:cubicBezTo>
                    <a:pt x="5393" y="10898"/>
                    <a:pt x="5393" y="10883"/>
                    <a:pt x="5393" y="10867"/>
                  </a:cubicBezTo>
                  <a:cubicBezTo>
                    <a:pt x="8011" y="10507"/>
                    <a:pt x="10644" y="9958"/>
                    <a:pt x="13214" y="9394"/>
                  </a:cubicBezTo>
                  <a:cubicBezTo>
                    <a:pt x="14547" y="9096"/>
                    <a:pt x="15879" y="8735"/>
                    <a:pt x="17164" y="8249"/>
                  </a:cubicBezTo>
                  <a:cubicBezTo>
                    <a:pt x="17711" y="8049"/>
                    <a:pt x="18406" y="7645"/>
                    <a:pt x="19036" y="7645"/>
                  </a:cubicBezTo>
                  <a:close/>
                  <a:moveTo>
                    <a:pt x="2368" y="5318"/>
                  </a:moveTo>
                  <a:cubicBezTo>
                    <a:pt x="2462" y="5334"/>
                    <a:pt x="2556" y="5350"/>
                    <a:pt x="2650" y="5365"/>
                  </a:cubicBezTo>
                  <a:cubicBezTo>
                    <a:pt x="2916" y="5444"/>
                    <a:pt x="3120" y="5585"/>
                    <a:pt x="3293" y="5742"/>
                  </a:cubicBezTo>
                  <a:cubicBezTo>
                    <a:pt x="3293" y="5773"/>
                    <a:pt x="3308" y="5789"/>
                    <a:pt x="3340" y="5789"/>
                  </a:cubicBezTo>
                  <a:cubicBezTo>
                    <a:pt x="3904" y="6400"/>
                    <a:pt x="4045" y="7481"/>
                    <a:pt x="4264" y="8265"/>
                  </a:cubicBezTo>
                  <a:cubicBezTo>
                    <a:pt x="4484" y="9017"/>
                    <a:pt x="4954" y="10005"/>
                    <a:pt x="4797" y="10757"/>
                  </a:cubicBezTo>
                  <a:cubicBezTo>
                    <a:pt x="4719" y="10773"/>
                    <a:pt x="4719" y="10851"/>
                    <a:pt x="4750" y="10914"/>
                  </a:cubicBezTo>
                  <a:cubicBezTo>
                    <a:pt x="4578" y="11353"/>
                    <a:pt x="4170" y="11776"/>
                    <a:pt x="3763" y="12152"/>
                  </a:cubicBezTo>
                  <a:cubicBezTo>
                    <a:pt x="3559" y="12121"/>
                    <a:pt x="3402" y="11996"/>
                    <a:pt x="3214" y="11604"/>
                  </a:cubicBezTo>
                  <a:cubicBezTo>
                    <a:pt x="3010" y="11196"/>
                    <a:pt x="2901" y="10710"/>
                    <a:pt x="2760" y="10271"/>
                  </a:cubicBezTo>
                  <a:cubicBezTo>
                    <a:pt x="2430" y="9221"/>
                    <a:pt x="2133" y="8155"/>
                    <a:pt x="1882" y="7090"/>
                  </a:cubicBezTo>
                  <a:cubicBezTo>
                    <a:pt x="1741" y="6541"/>
                    <a:pt x="1694" y="5914"/>
                    <a:pt x="1459" y="5428"/>
                  </a:cubicBezTo>
                  <a:cubicBezTo>
                    <a:pt x="1756" y="5397"/>
                    <a:pt x="2054" y="5365"/>
                    <a:pt x="2368" y="5318"/>
                  </a:cubicBezTo>
                  <a:close/>
                  <a:moveTo>
                    <a:pt x="18637" y="1"/>
                  </a:moveTo>
                  <a:cubicBezTo>
                    <a:pt x="17838" y="1"/>
                    <a:pt x="16977" y="308"/>
                    <a:pt x="16255" y="459"/>
                  </a:cubicBezTo>
                  <a:cubicBezTo>
                    <a:pt x="13653" y="1039"/>
                    <a:pt x="11036" y="1619"/>
                    <a:pt x="8434" y="2199"/>
                  </a:cubicBezTo>
                  <a:cubicBezTo>
                    <a:pt x="7039" y="2513"/>
                    <a:pt x="5659" y="2810"/>
                    <a:pt x="4264" y="3124"/>
                  </a:cubicBezTo>
                  <a:cubicBezTo>
                    <a:pt x="2995" y="3406"/>
                    <a:pt x="1647" y="3594"/>
                    <a:pt x="456" y="4127"/>
                  </a:cubicBezTo>
                  <a:cubicBezTo>
                    <a:pt x="1" y="4331"/>
                    <a:pt x="32" y="4895"/>
                    <a:pt x="314" y="5224"/>
                  </a:cubicBezTo>
                  <a:cubicBezTo>
                    <a:pt x="79" y="5836"/>
                    <a:pt x="299" y="6557"/>
                    <a:pt x="440" y="7231"/>
                  </a:cubicBezTo>
                  <a:cubicBezTo>
                    <a:pt x="691" y="8547"/>
                    <a:pt x="1035" y="9848"/>
                    <a:pt x="1443" y="11118"/>
                  </a:cubicBezTo>
                  <a:cubicBezTo>
                    <a:pt x="1678" y="11917"/>
                    <a:pt x="1866" y="13046"/>
                    <a:pt x="2666" y="13500"/>
                  </a:cubicBezTo>
                  <a:cubicBezTo>
                    <a:pt x="2994" y="13691"/>
                    <a:pt x="3393" y="13756"/>
                    <a:pt x="3814" y="13756"/>
                  </a:cubicBezTo>
                  <a:cubicBezTo>
                    <a:pt x="4536" y="13756"/>
                    <a:pt x="5322" y="13564"/>
                    <a:pt x="5926" y="13485"/>
                  </a:cubicBezTo>
                  <a:cubicBezTo>
                    <a:pt x="11334" y="12779"/>
                    <a:pt x="16694" y="11619"/>
                    <a:pt x="21961" y="10177"/>
                  </a:cubicBezTo>
                  <a:cubicBezTo>
                    <a:pt x="22306" y="10083"/>
                    <a:pt x="22635" y="9707"/>
                    <a:pt x="22603" y="9331"/>
                  </a:cubicBezTo>
                  <a:cubicBezTo>
                    <a:pt x="22337" y="6870"/>
                    <a:pt x="21804" y="4456"/>
                    <a:pt x="20911" y="2136"/>
                  </a:cubicBezTo>
                  <a:cubicBezTo>
                    <a:pt x="20597" y="1353"/>
                    <a:pt x="20315" y="459"/>
                    <a:pt x="19437" y="130"/>
                  </a:cubicBezTo>
                  <a:cubicBezTo>
                    <a:pt x="19183" y="37"/>
                    <a:pt x="18914" y="1"/>
                    <a:pt x="1863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9"/>
            <p:cNvSpPr/>
            <p:nvPr/>
          </p:nvSpPr>
          <p:spPr>
            <a:xfrm>
              <a:off x="7712088" y="2207967"/>
              <a:ext cx="68170" cy="79049"/>
            </a:xfrm>
            <a:custGeom>
              <a:avLst/>
              <a:gdLst/>
              <a:ahLst/>
              <a:cxnLst/>
              <a:rect l="l" t="t" r="r" b="b"/>
              <a:pathLst>
                <a:path w="2939" h="3408" extrusionOk="0">
                  <a:moveTo>
                    <a:pt x="1518" y="0"/>
                  </a:moveTo>
                  <a:cubicBezTo>
                    <a:pt x="1300" y="0"/>
                    <a:pt x="1081" y="37"/>
                    <a:pt x="863" y="73"/>
                  </a:cubicBezTo>
                  <a:cubicBezTo>
                    <a:pt x="549" y="120"/>
                    <a:pt x="393" y="246"/>
                    <a:pt x="142" y="418"/>
                  </a:cubicBezTo>
                  <a:cubicBezTo>
                    <a:pt x="48" y="481"/>
                    <a:pt x="48" y="606"/>
                    <a:pt x="142" y="653"/>
                  </a:cubicBezTo>
                  <a:cubicBezTo>
                    <a:pt x="1" y="998"/>
                    <a:pt x="126" y="1327"/>
                    <a:pt x="173" y="1688"/>
                  </a:cubicBezTo>
                  <a:cubicBezTo>
                    <a:pt x="252" y="2174"/>
                    <a:pt x="330" y="2659"/>
                    <a:pt x="393" y="3130"/>
                  </a:cubicBezTo>
                  <a:cubicBezTo>
                    <a:pt x="419" y="3312"/>
                    <a:pt x="607" y="3408"/>
                    <a:pt x="769" y="3408"/>
                  </a:cubicBezTo>
                  <a:cubicBezTo>
                    <a:pt x="802" y="3408"/>
                    <a:pt x="834" y="3404"/>
                    <a:pt x="863" y="3396"/>
                  </a:cubicBezTo>
                  <a:cubicBezTo>
                    <a:pt x="1458" y="3302"/>
                    <a:pt x="2038" y="3145"/>
                    <a:pt x="2587" y="2863"/>
                  </a:cubicBezTo>
                  <a:cubicBezTo>
                    <a:pt x="2939" y="2680"/>
                    <a:pt x="2760" y="2119"/>
                    <a:pt x="2403" y="2119"/>
                  </a:cubicBezTo>
                  <a:cubicBezTo>
                    <a:pt x="2362" y="2119"/>
                    <a:pt x="2319" y="2126"/>
                    <a:pt x="2274" y="2142"/>
                  </a:cubicBezTo>
                  <a:cubicBezTo>
                    <a:pt x="1882" y="2283"/>
                    <a:pt x="1474" y="2440"/>
                    <a:pt x="1067" y="2565"/>
                  </a:cubicBezTo>
                  <a:cubicBezTo>
                    <a:pt x="1035" y="2393"/>
                    <a:pt x="1004" y="2236"/>
                    <a:pt x="973" y="2064"/>
                  </a:cubicBezTo>
                  <a:cubicBezTo>
                    <a:pt x="1145" y="2032"/>
                    <a:pt x="1317" y="1970"/>
                    <a:pt x="1490" y="1907"/>
                  </a:cubicBezTo>
                  <a:cubicBezTo>
                    <a:pt x="1662" y="1844"/>
                    <a:pt x="1772" y="1688"/>
                    <a:pt x="1725" y="1500"/>
                  </a:cubicBezTo>
                  <a:cubicBezTo>
                    <a:pt x="1686" y="1371"/>
                    <a:pt x="1553" y="1264"/>
                    <a:pt x="1411" y="1264"/>
                  </a:cubicBezTo>
                  <a:cubicBezTo>
                    <a:pt x="1380" y="1264"/>
                    <a:pt x="1348" y="1269"/>
                    <a:pt x="1317" y="1280"/>
                  </a:cubicBezTo>
                  <a:cubicBezTo>
                    <a:pt x="1161" y="1327"/>
                    <a:pt x="1020" y="1390"/>
                    <a:pt x="863" y="1452"/>
                  </a:cubicBezTo>
                  <a:cubicBezTo>
                    <a:pt x="831" y="1202"/>
                    <a:pt x="800" y="935"/>
                    <a:pt x="690" y="716"/>
                  </a:cubicBezTo>
                  <a:cubicBezTo>
                    <a:pt x="769" y="716"/>
                    <a:pt x="863" y="700"/>
                    <a:pt x="957" y="684"/>
                  </a:cubicBezTo>
                  <a:cubicBezTo>
                    <a:pt x="1208" y="653"/>
                    <a:pt x="1458" y="669"/>
                    <a:pt x="1709" y="653"/>
                  </a:cubicBezTo>
                  <a:cubicBezTo>
                    <a:pt x="2117" y="622"/>
                    <a:pt x="2117" y="57"/>
                    <a:pt x="1709" y="10"/>
                  </a:cubicBezTo>
                  <a:cubicBezTo>
                    <a:pt x="1646" y="3"/>
                    <a:pt x="1582" y="0"/>
                    <a:pt x="151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9"/>
            <p:cNvSpPr/>
            <p:nvPr/>
          </p:nvSpPr>
          <p:spPr>
            <a:xfrm>
              <a:off x="7776799" y="2200916"/>
              <a:ext cx="66918" cy="70791"/>
            </a:xfrm>
            <a:custGeom>
              <a:avLst/>
              <a:gdLst/>
              <a:ahLst/>
              <a:cxnLst/>
              <a:rect l="l" t="t" r="r" b="b"/>
              <a:pathLst>
                <a:path w="2885" h="3052" extrusionOk="0">
                  <a:moveTo>
                    <a:pt x="1897" y="1"/>
                  </a:moveTo>
                  <a:cubicBezTo>
                    <a:pt x="1897" y="17"/>
                    <a:pt x="1882" y="17"/>
                    <a:pt x="1882" y="17"/>
                  </a:cubicBezTo>
                  <a:cubicBezTo>
                    <a:pt x="1756" y="48"/>
                    <a:pt x="1678" y="158"/>
                    <a:pt x="1678" y="283"/>
                  </a:cubicBezTo>
                  <a:cubicBezTo>
                    <a:pt x="1678" y="628"/>
                    <a:pt x="1772" y="988"/>
                    <a:pt x="1882" y="1318"/>
                  </a:cubicBezTo>
                  <a:cubicBezTo>
                    <a:pt x="1756" y="1239"/>
                    <a:pt x="1631" y="1145"/>
                    <a:pt x="1521" y="1067"/>
                  </a:cubicBezTo>
                  <a:cubicBezTo>
                    <a:pt x="1286" y="879"/>
                    <a:pt x="1035" y="659"/>
                    <a:pt x="769" y="471"/>
                  </a:cubicBezTo>
                  <a:cubicBezTo>
                    <a:pt x="753" y="393"/>
                    <a:pt x="737" y="314"/>
                    <a:pt x="706" y="220"/>
                  </a:cubicBezTo>
                  <a:cubicBezTo>
                    <a:pt x="664" y="79"/>
                    <a:pt x="541" y="10"/>
                    <a:pt x="418" y="10"/>
                  </a:cubicBezTo>
                  <a:cubicBezTo>
                    <a:pt x="269" y="10"/>
                    <a:pt x="119" y="110"/>
                    <a:pt x="110" y="299"/>
                  </a:cubicBezTo>
                  <a:cubicBezTo>
                    <a:pt x="32" y="361"/>
                    <a:pt x="1" y="471"/>
                    <a:pt x="79" y="565"/>
                  </a:cubicBezTo>
                  <a:cubicBezTo>
                    <a:pt x="79" y="581"/>
                    <a:pt x="95" y="597"/>
                    <a:pt x="110" y="612"/>
                  </a:cubicBezTo>
                  <a:cubicBezTo>
                    <a:pt x="142" y="1035"/>
                    <a:pt x="220" y="1443"/>
                    <a:pt x="267" y="1851"/>
                  </a:cubicBezTo>
                  <a:cubicBezTo>
                    <a:pt x="330" y="2258"/>
                    <a:pt x="267" y="2713"/>
                    <a:pt x="596" y="2979"/>
                  </a:cubicBezTo>
                  <a:cubicBezTo>
                    <a:pt x="644" y="3027"/>
                    <a:pt x="704" y="3051"/>
                    <a:pt x="763" y="3051"/>
                  </a:cubicBezTo>
                  <a:cubicBezTo>
                    <a:pt x="839" y="3051"/>
                    <a:pt x="913" y="3011"/>
                    <a:pt x="957" y="2932"/>
                  </a:cubicBezTo>
                  <a:cubicBezTo>
                    <a:pt x="1208" y="2587"/>
                    <a:pt x="1035" y="2164"/>
                    <a:pt x="973" y="1756"/>
                  </a:cubicBezTo>
                  <a:cubicBezTo>
                    <a:pt x="957" y="1647"/>
                    <a:pt x="941" y="1521"/>
                    <a:pt x="926" y="1396"/>
                  </a:cubicBezTo>
                  <a:lnTo>
                    <a:pt x="926" y="1396"/>
                  </a:lnTo>
                  <a:cubicBezTo>
                    <a:pt x="973" y="1443"/>
                    <a:pt x="1020" y="1490"/>
                    <a:pt x="1067" y="1521"/>
                  </a:cubicBezTo>
                  <a:cubicBezTo>
                    <a:pt x="1335" y="1760"/>
                    <a:pt x="1676" y="2199"/>
                    <a:pt x="2046" y="2199"/>
                  </a:cubicBezTo>
                  <a:cubicBezTo>
                    <a:pt x="2064" y="2199"/>
                    <a:pt x="2083" y="2198"/>
                    <a:pt x="2101" y="2195"/>
                  </a:cubicBezTo>
                  <a:cubicBezTo>
                    <a:pt x="2148" y="2195"/>
                    <a:pt x="2195" y="2180"/>
                    <a:pt x="2227" y="2164"/>
                  </a:cubicBezTo>
                  <a:cubicBezTo>
                    <a:pt x="2305" y="2258"/>
                    <a:pt x="2399" y="2321"/>
                    <a:pt x="2524" y="2352"/>
                  </a:cubicBezTo>
                  <a:cubicBezTo>
                    <a:pt x="2537" y="2355"/>
                    <a:pt x="2551" y="2356"/>
                    <a:pt x="2565" y="2356"/>
                  </a:cubicBezTo>
                  <a:cubicBezTo>
                    <a:pt x="2633" y="2356"/>
                    <a:pt x="2705" y="2323"/>
                    <a:pt x="2744" y="2258"/>
                  </a:cubicBezTo>
                  <a:cubicBezTo>
                    <a:pt x="2885" y="1929"/>
                    <a:pt x="2681" y="1678"/>
                    <a:pt x="2556" y="1365"/>
                  </a:cubicBezTo>
                  <a:cubicBezTo>
                    <a:pt x="2399" y="988"/>
                    <a:pt x="2336" y="597"/>
                    <a:pt x="2227" y="205"/>
                  </a:cubicBezTo>
                  <a:cubicBezTo>
                    <a:pt x="2179" y="79"/>
                    <a:pt x="2085" y="1"/>
                    <a:pt x="1944"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9"/>
            <p:cNvSpPr/>
            <p:nvPr/>
          </p:nvSpPr>
          <p:spPr>
            <a:xfrm>
              <a:off x="7833879" y="2170277"/>
              <a:ext cx="63276" cy="73157"/>
            </a:xfrm>
            <a:custGeom>
              <a:avLst/>
              <a:gdLst/>
              <a:ahLst/>
              <a:cxnLst/>
              <a:rect l="l" t="t" r="r" b="b"/>
              <a:pathLst>
                <a:path w="2728" h="3154" extrusionOk="0">
                  <a:moveTo>
                    <a:pt x="2302" y="1"/>
                  </a:moveTo>
                  <a:cubicBezTo>
                    <a:pt x="2077" y="1"/>
                    <a:pt x="1786" y="237"/>
                    <a:pt x="1631" y="350"/>
                  </a:cubicBezTo>
                  <a:cubicBezTo>
                    <a:pt x="1411" y="507"/>
                    <a:pt x="1192" y="632"/>
                    <a:pt x="941" y="726"/>
                  </a:cubicBezTo>
                  <a:cubicBezTo>
                    <a:pt x="675" y="836"/>
                    <a:pt x="440" y="946"/>
                    <a:pt x="189" y="1071"/>
                  </a:cubicBezTo>
                  <a:cubicBezTo>
                    <a:pt x="1" y="1150"/>
                    <a:pt x="63" y="1447"/>
                    <a:pt x="236" y="1494"/>
                  </a:cubicBezTo>
                  <a:cubicBezTo>
                    <a:pt x="413" y="1536"/>
                    <a:pt x="556" y="1571"/>
                    <a:pt x="711" y="1571"/>
                  </a:cubicBezTo>
                  <a:cubicBezTo>
                    <a:pt x="788" y="1571"/>
                    <a:pt x="868" y="1562"/>
                    <a:pt x="957" y="1541"/>
                  </a:cubicBezTo>
                  <a:cubicBezTo>
                    <a:pt x="1004" y="1729"/>
                    <a:pt x="1082" y="1933"/>
                    <a:pt x="1129" y="2121"/>
                  </a:cubicBezTo>
                  <a:cubicBezTo>
                    <a:pt x="1223" y="2498"/>
                    <a:pt x="1223" y="2889"/>
                    <a:pt x="1552" y="3125"/>
                  </a:cubicBezTo>
                  <a:cubicBezTo>
                    <a:pt x="1578" y="3145"/>
                    <a:pt x="1610" y="3154"/>
                    <a:pt x="1643" y="3154"/>
                  </a:cubicBezTo>
                  <a:cubicBezTo>
                    <a:pt x="1712" y="3154"/>
                    <a:pt x="1787" y="3115"/>
                    <a:pt x="1819" y="3062"/>
                  </a:cubicBezTo>
                  <a:cubicBezTo>
                    <a:pt x="2023" y="2686"/>
                    <a:pt x="1819" y="2262"/>
                    <a:pt x="1693" y="1886"/>
                  </a:cubicBezTo>
                  <a:cubicBezTo>
                    <a:pt x="1631" y="1714"/>
                    <a:pt x="1568" y="1541"/>
                    <a:pt x="1490" y="1369"/>
                  </a:cubicBezTo>
                  <a:cubicBezTo>
                    <a:pt x="1568" y="1338"/>
                    <a:pt x="1646" y="1291"/>
                    <a:pt x="1709" y="1259"/>
                  </a:cubicBezTo>
                  <a:cubicBezTo>
                    <a:pt x="2054" y="1087"/>
                    <a:pt x="2728" y="711"/>
                    <a:pt x="2571" y="240"/>
                  </a:cubicBezTo>
                  <a:cubicBezTo>
                    <a:pt x="2518" y="64"/>
                    <a:pt x="2419" y="1"/>
                    <a:pt x="230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9"/>
            <p:cNvSpPr/>
            <p:nvPr/>
          </p:nvSpPr>
          <p:spPr>
            <a:xfrm>
              <a:off x="7892281" y="2166751"/>
              <a:ext cx="73111" cy="63322"/>
            </a:xfrm>
            <a:custGeom>
              <a:avLst/>
              <a:gdLst/>
              <a:ahLst/>
              <a:cxnLst/>
              <a:rect l="l" t="t" r="r" b="b"/>
              <a:pathLst>
                <a:path w="3152" h="2730" extrusionOk="0">
                  <a:moveTo>
                    <a:pt x="1288" y="1"/>
                  </a:moveTo>
                  <a:cubicBezTo>
                    <a:pt x="1126" y="1"/>
                    <a:pt x="952" y="58"/>
                    <a:pt x="821" y="110"/>
                  </a:cubicBezTo>
                  <a:cubicBezTo>
                    <a:pt x="539" y="204"/>
                    <a:pt x="320" y="361"/>
                    <a:pt x="116" y="596"/>
                  </a:cubicBezTo>
                  <a:cubicBezTo>
                    <a:pt x="0" y="751"/>
                    <a:pt x="96" y="958"/>
                    <a:pt x="263" y="958"/>
                  </a:cubicBezTo>
                  <a:cubicBezTo>
                    <a:pt x="300" y="958"/>
                    <a:pt x="340" y="948"/>
                    <a:pt x="382" y="925"/>
                  </a:cubicBezTo>
                  <a:cubicBezTo>
                    <a:pt x="414" y="910"/>
                    <a:pt x="445" y="894"/>
                    <a:pt x="476" y="878"/>
                  </a:cubicBezTo>
                  <a:lnTo>
                    <a:pt x="476" y="878"/>
                  </a:lnTo>
                  <a:cubicBezTo>
                    <a:pt x="226" y="1145"/>
                    <a:pt x="226" y="1505"/>
                    <a:pt x="367" y="1834"/>
                  </a:cubicBezTo>
                  <a:cubicBezTo>
                    <a:pt x="351" y="1850"/>
                    <a:pt x="351" y="1866"/>
                    <a:pt x="335" y="1866"/>
                  </a:cubicBezTo>
                  <a:cubicBezTo>
                    <a:pt x="250" y="1979"/>
                    <a:pt x="370" y="2105"/>
                    <a:pt x="475" y="2105"/>
                  </a:cubicBezTo>
                  <a:cubicBezTo>
                    <a:pt x="486" y="2105"/>
                    <a:pt x="497" y="2104"/>
                    <a:pt x="508" y="2101"/>
                  </a:cubicBezTo>
                  <a:cubicBezTo>
                    <a:pt x="727" y="2399"/>
                    <a:pt x="1025" y="2650"/>
                    <a:pt x="1307" y="2712"/>
                  </a:cubicBezTo>
                  <a:cubicBezTo>
                    <a:pt x="1362" y="2724"/>
                    <a:pt x="1420" y="2729"/>
                    <a:pt x="1481" y="2729"/>
                  </a:cubicBezTo>
                  <a:cubicBezTo>
                    <a:pt x="2167" y="2729"/>
                    <a:pt x="3152" y="2027"/>
                    <a:pt x="2561" y="1364"/>
                  </a:cubicBezTo>
                  <a:cubicBezTo>
                    <a:pt x="2514" y="1311"/>
                    <a:pt x="2444" y="1286"/>
                    <a:pt x="2374" y="1286"/>
                  </a:cubicBezTo>
                  <a:cubicBezTo>
                    <a:pt x="2279" y="1286"/>
                    <a:pt x="2183" y="1330"/>
                    <a:pt x="2138" y="1411"/>
                  </a:cubicBezTo>
                  <a:cubicBezTo>
                    <a:pt x="2060" y="1584"/>
                    <a:pt x="2028" y="1787"/>
                    <a:pt x="1887" y="1913"/>
                  </a:cubicBezTo>
                  <a:cubicBezTo>
                    <a:pt x="1786" y="2004"/>
                    <a:pt x="1638" y="2063"/>
                    <a:pt x="1495" y="2063"/>
                  </a:cubicBezTo>
                  <a:cubicBezTo>
                    <a:pt x="1418" y="2063"/>
                    <a:pt x="1342" y="2046"/>
                    <a:pt x="1276" y="2007"/>
                  </a:cubicBezTo>
                  <a:cubicBezTo>
                    <a:pt x="1197" y="1960"/>
                    <a:pt x="1150" y="1929"/>
                    <a:pt x="1103" y="1866"/>
                  </a:cubicBezTo>
                  <a:cubicBezTo>
                    <a:pt x="1260" y="1850"/>
                    <a:pt x="1464" y="1834"/>
                    <a:pt x="1574" y="1725"/>
                  </a:cubicBezTo>
                  <a:cubicBezTo>
                    <a:pt x="1621" y="1678"/>
                    <a:pt x="1636" y="1584"/>
                    <a:pt x="1605" y="1537"/>
                  </a:cubicBezTo>
                  <a:cubicBezTo>
                    <a:pt x="1522" y="1417"/>
                    <a:pt x="1374" y="1373"/>
                    <a:pt x="1225" y="1373"/>
                  </a:cubicBezTo>
                  <a:cubicBezTo>
                    <a:pt x="1120" y="1373"/>
                    <a:pt x="1015" y="1395"/>
                    <a:pt x="931" y="1427"/>
                  </a:cubicBezTo>
                  <a:cubicBezTo>
                    <a:pt x="900" y="1427"/>
                    <a:pt x="884" y="1443"/>
                    <a:pt x="868" y="1443"/>
                  </a:cubicBezTo>
                  <a:cubicBezTo>
                    <a:pt x="806" y="1239"/>
                    <a:pt x="743" y="1019"/>
                    <a:pt x="617" y="847"/>
                  </a:cubicBezTo>
                  <a:cubicBezTo>
                    <a:pt x="602" y="847"/>
                    <a:pt x="586" y="831"/>
                    <a:pt x="570" y="831"/>
                  </a:cubicBezTo>
                  <a:cubicBezTo>
                    <a:pt x="727" y="753"/>
                    <a:pt x="884" y="690"/>
                    <a:pt x="1056" y="643"/>
                  </a:cubicBezTo>
                  <a:cubicBezTo>
                    <a:pt x="1276" y="581"/>
                    <a:pt x="1495" y="612"/>
                    <a:pt x="1652" y="392"/>
                  </a:cubicBezTo>
                  <a:cubicBezTo>
                    <a:pt x="1699" y="314"/>
                    <a:pt x="1668" y="204"/>
                    <a:pt x="1621" y="142"/>
                  </a:cubicBezTo>
                  <a:cubicBezTo>
                    <a:pt x="1537" y="37"/>
                    <a:pt x="1417" y="1"/>
                    <a:pt x="12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9"/>
            <p:cNvSpPr/>
            <p:nvPr/>
          </p:nvSpPr>
          <p:spPr>
            <a:xfrm>
              <a:off x="7943053" y="2149031"/>
              <a:ext cx="60029" cy="81113"/>
            </a:xfrm>
            <a:custGeom>
              <a:avLst/>
              <a:gdLst/>
              <a:ahLst/>
              <a:cxnLst/>
              <a:rect l="l" t="t" r="r" b="b"/>
              <a:pathLst>
                <a:path w="2588" h="3497" extrusionOk="0">
                  <a:moveTo>
                    <a:pt x="780" y="551"/>
                  </a:moveTo>
                  <a:cubicBezTo>
                    <a:pt x="857" y="551"/>
                    <a:pt x="924" y="563"/>
                    <a:pt x="968" y="592"/>
                  </a:cubicBezTo>
                  <a:cubicBezTo>
                    <a:pt x="1219" y="733"/>
                    <a:pt x="1171" y="1047"/>
                    <a:pt x="983" y="1219"/>
                  </a:cubicBezTo>
                  <a:cubicBezTo>
                    <a:pt x="983" y="1219"/>
                    <a:pt x="983" y="1203"/>
                    <a:pt x="983" y="1203"/>
                  </a:cubicBezTo>
                  <a:cubicBezTo>
                    <a:pt x="858" y="968"/>
                    <a:pt x="686" y="765"/>
                    <a:pt x="497" y="592"/>
                  </a:cubicBezTo>
                  <a:cubicBezTo>
                    <a:pt x="590" y="567"/>
                    <a:pt x="691" y="551"/>
                    <a:pt x="780" y="551"/>
                  </a:cubicBezTo>
                  <a:close/>
                  <a:moveTo>
                    <a:pt x="825" y="1"/>
                  </a:moveTo>
                  <a:cubicBezTo>
                    <a:pt x="730" y="1"/>
                    <a:pt x="635" y="15"/>
                    <a:pt x="545" y="44"/>
                  </a:cubicBezTo>
                  <a:cubicBezTo>
                    <a:pt x="356" y="91"/>
                    <a:pt x="247" y="185"/>
                    <a:pt x="184" y="310"/>
                  </a:cubicBezTo>
                  <a:cubicBezTo>
                    <a:pt x="165" y="286"/>
                    <a:pt x="139" y="275"/>
                    <a:pt x="114" y="275"/>
                  </a:cubicBezTo>
                  <a:cubicBezTo>
                    <a:pt x="57" y="275"/>
                    <a:pt x="1" y="328"/>
                    <a:pt x="12" y="404"/>
                  </a:cubicBezTo>
                  <a:cubicBezTo>
                    <a:pt x="27" y="467"/>
                    <a:pt x="43" y="545"/>
                    <a:pt x="59" y="624"/>
                  </a:cubicBezTo>
                  <a:cubicBezTo>
                    <a:pt x="43" y="639"/>
                    <a:pt x="43" y="671"/>
                    <a:pt x="27" y="686"/>
                  </a:cubicBezTo>
                  <a:cubicBezTo>
                    <a:pt x="12" y="749"/>
                    <a:pt x="43" y="780"/>
                    <a:pt x="90" y="796"/>
                  </a:cubicBezTo>
                  <a:cubicBezTo>
                    <a:pt x="278" y="1642"/>
                    <a:pt x="560" y="2473"/>
                    <a:pt x="811" y="3304"/>
                  </a:cubicBezTo>
                  <a:cubicBezTo>
                    <a:pt x="854" y="3439"/>
                    <a:pt x="964" y="3497"/>
                    <a:pt x="1075" y="3497"/>
                  </a:cubicBezTo>
                  <a:cubicBezTo>
                    <a:pt x="1247" y="3497"/>
                    <a:pt x="1420" y="3357"/>
                    <a:pt x="1344" y="3147"/>
                  </a:cubicBezTo>
                  <a:cubicBezTo>
                    <a:pt x="1203" y="2771"/>
                    <a:pt x="1062" y="2379"/>
                    <a:pt x="905" y="1987"/>
                  </a:cubicBezTo>
                  <a:lnTo>
                    <a:pt x="905" y="1987"/>
                  </a:lnTo>
                  <a:cubicBezTo>
                    <a:pt x="918" y="1991"/>
                    <a:pt x="929" y="1993"/>
                    <a:pt x="940" y="1993"/>
                  </a:cubicBezTo>
                  <a:cubicBezTo>
                    <a:pt x="970" y="1993"/>
                    <a:pt x="996" y="1979"/>
                    <a:pt x="1030" y="1956"/>
                  </a:cubicBezTo>
                  <a:cubicBezTo>
                    <a:pt x="1030" y="1956"/>
                    <a:pt x="1046" y="1940"/>
                    <a:pt x="1062" y="1924"/>
                  </a:cubicBezTo>
                  <a:cubicBezTo>
                    <a:pt x="1407" y="1956"/>
                    <a:pt x="1704" y="2081"/>
                    <a:pt x="2049" y="2175"/>
                  </a:cubicBezTo>
                  <a:cubicBezTo>
                    <a:pt x="2078" y="2183"/>
                    <a:pt x="2105" y="2187"/>
                    <a:pt x="2132" y="2187"/>
                  </a:cubicBezTo>
                  <a:cubicBezTo>
                    <a:pt x="2427" y="2187"/>
                    <a:pt x="2588" y="1738"/>
                    <a:pt x="2300" y="1580"/>
                  </a:cubicBezTo>
                  <a:cubicBezTo>
                    <a:pt x="2096" y="1454"/>
                    <a:pt x="1877" y="1392"/>
                    <a:pt x="1657" y="1345"/>
                  </a:cubicBezTo>
                  <a:cubicBezTo>
                    <a:pt x="1814" y="968"/>
                    <a:pt x="1751" y="498"/>
                    <a:pt x="1422" y="216"/>
                  </a:cubicBezTo>
                  <a:cubicBezTo>
                    <a:pt x="1259" y="74"/>
                    <a:pt x="1042" y="1"/>
                    <a:pt x="82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 name="Google Shape;2643;p59"/>
          <p:cNvGrpSpPr/>
          <p:nvPr/>
        </p:nvGrpSpPr>
        <p:grpSpPr>
          <a:xfrm>
            <a:off x="7609127" y="1373039"/>
            <a:ext cx="360695" cy="335110"/>
            <a:chOff x="5088944" y="1136869"/>
            <a:chExt cx="347892" cy="323216"/>
          </a:xfrm>
        </p:grpSpPr>
        <p:sp>
          <p:nvSpPr>
            <p:cNvPr id="2644" name="Google Shape;2644;p59"/>
            <p:cNvSpPr/>
            <p:nvPr/>
          </p:nvSpPr>
          <p:spPr>
            <a:xfrm>
              <a:off x="5088944" y="1136869"/>
              <a:ext cx="347892" cy="323216"/>
            </a:xfrm>
            <a:custGeom>
              <a:avLst/>
              <a:gdLst/>
              <a:ahLst/>
              <a:cxnLst/>
              <a:rect l="l" t="t" r="r" b="b"/>
              <a:pathLst>
                <a:path w="15550" h="14447" extrusionOk="0">
                  <a:moveTo>
                    <a:pt x="7881" y="1440"/>
                  </a:moveTo>
                  <a:cubicBezTo>
                    <a:pt x="9264" y="1440"/>
                    <a:pt x="10600" y="1931"/>
                    <a:pt x="11615" y="2891"/>
                  </a:cubicBezTo>
                  <a:cubicBezTo>
                    <a:pt x="14233" y="5383"/>
                    <a:pt x="13778" y="9411"/>
                    <a:pt x="11317" y="11841"/>
                  </a:cubicBezTo>
                  <a:cubicBezTo>
                    <a:pt x="10415" y="12731"/>
                    <a:pt x="9225" y="13112"/>
                    <a:pt x="7988" y="13112"/>
                  </a:cubicBezTo>
                  <a:cubicBezTo>
                    <a:pt x="5916" y="13112"/>
                    <a:pt x="3709" y="12045"/>
                    <a:pt x="2492" y="10524"/>
                  </a:cubicBezTo>
                  <a:cubicBezTo>
                    <a:pt x="988" y="8627"/>
                    <a:pt x="1286" y="5351"/>
                    <a:pt x="2837" y="3345"/>
                  </a:cubicBezTo>
                  <a:cubicBezTo>
                    <a:pt x="2913" y="3383"/>
                    <a:pt x="2995" y="3406"/>
                    <a:pt x="3083" y="3406"/>
                  </a:cubicBezTo>
                  <a:cubicBezTo>
                    <a:pt x="3178" y="3406"/>
                    <a:pt x="3280" y="3379"/>
                    <a:pt x="3386" y="3314"/>
                  </a:cubicBezTo>
                  <a:cubicBezTo>
                    <a:pt x="4718" y="2499"/>
                    <a:pt x="5706" y="1605"/>
                    <a:pt x="7351" y="1464"/>
                  </a:cubicBezTo>
                  <a:cubicBezTo>
                    <a:pt x="7528" y="1448"/>
                    <a:pt x="7705" y="1440"/>
                    <a:pt x="7881" y="1440"/>
                  </a:cubicBezTo>
                  <a:close/>
                  <a:moveTo>
                    <a:pt x="7893" y="0"/>
                  </a:moveTo>
                  <a:cubicBezTo>
                    <a:pt x="7598" y="0"/>
                    <a:pt x="7302" y="18"/>
                    <a:pt x="7007" y="54"/>
                  </a:cubicBezTo>
                  <a:cubicBezTo>
                    <a:pt x="5894" y="195"/>
                    <a:pt x="4561" y="602"/>
                    <a:pt x="3590" y="1355"/>
                  </a:cubicBezTo>
                  <a:cubicBezTo>
                    <a:pt x="1693" y="2358"/>
                    <a:pt x="376" y="5383"/>
                    <a:pt x="251" y="7154"/>
                  </a:cubicBezTo>
                  <a:cubicBezTo>
                    <a:pt x="0" y="10587"/>
                    <a:pt x="2665" y="13126"/>
                    <a:pt x="5753" y="14035"/>
                  </a:cubicBezTo>
                  <a:cubicBezTo>
                    <a:pt x="6572" y="14284"/>
                    <a:pt x="7450" y="14447"/>
                    <a:pt x="8317" y="14447"/>
                  </a:cubicBezTo>
                  <a:cubicBezTo>
                    <a:pt x="9142" y="14447"/>
                    <a:pt x="9957" y="14300"/>
                    <a:pt x="10706" y="13941"/>
                  </a:cubicBezTo>
                  <a:cubicBezTo>
                    <a:pt x="12258" y="13189"/>
                    <a:pt x="13402" y="11715"/>
                    <a:pt x="14123" y="10179"/>
                  </a:cubicBezTo>
                  <a:cubicBezTo>
                    <a:pt x="15549" y="7170"/>
                    <a:pt x="14750" y="3518"/>
                    <a:pt x="12101" y="1433"/>
                  </a:cubicBezTo>
                  <a:cubicBezTo>
                    <a:pt x="10906" y="475"/>
                    <a:pt x="9415" y="0"/>
                    <a:pt x="789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9"/>
            <p:cNvSpPr/>
            <p:nvPr/>
          </p:nvSpPr>
          <p:spPr>
            <a:xfrm>
              <a:off x="5149258" y="1246737"/>
              <a:ext cx="85239" cy="56804"/>
            </a:xfrm>
            <a:custGeom>
              <a:avLst/>
              <a:gdLst/>
              <a:ahLst/>
              <a:cxnLst/>
              <a:rect l="l" t="t" r="r" b="b"/>
              <a:pathLst>
                <a:path w="3810" h="2539" extrusionOk="0">
                  <a:moveTo>
                    <a:pt x="869" y="0"/>
                  </a:moveTo>
                  <a:cubicBezTo>
                    <a:pt x="778" y="0"/>
                    <a:pt x="687" y="6"/>
                    <a:pt x="596" y="17"/>
                  </a:cubicBezTo>
                  <a:cubicBezTo>
                    <a:pt x="314" y="49"/>
                    <a:pt x="0" y="378"/>
                    <a:pt x="220" y="676"/>
                  </a:cubicBezTo>
                  <a:cubicBezTo>
                    <a:pt x="706" y="1318"/>
                    <a:pt x="1364" y="1632"/>
                    <a:pt x="2022" y="2086"/>
                  </a:cubicBezTo>
                  <a:cubicBezTo>
                    <a:pt x="2313" y="2284"/>
                    <a:pt x="2614" y="2538"/>
                    <a:pt x="2974" y="2538"/>
                  </a:cubicBezTo>
                  <a:cubicBezTo>
                    <a:pt x="3041" y="2538"/>
                    <a:pt x="3111" y="2529"/>
                    <a:pt x="3182" y="2509"/>
                  </a:cubicBezTo>
                  <a:cubicBezTo>
                    <a:pt x="3574" y="2400"/>
                    <a:pt x="3731" y="2118"/>
                    <a:pt x="3762" y="1726"/>
                  </a:cubicBezTo>
                  <a:cubicBezTo>
                    <a:pt x="3809" y="1428"/>
                    <a:pt x="3590" y="1193"/>
                    <a:pt x="3370" y="1036"/>
                  </a:cubicBezTo>
                  <a:cubicBezTo>
                    <a:pt x="2674" y="524"/>
                    <a:pt x="1758" y="0"/>
                    <a:pt x="86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9"/>
            <p:cNvSpPr/>
            <p:nvPr/>
          </p:nvSpPr>
          <p:spPr>
            <a:xfrm>
              <a:off x="5162927" y="1208727"/>
              <a:ext cx="189383" cy="188444"/>
            </a:xfrm>
            <a:custGeom>
              <a:avLst/>
              <a:gdLst/>
              <a:ahLst/>
              <a:cxnLst/>
              <a:rect l="l" t="t" r="r" b="b"/>
              <a:pathLst>
                <a:path w="8465" h="8423" extrusionOk="0">
                  <a:moveTo>
                    <a:pt x="4148" y="0"/>
                  </a:moveTo>
                  <a:cubicBezTo>
                    <a:pt x="3481" y="0"/>
                    <a:pt x="2867" y="225"/>
                    <a:pt x="2477" y="791"/>
                  </a:cubicBezTo>
                  <a:cubicBezTo>
                    <a:pt x="2211" y="1168"/>
                    <a:pt x="2587" y="1575"/>
                    <a:pt x="2963" y="1622"/>
                  </a:cubicBezTo>
                  <a:cubicBezTo>
                    <a:pt x="3083" y="1638"/>
                    <a:pt x="3199" y="1645"/>
                    <a:pt x="3314" y="1645"/>
                  </a:cubicBezTo>
                  <a:cubicBezTo>
                    <a:pt x="3739" y="1645"/>
                    <a:pt x="4130" y="1557"/>
                    <a:pt x="4529" y="1557"/>
                  </a:cubicBezTo>
                  <a:cubicBezTo>
                    <a:pt x="4861" y="1557"/>
                    <a:pt x="5198" y="1618"/>
                    <a:pt x="5565" y="1842"/>
                  </a:cubicBezTo>
                  <a:cubicBezTo>
                    <a:pt x="6599" y="2453"/>
                    <a:pt x="6835" y="3660"/>
                    <a:pt x="6490" y="4757"/>
                  </a:cubicBezTo>
                  <a:cubicBezTo>
                    <a:pt x="6116" y="5864"/>
                    <a:pt x="5028" y="7265"/>
                    <a:pt x="3752" y="7265"/>
                  </a:cubicBezTo>
                  <a:cubicBezTo>
                    <a:pt x="3745" y="7265"/>
                    <a:pt x="3738" y="7265"/>
                    <a:pt x="3731" y="7265"/>
                  </a:cubicBezTo>
                  <a:cubicBezTo>
                    <a:pt x="2602" y="7249"/>
                    <a:pt x="1004" y="6356"/>
                    <a:pt x="1098" y="5118"/>
                  </a:cubicBezTo>
                  <a:cubicBezTo>
                    <a:pt x="1098" y="5102"/>
                    <a:pt x="1082" y="5071"/>
                    <a:pt x="1066" y="5071"/>
                  </a:cubicBezTo>
                  <a:cubicBezTo>
                    <a:pt x="1018" y="5063"/>
                    <a:pt x="971" y="5059"/>
                    <a:pt x="926" y="5059"/>
                  </a:cubicBezTo>
                  <a:cubicBezTo>
                    <a:pt x="517" y="5059"/>
                    <a:pt x="242" y="5368"/>
                    <a:pt x="157" y="5792"/>
                  </a:cubicBezTo>
                  <a:cubicBezTo>
                    <a:pt x="0" y="6701"/>
                    <a:pt x="831" y="7343"/>
                    <a:pt x="1521" y="7751"/>
                  </a:cubicBezTo>
                  <a:cubicBezTo>
                    <a:pt x="2290" y="8201"/>
                    <a:pt x="3050" y="8422"/>
                    <a:pt x="3774" y="8422"/>
                  </a:cubicBezTo>
                  <a:cubicBezTo>
                    <a:pt x="4969" y="8422"/>
                    <a:pt x="6066" y="7819"/>
                    <a:pt x="6944" y="6638"/>
                  </a:cubicBezTo>
                  <a:cubicBezTo>
                    <a:pt x="8073" y="5118"/>
                    <a:pt x="8465" y="2829"/>
                    <a:pt x="7117" y="1309"/>
                  </a:cubicBezTo>
                  <a:cubicBezTo>
                    <a:pt x="6501" y="615"/>
                    <a:pt x="5252" y="0"/>
                    <a:pt x="414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59"/>
          <p:cNvGrpSpPr/>
          <p:nvPr/>
        </p:nvGrpSpPr>
        <p:grpSpPr>
          <a:xfrm>
            <a:off x="6739472" y="1274042"/>
            <a:ext cx="465401" cy="363617"/>
            <a:chOff x="4250156" y="1041386"/>
            <a:chExt cx="448882" cy="350711"/>
          </a:xfrm>
        </p:grpSpPr>
        <p:sp>
          <p:nvSpPr>
            <p:cNvPr id="2648" name="Google Shape;2648;p59"/>
            <p:cNvSpPr/>
            <p:nvPr/>
          </p:nvSpPr>
          <p:spPr>
            <a:xfrm>
              <a:off x="4250156" y="1041386"/>
              <a:ext cx="448882" cy="350711"/>
            </a:xfrm>
            <a:custGeom>
              <a:avLst/>
              <a:gdLst/>
              <a:ahLst/>
              <a:cxnLst/>
              <a:rect l="l" t="t" r="r" b="b"/>
              <a:pathLst>
                <a:path w="20064" h="15676" extrusionOk="0">
                  <a:moveTo>
                    <a:pt x="3887" y="1704"/>
                  </a:moveTo>
                  <a:cubicBezTo>
                    <a:pt x="3950" y="1735"/>
                    <a:pt x="4013" y="1782"/>
                    <a:pt x="4091" y="1829"/>
                  </a:cubicBezTo>
                  <a:cubicBezTo>
                    <a:pt x="4123" y="1845"/>
                    <a:pt x="4138" y="1845"/>
                    <a:pt x="4154" y="1861"/>
                  </a:cubicBezTo>
                  <a:cubicBezTo>
                    <a:pt x="3872" y="2472"/>
                    <a:pt x="3590" y="3083"/>
                    <a:pt x="3323" y="3710"/>
                  </a:cubicBezTo>
                  <a:cubicBezTo>
                    <a:pt x="3558" y="3052"/>
                    <a:pt x="3809" y="2347"/>
                    <a:pt x="3887" y="1704"/>
                  </a:cubicBezTo>
                  <a:close/>
                  <a:moveTo>
                    <a:pt x="4718" y="1641"/>
                  </a:moveTo>
                  <a:cubicBezTo>
                    <a:pt x="8355" y="2284"/>
                    <a:pt x="11944" y="3209"/>
                    <a:pt x="15408" y="4494"/>
                  </a:cubicBezTo>
                  <a:cubicBezTo>
                    <a:pt x="15972" y="4698"/>
                    <a:pt x="17963" y="5168"/>
                    <a:pt x="18229" y="5732"/>
                  </a:cubicBezTo>
                  <a:cubicBezTo>
                    <a:pt x="18339" y="5952"/>
                    <a:pt x="17885" y="6939"/>
                    <a:pt x="17822" y="7159"/>
                  </a:cubicBezTo>
                  <a:cubicBezTo>
                    <a:pt x="17681" y="7629"/>
                    <a:pt x="17555" y="8099"/>
                    <a:pt x="17414" y="8569"/>
                  </a:cubicBezTo>
                  <a:cubicBezTo>
                    <a:pt x="16881" y="10388"/>
                    <a:pt x="16317" y="12206"/>
                    <a:pt x="15753" y="14008"/>
                  </a:cubicBezTo>
                  <a:cubicBezTo>
                    <a:pt x="11082" y="12927"/>
                    <a:pt x="6489" y="11422"/>
                    <a:pt x="2085" y="9510"/>
                  </a:cubicBezTo>
                  <a:cubicBezTo>
                    <a:pt x="1865" y="7942"/>
                    <a:pt x="2508" y="6579"/>
                    <a:pt x="3104" y="5168"/>
                  </a:cubicBezTo>
                  <a:lnTo>
                    <a:pt x="3840" y="3397"/>
                  </a:lnTo>
                  <a:cubicBezTo>
                    <a:pt x="3872" y="3334"/>
                    <a:pt x="4248" y="2409"/>
                    <a:pt x="4546" y="1829"/>
                  </a:cubicBezTo>
                  <a:cubicBezTo>
                    <a:pt x="4624" y="1782"/>
                    <a:pt x="4687" y="1720"/>
                    <a:pt x="4718" y="1641"/>
                  </a:cubicBezTo>
                  <a:close/>
                  <a:moveTo>
                    <a:pt x="4092" y="0"/>
                  </a:moveTo>
                  <a:cubicBezTo>
                    <a:pt x="3680" y="0"/>
                    <a:pt x="3228" y="334"/>
                    <a:pt x="3213" y="732"/>
                  </a:cubicBezTo>
                  <a:cubicBezTo>
                    <a:pt x="2336" y="1532"/>
                    <a:pt x="2022" y="3303"/>
                    <a:pt x="1693" y="4322"/>
                  </a:cubicBezTo>
                  <a:cubicBezTo>
                    <a:pt x="1113" y="6030"/>
                    <a:pt x="580" y="7770"/>
                    <a:pt x="79" y="9510"/>
                  </a:cubicBezTo>
                  <a:cubicBezTo>
                    <a:pt x="0" y="9792"/>
                    <a:pt x="126" y="10168"/>
                    <a:pt x="408" y="10309"/>
                  </a:cubicBezTo>
                  <a:cubicBezTo>
                    <a:pt x="5439" y="12660"/>
                    <a:pt x="10659" y="14447"/>
                    <a:pt x="16082" y="15654"/>
                  </a:cubicBezTo>
                  <a:cubicBezTo>
                    <a:pt x="16145" y="15669"/>
                    <a:pt x="16208" y="15676"/>
                    <a:pt x="16270" y="15676"/>
                  </a:cubicBezTo>
                  <a:cubicBezTo>
                    <a:pt x="16609" y="15676"/>
                    <a:pt x="16917" y="15466"/>
                    <a:pt x="17023" y="15121"/>
                  </a:cubicBezTo>
                  <a:cubicBezTo>
                    <a:pt x="17775" y="12770"/>
                    <a:pt x="18496" y="10403"/>
                    <a:pt x="19186" y="8036"/>
                  </a:cubicBezTo>
                  <a:cubicBezTo>
                    <a:pt x="19421" y="7206"/>
                    <a:pt x="20063" y="5967"/>
                    <a:pt x="19750" y="5074"/>
                  </a:cubicBezTo>
                  <a:cubicBezTo>
                    <a:pt x="19483" y="4337"/>
                    <a:pt x="18653" y="4118"/>
                    <a:pt x="18010" y="3851"/>
                  </a:cubicBezTo>
                  <a:cubicBezTo>
                    <a:pt x="13590" y="2017"/>
                    <a:pt x="8950" y="732"/>
                    <a:pt x="4217" y="11"/>
                  </a:cubicBezTo>
                  <a:cubicBezTo>
                    <a:pt x="4176" y="4"/>
                    <a:pt x="4134" y="0"/>
                    <a:pt x="40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9"/>
            <p:cNvSpPr/>
            <p:nvPr/>
          </p:nvSpPr>
          <p:spPr>
            <a:xfrm>
              <a:off x="4411099" y="1126980"/>
              <a:ext cx="136785" cy="149090"/>
            </a:xfrm>
            <a:custGeom>
              <a:avLst/>
              <a:gdLst/>
              <a:ahLst/>
              <a:cxnLst/>
              <a:rect l="l" t="t" r="r" b="b"/>
              <a:pathLst>
                <a:path w="6114" h="6664" extrusionOk="0">
                  <a:moveTo>
                    <a:pt x="4296" y="3803"/>
                  </a:moveTo>
                  <a:cubicBezTo>
                    <a:pt x="4405" y="3991"/>
                    <a:pt x="4499" y="4148"/>
                    <a:pt x="4593" y="4304"/>
                  </a:cubicBezTo>
                  <a:cubicBezTo>
                    <a:pt x="4523" y="4269"/>
                    <a:pt x="4448" y="4249"/>
                    <a:pt x="4373" y="4249"/>
                  </a:cubicBezTo>
                  <a:cubicBezTo>
                    <a:pt x="4314" y="4249"/>
                    <a:pt x="4256" y="4261"/>
                    <a:pt x="4201" y="4289"/>
                  </a:cubicBezTo>
                  <a:cubicBezTo>
                    <a:pt x="4233" y="4116"/>
                    <a:pt x="4264" y="3960"/>
                    <a:pt x="4296" y="3803"/>
                  </a:cubicBezTo>
                  <a:close/>
                  <a:moveTo>
                    <a:pt x="2846" y="1"/>
                  </a:moveTo>
                  <a:cubicBezTo>
                    <a:pt x="2706" y="1"/>
                    <a:pt x="2570" y="55"/>
                    <a:pt x="2446" y="151"/>
                  </a:cubicBezTo>
                  <a:cubicBezTo>
                    <a:pt x="2399" y="198"/>
                    <a:pt x="2352" y="229"/>
                    <a:pt x="2321" y="260"/>
                  </a:cubicBezTo>
                  <a:cubicBezTo>
                    <a:pt x="2132" y="402"/>
                    <a:pt x="2148" y="684"/>
                    <a:pt x="2242" y="872"/>
                  </a:cubicBezTo>
                  <a:cubicBezTo>
                    <a:pt x="2258" y="903"/>
                    <a:pt x="2274" y="950"/>
                    <a:pt x="2289" y="981"/>
                  </a:cubicBezTo>
                  <a:cubicBezTo>
                    <a:pt x="2361" y="1116"/>
                    <a:pt x="2509" y="1189"/>
                    <a:pt x="2655" y="1189"/>
                  </a:cubicBezTo>
                  <a:cubicBezTo>
                    <a:pt x="2765" y="1189"/>
                    <a:pt x="2874" y="1147"/>
                    <a:pt x="2948" y="1060"/>
                  </a:cubicBezTo>
                  <a:lnTo>
                    <a:pt x="2948" y="1060"/>
                  </a:lnTo>
                  <a:cubicBezTo>
                    <a:pt x="2885" y="1138"/>
                    <a:pt x="2885" y="1279"/>
                    <a:pt x="2948" y="1467"/>
                  </a:cubicBezTo>
                  <a:cubicBezTo>
                    <a:pt x="2901" y="1499"/>
                    <a:pt x="2869" y="1530"/>
                    <a:pt x="2853" y="1593"/>
                  </a:cubicBezTo>
                  <a:cubicBezTo>
                    <a:pt x="2728" y="1953"/>
                    <a:pt x="2603" y="2298"/>
                    <a:pt x="2477" y="2659"/>
                  </a:cubicBezTo>
                  <a:cubicBezTo>
                    <a:pt x="2368" y="2925"/>
                    <a:pt x="2242" y="3192"/>
                    <a:pt x="2117" y="3458"/>
                  </a:cubicBezTo>
                  <a:cubicBezTo>
                    <a:pt x="2132" y="3411"/>
                    <a:pt x="2148" y="3380"/>
                    <a:pt x="2148" y="3333"/>
                  </a:cubicBezTo>
                  <a:cubicBezTo>
                    <a:pt x="2383" y="2690"/>
                    <a:pt x="2728" y="2032"/>
                    <a:pt x="2775" y="1342"/>
                  </a:cubicBezTo>
                  <a:cubicBezTo>
                    <a:pt x="2775" y="1277"/>
                    <a:pt x="2716" y="1235"/>
                    <a:pt x="2664" y="1235"/>
                  </a:cubicBezTo>
                  <a:cubicBezTo>
                    <a:pt x="2640" y="1235"/>
                    <a:pt x="2617" y="1244"/>
                    <a:pt x="2603" y="1264"/>
                  </a:cubicBezTo>
                  <a:cubicBezTo>
                    <a:pt x="2524" y="1342"/>
                    <a:pt x="2462" y="1420"/>
                    <a:pt x="2399" y="1499"/>
                  </a:cubicBezTo>
                  <a:cubicBezTo>
                    <a:pt x="2399" y="1420"/>
                    <a:pt x="2415" y="1358"/>
                    <a:pt x="2415" y="1279"/>
                  </a:cubicBezTo>
                  <a:cubicBezTo>
                    <a:pt x="2415" y="1184"/>
                    <a:pt x="2336" y="1125"/>
                    <a:pt x="2257" y="1125"/>
                  </a:cubicBezTo>
                  <a:cubicBezTo>
                    <a:pt x="2218" y="1125"/>
                    <a:pt x="2179" y="1139"/>
                    <a:pt x="2148" y="1170"/>
                  </a:cubicBezTo>
                  <a:cubicBezTo>
                    <a:pt x="988" y="2204"/>
                    <a:pt x="518" y="4571"/>
                    <a:pt x="95" y="5997"/>
                  </a:cubicBezTo>
                  <a:cubicBezTo>
                    <a:pt x="1" y="6311"/>
                    <a:pt x="252" y="6562"/>
                    <a:pt x="534" y="6593"/>
                  </a:cubicBezTo>
                  <a:cubicBezTo>
                    <a:pt x="1216" y="6640"/>
                    <a:pt x="1897" y="6663"/>
                    <a:pt x="2579" y="6663"/>
                  </a:cubicBezTo>
                  <a:cubicBezTo>
                    <a:pt x="3261" y="6663"/>
                    <a:pt x="3943" y="6640"/>
                    <a:pt x="4625" y="6593"/>
                  </a:cubicBezTo>
                  <a:cubicBezTo>
                    <a:pt x="5361" y="6546"/>
                    <a:pt x="6098" y="6436"/>
                    <a:pt x="6114" y="5527"/>
                  </a:cubicBezTo>
                  <a:cubicBezTo>
                    <a:pt x="6114" y="4602"/>
                    <a:pt x="5314" y="3395"/>
                    <a:pt x="4891" y="2612"/>
                  </a:cubicBezTo>
                  <a:cubicBezTo>
                    <a:pt x="4468" y="1812"/>
                    <a:pt x="3951" y="511"/>
                    <a:pt x="3120" y="72"/>
                  </a:cubicBezTo>
                  <a:cubicBezTo>
                    <a:pt x="3028" y="23"/>
                    <a:pt x="2936" y="1"/>
                    <a:pt x="2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59"/>
          <p:cNvGrpSpPr/>
          <p:nvPr/>
        </p:nvGrpSpPr>
        <p:grpSpPr>
          <a:xfrm>
            <a:off x="8003954" y="1467977"/>
            <a:ext cx="275172" cy="491496"/>
            <a:chOff x="5469757" y="1228437"/>
            <a:chExt cx="265405" cy="474051"/>
          </a:xfrm>
        </p:grpSpPr>
        <p:sp>
          <p:nvSpPr>
            <p:cNvPr id="2651" name="Google Shape;2651;p59"/>
            <p:cNvSpPr/>
            <p:nvPr/>
          </p:nvSpPr>
          <p:spPr>
            <a:xfrm>
              <a:off x="5469757" y="1228437"/>
              <a:ext cx="265405" cy="474051"/>
            </a:xfrm>
            <a:custGeom>
              <a:avLst/>
              <a:gdLst/>
              <a:ahLst/>
              <a:cxnLst/>
              <a:rect l="l" t="t" r="r" b="b"/>
              <a:pathLst>
                <a:path w="11863" h="21189" extrusionOk="0">
                  <a:moveTo>
                    <a:pt x="5142" y="2011"/>
                  </a:moveTo>
                  <a:lnTo>
                    <a:pt x="5142" y="2011"/>
                  </a:lnTo>
                  <a:cubicBezTo>
                    <a:pt x="4499" y="2340"/>
                    <a:pt x="3841" y="2701"/>
                    <a:pt x="3245" y="3092"/>
                  </a:cubicBezTo>
                  <a:cubicBezTo>
                    <a:pt x="3198" y="3139"/>
                    <a:pt x="3182" y="3186"/>
                    <a:pt x="3214" y="3233"/>
                  </a:cubicBezTo>
                  <a:cubicBezTo>
                    <a:pt x="2979" y="3155"/>
                    <a:pt x="2744" y="3045"/>
                    <a:pt x="2524" y="2889"/>
                  </a:cubicBezTo>
                  <a:cubicBezTo>
                    <a:pt x="3402" y="2591"/>
                    <a:pt x="4280" y="2309"/>
                    <a:pt x="5142" y="2011"/>
                  </a:cubicBezTo>
                  <a:close/>
                  <a:moveTo>
                    <a:pt x="7367" y="2748"/>
                  </a:moveTo>
                  <a:cubicBezTo>
                    <a:pt x="7383" y="2779"/>
                    <a:pt x="7414" y="2810"/>
                    <a:pt x="7446" y="2842"/>
                  </a:cubicBezTo>
                  <a:cubicBezTo>
                    <a:pt x="7258" y="2889"/>
                    <a:pt x="7070" y="2936"/>
                    <a:pt x="6866" y="2983"/>
                  </a:cubicBezTo>
                  <a:cubicBezTo>
                    <a:pt x="6505" y="3077"/>
                    <a:pt x="6098" y="3171"/>
                    <a:pt x="5675" y="3249"/>
                  </a:cubicBezTo>
                  <a:cubicBezTo>
                    <a:pt x="5816" y="3202"/>
                    <a:pt x="5957" y="3139"/>
                    <a:pt x="6098" y="3092"/>
                  </a:cubicBezTo>
                  <a:cubicBezTo>
                    <a:pt x="6521" y="2951"/>
                    <a:pt x="6944" y="2889"/>
                    <a:pt x="7367" y="2748"/>
                  </a:cubicBezTo>
                  <a:close/>
                  <a:moveTo>
                    <a:pt x="6960" y="1572"/>
                  </a:moveTo>
                  <a:cubicBezTo>
                    <a:pt x="6960" y="1838"/>
                    <a:pt x="7023" y="2121"/>
                    <a:pt x="7117" y="2340"/>
                  </a:cubicBezTo>
                  <a:cubicBezTo>
                    <a:pt x="6223" y="2481"/>
                    <a:pt x="5283" y="2936"/>
                    <a:pt x="4499" y="3390"/>
                  </a:cubicBezTo>
                  <a:cubicBezTo>
                    <a:pt x="4435" y="3393"/>
                    <a:pt x="4372" y="3394"/>
                    <a:pt x="4308" y="3394"/>
                  </a:cubicBezTo>
                  <a:cubicBezTo>
                    <a:pt x="3981" y="3394"/>
                    <a:pt x="3657" y="3359"/>
                    <a:pt x="3355" y="3280"/>
                  </a:cubicBezTo>
                  <a:cubicBezTo>
                    <a:pt x="4029" y="2983"/>
                    <a:pt x="4687" y="2622"/>
                    <a:pt x="5345" y="2293"/>
                  </a:cubicBezTo>
                  <a:cubicBezTo>
                    <a:pt x="5847" y="2042"/>
                    <a:pt x="6396" y="1697"/>
                    <a:pt x="6960" y="1572"/>
                  </a:cubicBezTo>
                  <a:close/>
                  <a:moveTo>
                    <a:pt x="2007" y="3939"/>
                  </a:moveTo>
                  <a:lnTo>
                    <a:pt x="2007" y="3939"/>
                  </a:lnTo>
                  <a:cubicBezTo>
                    <a:pt x="2305" y="4143"/>
                    <a:pt x="2634" y="4284"/>
                    <a:pt x="2963" y="4378"/>
                  </a:cubicBezTo>
                  <a:cubicBezTo>
                    <a:pt x="3167" y="7136"/>
                    <a:pt x="3261" y="9911"/>
                    <a:pt x="3245" y="12669"/>
                  </a:cubicBezTo>
                  <a:cubicBezTo>
                    <a:pt x="3229" y="14064"/>
                    <a:pt x="3182" y="15475"/>
                    <a:pt x="3120" y="16870"/>
                  </a:cubicBezTo>
                  <a:cubicBezTo>
                    <a:pt x="3057" y="17826"/>
                    <a:pt x="3073" y="18876"/>
                    <a:pt x="2932" y="19864"/>
                  </a:cubicBezTo>
                  <a:cubicBezTo>
                    <a:pt x="2681" y="19833"/>
                    <a:pt x="2446" y="19739"/>
                    <a:pt x="2226" y="19535"/>
                  </a:cubicBezTo>
                  <a:cubicBezTo>
                    <a:pt x="1521" y="18892"/>
                    <a:pt x="1505" y="17795"/>
                    <a:pt x="1490" y="16917"/>
                  </a:cubicBezTo>
                  <a:cubicBezTo>
                    <a:pt x="1474" y="15365"/>
                    <a:pt x="1568" y="13814"/>
                    <a:pt x="1631" y="12262"/>
                  </a:cubicBezTo>
                  <a:cubicBezTo>
                    <a:pt x="1772" y="9535"/>
                    <a:pt x="2054" y="6713"/>
                    <a:pt x="2007" y="3939"/>
                  </a:cubicBezTo>
                  <a:close/>
                  <a:moveTo>
                    <a:pt x="10659" y="3233"/>
                  </a:moveTo>
                  <a:lnTo>
                    <a:pt x="10048" y="12183"/>
                  </a:lnTo>
                  <a:cubicBezTo>
                    <a:pt x="9985" y="12983"/>
                    <a:pt x="9938" y="13798"/>
                    <a:pt x="9875" y="14597"/>
                  </a:cubicBezTo>
                  <a:cubicBezTo>
                    <a:pt x="9828" y="15256"/>
                    <a:pt x="9954" y="16400"/>
                    <a:pt x="9703" y="17027"/>
                  </a:cubicBezTo>
                  <a:cubicBezTo>
                    <a:pt x="9107" y="18485"/>
                    <a:pt x="6302" y="18892"/>
                    <a:pt x="4922" y="19362"/>
                  </a:cubicBezTo>
                  <a:cubicBezTo>
                    <a:pt x="4421" y="19535"/>
                    <a:pt x="3856" y="19801"/>
                    <a:pt x="3308" y="19864"/>
                  </a:cubicBezTo>
                  <a:cubicBezTo>
                    <a:pt x="3308" y="19833"/>
                    <a:pt x="3308" y="19817"/>
                    <a:pt x="3308" y="19817"/>
                  </a:cubicBezTo>
                  <a:cubicBezTo>
                    <a:pt x="3371" y="19080"/>
                    <a:pt x="3418" y="18343"/>
                    <a:pt x="3449" y="17607"/>
                  </a:cubicBezTo>
                  <a:cubicBezTo>
                    <a:pt x="3543" y="16039"/>
                    <a:pt x="3574" y="14472"/>
                    <a:pt x="3574" y="12920"/>
                  </a:cubicBezTo>
                  <a:cubicBezTo>
                    <a:pt x="3574" y="10067"/>
                    <a:pt x="3418" y="7246"/>
                    <a:pt x="3120" y="4425"/>
                  </a:cubicBezTo>
                  <a:lnTo>
                    <a:pt x="3120" y="4425"/>
                  </a:lnTo>
                  <a:cubicBezTo>
                    <a:pt x="3511" y="4520"/>
                    <a:pt x="3925" y="4565"/>
                    <a:pt x="4350" y="4565"/>
                  </a:cubicBezTo>
                  <a:cubicBezTo>
                    <a:pt x="4554" y="4565"/>
                    <a:pt x="4761" y="4555"/>
                    <a:pt x="4969" y="4534"/>
                  </a:cubicBezTo>
                  <a:cubicBezTo>
                    <a:pt x="6568" y="4362"/>
                    <a:pt x="8183" y="3907"/>
                    <a:pt x="9781" y="3469"/>
                  </a:cubicBezTo>
                  <a:cubicBezTo>
                    <a:pt x="9938" y="3437"/>
                    <a:pt x="10095" y="3390"/>
                    <a:pt x="10252" y="3343"/>
                  </a:cubicBezTo>
                  <a:cubicBezTo>
                    <a:pt x="10393" y="3312"/>
                    <a:pt x="10534" y="3265"/>
                    <a:pt x="10659" y="3233"/>
                  </a:cubicBezTo>
                  <a:close/>
                  <a:moveTo>
                    <a:pt x="7505" y="1"/>
                  </a:moveTo>
                  <a:cubicBezTo>
                    <a:pt x="7459" y="1"/>
                    <a:pt x="7412" y="7"/>
                    <a:pt x="7367" y="20"/>
                  </a:cubicBezTo>
                  <a:cubicBezTo>
                    <a:pt x="5314" y="584"/>
                    <a:pt x="3308" y="1368"/>
                    <a:pt x="1301" y="2058"/>
                  </a:cubicBezTo>
                  <a:cubicBezTo>
                    <a:pt x="972" y="2168"/>
                    <a:pt x="722" y="2591"/>
                    <a:pt x="957" y="2920"/>
                  </a:cubicBezTo>
                  <a:cubicBezTo>
                    <a:pt x="1098" y="3124"/>
                    <a:pt x="1239" y="3312"/>
                    <a:pt x="1411" y="3469"/>
                  </a:cubicBezTo>
                  <a:cubicBezTo>
                    <a:pt x="878" y="7089"/>
                    <a:pt x="941" y="10851"/>
                    <a:pt x="675" y="14488"/>
                  </a:cubicBezTo>
                  <a:cubicBezTo>
                    <a:pt x="549" y="16149"/>
                    <a:pt x="1" y="18171"/>
                    <a:pt x="878" y="19723"/>
                  </a:cubicBezTo>
                  <a:cubicBezTo>
                    <a:pt x="1333" y="20522"/>
                    <a:pt x="1991" y="20945"/>
                    <a:pt x="2728" y="21039"/>
                  </a:cubicBezTo>
                  <a:cubicBezTo>
                    <a:pt x="2744" y="21071"/>
                    <a:pt x="2775" y="21102"/>
                    <a:pt x="2806" y="21118"/>
                  </a:cubicBezTo>
                  <a:cubicBezTo>
                    <a:pt x="2838" y="21134"/>
                    <a:pt x="2853" y="21149"/>
                    <a:pt x="2885" y="21165"/>
                  </a:cubicBezTo>
                  <a:cubicBezTo>
                    <a:pt x="2908" y="21181"/>
                    <a:pt x="2943" y="21188"/>
                    <a:pt x="2981" y="21188"/>
                  </a:cubicBezTo>
                  <a:cubicBezTo>
                    <a:pt x="3018" y="21188"/>
                    <a:pt x="3057" y="21181"/>
                    <a:pt x="3088" y="21165"/>
                  </a:cubicBezTo>
                  <a:cubicBezTo>
                    <a:pt x="3104" y="21149"/>
                    <a:pt x="3135" y="21118"/>
                    <a:pt x="3167" y="21102"/>
                  </a:cubicBezTo>
                  <a:cubicBezTo>
                    <a:pt x="3182" y="21086"/>
                    <a:pt x="3198" y="21055"/>
                    <a:pt x="3229" y="21039"/>
                  </a:cubicBezTo>
                  <a:cubicBezTo>
                    <a:pt x="3512" y="21008"/>
                    <a:pt x="3809" y="20945"/>
                    <a:pt x="4107" y="20836"/>
                  </a:cubicBezTo>
                  <a:cubicBezTo>
                    <a:pt x="5910" y="20162"/>
                    <a:pt x="7916" y="19739"/>
                    <a:pt x="9640" y="18908"/>
                  </a:cubicBezTo>
                  <a:cubicBezTo>
                    <a:pt x="11051" y="18218"/>
                    <a:pt x="10831" y="16698"/>
                    <a:pt x="10926" y="15334"/>
                  </a:cubicBezTo>
                  <a:lnTo>
                    <a:pt x="11835" y="2497"/>
                  </a:lnTo>
                  <a:cubicBezTo>
                    <a:pt x="11862" y="2167"/>
                    <a:pt x="11553" y="1934"/>
                    <a:pt x="11254" y="1934"/>
                  </a:cubicBezTo>
                  <a:cubicBezTo>
                    <a:pt x="11212" y="1934"/>
                    <a:pt x="11170" y="1938"/>
                    <a:pt x="11129" y="1948"/>
                  </a:cubicBezTo>
                  <a:cubicBezTo>
                    <a:pt x="10408" y="2121"/>
                    <a:pt x="9703" y="2309"/>
                    <a:pt x="8982" y="2481"/>
                  </a:cubicBezTo>
                  <a:cubicBezTo>
                    <a:pt x="8559" y="2465"/>
                    <a:pt x="8167" y="2324"/>
                    <a:pt x="7916" y="1885"/>
                  </a:cubicBezTo>
                  <a:cubicBezTo>
                    <a:pt x="7869" y="1791"/>
                    <a:pt x="7822" y="1682"/>
                    <a:pt x="7806" y="1572"/>
                  </a:cubicBezTo>
                  <a:lnTo>
                    <a:pt x="7853" y="1572"/>
                  </a:lnTo>
                  <a:cubicBezTo>
                    <a:pt x="7870" y="1576"/>
                    <a:pt x="7885" y="1578"/>
                    <a:pt x="7900" y="1578"/>
                  </a:cubicBezTo>
                  <a:cubicBezTo>
                    <a:pt x="8039" y="1578"/>
                    <a:pt x="8091" y="1391"/>
                    <a:pt x="7963" y="1306"/>
                  </a:cubicBezTo>
                  <a:cubicBezTo>
                    <a:pt x="7916" y="1274"/>
                    <a:pt x="7853" y="1243"/>
                    <a:pt x="7806" y="1227"/>
                  </a:cubicBezTo>
                  <a:cubicBezTo>
                    <a:pt x="7838" y="1180"/>
                    <a:pt x="7869" y="1133"/>
                    <a:pt x="7885" y="1086"/>
                  </a:cubicBezTo>
                  <a:cubicBezTo>
                    <a:pt x="7947" y="961"/>
                    <a:pt x="7994" y="820"/>
                    <a:pt x="8041" y="694"/>
                  </a:cubicBezTo>
                  <a:cubicBezTo>
                    <a:pt x="8179" y="335"/>
                    <a:pt x="7844" y="1"/>
                    <a:pt x="750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9"/>
            <p:cNvSpPr/>
            <p:nvPr/>
          </p:nvSpPr>
          <p:spPr>
            <a:xfrm>
              <a:off x="5587925" y="1392668"/>
              <a:ext cx="99625" cy="52173"/>
            </a:xfrm>
            <a:custGeom>
              <a:avLst/>
              <a:gdLst/>
              <a:ahLst/>
              <a:cxnLst/>
              <a:rect l="l" t="t" r="r" b="b"/>
              <a:pathLst>
                <a:path w="4453" h="2332" extrusionOk="0">
                  <a:moveTo>
                    <a:pt x="3428" y="0"/>
                  </a:moveTo>
                  <a:cubicBezTo>
                    <a:pt x="3325" y="0"/>
                    <a:pt x="3216" y="24"/>
                    <a:pt x="3104" y="77"/>
                  </a:cubicBezTo>
                  <a:cubicBezTo>
                    <a:pt x="2556" y="344"/>
                    <a:pt x="2023" y="626"/>
                    <a:pt x="1474" y="877"/>
                  </a:cubicBezTo>
                  <a:cubicBezTo>
                    <a:pt x="1192" y="1002"/>
                    <a:pt x="894" y="1096"/>
                    <a:pt x="643" y="1237"/>
                  </a:cubicBezTo>
                  <a:cubicBezTo>
                    <a:pt x="361" y="1394"/>
                    <a:pt x="314" y="1520"/>
                    <a:pt x="110" y="1755"/>
                  </a:cubicBezTo>
                  <a:cubicBezTo>
                    <a:pt x="1" y="1911"/>
                    <a:pt x="48" y="2084"/>
                    <a:pt x="220" y="2162"/>
                  </a:cubicBezTo>
                  <a:cubicBezTo>
                    <a:pt x="464" y="2252"/>
                    <a:pt x="624" y="2331"/>
                    <a:pt x="854" y="2331"/>
                  </a:cubicBezTo>
                  <a:cubicBezTo>
                    <a:pt x="905" y="2331"/>
                    <a:pt x="960" y="2327"/>
                    <a:pt x="1020" y="2319"/>
                  </a:cubicBezTo>
                  <a:cubicBezTo>
                    <a:pt x="1349" y="2288"/>
                    <a:pt x="1662" y="2178"/>
                    <a:pt x="1976" y="2084"/>
                  </a:cubicBezTo>
                  <a:cubicBezTo>
                    <a:pt x="2603" y="1864"/>
                    <a:pt x="3245" y="1614"/>
                    <a:pt x="3794" y="1269"/>
                  </a:cubicBezTo>
                  <a:cubicBezTo>
                    <a:pt x="4453" y="865"/>
                    <a:pt x="4050" y="0"/>
                    <a:pt x="342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9"/>
            <p:cNvSpPr/>
            <p:nvPr/>
          </p:nvSpPr>
          <p:spPr>
            <a:xfrm>
              <a:off x="5603004" y="1463184"/>
              <a:ext cx="65954" cy="34856"/>
            </a:xfrm>
            <a:custGeom>
              <a:avLst/>
              <a:gdLst/>
              <a:ahLst/>
              <a:cxnLst/>
              <a:rect l="l" t="t" r="r" b="b"/>
              <a:pathLst>
                <a:path w="2948" h="1558" extrusionOk="0">
                  <a:moveTo>
                    <a:pt x="2183" y="1"/>
                  </a:moveTo>
                  <a:cubicBezTo>
                    <a:pt x="2124" y="1"/>
                    <a:pt x="2060" y="10"/>
                    <a:pt x="1991" y="29"/>
                  </a:cubicBezTo>
                  <a:cubicBezTo>
                    <a:pt x="1678" y="107"/>
                    <a:pt x="1364" y="264"/>
                    <a:pt x="1067" y="390"/>
                  </a:cubicBezTo>
                  <a:cubicBezTo>
                    <a:pt x="784" y="515"/>
                    <a:pt x="502" y="640"/>
                    <a:pt x="267" y="860"/>
                  </a:cubicBezTo>
                  <a:cubicBezTo>
                    <a:pt x="1" y="1126"/>
                    <a:pt x="236" y="1518"/>
                    <a:pt x="549" y="1549"/>
                  </a:cubicBezTo>
                  <a:cubicBezTo>
                    <a:pt x="603" y="1555"/>
                    <a:pt x="657" y="1558"/>
                    <a:pt x="710" y="1558"/>
                  </a:cubicBezTo>
                  <a:cubicBezTo>
                    <a:pt x="954" y="1558"/>
                    <a:pt x="1196" y="1504"/>
                    <a:pt x="1427" y="1440"/>
                  </a:cubicBezTo>
                  <a:cubicBezTo>
                    <a:pt x="1725" y="1361"/>
                    <a:pt x="2023" y="1314"/>
                    <a:pt x="2305" y="1205"/>
                  </a:cubicBezTo>
                  <a:cubicBezTo>
                    <a:pt x="2948" y="947"/>
                    <a:pt x="2796" y="1"/>
                    <a:pt x="218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9"/>
            <p:cNvSpPr/>
            <p:nvPr/>
          </p:nvSpPr>
          <p:spPr>
            <a:xfrm>
              <a:off x="5599514" y="1527436"/>
              <a:ext cx="61189" cy="34118"/>
            </a:xfrm>
            <a:custGeom>
              <a:avLst/>
              <a:gdLst/>
              <a:ahLst/>
              <a:cxnLst/>
              <a:rect l="l" t="t" r="r" b="b"/>
              <a:pathLst>
                <a:path w="2735" h="1525" extrusionOk="0">
                  <a:moveTo>
                    <a:pt x="1954" y="0"/>
                  </a:moveTo>
                  <a:cubicBezTo>
                    <a:pt x="1868" y="0"/>
                    <a:pt x="1775" y="22"/>
                    <a:pt x="1677" y="72"/>
                  </a:cubicBezTo>
                  <a:cubicBezTo>
                    <a:pt x="1113" y="355"/>
                    <a:pt x="361" y="574"/>
                    <a:pt x="63" y="1185"/>
                  </a:cubicBezTo>
                  <a:cubicBezTo>
                    <a:pt x="0" y="1295"/>
                    <a:pt x="47" y="1420"/>
                    <a:pt x="172" y="1467"/>
                  </a:cubicBezTo>
                  <a:cubicBezTo>
                    <a:pt x="299" y="1507"/>
                    <a:pt x="427" y="1525"/>
                    <a:pt x="556" y="1525"/>
                  </a:cubicBezTo>
                  <a:cubicBezTo>
                    <a:pt x="1082" y="1525"/>
                    <a:pt x="1622" y="1239"/>
                    <a:pt x="2100" y="1076"/>
                  </a:cubicBezTo>
                  <a:cubicBezTo>
                    <a:pt x="2735" y="846"/>
                    <a:pt x="2486" y="0"/>
                    <a:pt x="195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5" name="Google Shape;2655;p59"/>
          <p:cNvSpPr/>
          <p:nvPr/>
        </p:nvSpPr>
        <p:spPr>
          <a:xfrm>
            <a:off x="6117576" y="2461176"/>
            <a:ext cx="175609" cy="283860"/>
          </a:xfrm>
          <a:custGeom>
            <a:avLst/>
            <a:gdLst/>
            <a:ahLst/>
            <a:cxnLst/>
            <a:rect l="l" t="t" r="r" b="b"/>
            <a:pathLst>
              <a:path w="7571" h="12238" extrusionOk="0">
                <a:moveTo>
                  <a:pt x="3514" y="1"/>
                </a:moveTo>
                <a:cubicBezTo>
                  <a:pt x="2291" y="1"/>
                  <a:pt x="1138" y="640"/>
                  <a:pt x="502" y="1727"/>
                </a:cubicBezTo>
                <a:cubicBezTo>
                  <a:pt x="47" y="2495"/>
                  <a:pt x="0" y="3357"/>
                  <a:pt x="0" y="4235"/>
                </a:cubicBezTo>
                <a:cubicBezTo>
                  <a:pt x="16" y="5504"/>
                  <a:pt x="47" y="6774"/>
                  <a:pt x="110" y="8044"/>
                </a:cubicBezTo>
                <a:cubicBezTo>
                  <a:pt x="126" y="8406"/>
                  <a:pt x="411" y="8590"/>
                  <a:pt x="690" y="8590"/>
                </a:cubicBezTo>
                <a:cubicBezTo>
                  <a:pt x="967" y="8590"/>
                  <a:pt x="1238" y="8410"/>
                  <a:pt x="1238" y="8044"/>
                </a:cubicBezTo>
                <a:cubicBezTo>
                  <a:pt x="1254" y="6020"/>
                  <a:pt x="352" y="1188"/>
                  <a:pt x="3398" y="1188"/>
                </a:cubicBezTo>
                <a:cubicBezTo>
                  <a:pt x="3514" y="1188"/>
                  <a:pt x="3635" y="1195"/>
                  <a:pt x="3762" y="1210"/>
                </a:cubicBezTo>
                <a:cubicBezTo>
                  <a:pt x="6458" y="1492"/>
                  <a:pt x="6364" y="5207"/>
                  <a:pt x="6317" y="7197"/>
                </a:cubicBezTo>
                <a:cubicBezTo>
                  <a:pt x="6286" y="8389"/>
                  <a:pt x="6348" y="10332"/>
                  <a:pt x="5063" y="10928"/>
                </a:cubicBezTo>
                <a:cubicBezTo>
                  <a:pt x="4829" y="11040"/>
                  <a:pt x="4627" y="11090"/>
                  <a:pt x="4451" y="11090"/>
                </a:cubicBezTo>
                <a:cubicBezTo>
                  <a:pt x="3247" y="11090"/>
                  <a:pt x="3301" y="8745"/>
                  <a:pt x="3260" y="7856"/>
                </a:cubicBezTo>
                <a:cubicBezTo>
                  <a:pt x="3245" y="7229"/>
                  <a:pt x="3229" y="6617"/>
                  <a:pt x="3229" y="5990"/>
                </a:cubicBezTo>
                <a:cubicBezTo>
                  <a:pt x="3229" y="5599"/>
                  <a:pt x="3213" y="5222"/>
                  <a:pt x="3245" y="4830"/>
                </a:cubicBezTo>
                <a:cubicBezTo>
                  <a:pt x="3259" y="4399"/>
                  <a:pt x="3149" y="4177"/>
                  <a:pt x="3520" y="4177"/>
                </a:cubicBezTo>
                <a:cubicBezTo>
                  <a:pt x="3567" y="4177"/>
                  <a:pt x="3621" y="4181"/>
                  <a:pt x="3684" y="4188"/>
                </a:cubicBezTo>
                <a:cubicBezTo>
                  <a:pt x="4718" y="4282"/>
                  <a:pt x="4452" y="7197"/>
                  <a:pt x="4436" y="8075"/>
                </a:cubicBezTo>
                <a:cubicBezTo>
                  <a:pt x="4427" y="8297"/>
                  <a:pt x="4596" y="8413"/>
                  <a:pt x="4772" y="8413"/>
                </a:cubicBezTo>
                <a:cubicBezTo>
                  <a:pt x="4918" y="8413"/>
                  <a:pt x="5069" y="8333"/>
                  <a:pt x="5126" y="8169"/>
                </a:cubicBezTo>
                <a:cubicBezTo>
                  <a:pt x="5627" y="6711"/>
                  <a:pt x="5674" y="4721"/>
                  <a:pt x="4906" y="3341"/>
                </a:cubicBezTo>
                <a:cubicBezTo>
                  <a:pt x="4612" y="2798"/>
                  <a:pt x="4095" y="2455"/>
                  <a:pt x="3576" y="2455"/>
                </a:cubicBezTo>
                <a:cubicBezTo>
                  <a:pt x="3212" y="2455"/>
                  <a:pt x="2846" y="2624"/>
                  <a:pt x="2555" y="3012"/>
                </a:cubicBezTo>
                <a:cubicBezTo>
                  <a:pt x="1677" y="4156"/>
                  <a:pt x="2053" y="6288"/>
                  <a:pt x="2101" y="7620"/>
                </a:cubicBezTo>
                <a:cubicBezTo>
                  <a:pt x="2148" y="8937"/>
                  <a:pt x="1991" y="10865"/>
                  <a:pt x="3151" y="11806"/>
                </a:cubicBezTo>
                <a:cubicBezTo>
                  <a:pt x="3520" y="12106"/>
                  <a:pt x="3960" y="12237"/>
                  <a:pt x="4409" y="12237"/>
                </a:cubicBezTo>
                <a:cubicBezTo>
                  <a:pt x="4989" y="12237"/>
                  <a:pt x="5582" y="12018"/>
                  <a:pt x="6050" y="11664"/>
                </a:cubicBezTo>
                <a:cubicBezTo>
                  <a:pt x="7336" y="10693"/>
                  <a:pt x="7430" y="8890"/>
                  <a:pt x="7477" y="7417"/>
                </a:cubicBezTo>
                <a:cubicBezTo>
                  <a:pt x="7571" y="4799"/>
                  <a:pt x="7477" y="677"/>
                  <a:pt x="4185" y="65"/>
                </a:cubicBezTo>
                <a:cubicBezTo>
                  <a:pt x="3961" y="22"/>
                  <a:pt x="3736" y="1"/>
                  <a:pt x="3514"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9"/>
          <p:cNvSpPr/>
          <p:nvPr/>
        </p:nvSpPr>
        <p:spPr>
          <a:xfrm>
            <a:off x="6294986" y="3193550"/>
            <a:ext cx="293788" cy="175192"/>
          </a:xfrm>
          <a:custGeom>
            <a:avLst/>
            <a:gdLst/>
            <a:ahLst/>
            <a:cxnLst/>
            <a:rect l="l" t="t" r="r" b="b"/>
            <a:pathLst>
              <a:path w="12666" h="7553" extrusionOk="0">
                <a:moveTo>
                  <a:pt x="8646" y="0"/>
                </a:moveTo>
                <a:cubicBezTo>
                  <a:pt x="8483" y="0"/>
                  <a:pt x="8317" y="5"/>
                  <a:pt x="8151" y="11"/>
                </a:cubicBezTo>
                <a:cubicBezTo>
                  <a:pt x="6881" y="58"/>
                  <a:pt x="5612" y="120"/>
                  <a:pt x="4342" y="214"/>
                </a:cubicBezTo>
                <a:cubicBezTo>
                  <a:pt x="3626" y="261"/>
                  <a:pt x="3636" y="1343"/>
                  <a:pt x="4358" y="1343"/>
                </a:cubicBezTo>
                <a:cubicBezTo>
                  <a:pt x="4363" y="1343"/>
                  <a:pt x="4368" y="1343"/>
                  <a:pt x="4373" y="1343"/>
                </a:cubicBezTo>
                <a:cubicBezTo>
                  <a:pt x="5202" y="1324"/>
                  <a:pt x="6496" y="1142"/>
                  <a:pt x="7742" y="1142"/>
                </a:cubicBezTo>
                <a:cubicBezTo>
                  <a:pt x="9654" y="1142"/>
                  <a:pt x="11450" y="1571"/>
                  <a:pt x="11270" y="3678"/>
                </a:cubicBezTo>
                <a:cubicBezTo>
                  <a:pt x="11051" y="6390"/>
                  <a:pt x="7336" y="6390"/>
                  <a:pt x="5345" y="6390"/>
                </a:cubicBezTo>
                <a:cubicBezTo>
                  <a:pt x="5139" y="6393"/>
                  <a:pt x="4910" y="6398"/>
                  <a:pt x="4670" y="6398"/>
                </a:cubicBezTo>
                <a:cubicBezTo>
                  <a:pt x="3524" y="6398"/>
                  <a:pt x="2115" y="6282"/>
                  <a:pt x="1583" y="5246"/>
                </a:cubicBezTo>
                <a:cubicBezTo>
                  <a:pt x="659" y="3428"/>
                  <a:pt x="3590" y="3428"/>
                  <a:pt x="4624" y="3365"/>
                </a:cubicBezTo>
                <a:cubicBezTo>
                  <a:pt x="5235" y="3318"/>
                  <a:pt x="5862" y="3286"/>
                  <a:pt x="6474" y="3271"/>
                </a:cubicBezTo>
                <a:cubicBezTo>
                  <a:pt x="6751" y="3260"/>
                  <a:pt x="7028" y="3249"/>
                  <a:pt x="7299" y="3249"/>
                </a:cubicBezTo>
                <a:cubicBezTo>
                  <a:pt x="7412" y="3249"/>
                  <a:pt x="7523" y="3251"/>
                  <a:pt x="7634" y="3255"/>
                </a:cubicBezTo>
                <a:cubicBezTo>
                  <a:pt x="7659" y="3256"/>
                  <a:pt x="7684" y="3256"/>
                  <a:pt x="7708" y="3256"/>
                </a:cubicBezTo>
                <a:cubicBezTo>
                  <a:pt x="7837" y="3256"/>
                  <a:pt x="7944" y="3246"/>
                  <a:pt x="8031" y="3246"/>
                </a:cubicBezTo>
                <a:cubicBezTo>
                  <a:pt x="8236" y="3246"/>
                  <a:pt x="8323" y="3302"/>
                  <a:pt x="8292" y="3678"/>
                </a:cubicBezTo>
                <a:cubicBezTo>
                  <a:pt x="8235" y="4435"/>
                  <a:pt x="6707" y="4541"/>
                  <a:pt x="5534" y="4541"/>
                </a:cubicBezTo>
                <a:cubicBezTo>
                  <a:pt x="5079" y="4541"/>
                  <a:pt x="4677" y="4525"/>
                  <a:pt x="4436" y="4525"/>
                </a:cubicBezTo>
                <a:cubicBezTo>
                  <a:pt x="4013" y="4525"/>
                  <a:pt x="3981" y="5120"/>
                  <a:pt x="4358" y="5230"/>
                </a:cubicBezTo>
                <a:cubicBezTo>
                  <a:pt x="4987" y="5433"/>
                  <a:pt x="5716" y="5548"/>
                  <a:pt x="6450" y="5548"/>
                </a:cubicBezTo>
                <a:cubicBezTo>
                  <a:pt x="7417" y="5548"/>
                  <a:pt x="8395" y="5348"/>
                  <a:pt x="9170" y="4885"/>
                </a:cubicBezTo>
                <a:cubicBezTo>
                  <a:pt x="10079" y="4352"/>
                  <a:pt x="10392" y="3192"/>
                  <a:pt x="9436" y="2518"/>
                </a:cubicBezTo>
                <a:cubicBezTo>
                  <a:pt x="8885" y="2124"/>
                  <a:pt x="8114" y="2012"/>
                  <a:pt x="7316" y="2012"/>
                </a:cubicBezTo>
                <a:cubicBezTo>
                  <a:pt x="6434" y="2012"/>
                  <a:pt x="5519" y="2148"/>
                  <a:pt x="4828" y="2189"/>
                </a:cubicBezTo>
                <a:cubicBezTo>
                  <a:pt x="3496" y="2268"/>
                  <a:pt x="1583" y="2174"/>
                  <a:pt x="674" y="3349"/>
                </a:cubicBezTo>
                <a:cubicBezTo>
                  <a:pt x="0" y="4227"/>
                  <a:pt x="220" y="5434"/>
                  <a:pt x="878" y="6249"/>
                </a:cubicBezTo>
                <a:cubicBezTo>
                  <a:pt x="1881" y="7503"/>
                  <a:pt x="3684" y="7550"/>
                  <a:pt x="5173" y="7550"/>
                </a:cubicBezTo>
                <a:cubicBezTo>
                  <a:pt x="5306" y="7551"/>
                  <a:pt x="5443" y="7552"/>
                  <a:pt x="5583" y="7552"/>
                </a:cubicBezTo>
                <a:cubicBezTo>
                  <a:pt x="8199" y="7552"/>
                  <a:pt x="11924" y="7209"/>
                  <a:pt x="12430" y="4070"/>
                </a:cubicBezTo>
                <a:cubicBezTo>
                  <a:pt x="12665" y="2597"/>
                  <a:pt x="11960" y="1155"/>
                  <a:pt x="10659" y="434"/>
                </a:cubicBezTo>
                <a:cubicBezTo>
                  <a:pt x="10024" y="78"/>
                  <a:pt x="9347" y="0"/>
                  <a:pt x="86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9"/>
          <p:cNvSpPr/>
          <p:nvPr/>
        </p:nvSpPr>
        <p:spPr>
          <a:xfrm>
            <a:off x="5619881" y="1351876"/>
            <a:ext cx="261779" cy="228517"/>
          </a:xfrm>
          <a:custGeom>
            <a:avLst/>
            <a:gdLst/>
            <a:ahLst/>
            <a:cxnLst/>
            <a:rect l="l" t="t" r="r" b="b"/>
            <a:pathLst>
              <a:path w="11286" h="9852" extrusionOk="0">
                <a:moveTo>
                  <a:pt x="2363" y="1"/>
                </a:moveTo>
                <a:cubicBezTo>
                  <a:pt x="2297" y="1"/>
                  <a:pt x="2231" y="3"/>
                  <a:pt x="2163" y="7"/>
                </a:cubicBezTo>
                <a:cubicBezTo>
                  <a:pt x="956" y="101"/>
                  <a:pt x="16" y="995"/>
                  <a:pt x="0" y="2233"/>
                </a:cubicBezTo>
                <a:cubicBezTo>
                  <a:pt x="0" y="3801"/>
                  <a:pt x="1270" y="5258"/>
                  <a:pt x="2210" y="6403"/>
                </a:cubicBezTo>
                <a:cubicBezTo>
                  <a:pt x="3447" y="7909"/>
                  <a:pt x="5595" y="9851"/>
                  <a:pt x="7671" y="9851"/>
                </a:cubicBezTo>
                <a:cubicBezTo>
                  <a:pt x="8489" y="9851"/>
                  <a:pt x="9296" y="9550"/>
                  <a:pt x="10032" y="8801"/>
                </a:cubicBezTo>
                <a:cubicBezTo>
                  <a:pt x="11082" y="7735"/>
                  <a:pt x="11286" y="6026"/>
                  <a:pt x="10909" y="4631"/>
                </a:cubicBezTo>
                <a:cubicBezTo>
                  <a:pt x="10517" y="3205"/>
                  <a:pt x="9201" y="964"/>
                  <a:pt x="7727" y="478"/>
                </a:cubicBezTo>
                <a:cubicBezTo>
                  <a:pt x="7685" y="463"/>
                  <a:pt x="7643" y="456"/>
                  <a:pt x="7603" y="456"/>
                </a:cubicBezTo>
                <a:cubicBezTo>
                  <a:pt x="7341" y="456"/>
                  <a:pt x="7127" y="739"/>
                  <a:pt x="7195" y="1011"/>
                </a:cubicBezTo>
                <a:cubicBezTo>
                  <a:pt x="7492" y="2045"/>
                  <a:pt x="8527" y="2735"/>
                  <a:pt x="9075" y="3644"/>
                </a:cubicBezTo>
                <a:cubicBezTo>
                  <a:pt x="9687" y="4631"/>
                  <a:pt x="10032" y="5791"/>
                  <a:pt x="9655" y="6935"/>
                </a:cubicBezTo>
                <a:cubicBezTo>
                  <a:pt x="9313" y="7994"/>
                  <a:pt x="8435" y="8468"/>
                  <a:pt x="7481" y="8468"/>
                </a:cubicBezTo>
                <a:cubicBezTo>
                  <a:pt x="6993" y="8468"/>
                  <a:pt x="6485" y="8344"/>
                  <a:pt x="6019" y="8111"/>
                </a:cubicBezTo>
                <a:cubicBezTo>
                  <a:pt x="4937" y="7547"/>
                  <a:pt x="4060" y="6559"/>
                  <a:pt x="3307" y="5635"/>
                </a:cubicBezTo>
                <a:cubicBezTo>
                  <a:pt x="2602" y="4788"/>
                  <a:pt x="1191" y="3299"/>
                  <a:pt x="1489" y="2108"/>
                </a:cubicBezTo>
                <a:cubicBezTo>
                  <a:pt x="1632" y="1549"/>
                  <a:pt x="1935" y="1341"/>
                  <a:pt x="2309" y="1341"/>
                </a:cubicBezTo>
                <a:cubicBezTo>
                  <a:pt x="3162" y="1341"/>
                  <a:pt x="4383" y="2427"/>
                  <a:pt x="4906" y="2907"/>
                </a:cubicBezTo>
                <a:cubicBezTo>
                  <a:pt x="5329" y="3283"/>
                  <a:pt x="5752" y="3660"/>
                  <a:pt x="6160" y="4051"/>
                </a:cubicBezTo>
                <a:cubicBezTo>
                  <a:pt x="6332" y="4208"/>
                  <a:pt x="6536" y="4381"/>
                  <a:pt x="6677" y="4569"/>
                </a:cubicBezTo>
                <a:cubicBezTo>
                  <a:pt x="6803" y="4788"/>
                  <a:pt x="6944" y="5008"/>
                  <a:pt x="7069" y="5227"/>
                </a:cubicBezTo>
                <a:cubicBezTo>
                  <a:pt x="6756" y="5462"/>
                  <a:pt x="6442" y="5697"/>
                  <a:pt x="6113" y="5932"/>
                </a:cubicBezTo>
                <a:cubicBezTo>
                  <a:pt x="5815" y="5917"/>
                  <a:pt x="5173" y="4851"/>
                  <a:pt x="4969" y="4600"/>
                </a:cubicBezTo>
                <a:cubicBezTo>
                  <a:pt x="4546" y="4083"/>
                  <a:pt x="4122" y="3565"/>
                  <a:pt x="3621" y="3111"/>
                </a:cubicBezTo>
                <a:cubicBezTo>
                  <a:pt x="3542" y="3036"/>
                  <a:pt x="3449" y="3004"/>
                  <a:pt x="3358" y="3004"/>
                </a:cubicBezTo>
                <a:cubicBezTo>
                  <a:pt x="3088" y="3004"/>
                  <a:pt x="2834" y="3288"/>
                  <a:pt x="3009" y="3581"/>
                </a:cubicBezTo>
                <a:cubicBezTo>
                  <a:pt x="3464" y="4318"/>
                  <a:pt x="4028" y="4976"/>
                  <a:pt x="4561" y="5650"/>
                </a:cubicBezTo>
                <a:cubicBezTo>
                  <a:pt x="4984" y="6167"/>
                  <a:pt x="5423" y="6841"/>
                  <a:pt x="6082" y="7077"/>
                </a:cubicBezTo>
                <a:cubicBezTo>
                  <a:pt x="6254" y="7137"/>
                  <a:pt x="6421" y="7164"/>
                  <a:pt x="6581" y="7164"/>
                </a:cubicBezTo>
                <a:cubicBezTo>
                  <a:pt x="7420" y="7164"/>
                  <a:pt x="8050" y="6397"/>
                  <a:pt x="8182" y="5540"/>
                </a:cubicBezTo>
                <a:cubicBezTo>
                  <a:pt x="8386" y="4051"/>
                  <a:pt x="6975" y="3001"/>
                  <a:pt x="6019" y="2108"/>
                </a:cubicBezTo>
                <a:cubicBezTo>
                  <a:pt x="4998" y="1162"/>
                  <a:pt x="3862" y="1"/>
                  <a:pt x="236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9"/>
          <p:cNvSpPr/>
          <p:nvPr/>
        </p:nvSpPr>
        <p:spPr>
          <a:xfrm>
            <a:off x="7379462" y="3429369"/>
            <a:ext cx="333057" cy="243501"/>
          </a:xfrm>
          <a:custGeom>
            <a:avLst/>
            <a:gdLst/>
            <a:ahLst/>
            <a:cxnLst/>
            <a:rect l="l" t="t" r="r" b="b"/>
            <a:pathLst>
              <a:path w="14359" h="10498" extrusionOk="0">
                <a:moveTo>
                  <a:pt x="9775" y="1"/>
                </a:moveTo>
                <a:cubicBezTo>
                  <a:pt x="9720" y="1"/>
                  <a:pt x="9664" y="2"/>
                  <a:pt x="9609" y="5"/>
                </a:cubicBezTo>
                <a:cubicBezTo>
                  <a:pt x="7869" y="99"/>
                  <a:pt x="6537" y="1353"/>
                  <a:pt x="5345" y="2497"/>
                </a:cubicBezTo>
                <a:cubicBezTo>
                  <a:pt x="3543" y="4221"/>
                  <a:pt x="1" y="7434"/>
                  <a:pt x="2916" y="9958"/>
                </a:cubicBezTo>
                <a:cubicBezTo>
                  <a:pt x="3360" y="10337"/>
                  <a:pt x="3856" y="10498"/>
                  <a:pt x="4357" y="10498"/>
                </a:cubicBezTo>
                <a:cubicBezTo>
                  <a:pt x="5079" y="10498"/>
                  <a:pt x="5810" y="10166"/>
                  <a:pt x="6411" y="9676"/>
                </a:cubicBezTo>
                <a:cubicBezTo>
                  <a:pt x="7195" y="9033"/>
                  <a:pt x="7853" y="8218"/>
                  <a:pt x="8543" y="7466"/>
                </a:cubicBezTo>
                <a:cubicBezTo>
                  <a:pt x="9154" y="6807"/>
                  <a:pt x="9860" y="6180"/>
                  <a:pt x="10299" y="5365"/>
                </a:cubicBezTo>
                <a:cubicBezTo>
                  <a:pt x="10924" y="4176"/>
                  <a:pt x="10496" y="2571"/>
                  <a:pt x="8986" y="2571"/>
                </a:cubicBezTo>
                <a:cubicBezTo>
                  <a:pt x="8944" y="2571"/>
                  <a:pt x="8901" y="2573"/>
                  <a:pt x="8857" y="2575"/>
                </a:cubicBezTo>
                <a:cubicBezTo>
                  <a:pt x="8057" y="2638"/>
                  <a:pt x="7493" y="3092"/>
                  <a:pt x="6991" y="3672"/>
                </a:cubicBezTo>
                <a:cubicBezTo>
                  <a:pt x="6176" y="4644"/>
                  <a:pt x="5487" y="5506"/>
                  <a:pt x="4530" y="6353"/>
                </a:cubicBezTo>
                <a:cubicBezTo>
                  <a:pt x="4264" y="6606"/>
                  <a:pt x="4519" y="6951"/>
                  <a:pt x="4814" y="6951"/>
                </a:cubicBezTo>
                <a:cubicBezTo>
                  <a:pt x="4865" y="6951"/>
                  <a:pt x="4918" y="6940"/>
                  <a:pt x="4969" y="6917"/>
                </a:cubicBezTo>
                <a:cubicBezTo>
                  <a:pt x="6255" y="6353"/>
                  <a:pt x="6803" y="5287"/>
                  <a:pt x="7759" y="4346"/>
                </a:cubicBezTo>
                <a:cubicBezTo>
                  <a:pt x="7948" y="4143"/>
                  <a:pt x="8540" y="3631"/>
                  <a:pt x="8863" y="3631"/>
                </a:cubicBezTo>
                <a:cubicBezTo>
                  <a:pt x="8889" y="3631"/>
                  <a:pt x="8913" y="3634"/>
                  <a:pt x="8935" y="3641"/>
                </a:cubicBezTo>
                <a:cubicBezTo>
                  <a:pt x="10016" y="4017"/>
                  <a:pt x="9186" y="4989"/>
                  <a:pt x="8888" y="5350"/>
                </a:cubicBezTo>
                <a:cubicBezTo>
                  <a:pt x="8386" y="5992"/>
                  <a:pt x="7775" y="6557"/>
                  <a:pt x="7226" y="7152"/>
                </a:cubicBezTo>
                <a:cubicBezTo>
                  <a:pt x="6609" y="7804"/>
                  <a:pt x="5430" y="9286"/>
                  <a:pt x="4402" y="9286"/>
                </a:cubicBezTo>
                <a:cubicBezTo>
                  <a:pt x="4046" y="9286"/>
                  <a:pt x="3708" y="9108"/>
                  <a:pt x="3418" y="8657"/>
                </a:cubicBezTo>
                <a:cubicBezTo>
                  <a:pt x="2524" y="7293"/>
                  <a:pt x="3700" y="5788"/>
                  <a:pt x="4656" y="4848"/>
                </a:cubicBezTo>
                <a:cubicBezTo>
                  <a:pt x="5709" y="3819"/>
                  <a:pt x="8054" y="1209"/>
                  <a:pt x="9919" y="1209"/>
                </a:cubicBezTo>
                <a:cubicBezTo>
                  <a:pt x="10552" y="1209"/>
                  <a:pt x="11131" y="1510"/>
                  <a:pt x="11584" y="2277"/>
                </a:cubicBezTo>
                <a:cubicBezTo>
                  <a:pt x="13151" y="4958"/>
                  <a:pt x="10205" y="7403"/>
                  <a:pt x="8339" y="8861"/>
                </a:cubicBezTo>
                <a:cubicBezTo>
                  <a:pt x="7830" y="9258"/>
                  <a:pt x="8286" y="9902"/>
                  <a:pt x="8817" y="9902"/>
                </a:cubicBezTo>
                <a:cubicBezTo>
                  <a:pt x="8956" y="9902"/>
                  <a:pt x="9100" y="9858"/>
                  <a:pt x="9233" y="9754"/>
                </a:cubicBezTo>
                <a:cubicBezTo>
                  <a:pt x="11584" y="7920"/>
                  <a:pt x="14358" y="5162"/>
                  <a:pt x="12806" y="1917"/>
                </a:cubicBezTo>
                <a:cubicBezTo>
                  <a:pt x="12235" y="713"/>
                  <a:pt x="11086" y="1"/>
                  <a:pt x="97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9"/>
          <p:cNvSpPr/>
          <p:nvPr/>
        </p:nvSpPr>
        <p:spPr>
          <a:xfrm>
            <a:off x="7249647" y="1129283"/>
            <a:ext cx="292698" cy="345490"/>
          </a:xfrm>
          <a:custGeom>
            <a:avLst/>
            <a:gdLst/>
            <a:ahLst/>
            <a:cxnLst/>
            <a:rect l="l" t="t" r="r" b="b"/>
            <a:pathLst>
              <a:path w="12619" h="14895" extrusionOk="0">
                <a:moveTo>
                  <a:pt x="8513" y="1514"/>
                </a:moveTo>
                <a:cubicBezTo>
                  <a:pt x="8793" y="1514"/>
                  <a:pt x="9068" y="1603"/>
                  <a:pt x="9343" y="1846"/>
                </a:cubicBezTo>
                <a:cubicBezTo>
                  <a:pt x="8183" y="2692"/>
                  <a:pt x="6851" y="3162"/>
                  <a:pt x="5456" y="3680"/>
                </a:cubicBezTo>
                <a:cubicBezTo>
                  <a:pt x="4358" y="4087"/>
                  <a:pt x="3183" y="4526"/>
                  <a:pt x="2274" y="5294"/>
                </a:cubicBezTo>
                <a:cubicBezTo>
                  <a:pt x="2180" y="5012"/>
                  <a:pt x="2039" y="4745"/>
                  <a:pt x="1898" y="4479"/>
                </a:cubicBezTo>
                <a:cubicBezTo>
                  <a:pt x="3637" y="3491"/>
                  <a:pt x="5424" y="2567"/>
                  <a:pt x="7290" y="1861"/>
                </a:cubicBezTo>
                <a:cubicBezTo>
                  <a:pt x="7719" y="1688"/>
                  <a:pt x="8121" y="1514"/>
                  <a:pt x="8513" y="1514"/>
                </a:cubicBezTo>
                <a:close/>
                <a:moveTo>
                  <a:pt x="9656" y="2190"/>
                </a:moveTo>
                <a:cubicBezTo>
                  <a:pt x="9844" y="2520"/>
                  <a:pt x="9954" y="2927"/>
                  <a:pt x="10080" y="3256"/>
                </a:cubicBezTo>
                <a:cubicBezTo>
                  <a:pt x="10283" y="3742"/>
                  <a:pt x="10471" y="4228"/>
                  <a:pt x="10660" y="4698"/>
                </a:cubicBezTo>
                <a:cubicBezTo>
                  <a:pt x="10738" y="4902"/>
                  <a:pt x="10816" y="5122"/>
                  <a:pt x="10895" y="5325"/>
                </a:cubicBezTo>
                <a:cubicBezTo>
                  <a:pt x="11177" y="5639"/>
                  <a:pt x="11130" y="5811"/>
                  <a:pt x="10785" y="5858"/>
                </a:cubicBezTo>
                <a:cubicBezTo>
                  <a:pt x="10550" y="6109"/>
                  <a:pt x="9813" y="6250"/>
                  <a:pt x="9468" y="6391"/>
                </a:cubicBezTo>
                <a:cubicBezTo>
                  <a:pt x="8873" y="6642"/>
                  <a:pt x="8293" y="6877"/>
                  <a:pt x="7713" y="7128"/>
                </a:cubicBezTo>
                <a:cubicBezTo>
                  <a:pt x="6788" y="7504"/>
                  <a:pt x="5863" y="7912"/>
                  <a:pt x="4938" y="8288"/>
                </a:cubicBezTo>
                <a:cubicBezTo>
                  <a:pt x="4496" y="8468"/>
                  <a:pt x="4178" y="8680"/>
                  <a:pt x="3853" y="8680"/>
                </a:cubicBezTo>
                <a:cubicBezTo>
                  <a:pt x="3614" y="8680"/>
                  <a:pt x="3372" y="8566"/>
                  <a:pt x="3073" y="8241"/>
                </a:cubicBezTo>
                <a:cubicBezTo>
                  <a:pt x="2728" y="7880"/>
                  <a:pt x="2493" y="7222"/>
                  <a:pt x="2274" y="6783"/>
                </a:cubicBezTo>
                <a:cubicBezTo>
                  <a:pt x="2242" y="6720"/>
                  <a:pt x="2211" y="6673"/>
                  <a:pt x="2195" y="6611"/>
                </a:cubicBezTo>
                <a:cubicBezTo>
                  <a:pt x="2368" y="6564"/>
                  <a:pt x="2509" y="6407"/>
                  <a:pt x="2493" y="6219"/>
                </a:cubicBezTo>
                <a:cubicBezTo>
                  <a:pt x="2478" y="6015"/>
                  <a:pt x="2431" y="5827"/>
                  <a:pt x="2383" y="5639"/>
                </a:cubicBezTo>
                <a:cubicBezTo>
                  <a:pt x="3731" y="4730"/>
                  <a:pt x="5142" y="4212"/>
                  <a:pt x="6694" y="3648"/>
                </a:cubicBezTo>
                <a:cubicBezTo>
                  <a:pt x="7728" y="3272"/>
                  <a:pt x="8779" y="2864"/>
                  <a:pt x="9656" y="2190"/>
                </a:cubicBezTo>
                <a:close/>
                <a:moveTo>
                  <a:pt x="10142" y="7614"/>
                </a:moveTo>
                <a:cubicBezTo>
                  <a:pt x="9876" y="8633"/>
                  <a:pt x="9578" y="9714"/>
                  <a:pt x="9641" y="10639"/>
                </a:cubicBezTo>
                <a:cubicBezTo>
                  <a:pt x="9672" y="11093"/>
                  <a:pt x="9844" y="11297"/>
                  <a:pt x="10142" y="11595"/>
                </a:cubicBezTo>
                <a:cubicBezTo>
                  <a:pt x="10644" y="12112"/>
                  <a:pt x="11208" y="13084"/>
                  <a:pt x="10299" y="13648"/>
                </a:cubicBezTo>
                <a:cubicBezTo>
                  <a:pt x="10164" y="13730"/>
                  <a:pt x="10017" y="13766"/>
                  <a:pt x="9869" y="13766"/>
                </a:cubicBezTo>
                <a:cubicBezTo>
                  <a:pt x="9452" y="13766"/>
                  <a:pt x="9027" y="13479"/>
                  <a:pt x="8841" y="13131"/>
                </a:cubicBezTo>
                <a:cubicBezTo>
                  <a:pt x="8606" y="12739"/>
                  <a:pt x="8732" y="12457"/>
                  <a:pt x="8732" y="12034"/>
                </a:cubicBezTo>
                <a:cubicBezTo>
                  <a:pt x="8716" y="11611"/>
                  <a:pt x="8669" y="11329"/>
                  <a:pt x="8355" y="11015"/>
                </a:cubicBezTo>
                <a:cubicBezTo>
                  <a:pt x="7728" y="10388"/>
                  <a:pt x="6694" y="9793"/>
                  <a:pt x="5706" y="9401"/>
                </a:cubicBezTo>
                <a:cubicBezTo>
                  <a:pt x="5989" y="9275"/>
                  <a:pt x="6271" y="9150"/>
                  <a:pt x="6537" y="9040"/>
                </a:cubicBezTo>
                <a:cubicBezTo>
                  <a:pt x="7337" y="8727"/>
                  <a:pt x="8152" y="8398"/>
                  <a:pt x="8951" y="8068"/>
                </a:cubicBezTo>
                <a:cubicBezTo>
                  <a:pt x="9343" y="7912"/>
                  <a:pt x="9750" y="7771"/>
                  <a:pt x="10142" y="7614"/>
                </a:cubicBezTo>
                <a:close/>
                <a:moveTo>
                  <a:pt x="8596" y="0"/>
                </a:moveTo>
                <a:cubicBezTo>
                  <a:pt x="7503" y="0"/>
                  <a:pt x="6381" y="595"/>
                  <a:pt x="5424" y="1015"/>
                </a:cubicBezTo>
                <a:cubicBezTo>
                  <a:pt x="3731" y="1752"/>
                  <a:pt x="2086" y="2598"/>
                  <a:pt x="503" y="3554"/>
                </a:cubicBezTo>
                <a:cubicBezTo>
                  <a:pt x="158" y="3742"/>
                  <a:pt x="1" y="4244"/>
                  <a:pt x="220" y="4589"/>
                </a:cubicBezTo>
                <a:cubicBezTo>
                  <a:pt x="456" y="4933"/>
                  <a:pt x="659" y="5278"/>
                  <a:pt x="894" y="5592"/>
                </a:cubicBezTo>
                <a:cubicBezTo>
                  <a:pt x="894" y="6470"/>
                  <a:pt x="1537" y="7520"/>
                  <a:pt x="1882" y="8209"/>
                </a:cubicBezTo>
                <a:cubicBezTo>
                  <a:pt x="2323" y="9076"/>
                  <a:pt x="2828" y="9995"/>
                  <a:pt x="3841" y="9995"/>
                </a:cubicBezTo>
                <a:cubicBezTo>
                  <a:pt x="3945" y="9995"/>
                  <a:pt x="4055" y="9985"/>
                  <a:pt x="4170" y="9965"/>
                </a:cubicBezTo>
                <a:cubicBezTo>
                  <a:pt x="4358" y="9918"/>
                  <a:pt x="4547" y="9871"/>
                  <a:pt x="4750" y="9808"/>
                </a:cubicBezTo>
                <a:cubicBezTo>
                  <a:pt x="5456" y="10435"/>
                  <a:pt x="6318" y="10764"/>
                  <a:pt x="7023" y="11407"/>
                </a:cubicBezTo>
                <a:cubicBezTo>
                  <a:pt x="7462" y="11815"/>
                  <a:pt x="7493" y="11971"/>
                  <a:pt x="7556" y="12536"/>
                </a:cubicBezTo>
                <a:cubicBezTo>
                  <a:pt x="7587" y="12849"/>
                  <a:pt x="7587" y="13131"/>
                  <a:pt x="7713" y="13445"/>
                </a:cubicBezTo>
                <a:cubicBezTo>
                  <a:pt x="8065" y="14283"/>
                  <a:pt x="8953" y="14895"/>
                  <a:pt x="9853" y="14895"/>
                </a:cubicBezTo>
                <a:cubicBezTo>
                  <a:pt x="10115" y="14895"/>
                  <a:pt x="10377" y="14843"/>
                  <a:pt x="10628" y="14730"/>
                </a:cubicBezTo>
                <a:cubicBezTo>
                  <a:pt x="11694" y="14260"/>
                  <a:pt x="12164" y="12912"/>
                  <a:pt x="11788" y="11846"/>
                </a:cubicBezTo>
                <a:cubicBezTo>
                  <a:pt x="11584" y="11282"/>
                  <a:pt x="10910" y="10937"/>
                  <a:pt x="10801" y="10388"/>
                </a:cubicBezTo>
                <a:cubicBezTo>
                  <a:pt x="10707" y="9902"/>
                  <a:pt x="11098" y="8977"/>
                  <a:pt x="11192" y="8492"/>
                </a:cubicBezTo>
                <a:cubicBezTo>
                  <a:pt x="11286" y="8006"/>
                  <a:pt x="11396" y="7535"/>
                  <a:pt x="11490" y="7050"/>
                </a:cubicBezTo>
                <a:cubicBezTo>
                  <a:pt x="11522" y="7034"/>
                  <a:pt x="11553" y="7018"/>
                  <a:pt x="11584" y="7002"/>
                </a:cubicBezTo>
                <a:cubicBezTo>
                  <a:pt x="11929" y="6846"/>
                  <a:pt x="12243" y="6705"/>
                  <a:pt x="12415" y="6328"/>
                </a:cubicBezTo>
                <a:cubicBezTo>
                  <a:pt x="12619" y="5858"/>
                  <a:pt x="12415" y="5388"/>
                  <a:pt x="12243" y="4949"/>
                </a:cubicBezTo>
                <a:cubicBezTo>
                  <a:pt x="11976" y="4181"/>
                  <a:pt x="11694" y="3429"/>
                  <a:pt x="11396" y="2661"/>
                </a:cubicBezTo>
                <a:cubicBezTo>
                  <a:pt x="10989" y="1563"/>
                  <a:pt x="10503" y="372"/>
                  <a:pt x="9233" y="74"/>
                </a:cubicBezTo>
                <a:cubicBezTo>
                  <a:pt x="9023" y="23"/>
                  <a:pt x="8810" y="0"/>
                  <a:pt x="859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0" name="Google Shape;2660;p59"/>
          <p:cNvGrpSpPr/>
          <p:nvPr/>
        </p:nvGrpSpPr>
        <p:grpSpPr>
          <a:xfrm>
            <a:off x="949438" y="1754033"/>
            <a:ext cx="730681" cy="323744"/>
            <a:chOff x="-516100" y="1709250"/>
            <a:chExt cx="649725" cy="287875"/>
          </a:xfrm>
        </p:grpSpPr>
        <p:sp>
          <p:nvSpPr>
            <p:cNvPr id="2661" name="Google Shape;2661;p59"/>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9"/>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9"/>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9"/>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9"/>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9"/>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9"/>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9"/>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9"/>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9"/>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9"/>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9"/>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9"/>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59"/>
          <p:cNvGrpSpPr/>
          <p:nvPr/>
        </p:nvGrpSpPr>
        <p:grpSpPr>
          <a:xfrm>
            <a:off x="931124" y="2117777"/>
            <a:ext cx="920215" cy="367772"/>
            <a:chOff x="931124" y="2117777"/>
            <a:chExt cx="920215" cy="367772"/>
          </a:xfrm>
        </p:grpSpPr>
        <p:sp>
          <p:nvSpPr>
            <p:cNvPr id="2675" name="Google Shape;2675;p59"/>
            <p:cNvSpPr/>
            <p:nvPr/>
          </p:nvSpPr>
          <p:spPr>
            <a:xfrm>
              <a:off x="931124" y="2298215"/>
              <a:ext cx="195512" cy="60700"/>
            </a:xfrm>
            <a:custGeom>
              <a:avLst/>
              <a:gdLst/>
              <a:ahLst/>
              <a:cxnLst/>
              <a:rect l="l" t="t" r="r" b="b"/>
              <a:pathLst>
                <a:path w="6954" h="2159" extrusionOk="0">
                  <a:moveTo>
                    <a:pt x="768" y="1"/>
                  </a:moveTo>
                  <a:cubicBezTo>
                    <a:pt x="657" y="1"/>
                    <a:pt x="554" y="44"/>
                    <a:pt x="457" y="140"/>
                  </a:cubicBezTo>
                  <a:cubicBezTo>
                    <a:pt x="325" y="240"/>
                    <a:pt x="240" y="369"/>
                    <a:pt x="197" y="525"/>
                  </a:cubicBezTo>
                  <a:cubicBezTo>
                    <a:pt x="1" y="950"/>
                    <a:pt x="222" y="1699"/>
                    <a:pt x="649" y="2038"/>
                  </a:cubicBezTo>
                  <a:cubicBezTo>
                    <a:pt x="251" y="1627"/>
                    <a:pt x="211" y="964"/>
                    <a:pt x="999" y="775"/>
                  </a:cubicBezTo>
                  <a:cubicBezTo>
                    <a:pt x="1755" y="593"/>
                    <a:pt x="2511" y="511"/>
                    <a:pt x="3267" y="511"/>
                  </a:cubicBezTo>
                  <a:cubicBezTo>
                    <a:pt x="3794" y="511"/>
                    <a:pt x="4322" y="550"/>
                    <a:pt x="4854" y="625"/>
                  </a:cubicBezTo>
                  <a:cubicBezTo>
                    <a:pt x="5613" y="732"/>
                    <a:pt x="5906" y="1645"/>
                    <a:pt x="5289" y="2073"/>
                  </a:cubicBezTo>
                  <a:cubicBezTo>
                    <a:pt x="5574" y="2062"/>
                    <a:pt x="5856" y="2051"/>
                    <a:pt x="6141" y="2044"/>
                  </a:cubicBezTo>
                  <a:cubicBezTo>
                    <a:pt x="6954" y="2016"/>
                    <a:pt x="6215" y="211"/>
                    <a:pt x="5481" y="211"/>
                  </a:cubicBezTo>
                  <a:lnTo>
                    <a:pt x="5467" y="211"/>
                  </a:lnTo>
                  <a:cubicBezTo>
                    <a:pt x="4097" y="257"/>
                    <a:pt x="2732" y="305"/>
                    <a:pt x="1363" y="351"/>
                  </a:cubicBezTo>
                  <a:cubicBezTo>
                    <a:pt x="1184" y="144"/>
                    <a:pt x="970" y="1"/>
                    <a:pt x="768" y="1"/>
                  </a:cubicBezTo>
                  <a:close/>
                  <a:moveTo>
                    <a:pt x="3552" y="2112"/>
                  </a:moveTo>
                  <a:cubicBezTo>
                    <a:pt x="3278" y="2112"/>
                    <a:pt x="3006" y="2127"/>
                    <a:pt x="2736" y="2158"/>
                  </a:cubicBezTo>
                  <a:cubicBezTo>
                    <a:pt x="3075" y="2148"/>
                    <a:pt x="3417" y="2133"/>
                    <a:pt x="3759" y="2123"/>
                  </a:cubicBezTo>
                  <a:cubicBezTo>
                    <a:pt x="3755" y="2119"/>
                    <a:pt x="3752" y="2115"/>
                    <a:pt x="3748" y="2115"/>
                  </a:cubicBezTo>
                  <a:cubicBezTo>
                    <a:pt x="3681" y="2112"/>
                    <a:pt x="3616" y="2112"/>
                    <a:pt x="3552" y="211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9"/>
            <p:cNvSpPr/>
            <p:nvPr/>
          </p:nvSpPr>
          <p:spPr>
            <a:xfrm>
              <a:off x="1142149" y="2293716"/>
              <a:ext cx="161436" cy="53756"/>
            </a:xfrm>
            <a:custGeom>
              <a:avLst/>
              <a:gdLst/>
              <a:ahLst/>
              <a:cxnLst/>
              <a:rect l="l" t="t" r="r" b="b"/>
              <a:pathLst>
                <a:path w="5742" h="1912" extrusionOk="0">
                  <a:moveTo>
                    <a:pt x="2886" y="1"/>
                  </a:moveTo>
                  <a:cubicBezTo>
                    <a:pt x="2080" y="1"/>
                    <a:pt x="1270" y="22"/>
                    <a:pt x="464" y="72"/>
                  </a:cubicBezTo>
                  <a:cubicBezTo>
                    <a:pt x="126" y="93"/>
                    <a:pt x="1" y="350"/>
                    <a:pt x="15" y="664"/>
                  </a:cubicBezTo>
                  <a:cubicBezTo>
                    <a:pt x="839" y="585"/>
                    <a:pt x="1662" y="532"/>
                    <a:pt x="2489" y="521"/>
                  </a:cubicBezTo>
                  <a:cubicBezTo>
                    <a:pt x="2732" y="521"/>
                    <a:pt x="3035" y="496"/>
                    <a:pt x="3345" y="496"/>
                  </a:cubicBezTo>
                  <a:cubicBezTo>
                    <a:pt x="3848" y="496"/>
                    <a:pt x="4369" y="557"/>
                    <a:pt x="4686" y="860"/>
                  </a:cubicBezTo>
                  <a:cubicBezTo>
                    <a:pt x="4768" y="939"/>
                    <a:pt x="4861" y="1056"/>
                    <a:pt x="4764" y="1171"/>
                  </a:cubicBezTo>
                  <a:cubicBezTo>
                    <a:pt x="4750" y="1184"/>
                    <a:pt x="4736" y="1202"/>
                    <a:pt x="4718" y="1220"/>
                  </a:cubicBezTo>
                  <a:cubicBezTo>
                    <a:pt x="4565" y="1402"/>
                    <a:pt x="4280" y="1474"/>
                    <a:pt x="3973" y="1474"/>
                  </a:cubicBezTo>
                  <a:cubicBezTo>
                    <a:pt x="3688" y="1474"/>
                    <a:pt x="3381" y="1409"/>
                    <a:pt x="3149" y="1316"/>
                  </a:cubicBezTo>
                  <a:lnTo>
                    <a:pt x="3100" y="1316"/>
                  </a:lnTo>
                  <a:cubicBezTo>
                    <a:pt x="2828" y="1316"/>
                    <a:pt x="2560" y="1324"/>
                    <a:pt x="2293" y="1331"/>
                  </a:cubicBezTo>
                  <a:cubicBezTo>
                    <a:pt x="1747" y="1352"/>
                    <a:pt x="1202" y="1391"/>
                    <a:pt x="661" y="1444"/>
                  </a:cubicBezTo>
                  <a:cubicBezTo>
                    <a:pt x="567" y="1456"/>
                    <a:pt x="439" y="1466"/>
                    <a:pt x="304" y="1466"/>
                  </a:cubicBezTo>
                  <a:cubicBezTo>
                    <a:pt x="478" y="1723"/>
                    <a:pt x="714" y="1912"/>
                    <a:pt x="960" y="1912"/>
                  </a:cubicBezTo>
                  <a:lnTo>
                    <a:pt x="1498" y="1912"/>
                  </a:lnTo>
                  <a:cubicBezTo>
                    <a:pt x="1584" y="1912"/>
                    <a:pt x="1658" y="1901"/>
                    <a:pt x="1726" y="1880"/>
                  </a:cubicBezTo>
                  <a:cubicBezTo>
                    <a:pt x="2275" y="1855"/>
                    <a:pt x="2825" y="1844"/>
                    <a:pt x="3373" y="1844"/>
                  </a:cubicBezTo>
                  <a:cubicBezTo>
                    <a:pt x="3795" y="1844"/>
                    <a:pt x="4212" y="1851"/>
                    <a:pt x="4632" y="1865"/>
                  </a:cubicBezTo>
                  <a:lnTo>
                    <a:pt x="4668" y="1865"/>
                  </a:lnTo>
                  <a:cubicBezTo>
                    <a:pt x="5741" y="1865"/>
                    <a:pt x="5196" y="58"/>
                    <a:pt x="4329" y="26"/>
                  </a:cubicBezTo>
                  <a:cubicBezTo>
                    <a:pt x="3848" y="8"/>
                    <a:pt x="3367" y="1"/>
                    <a:pt x="288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9"/>
            <p:cNvSpPr/>
            <p:nvPr/>
          </p:nvSpPr>
          <p:spPr>
            <a:xfrm>
              <a:off x="1308782" y="2296134"/>
              <a:ext cx="179880" cy="44815"/>
            </a:xfrm>
            <a:custGeom>
              <a:avLst/>
              <a:gdLst/>
              <a:ahLst/>
              <a:cxnLst/>
              <a:rect l="l" t="t" r="r" b="b"/>
              <a:pathLst>
                <a:path w="6398" h="1594" extrusionOk="0">
                  <a:moveTo>
                    <a:pt x="4172" y="0"/>
                  </a:moveTo>
                  <a:cubicBezTo>
                    <a:pt x="3869" y="0"/>
                    <a:pt x="3562" y="7"/>
                    <a:pt x="3259" y="22"/>
                  </a:cubicBezTo>
                  <a:cubicBezTo>
                    <a:pt x="3601" y="122"/>
                    <a:pt x="3904" y="443"/>
                    <a:pt x="4104" y="703"/>
                  </a:cubicBezTo>
                  <a:cubicBezTo>
                    <a:pt x="4154" y="767"/>
                    <a:pt x="4386" y="1131"/>
                    <a:pt x="4404" y="1355"/>
                  </a:cubicBezTo>
                  <a:cubicBezTo>
                    <a:pt x="4554" y="1363"/>
                    <a:pt x="4703" y="1373"/>
                    <a:pt x="4853" y="1388"/>
                  </a:cubicBezTo>
                  <a:cubicBezTo>
                    <a:pt x="4906" y="1391"/>
                    <a:pt x="4960" y="1394"/>
                    <a:pt x="5017" y="1394"/>
                  </a:cubicBezTo>
                  <a:cubicBezTo>
                    <a:pt x="5445" y="1394"/>
                    <a:pt x="5923" y="1245"/>
                    <a:pt x="6175" y="884"/>
                  </a:cubicBezTo>
                  <a:cubicBezTo>
                    <a:pt x="6397" y="563"/>
                    <a:pt x="6329" y="118"/>
                    <a:pt x="5869" y="79"/>
                  </a:cubicBezTo>
                  <a:cubicBezTo>
                    <a:pt x="5298" y="25"/>
                    <a:pt x="4735" y="0"/>
                    <a:pt x="4172" y="0"/>
                  </a:cubicBezTo>
                  <a:close/>
                  <a:moveTo>
                    <a:pt x="407" y="524"/>
                  </a:moveTo>
                  <a:cubicBezTo>
                    <a:pt x="182" y="670"/>
                    <a:pt x="0" y="877"/>
                    <a:pt x="0" y="1120"/>
                  </a:cubicBezTo>
                  <a:cubicBezTo>
                    <a:pt x="0" y="1487"/>
                    <a:pt x="353" y="1594"/>
                    <a:pt x="670" y="1594"/>
                  </a:cubicBezTo>
                  <a:cubicBezTo>
                    <a:pt x="759" y="1594"/>
                    <a:pt x="845" y="1587"/>
                    <a:pt x="920" y="1572"/>
                  </a:cubicBezTo>
                  <a:cubicBezTo>
                    <a:pt x="1052" y="1548"/>
                    <a:pt x="1180" y="1526"/>
                    <a:pt x="1309" y="1508"/>
                  </a:cubicBezTo>
                  <a:cubicBezTo>
                    <a:pt x="1027" y="1370"/>
                    <a:pt x="770" y="1077"/>
                    <a:pt x="617" y="877"/>
                  </a:cubicBezTo>
                  <a:cubicBezTo>
                    <a:pt x="581" y="828"/>
                    <a:pt x="481" y="682"/>
                    <a:pt x="407" y="52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9"/>
            <p:cNvSpPr/>
            <p:nvPr/>
          </p:nvSpPr>
          <p:spPr>
            <a:xfrm>
              <a:off x="1505975" y="2285901"/>
              <a:ext cx="143668" cy="58479"/>
            </a:xfrm>
            <a:custGeom>
              <a:avLst/>
              <a:gdLst/>
              <a:ahLst/>
              <a:cxnLst/>
              <a:rect l="l" t="t" r="r" b="b"/>
              <a:pathLst>
                <a:path w="5110" h="2080" extrusionOk="0">
                  <a:moveTo>
                    <a:pt x="4136" y="1"/>
                  </a:moveTo>
                  <a:cubicBezTo>
                    <a:pt x="4086" y="1"/>
                    <a:pt x="4036" y="4"/>
                    <a:pt x="3990" y="11"/>
                  </a:cubicBezTo>
                  <a:cubicBezTo>
                    <a:pt x="3269" y="136"/>
                    <a:pt x="2549" y="257"/>
                    <a:pt x="1832" y="382"/>
                  </a:cubicBezTo>
                  <a:cubicBezTo>
                    <a:pt x="2161" y="375"/>
                    <a:pt x="2467" y="332"/>
                    <a:pt x="2803" y="236"/>
                  </a:cubicBezTo>
                  <a:cubicBezTo>
                    <a:pt x="2884" y="215"/>
                    <a:pt x="2970" y="203"/>
                    <a:pt x="3055" y="203"/>
                  </a:cubicBezTo>
                  <a:cubicBezTo>
                    <a:pt x="3476" y="203"/>
                    <a:pt x="3908" y="468"/>
                    <a:pt x="4075" y="850"/>
                  </a:cubicBezTo>
                  <a:cubicBezTo>
                    <a:pt x="4186" y="1102"/>
                    <a:pt x="4161" y="1363"/>
                    <a:pt x="4039" y="1569"/>
                  </a:cubicBezTo>
                  <a:cubicBezTo>
                    <a:pt x="4075" y="1566"/>
                    <a:pt x="4111" y="1559"/>
                    <a:pt x="4146" y="1551"/>
                  </a:cubicBezTo>
                  <a:cubicBezTo>
                    <a:pt x="4582" y="1477"/>
                    <a:pt x="5109" y="1202"/>
                    <a:pt x="5063" y="682"/>
                  </a:cubicBezTo>
                  <a:cubicBezTo>
                    <a:pt x="5028" y="254"/>
                    <a:pt x="4543" y="1"/>
                    <a:pt x="4136" y="1"/>
                  </a:cubicBezTo>
                  <a:close/>
                  <a:moveTo>
                    <a:pt x="899" y="539"/>
                  </a:moveTo>
                  <a:lnTo>
                    <a:pt x="899" y="539"/>
                  </a:lnTo>
                  <a:cubicBezTo>
                    <a:pt x="474" y="628"/>
                    <a:pt x="0" y="903"/>
                    <a:pt x="43" y="1398"/>
                  </a:cubicBezTo>
                  <a:cubicBezTo>
                    <a:pt x="78" y="1826"/>
                    <a:pt x="567" y="2079"/>
                    <a:pt x="970" y="2079"/>
                  </a:cubicBezTo>
                  <a:cubicBezTo>
                    <a:pt x="1019" y="2079"/>
                    <a:pt x="1070" y="2076"/>
                    <a:pt x="1116" y="2069"/>
                  </a:cubicBezTo>
                  <a:cubicBezTo>
                    <a:pt x="1169" y="2058"/>
                    <a:pt x="1226" y="2051"/>
                    <a:pt x="1279" y="2040"/>
                  </a:cubicBezTo>
                  <a:cubicBezTo>
                    <a:pt x="941" y="1912"/>
                    <a:pt x="659" y="1655"/>
                    <a:pt x="603" y="1263"/>
                  </a:cubicBezTo>
                  <a:cubicBezTo>
                    <a:pt x="560" y="985"/>
                    <a:pt x="688" y="710"/>
                    <a:pt x="899" y="53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9"/>
            <p:cNvSpPr/>
            <p:nvPr/>
          </p:nvSpPr>
          <p:spPr>
            <a:xfrm>
              <a:off x="1554079" y="2117777"/>
              <a:ext cx="297260" cy="367772"/>
            </a:xfrm>
            <a:custGeom>
              <a:avLst/>
              <a:gdLst/>
              <a:ahLst/>
              <a:cxnLst/>
              <a:rect l="l" t="t" r="r" b="b"/>
              <a:pathLst>
                <a:path w="10573" h="13081" extrusionOk="0">
                  <a:moveTo>
                    <a:pt x="1865" y="0"/>
                  </a:moveTo>
                  <a:cubicBezTo>
                    <a:pt x="1127" y="0"/>
                    <a:pt x="1" y="835"/>
                    <a:pt x="574" y="1167"/>
                  </a:cubicBezTo>
                  <a:cubicBezTo>
                    <a:pt x="1010" y="1417"/>
                    <a:pt x="1438" y="1669"/>
                    <a:pt x="1865" y="1930"/>
                  </a:cubicBezTo>
                  <a:cubicBezTo>
                    <a:pt x="1805" y="2087"/>
                    <a:pt x="1819" y="2247"/>
                    <a:pt x="1948" y="2397"/>
                  </a:cubicBezTo>
                  <a:cubicBezTo>
                    <a:pt x="2675" y="3242"/>
                    <a:pt x="3406" y="4087"/>
                    <a:pt x="4137" y="4936"/>
                  </a:cubicBezTo>
                  <a:cubicBezTo>
                    <a:pt x="4828" y="5734"/>
                    <a:pt x="5930" y="6640"/>
                    <a:pt x="5356" y="7778"/>
                  </a:cubicBezTo>
                  <a:cubicBezTo>
                    <a:pt x="4971" y="8533"/>
                    <a:pt x="4201" y="9190"/>
                    <a:pt x="3698" y="9885"/>
                  </a:cubicBezTo>
                  <a:cubicBezTo>
                    <a:pt x="3117" y="10687"/>
                    <a:pt x="2603" y="11529"/>
                    <a:pt x="2126" y="12396"/>
                  </a:cubicBezTo>
                  <a:cubicBezTo>
                    <a:pt x="1851" y="12898"/>
                    <a:pt x="2122" y="13080"/>
                    <a:pt x="2514" y="13080"/>
                  </a:cubicBezTo>
                  <a:cubicBezTo>
                    <a:pt x="2899" y="13080"/>
                    <a:pt x="3395" y="12906"/>
                    <a:pt x="3598" y="12687"/>
                  </a:cubicBezTo>
                  <a:cubicBezTo>
                    <a:pt x="4176" y="12071"/>
                    <a:pt x="4757" y="11464"/>
                    <a:pt x="5349" y="10865"/>
                  </a:cubicBezTo>
                  <a:cubicBezTo>
                    <a:pt x="4789" y="10830"/>
                    <a:pt x="4026" y="9743"/>
                    <a:pt x="4351" y="9279"/>
                  </a:cubicBezTo>
                  <a:cubicBezTo>
                    <a:pt x="5088" y="8227"/>
                    <a:pt x="5937" y="7293"/>
                    <a:pt x="6907" y="6469"/>
                  </a:cubicBezTo>
                  <a:cubicBezTo>
                    <a:pt x="5923" y="5645"/>
                    <a:pt x="4935" y="4822"/>
                    <a:pt x="3951" y="3994"/>
                  </a:cubicBezTo>
                  <a:cubicBezTo>
                    <a:pt x="3673" y="3766"/>
                    <a:pt x="3174" y="3178"/>
                    <a:pt x="3324" y="2765"/>
                  </a:cubicBezTo>
                  <a:cubicBezTo>
                    <a:pt x="3402" y="2546"/>
                    <a:pt x="3548" y="2447"/>
                    <a:pt x="3716" y="2447"/>
                  </a:cubicBezTo>
                  <a:cubicBezTo>
                    <a:pt x="3852" y="2447"/>
                    <a:pt x="4001" y="2511"/>
                    <a:pt x="4140" y="2628"/>
                  </a:cubicBezTo>
                  <a:cubicBezTo>
                    <a:pt x="5513" y="3777"/>
                    <a:pt x="6882" y="4921"/>
                    <a:pt x="8251" y="6070"/>
                  </a:cubicBezTo>
                  <a:cubicBezTo>
                    <a:pt x="8558" y="6323"/>
                    <a:pt x="9235" y="7193"/>
                    <a:pt x="8733" y="7571"/>
                  </a:cubicBezTo>
                  <a:cubicBezTo>
                    <a:pt x="7781" y="8284"/>
                    <a:pt x="6946" y="9086"/>
                    <a:pt x="6212" y="10003"/>
                  </a:cubicBezTo>
                  <a:cubicBezTo>
                    <a:pt x="7489" y="8741"/>
                    <a:pt x="8804" y="7518"/>
                    <a:pt x="10155" y="6330"/>
                  </a:cubicBezTo>
                  <a:cubicBezTo>
                    <a:pt x="10351" y="6159"/>
                    <a:pt x="10573" y="5767"/>
                    <a:pt x="10302" y="5556"/>
                  </a:cubicBezTo>
                  <a:cubicBezTo>
                    <a:pt x="7728" y="3542"/>
                    <a:pt x="5024" y="1712"/>
                    <a:pt x="2197" y="76"/>
                  </a:cubicBezTo>
                  <a:cubicBezTo>
                    <a:pt x="2104" y="22"/>
                    <a:pt x="1990" y="0"/>
                    <a:pt x="186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9"/>
            <p:cNvSpPr/>
            <p:nvPr/>
          </p:nvSpPr>
          <p:spPr>
            <a:xfrm>
              <a:off x="1704461" y="2269144"/>
              <a:ext cx="82827" cy="154211"/>
            </a:xfrm>
            <a:custGeom>
              <a:avLst/>
              <a:gdLst/>
              <a:ahLst/>
              <a:cxnLst/>
              <a:rect l="l" t="t" r="r" b="b"/>
              <a:pathLst>
                <a:path w="2946" h="5485" extrusionOk="0">
                  <a:moveTo>
                    <a:pt x="1676" y="1"/>
                  </a:moveTo>
                  <a:cubicBezTo>
                    <a:pt x="1964" y="436"/>
                    <a:pt x="2165" y="911"/>
                    <a:pt x="2093" y="1470"/>
                  </a:cubicBezTo>
                  <a:cubicBezTo>
                    <a:pt x="2082" y="1581"/>
                    <a:pt x="2058" y="1691"/>
                    <a:pt x="2022" y="1795"/>
                  </a:cubicBezTo>
                  <a:cubicBezTo>
                    <a:pt x="2328" y="1517"/>
                    <a:pt x="2635" y="1238"/>
                    <a:pt x="2945" y="960"/>
                  </a:cubicBezTo>
                  <a:cubicBezTo>
                    <a:pt x="2525" y="636"/>
                    <a:pt x="2104" y="315"/>
                    <a:pt x="1676" y="1"/>
                  </a:cubicBezTo>
                  <a:close/>
                  <a:moveTo>
                    <a:pt x="863" y="4619"/>
                  </a:moveTo>
                  <a:lnTo>
                    <a:pt x="863" y="4619"/>
                  </a:lnTo>
                  <a:cubicBezTo>
                    <a:pt x="574" y="4904"/>
                    <a:pt x="285" y="5193"/>
                    <a:pt x="0" y="5481"/>
                  </a:cubicBezTo>
                  <a:cubicBezTo>
                    <a:pt x="7" y="5481"/>
                    <a:pt x="17" y="5485"/>
                    <a:pt x="29" y="5485"/>
                  </a:cubicBezTo>
                  <a:cubicBezTo>
                    <a:pt x="150" y="5485"/>
                    <a:pt x="260" y="5432"/>
                    <a:pt x="346" y="5310"/>
                  </a:cubicBezTo>
                  <a:cubicBezTo>
                    <a:pt x="514" y="5072"/>
                    <a:pt x="685" y="4843"/>
                    <a:pt x="863" y="461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9"/>
            <p:cNvSpPr/>
            <p:nvPr/>
          </p:nvSpPr>
          <p:spPr>
            <a:xfrm>
              <a:off x="1643285" y="2186573"/>
              <a:ext cx="170461" cy="236700"/>
            </a:xfrm>
            <a:custGeom>
              <a:avLst/>
              <a:gdLst/>
              <a:ahLst/>
              <a:cxnLst/>
              <a:rect l="l" t="t" r="r" b="b"/>
              <a:pathLst>
                <a:path w="6063" h="8419" extrusionOk="0">
                  <a:moveTo>
                    <a:pt x="3852" y="2938"/>
                  </a:moveTo>
                  <a:lnTo>
                    <a:pt x="3852" y="2938"/>
                  </a:lnTo>
                  <a:cubicBezTo>
                    <a:pt x="4280" y="3252"/>
                    <a:pt x="4701" y="3573"/>
                    <a:pt x="5121" y="3897"/>
                  </a:cubicBezTo>
                  <a:cubicBezTo>
                    <a:pt x="4811" y="4175"/>
                    <a:pt x="4504" y="4454"/>
                    <a:pt x="4198" y="4732"/>
                  </a:cubicBezTo>
                  <a:cubicBezTo>
                    <a:pt x="4234" y="4628"/>
                    <a:pt x="4258" y="4518"/>
                    <a:pt x="4269" y="4407"/>
                  </a:cubicBezTo>
                  <a:cubicBezTo>
                    <a:pt x="4341" y="3848"/>
                    <a:pt x="4140" y="3373"/>
                    <a:pt x="3852" y="2938"/>
                  </a:cubicBezTo>
                  <a:close/>
                  <a:moveTo>
                    <a:pt x="543" y="0"/>
                  </a:moveTo>
                  <a:cubicBezTo>
                    <a:pt x="375" y="0"/>
                    <a:pt x="229" y="99"/>
                    <a:pt x="151" y="318"/>
                  </a:cubicBezTo>
                  <a:cubicBezTo>
                    <a:pt x="1" y="731"/>
                    <a:pt x="500" y="1319"/>
                    <a:pt x="778" y="1547"/>
                  </a:cubicBezTo>
                  <a:cubicBezTo>
                    <a:pt x="1762" y="2375"/>
                    <a:pt x="2750" y="3198"/>
                    <a:pt x="3734" y="4022"/>
                  </a:cubicBezTo>
                  <a:cubicBezTo>
                    <a:pt x="2764" y="4846"/>
                    <a:pt x="1915" y="5780"/>
                    <a:pt x="1178" y="6832"/>
                  </a:cubicBezTo>
                  <a:cubicBezTo>
                    <a:pt x="853" y="7296"/>
                    <a:pt x="1616" y="8383"/>
                    <a:pt x="2176" y="8418"/>
                  </a:cubicBezTo>
                  <a:cubicBezTo>
                    <a:pt x="2461" y="8130"/>
                    <a:pt x="2750" y="7841"/>
                    <a:pt x="3039" y="7556"/>
                  </a:cubicBezTo>
                  <a:cubicBezTo>
                    <a:pt x="3773" y="6639"/>
                    <a:pt x="4608" y="5837"/>
                    <a:pt x="5560" y="5124"/>
                  </a:cubicBezTo>
                  <a:cubicBezTo>
                    <a:pt x="6062" y="4746"/>
                    <a:pt x="5385" y="3876"/>
                    <a:pt x="5078" y="3623"/>
                  </a:cubicBezTo>
                  <a:cubicBezTo>
                    <a:pt x="3709" y="2474"/>
                    <a:pt x="2340" y="1330"/>
                    <a:pt x="967" y="181"/>
                  </a:cubicBezTo>
                  <a:cubicBezTo>
                    <a:pt x="828" y="64"/>
                    <a:pt x="679" y="0"/>
                    <a:pt x="54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9"/>
            <p:cNvSpPr/>
            <p:nvPr/>
          </p:nvSpPr>
          <p:spPr>
            <a:xfrm>
              <a:off x="1531222" y="2296134"/>
              <a:ext cx="88337" cy="50129"/>
            </a:xfrm>
            <a:custGeom>
              <a:avLst/>
              <a:gdLst/>
              <a:ahLst/>
              <a:cxnLst/>
              <a:rect l="l" t="t" r="r" b="b"/>
              <a:pathLst>
                <a:path w="3142" h="1783" extrusionOk="0">
                  <a:moveTo>
                    <a:pt x="478" y="0"/>
                  </a:moveTo>
                  <a:cubicBezTo>
                    <a:pt x="300" y="0"/>
                    <a:pt x="132" y="68"/>
                    <a:pt x="1" y="175"/>
                  </a:cubicBezTo>
                  <a:cubicBezTo>
                    <a:pt x="22" y="171"/>
                    <a:pt x="43" y="168"/>
                    <a:pt x="61" y="165"/>
                  </a:cubicBezTo>
                  <a:cubicBezTo>
                    <a:pt x="353" y="114"/>
                    <a:pt x="643" y="64"/>
                    <a:pt x="934" y="18"/>
                  </a:cubicBezTo>
                  <a:lnTo>
                    <a:pt x="881" y="18"/>
                  </a:lnTo>
                  <a:cubicBezTo>
                    <a:pt x="767" y="18"/>
                    <a:pt x="653" y="11"/>
                    <a:pt x="531" y="4"/>
                  </a:cubicBezTo>
                  <a:cubicBezTo>
                    <a:pt x="514" y="4"/>
                    <a:pt x="496" y="0"/>
                    <a:pt x="478" y="0"/>
                  </a:cubicBezTo>
                  <a:close/>
                  <a:moveTo>
                    <a:pt x="3141" y="1205"/>
                  </a:moveTo>
                  <a:lnTo>
                    <a:pt x="3141" y="1205"/>
                  </a:lnTo>
                  <a:cubicBezTo>
                    <a:pt x="2221" y="1363"/>
                    <a:pt x="1301" y="1519"/>
                    <a:pt x="381" y="1676"/>
                  </a:cubicBezTo>
                  <a:cubicBezTo>
                    <a:pt x="518" y="1726"/>
                    <a:pt x="660" y="1758"/>
                    <a:pt x="803" y="1769"/>
                  </a:cubicBezTo>
                  <a:cubicBezTo>
                    <a:pt x="927" y="1779"/>
                    <a:pt x="1049" y="1783"/>
                    <a:pt x="1173" y="1783"/>
                  </a:cubicBezTo>
                  <a:cubicBezTo>
                    <a:pt x="1673" y="1783"/>
                    <a:pt x="2175" y="1708"/>
                    <a:pt x="2657" y="1572"/>
                  </a:cubicBezTo>
                  <a:cubicBezTo>
                    <a:pt x="2871" y="1512"/>
                    <a:pt x="3039" y="1376"/>
                    <a:pt x="3141" y="120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9"/>
            <p:cNvSpPr/>
            <p:nvPr/>
          </p:nvSpPr>
          <p:spPr>
            <a:xfrm>
              <a:off x="1521691" y="2291608"/>
              <a:ext cx="101973" cy="51647"/>
            </a:xfrm>
            <a:custGeom>
              <a:avLst/>
              <a:gdLst/>
              <a:ahLst/>
              <a:cxnLst/>
              <a:rect l="l" t="t" r="r" b="b"/>
              <a:pathLst>
                <a:path w="3627" h="1837" extrusionOk="0">
                  <a:moveTo>
                    <a:pt x="2496" y="0"/>
                  </a:moveTo>
                  <a:cubicBezTo>
                    <a:pt x="2411" y="0"/>
                    <a:pt x="2325" y="12"/>
                    <a:pt x="2244" y="33"/>
                  </a:cubicBezTo>
                  <a:cubicBezTo>
                    <a:pt x="1908" y="129"/>
                    <a:pt x="1602" y="172"/>
                    <a:pt x="1273" y="179"/>
                  </a:cubicBezTo>
                  <a:cubicBezTo>
                    <a:pt x="982" y="225"/>
                    <a:pt x="692" y="275"/>
                    <a:pt x="400" y="326"/>
                  </a:cubicBezTo>
                  <a:cubicBezTo>
                    <a:pt x="382" y="329"/>
                    <a:pt x="361" y="332"/>
                    <a:pt x="340" y="336"/>
                  </a:cubicBezTo>
                  <a:cubicBezTo>
                    <a:pt x="129" y="507"/>
                    <a:pt x="1" y="782"/>
                    <a:pt x="44" y="1060"/>
                  </a:cubicBezTo>
                  <a:cubicBezTo>
                    <a:pt x="100" y="1452"/>
                    <a:pt x="382" y="1709"/>
                    <a:pt x="720" y="1837"/>
                  </a:cubicBezTo>
                  <a:cubicBezTo>
                    <a:pt x="1640" y="1680"/>
                    <a:pt x="2560" y="1524"/>
                    <a:pt x="3480" y="1366"/>
                  </a:cubicBezTo>
                  <a:cubicBezTo>
                    <a:pt x="3602" y="1160"/>
                    <a:pt x="3627" y="899"/>
                    <a:pt x="3516" y="647"/>
                  </a:cubicBezTo>
                  <a:cubicBezTo>
                    <a:pt x="3349" y="265"/>
                    <a:pt x="2917" y="0"/>
                    <a:pt x="24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9"/>
            <p:cNvSpPr/>
            <p:nvPr/>
          </p:nvSpPr>
          <p:spPr>
            <a:xfrm>
              <a:off x="1315586" y="2295628"/>
              <a:ext cx="117324" cy="45125"/>
            </a:xfrm>
            <a:custGeom>
              <a:avLst/>
              <a:gdLst/>
              <a:ahLst/>
              <a:cxnLst/>
              <a:rect l="l" t="t" r="r" b="b"/>
              <a:pathLst>
                <a:path w="4173" h="1605" extrusionOk="0">
                  <a:moveTo>
                    <a:pt x="2129" y="0"/>
                  </a:moveTo>
                  <a:cubicBezTo>
                    <a:pt x="1498" y="0"/>
                    <a:pt x="863" y="22"/>
                    <a:pt x="229" y="68"/>
                  </a:cubicBezTo>
                  <a:cubicBezTo>
                    <a:pt x="0" y="82"/>
                    <a:pt x="61" y="325"/>
                    <a:pt x="165" y="542"/>
                  </a:cubicBezTo>
                  <a:cubicBezTo>
                    <a:pt x="357" y="418"/>
                    <a:pt x="585" y="332"/>
                    <a:pt x="756" y="303"/>
                  </a:cubicBezTo>
                  <a:cubicBezTo>
                    <a:pt x="1512" y="165"/>
                    <a:pt x="2265" y="79"/>
                    <a:pt x="3017" y="40"/>
                  </a:cubicBezTo>
                  <a:cubicBezTo>
                    <a:pt x="2956" y="22"/>
                    <a:pt x="2892" y="11"/>
                    <a:pt x="2824" y="11"/>
                  </a:cubicBezTo>
                  <a:cubicBezTo>
                    <a:pt x="2592" y="4"/>
                    <a:pt x="2361" y="0"/>
                    <a:pt x="2129" y="0"/>
                  </a:cubicBezTo>
                  <a:close/>
                  <a:moveTo>
                    <a:pt x="3341" y="1348"/>
                  </a:moveTo>
                  <a:cubicBezTo>
                    <a:pt x="2582" y="1348"/>
                    <a:pt x="1822" y="1409"/>
                    <a:pt x="1067" y="1526"/>
                  </a:cubicBezTo>
                  <a:cubicBezTo>
                    <a:pt x="1167" y="1577"/>
                    <a:pt x="1274" y="1605"/>
                    <a:pt x="1376" y="1605"/>
                  </a:cubicBezTo>
                  <a:lnTo>
                    <a:pt x="1412" y="1605"/>
                  </a:lnTo>
                  <a:cubicBezTo>
                    <a:pt x="2044" y="1562"/>
                    <a:pt x="2678" y="1541"/>
                    <a:pt x="3313" y="1541"/>
                  </a:cubicBezTo>
                  <a:cubicBezTo>
                    <a:pt x="3545" y="1541"/>
                    <a:pt x="3777" y="1541"/>
                    <a:pt x="4008" y="1548"/>
                  </a:cubicBezTo>
                  <a:lnTo>
                    <a:pt x="4016" y="1548"/>
                  </a:lnTo>
                  <a:cubicBezTo>
                    <a:pt x="4136" y="1548"/>
                    <a:pt x="4172" y="1473"/>
                    <a:pt x="4162" y="1373"/>
                  </a:cubicBezTo>
                  <a:cubicBezTo>
                    <a:pt x="3887" y="1355"/>
                    <a:pt x="3616" y="1348"/>
                    <a:pt x="3341" y="134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9"/>
            <p:cNvSpPr/>
            <p:nvPr/>
          </p:nvSpPr>
          <p:spPr>
            <a:xfrm>
              <a:off x="1320196" y="2296724"/>
              <a:ext cx="112404" cy="41835"/>
            </a:xfrm>
            <a:custGeom>
              <a:avLst/>
              <a:gdLst/>
              <a:ahLst/>
              <a:cxnLst/>
              <a:rect l="l" t="t" r="r" b="b"/>
              <a:pathLst>
                <a:path w="3998" h="1488" extrusionOk="0">
                  <a:moveTo>
                    <a:pt x="2853" y="1"/>
                  </a:moveTo>
                  <a:cubicBezTo>
                    <a:pt x="2101" y="40"/>
                    <a:pt x="1348" y="126"/>
                    <a:pt x="592" y="264"/>
                  </a:cubicBezTo>
                  <a:cubicBezTo>
                    <a:pt x="421" y="293"/>
                    <a:pt x="193" y="379"/>
                    <a:pt x="1" y="503"/>
                  </a:cubicBezTo>
                  <a:cubicBezTo>
                    <a:pt x="75" y="661"/>
                    <a:pt x="175" y="807"/>
                    <a:pt x="211" y="856"/>
                  </a:cubicBezTo>
                  <a:cubicBezTo>
                    <a:pt x="364" y="1056"/>
                    <a:pt x="621" y="1349"/>
                    <a:pt x="903" y="1487"/>
                  </a:cubicBezTo>
                  <a:cubicBezTo>
                    <a:pt x="1658" y="1370"/>
                    <a:pt x="2418" y="1309"/>
                    <a:pt x="3177" y="1309"/>
                  </a:cubicBezTo>
                  <a:cubicBezTo>
                    <a:pt x="3452" y="1309"/>
                    <a:pt x="3723" y="1316"/>
                    <a:pt x="3998" y="1334"/>
                  </a:cubicBezTo>
                  <a:cubicBezTo>
                    <a:pt x="3980" y="1110"/>
                    <a:pt x="3748" y="746"/>
                    <a:pt x="3698" y="682"/>
                  </a:cubicBezTo>
                  <a:cubicBezTo>
                    <a:pt x="3498" y="422"/>
                    <a:pt x="3195" y="101"/>
                    <a:pt x="285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9"/>
            <p:cNvSpPr/>
            <p:nvPr/>
          </p:nvSpPr>
          <p:spPr>
            <a:xfrm>
              <a:off x="1115609" y="2312356"/>
              <a:ext cx="35088" cy="22576"/>
            </a:xfrm>
            <a:custGeom>
              <a:avLst/>
              <a:gdLst/>
              <a:ahLst/>
              <a:cxnLst/>
              <a:rect l="l" t="t" r="r" b="b"/>
              <a:pathLst>
                <a:path w="1248" h="803" extrusionOk="0">
                  <a:moveTo>
                    <a:pt x="959" y="1"/>
                  </a:moveTo>
                  <a:cubicBezTo>
                    <a:pt x="856" y="11"/>
                    <a:pt x="752" y="22"/>
                    <a:pt x="649" y="33"/>
                  </a:cubicBezTo>
                  <a:cubicBezTo>
                    <a:pt x="335" y="65"/>
                    <a:pt x="0" y="233"/>
                    <a:pt x="252" y="539"/>
                  </a:cubicBezTo>
                  <a:cubicBezTo>
                    <a:pt x="428" y="753"/>
                    <a:pt x="834" y="803"/>
                    <a:pt x="1184" y="803"/>
                  </a:cubicBezTo>
                  <a:lnTo>
                    <a:pt x="1248" y="803"/>
                  </a:lnTo>
                  <a:cubicBezTo>
                    <a:pt x="1083" y="564"/>
                    <a:pt x="973" y="261"/>
                    <a:pt x="9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9"/>
            <p:cNvSpPr/>
            <p:nvPr/>
          </p:nvSpPr>
          <p:spPr>
            <a:xfrm>
              <a:off x="1142543" y="2307661"/>
              <a:ext cx="136273" cy="27496"/>
            </a:xfrm>
            <a:custGeom>
              <a:avLst/>
              <a:gdLst/>
              <a:ahLst/>
              <a:cxnLst/>
              <a:rect l="l" t="t" r="r" b="b"/>
              <a:pathLst>
                <a:path w="4847" h="978" extrusionOk="0">
                  <a:moveTo>
                    <a:pt x="3331" y="0"/>
                  </a:moveTo>
                  <a:cubicBezTo>
                    <a:pt x="3021" y="0"/>
                    <a:pt x="2718" y="25"/>
                    <a:pt x="2475" y="25"/>
                  </a:cubicBezTo>
                  <a:cubicBezTo>
                    <a:pt x="1648" y="36"/>
                    <a:pt x="825" y="89"/>
                    <a:pt x="1" y="168"/>
                  </a:cubicBezTo>
                  <a:cubicBezTo>
                    <a:pt x="15" y="428"/>
                    <a:pt x="125" y="731"/>
                    <a:pt x="290" y="970"/>
                  </a:cubicBezTo>
                  <a:cubicBezTo>
                    <a:pt x="425" y="970"/>
                    <a:pt x="553" y="960"/>
                    <a:pt x="647" y="948"/>
                  </a:cubicBezTo>
                  <a:cubicBezTo>
                    <a:pt x="1188" y="895"/>
                    <a:pt x="1733" y="856"/>
                    <a:pt x="2279" y="835"/>
                  </a:cubicBezTo>
                  <a:cubicBezTo>
                    <a:pt x="2546" y="828"/>
                    <a:pt x="2814" y="820"/>
                    <a:pt x="3086" y="820"/>
                  </a:cubicBezTo>
                  <a:lnTo>
                    <a:pt x="3135" y="820"/>
                  </a:lnTo>
                  <a:cubicBezTo>
                    <a:pt x="3367" y="913"/>
                    <a:pt x="3674" y="978"/>
                    <a:pt x="3959" y="978"/>
                  </a:cubicBezTo>
                  <a:cubicBezTo>
                    <a:pt x="4266" y="978"/>
                    <a:pt x="4551" y="906"/>
                    <a:pt x="4704" y="724"/>
                  </a:cubicBezTo>
                  <a:cubicBezTo>
                    <a:pt x="4722" y="706"/>
                    <a:pt x="4736" y="688"/>
                    <a:pt x="4750" y="675"/>
                  </a:cubicBezTo>
                  <a:cubicBezTo>
                    <a:pt x="4847" y="560"/>
                    <a:pt x="4754" y="443"/>
                    <a:pt x="4672" y="364"/>
                  </a:cubicBezTo>
                  <a:cubicBezTo>
                    <a:pt x="4355" y="61"/>
                    <a:pt x="3834" y="0"/>
                    <a:pt x="333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9"/>
            <p:cNvSpPr/>
            <p:nvPr/>
          </p:nvSpPr>
          <p:spPr>
            <a:xfrm>
              <a:off x="949370" y="2355483"/>
              <a:ext cx="130454" cy="10262"/>
            </a:xfrm>
            <a:custGeom>
              <a:avLst/>
              <a:gdLst/>
              <a:ahLst/>
              <a:cxnLst/>
              <a:rect l="l" t="t" r="r" b="b"/>
              <a:pathLst>
                <a:path w="4640" h="365" extrusionOk="0">
                  <a:moveTo>
                    <a:pt x="0" y="1"/>
                  </a:moveTo>
                  <a:lnTo>
                    <a:pt x="0" y="1"/>
                  </a:lnTo>
                  <a:cubicBezTo>
                    <a:pt x="190" y="200"/>
                    <a:pt x="468" y="339"/>
                    <a:pt x="774" y="339"/>
                  </a:cubicBezTo>
                  <a:cubicBezTo>
                    <a:pt x="853" y="339"/>
                    <a:pt x="935" y="332"/>
                    <a:pt x="1014" y="310"/>
                  </a:cubicBezTo>
                  <a:cubicBezTo>
                    <a:pt x="1370" y="225"/>
                    <a:pt x="1727" y="161"/>
                    <a:pt x="2087" y="121"/>
                  </a:cubicBezTo>
                  <a:lnTo>
                    <a:pt x="2087" y="121"/>
                  </a:lnTo>
                  <a:cubicBezTo>
                    <a:pt x="1552" y="139"/>
                    <a:pt x="1017" y="157"/>
                    <a:pt x="482" y="175"/>
                  </a:cubicBezTo>
                  <a:lnTo>
                    <a:pt x="461" y="175"/>
                  </a:lnTo>
                  <a:cubicBezTo>
                    <a:pt x="290" y="175"/>
                    <a:pt x="137" y="108"/>
                    <a:pt x="0" y="1"/>
                  </a:cubicBezTo>
                  <a:close/>
                  <a:moveTo>
                    <a:pt x="4640" y="36"/>
                  </a:moveTo>
                  <a:lnTo>
                    <a:pt x="4640" y="36"/>
                  </a:lnTo>
                  <a:cubicBezTo>
                    <a:pt x="4130" y="54"/>
                    <a:pt x="3620" y="68"/>
                    <a:pt x="3110" y="86"/>
                  </a:cubicBezTo>
                  <a:cubicBezTo>
                    <a:pt x="3310" y="253"/>
                    <a:pt x="3570" y="364"/>
                    <a:pt x="3838" y="364"/>
                  </a:cubicBezTo>
                  <a:cubicBezTo>
                    <a:pt x="3991" y="364"/>
                    <a:pt x="4144" y="328"/>
                    <a:pt x="4287" y="243"/>
                  </a:cubicBezTo>
                  <a:cubicBezTo>
                    <a:pt x="4383" y="189"/>
                    <a:pt x="4480" y="132"/>
                    <a:pt x="4575" y="75"/>
                  </a:cubicBezTo>
                  <a:cubicBezTo>
                    <a:pt x="4597" y="60"/>
                    <a:pt x="4618" y="50"/>
                    <a:pt x="4640" y="3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9"/>
            <p:cNvSpPr/>
            <p:nvPr/>
          </p:nvSpPr>
          <p:spPr>
            <a:xfrm>
              <a:off x="937056" y="2312553"/>
              <a:ext cx="160115" cy="47880"/>
            </a:xfrm>
            <a:custGeom>
              <a:avLst/>
              <a:gdLst/>
              <a:ahLst/>
              <a:cxnLst/>
              <a:rect l="l" t="t" r="r" b="b"/>
              <a:pathLst>
                <a:path w="5695" h="1703" extrusionOk="0">
                  <a:moveTo>
                    <a:pt x="3056" y="1"/>
                  </a:moveTo>
                  <a:cubicBezTo>
                    <a:pt x="2300" y="1"/>
                    <a:pt x="1544" y="83"/>
                    <a:pt x="788" y="265"/>
                  </a:cubicBezTo>
                  <a:cubicBezTo>
                    <a:pt x="0" y="454"/>
                    <a:pt x="40" y="1117"/>
                    <a:pt x="438" y="1528"/>
                  </a:cubicBezTo>
                  <a:cubicBezTo>
                    <a:pt x="575" y="1635"/>
                    <a:pt x="728" y="1702"/>
                    <a:pt x="899" y="1702"/>
                  </a:cubicBezTo>
                  <a:lnTo>
                    <a:pt x="920" y="1702"/>
                  </a:lnTo>
                  <a:cubicBezTo>
                    <a:pt x="1455" y="1684"/>
                    <a:pt x="1990" y="1666"/>
                    <a:pt x="2525" y="1648"/>
                  </a:cubicBezTo>
                  <a:cubicBezTo>
                    <a:pt x="2795" y="1617"/>
                    <a:pt x="3067" y="1602"/>
                    <a:pt x="3341" y="1602"/>
                  </a:cubicBezTo>
                  <a:cubicBezTo>
                    <a:pt x="3405" y="1602"/>
                    <a:pt x="3470" y="1602"/>
                    <a:pt x="3537" y="1605"/>
                  </a:cubicBezTo>
                  <a:cubicBezTo>
                    <a:pt x="3541" y="1605"/>
                    <a:pt x="3544" y="1609"/>
                    <a:pt x="3548" y="1613"/>
                  </a:cubicBezTo>
                  <a:cubicBezTo>
                    <a:pt x="4058" y="1595"/>
                    <a:pt x="4568" y="1581"/>
                    <a:pt x="5078" y="1563"/>
                  </a:cubicBezTo>
                  <a:cubicBezTo>
                    <a:pt x="5695" y="1135"/>
                    <a:pt x="5402" y="222"/>
                    <a:pt x="4643" y="115"/>
                  </a:cubicBezTo>
                  <a:cubicBezTo>
                    <a:pt x="4111" y="40"/>
                    <a:pt x="3583" y="1"/>
                    <a:pt x="305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59"/>
          <p:cNvGrpSpPr/>
          <p:nvPr/>
        </p:nvGrpSpPr>
        <p:grpSpPr>
          <a:xfrm>
            <a:off x="849208" y="2513841"/>
            <a:ext cx="886157" cy="341485"/>
            <a:chOff x="-605225" y="2384875"/>
            <a:chExt cx="787975" cy="303650"/>
          </a:xfrm>
        </p:grpSpPr>
        <p:sp>
          <p:nvSpPr>
            <p:cNvPr id="2691" name="Google Shape;2691;p59"/>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9"/>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9"/>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9"/>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9"/>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9"/>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9"/>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9"/>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59"/>
          <p:cNvGrpSpPr/>
          <p:nvPr/>
        </p:nvGrpSpPr>
        <p:grpSpPr>
          <a:xfrm>
            <a:off x="829134" y="2909728"/>
            <a:ext cx="809993" cy="307325"/>
            <a:chOff x="-623075" y="2736900"/>
            <a:chExt cx="720250" cy="273275"/>
          </a:xfrm>
        </p:grpSpPr>
        <p:sp>
          <p:nvSpPr>
            <p:cNvPr id="2700" name="Google Shape;2700;p5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9" name="Google Shape;2729;p59"/>
          <p:cNvSpPr/>
          <p:nvPr/>
        </p:nvSpPr>
        <p:spPr>
          <a:xfrm>
            <a:off x="1465547" y="3571479"/>
            <a:ext cx="41751" cy="31826"/>
          </a:xfrm>
          <a:custGeom>
            <a:avLst/>
            <a:gdLst/>
            <a:ahLst/>
            <a:cxnLst/>
            <a:rect l="l" t="t" r="r" b="b"/>
            <a:pathLst>
              <a:path w="1485" h="1132" extrusionOk="0">
                <a:moveTo>
                  <a:pt x="839" y="1"/>
                </a:moveTo>
                <a:cubicBezTo>
                  <a:pt x="828" y="15"/>
                  <a:pt x="818" y="26"/>
                  <a:pt x="803" y="37"/>
                </a:cubicBezTo>
                <a:cubicBezTo>
                  <a:pt x="571" y="261"/>
                  <a:pt x="296" y="436"/>
                  <a:pt x="0" y="575"/>
                </a:cubicBezTo>
                <a:cubicBezTo>
                  <a:pt x="104" y="710"/>
                  <a:pt x="211" y="846"/>
                  <a:pt x="314" y="978"/>
                </a:cubicBezTo>
                <a:cubicBezTo>
                  <a:pt x="357" y="1035"/>
                  <a:pt x="403" y="1085"/>
                  <a:pt x="454" y="1131"/>
                </a:cubicBezTo>
                <a:cubicBezTo>
                  <a:pt x="792" y="1042"/>
                  <a:pt x="1131" y="950"/>
                  <a:pt x="1466" y="846"/>
                </a:cubicBezTo>
                <a:cubicBezTo>
                  <a:pt x="1473" y="846"/>
                  <a:pt x="1477" y="843"/>
                  <a:pt x="1484" y="839"/>
                </a:cubicBezTo>
                <a:cubicBezTo>
                  <a:pt x="1445" y="774"/>
                  <a:pt x="1399" y="710"/>
                  <a:pt x="1341" y="636"/>
                </a:cubicBezTo>
                <a:cubicBezTo>
                  <a:pt x="1177" y="422"/>
                  <a:pt x="1010" y="211"/>
                  <a:pt x="83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9"/>
          <p:cNvSpPr/>
          <p:nvPr/>
        </p:nvSpPr>
        <p:spPr>
          <a:xfrm>
            <a:off x="1448004" y="3571479"/>
            <a:ext cx="8350" cy="4555"/>
          </a:xfrm>
          <a:custGeom>
            <a:avLst/>
            <a:gdLst/>
            <a:ahLst/>
            <a:cxnLst/>
            <a:rect l="l" t="t" r="r" b="b"/>
            <a:pathLst>
              <a:path w="297" h="162" extrusionOk="0">
                <a:moveTo>
                  <a:pt x="168" y="1"/>
                </a:moveTo>
                <a:cubicBezTo>
                  <a:pt x="165" y="22"/>
                  <a:pt x="161" y="44"/>
                  <a:pt x="154" y="58"/>
                </a:cubicBezTo>
                <a:cubicBezTo>
                  <a:pt x="137" y="90"/>
                  <a:pt x="79" y="122"/>
                  <a:pt x="1" y="151"/>
                </a:cubicBezTo>
                <a:cubicBezTo>
                  <a:pt x="79" y="158"/>
                  <a:pt x="154" y="162"/>
                  <a:pt x="229" y="162"/>
                </a:cubicBezTo>
                <a:lnTo>
                  <a:pt x="297" y="162"/>
                </a:lnTo>
                <a:lnTo>
                  <a:pt x="168" y="1"/>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59"/>
          <p:cNvGrpSpPr/>
          <p:nvPr/>
        </p:nvGrpSpPr>
        <p:grpSpPr>
          <a:xfrm>
            <a:off x="873471" y="3328473"/>
            <a:ext cx="641331" cy="305919"/>
            <a:chOff x="-583650" y="3109250"/>
            <a:chExt cx="570275" cy="272025"/>
          </a:xfrm>
        </p:grpSpPr>
        <p:sp>
          <p:nvSpPr>
            <p:cNvPr id="2732" name="Google Shape;2732;p59"/>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9"/>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9"/>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9"/>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9"/>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9"/>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9"/>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9"/>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9"/>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9"/>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9"/>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9"/>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9"/>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5" name="Google Shape;2745;p59"/>
          <p:cNvSpPr/>
          <p:nvPr/>
        </p:nvSpPr>
        <p:spPr>
          <a:xfrm>
            <a:off x="1521888" y="3749752"/>
            <a:ext cx="21873" cy="26878"/>
          </a:xfrm>
          <a:custGeom>
            <a:avLst/>
            <a:gdLst/>
            <a:ahLst/>
            <a:cxnLst/>
            <a:rect l="l" t="t" r="r" b="b"/>
            <a:pathLst>
              <a:path w="778" h="956" extrusionOk="0">
                <a:moveTo>
                  <a:pt x="778" y="0"/>
                </a:moveTo>
                <a:cubicBezTo>
                  <a:pt x="614" y="121"/>
                  <a:pt x="446" y="242"/>
                  <a:pt x="279" y="360"/>
                </a:cubicBezTo>
                <a:cubicBezTo>
                  <a:pt x="190" y="560"/>
                  <a:pt x="97" y="759"/>
                  <a:pt x="1" y="955"/>
                </a:cubicBezTo>
                <a:cubicBezTo>
                  <a:pt x="83" y="920"/>
                  <a:pt x="165" y="881"/>
                  <a:pt x="247" y="845"/>
                </a:cubicBezTo>
                <a:cubicBezTo>
                  <a:pt x="382" y="784"/>
                  <a:pt x="521" y="723"/>
                  <a:pt x="654" y="659"/>
                </a:cubicBezTo>
                <a:cubicBezTo>
                  <a:pt x="703" y="445"/>
                  <a:pt x="743" y="224"/>
                  <a:pt x="77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9"/>
          <p:cNvSpPr/>
          <p:nvPr/>
        </p:nvSpPr>
        <p:spPr>
          <a:xfrm>
            <a:off x="1540246" y="3747025"/>
            <a:ext cx="14564" cy="36437"/>
          </a:xfrm>
          <a:custGeom>
            <a:avLst/>
            <a:gdLst/>
            <a:ahLst/>
            <a:cxnLst/>
            <a:rect l="l" t="t" r="r" b="b"/>
            <a:pathLst>
              <a:path w="518" h="1296" extrusionOk="0">
                <a:moveTo>
                  <a:pt x="253" y="1"/>
                </a:moveTo>
                <a:lnTo>
                  <a:pt x="125" y="97"/>
                </a:lnTo>
                <a:cubicBezTo>
                  <a:pt x="90" y="321"/>
                  <a:pt x="50" y="542"/>
                  <a:pt x="1" y="756"/>
                </a:cubicBezTo>
                <a:cubicBezTo>
                  <a:pt x="82" y="721"/>
                  <a:pt x="164" y="682"/>
                  <a:pt x="243" y="646"/>
                </a:cubicBezTo>
                <a:cubicBezTo>
                  <a:pt x="339" y="860"/>
                  <a:pt x="432" y="1077"/>
                  <a:pt x="517" y="1295"/>
                </a:cubicBezTo>
                <a:cubicBezTo>
                  <a:pt x="421" y="867"/>
                  <a:pt x="332" y="435"/>
                  <a:pt x="25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9"/>
          <p:cNvSpPr/>
          <p:nvPr/>
        </p:nvSpPr>
        <p:spPr>
          <a:xfrm>
            <a:off x="1540527" y="3685173"/>
            <a:ext cx="59491" cy="53643"/>
          </a:xfrm>
          <a:custGeom>
            <a:avLst/>
            <a:gdLst/>
            <a:ahLst/>
            <a:cxnLst/>
            <a:rect l="l" t="t" r="r" b="b"/>
            <a:pathLst>
              <a:path w="2116" h="1908" extrusionOk="0">
                <a:moveTo>
                  <a:pt x="1299" y="0"/>
                </a:moveTo>
                <a:cubicBezTo>
                  <a:pt x="1071" y="0"/>
                  <a:pt x="825" y="54"/>
                  <a:pt x="632" y="129"/>
                </a:cubicBezTo>
                <a:cubicBezTo>
                  <a:pt x="511" y="236"/>
                  <a:pt x="418" y="364"/>
                  <a:pt x="379" y="522"/>
                </a:cubicBezTo>
                <a:cubicBezTo>
                  <a:pt x="269" y="924"/>
                  <a:pt x="144" y="1320"/>
                  <a:pt x="1" y="1708"/>
                </a:cubicBezTo>
                <a:cubicBezTo>
                  <a:pt x="62" y="1673"/>
                  <a:pt x="129" y="1637"/>
                  <a:pt x="205" y="1602"/>
                </a:cubicBezTo>
                <a:cubicBezTo>
                  <a:pt x="205" y="1587"/>
                  <a:pt x="205" y="1573"/>
                  <a:pt x="208" y="1562"/>
                </a:cubicBezTo>
                <a:cubicBezTo>
                  <a:pt x="222" y="1402"/>
                  <a:pt x="315" y="1334"/>
                  <a:pt x="450" y="1334"/>
                </a:cubicBezTo>
                <a:cubicBezTo>
                  <a:pt x="543" y="1334"/>
                  <a:pt x="654" y="1366"/>
                  <a:pt x="774" y="1423"/>
                </a:cubicBezTo>
                <a:cubicBezTo>
                  <a:pt x="921" y="1391"/>
                  <a:pt x="1067" y="1377"/>
                  <a:pt x="1202" y="1377"/>
                </a:cubicBezTo>
                <a:cubicBezTo>
                  <a:pt x="1474" y="1377"/>
                  <a:pt x="1698" y="1445"/>
                  <a:pt x="1783" y="1619"/>
                </a:cubicBezTo>
                <a:cubicBezTo>
                  <a:pt x="1834" y="1715"/>
                  <a:pt x="1880" y="1812"/>
                  <a:pt x="1923" y="1908"/>
                </a:cubicBezTo>
                <a:cubicBezTo>
                  <a:pt x="1991" y="1723"/>
                  <a:pt x="2055" y="1537"/>
                  <a:pt x="2116" y="1348"/>
                </a:cubicBezTo>
                <a:cubicBezTo>
                  <a:pt x="2066" y="1042"/>
                  <a:pt x="2019" y="739"/>
                  <a:pt x="1976" y="428"/>
                </a:cubicBezTo>
                <a:cubicBezTo>
                  <a:pt x="1930" y="111"/>
                  <a:pt x="1634" y="0"/>
                  <a:pt x="129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9"/>
          <p:cNvSpPr/>
          <p:nvPr/>
        </p:nvSpPr>
        <p:spPr>
          <a:xfrm>
            <a:off x="1546263" y="3722678"/>
            <a:ext cx="16054" cy="7535"/>
          </a:xfrm>
          <a:custGeom>
            <a:avLst/>
            <a:gdLst/>
            <a:ahLst/>
            <a:cxnLst/>
            <a:rect l="l" t="t" r="r" b="b"/>
            <a:pathLst>
              <a:path w="571" h="268" extrusionOk="0">
                <a:moveTo>
                  <a:pt x="246" y="0"/>
                </a:moveTo>
                <a:cubicBezTo>
                  <a:pt x="111" y="0"/>
                  <a:pt x="18" y="68"/>
                  <a:pt x="4" y="228"/>
                </a:cubicBezTo>
                <a:cubicBezTo>
                  <a:pt x="1" y="239"/>
                  <a:pt x="1" y="253"/>
                  <a:pt x="1" y="268"/>
                </a:cubicBezTo>
                <a:cubicBezTo>
                  <a:pt x="167" y="193"/>
                  <a:pt x="368" y="129"/>
                  <a:pt x="570" y="89"/>
                </a:cubicBezTo>
                <a:cubicBezTo>
                  <a:pt x="450" y="32"/>
                  <a:pt x="339" y="0"/>
                  <a:pt x="24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9"/>
          <p:cNvSpPr/>
          <p:nvPr/>
        </p:nvSpPr>
        <p:spPr>
          <a:xfrm>
            <a:off x="1529703" y="3723887"/>
            <a:ext cx="64889" cy="35987"/>
          </a:xfrm>
          <a:custGeom>
            <a:avLst/>
            <a:gdLst/>
            <a:ahLst/>
            <a:cxnLst/>
            <a:rect l="l" t="t" r="r" b="b"/>
            <a:pathLst>
              <a:path w="2308" h="1280" extrusionOk="0">
                <a:moveTo>
                  <a:pt x="1587" y="0"/>
                </a:moveTo>
                <a:cubicBezTo>
                  <a:pt x="1452" y="0"/>
                  <a:pt x="1306" y="14"/>
                  <a:pt x="1159" y="46"/>
                </a:cubicBezTo>
                <a:cubicBezTo>
                  <a:pt x="1531" y="218"/>
                  <a:pt x="1976" y="613"/>
                  <a:pt x="2137" y="984"/>
                </a:cubicBezTo>
                <a:cubicBezTo>
                  <a:pt x="2198" y="835"/>
                  <a:pt x="2254" y="681"/>
                  <a:pt x="2308" y="531"/>
                </a:cubicBezTo>
                <a:cubicBezTo>
                  <a:pt x="2265" y="435"/>
                  <a:pt x="2219" y="338"/>
                  <a:pt x="2168" y="242"/>
                </a:cubicBezTo>
                <a:cubicBezTo>
                  <a:pt x="2083" y="68"/>
                  <a:pt x="1859" y="0"/>
                  <a:pt x="1587" y="0"/>
                </a:cubicBezTo>
                <a:close/>
                <a:moveTo>
                  <a:pt x="590" y="225"/>
                </a:moveTo>
                <a:cubicBezTo>
                  <a:pt x="514" y="260"/>
                  <a:pt x="447" y="296"/>
                  <a:pt x="386" y="331"/>
                </a:cubicBezTo>
                <a:cubicBezTo>
                  <a:pt x="269" y="652"/>
                  <a:pt x="140" y="970"/>
                  <a:pt x="1" y="1280"/>
                </a:cubicBezTo>
                <a:cubicBezTo>
                  <a:pt x="168" y="1162"/>
                  <a:pt x="336" y="1041"/>
                  <a:pt x="500" y="920"/>
                </a:cubicBezTo>
                <a:cubicBezTo>
                  <a:pt x="536" y="695"/>
                  <a:pt x="564" y="463"/>
                  <a:pt x="590" y="22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0" name="Google Shape;2750;p59"/>
          <p:cNvGrpSpPr/>
          <p:nvPr/>
        </p:nvGrpSpPr>
        <p:grpSpPr>
          <a:xfrm>
            <a:off x="851420" y="3679860"/>
            <a:ext cx="804350" cy="359731"/>
            <a:chOff x="851420" y="3679860"/>
            <a:chExt cx="804350" cy="359731"/>
          </a:xfrm>
        </p:grpSpPr>
        <p:sp>
          <p:nvSpPr>
            <p:cNvPr id="2751" name="Google Shape;2751;p59"/>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9"/>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9"/>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9"/>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9"/>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9"/>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9"/>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9"/>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9"/>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9"/>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9"/>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9"/>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9"/>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4" name="Google Shape;2764;p59"/>
          <p:cNvSpPr/>
          <p:nvPr/>
        </p:nvSpPr>
        <p:spPr>
          <a:xfrm>
            <a:off x="1354777" y="4153725"/>
            <a:ext cx="177181" cy="27019"/>
          </a:xfrm>
          <a:custGeom>
            <a:avLst/>
            <a:gdLst/>
            <a:ahLst/>
            <a:cxnLst/>
            <a:rect l="l" t="t" r="r" b="b"/>
            <a:pathLst>
              <a:path w="6302" h="961" extrusionOk="0">
                <a:moveTo>
                  <a:pt x="535" y="1"/>
                </a:moveTo>
                <a:cubicBezTo>
                  <a:pt x="0" y="1"/>
                  <a:pt x="385" y="568"/>
                  <a:pt x="856" y="960"/>
                </a:cubicBezTo>
                <a:cubicBezTo>
                  <a:pt x="1088" y="821"/>
                  <a:pt x="1348" y="714"/>
                  <a:pt x="1591" y="714"/>
                </a:cubicBezTo>
                <a:lnTo>
                  <a:pt x="1598" y="714"/>
                </a:lnTo>
                <a:cubicBezTo>
                  <a:pt x="3167" y="732"/>
                  <a:pt x="4736" y="753"/>
                  <a:pt x="6301" y="771"/>
                </a:cubicBezTo>
                <a:cubicBezTo>
                  <a:pt x="5827" y="682"/>
                  <a:pt x="5328" y="654"/>
                  <a:pt x="4889" y="593"/>
                </a:cubicBezTo>
                <a:cubicBezTo>
                  <a:pt x="3484" y="400"/>
                  <a:pt x="2079" y="204"/>
                  <a:pt x="678" y="12"/>
                </a:cubicBezTo>
                <a:cubicBezTo>
                  <a:pt x="624" y="4"/>
                  <a:pt x="575" y="1"/>
                  <a:pt x="53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5" name="Google Shape;2765;p59"/>
          <p:cNvGrpSpPr/>
          <p:nvPr/>
        </p:nvGrpSpPr>
        <p:grpSpPr>
          <a:xfrm>
            <a:off x="865168" y="4158251"/>
            <a:ext cx="744776" cy="273613"/>
            <a:chOff x="865168" y="4158251"/>
            <a:chExt cx="744776" cy="273613"/>
          </a:xfrm>
        </p:grpSpPr>
        <p:sp>
          <p:nvSpPr>
            <p:cNvPr id="2766" name="Google Shape;2766;p59"/>
            <p:cNvSpPr/>
            <p:nvPr/>
          </p:nvSpPr>
          <p:spPr>
            <a:xfrm>
              <a:off x="865168" y="4158251"/>
              <a:ext cx="694581" cy="271816"/>
            </a:xfrm>
            <a:custGeom>
              <a:avLst/>
              <a:gdLst/>
              <a:ahLst/>
              <a:cxnLst/>
              <a:rect l="l" t="t" r="r" b="b"/>
              <a:pathLst>
                <a:path w="24705" h="9668" extrusionOk="0">
                  <a:moveTo>
                    <a:pt x="24201" y="500"/>
                  </a:moveTo>
                  <a:cubicBezTo>
                    <a:pt x="24108" y="500"/>
                    <a:pt x="24030" y="521"/>
                    <a:pt x="23977" y="571"/>
                  </a:cubicBezTo>
                  <a:cubicBezTo>
                    <a:pt x="23962" y="585"/>
                    <a:pt x="23944" y="600"/>
                    <a:pt x="23930" y="613"/>
                  </a:cubicBezTo>
                  <a:cubicBezTo>
                    <a:pt x="24187" y="618"/>
                    <a:pt x="24447" y="621"/>
                    <a:pt x="24704" y="621"/>
                  </a:cubicBezTo>
                  <a:cubicBezTo>
                    <a:pt x="24518" y="549"/>
                    <a:pt x="24344" y="500"/>
                    <a:pt x="24201" y="500"/>
                  </a:cubicBezTo>
                  <a:close/>
                  <a:moveTo>
                    <a:pt x="6822" y="1"/>
                  </a:moveTo>
                  <a:cubicBezTo>
                    <a:pt x="6722" y="1"/>
                    <a:pt x="6647" y="25"/>
                    <a:pt x="6615" y="78"/>
                  </a:cubicBezTo>
                  <a:cubicBezTo>
                    <a:pt x="5913" y="1327"/>
                    <a:pt x="5153" y="2529"/>
                    <a:pt x="4336" y="3691"/>
                  </a:cubicBezTo>
                  <a:cubicBezTo>
                    <a:pt x="5085" y="2749"/>
                    <a:pt x="5849" y="1819"/>
                    <a:pt x="6622" y="899"/>
                  </a:cubicBezTo>
                  <a:cubicBezTo>
                    <a:pt x="6786" y="703"/>
                    <a:pt x="7546" y="435"/>
                    <a:pt x="8063" y="414"/>
                  </a:cubicBezTo>
                  <a:cubicBezTo>
                    <a:pt x="7674" y="218"/>
                    <a:pt x="7125" y="1"/>
                    <a:pt x="6822" y="1"/>
                  </a:cubicBezTo>
                  <a:close/>
                  <a:moveTo>
                    <a:pt x="23160" y="1694"/>
                  </a:moveTo>
                  <a:cubicBezTo>
                    <a:pt x="23128" y="1694"/>
                    <a:pt x="23093" y="1698"/>
                    <a:pt x="23060" y="1698"/>
                  </a:cubicBezTo>
                  <a:cubicBezTo>
                    <a:pt x="22928" y="1704"/>
                    <a:pt x="22807" y="1716"/>
                    <a:pt x="22708" y="1719"/>
                  </a:cubicBezTo>
                  <a:cubicBezTo>
                    <a:pt x="20286" y="3912"/>
                    <a:pt x="17865" y="6105"/>
                    <a:pt x="15440" y="8302"/>
                  </a:cubicBezTo>
                  <a:cubicBezTo>
                    <a:pt x="15608" y="8491"/>
                    <a:pt x="15779" y="8679"/>
                    <a:pt x="15947" y="8868"/>
                  </a:cubicBezTo>
                  <a:cubicBezTo>
                    <a:pt x="16036" y="8968"/>
                    <a:pt x="15676" y="9164"/>
                    <a:pt x="15241" y="9304"/>
                  </a:cubicBezTo>
                  <a:cubicBezTo>
                    <a:pt x="15415" y="9393"/>
                    <a:pt x="15615" y="9482"/>
                    <a:pt x="15807" y="9549"/>
                  </a:cubicBezTo>
                  <a:cubicBezTo>
                    <a:pt x="15836" y="9518"/>
                    <a:pt x="15872" y="9482"/>
                    <a:pt x="15921" y="9442"/>
                  </a:cubicBezTo>
                  <a:cubicBezTo>
                    <a:pt x="18664" y="7143"/>
                    <a:pt x="21367" y="4796"/>
                    <a:pt x="24026" y="2404"/>
                  </a:cubicBezTo>
                  <a:lnTo>
                    <a:pt x="24026" y="2404"/>
                  </a:lnTo>
                  <a:cubicBezTo>
                    <a:pt x="24008" y="2407"/>
                    <a:pt x="23987" y="2407"/>
                    <a:pt x="23973" y="2407"/>
                  </a:cubicBezTo>
                  <a:cubicBezTo>
                    <a:pt x="23802" y="2407"/>
                    <a:pt x="23763" y="2325"/>
                    <a:pt x="24016" y="2126"/>
                  </a:cubicBezTo>
                  <a:cubicBezTo>
                    <a:pt x="23995" y="2012"/>
                    <a:pt x="23973" y="1905"/>
                    <a:pt x="23948" y="1794"/>
                  </a:cubicBezTo>
                  <a:cubicBezTo>
                    <a:pt x="23692" y="1752"/>
                    <a:pt x="23427" y="1719"/>
                    <a:pt x="23160" y="1694"/>
                  </a:cubicBezTo>
                  <a:close/>
                  <a:moveTo>
                    <a:pt x="7463" y="1944"/>
                  </a:moveTo>
                  <a:cubicBezTo>
                    <a:pt x="5926" y="3819"/>
                    <a:pt x="4432" y="5731"/>
                    <a:pt x="2989" y="7681"/>
                  </a:cubicBezTo>
                  <a:cubicBezTo>
                    <a:pt x="2803" y="7935"/>
                    <a:pt x="2161" y="8009"/>
                    <a:pt x="1672" y="8009"/>
                  </a:cubicBezTo>
                  <a:cubicBezTo>
                    <a:pt x="1320" y="8009"/>
                    <a:pt x="1045" y="7970"/>
                    <a:pt x="1073" y="7930"/>
                  </a:cubicBezTo>
                  <a:cubicBezTo>
                    <a:pt x="1356" y="7553"/>
                    <a:pt x="1637" y="7175"/>
                    <a:pt x="1922" y="6796"/>
                  </a:cubicBezTo>
                  <a:lnTo>
                    <a:pt x="1922" y="6796"/>
                  </a:lnTo>
                  <a:cubicBezTo>
                    <a:pt x="1305" y="7517"/>
                    <a:pt x="663" y="8216"/>
                    <a:pt x="0" y="8901"/>
                  </a:cubicBezTo>
                  <a:cubicBezTo>
                    <a:pt x="0" y="8901"/>
                    <a:pt x="282" y="9082"/>
                    <a:pt x="628" y="9264"/>
                  </a:cubicBezTo>
                  <a:cubicBezTo>
                    <a:pt x="977" y="9446"/>
                    <a:pt x="1394" y="9632"/>
                    <a:pt x="1666" y="9632"/>
                  </a:cubicBezTo>
                  <a:cubicBezTo>
                    <a:pt x="1758" y="9632"/>
                    <a:pt x="1837" y="9610"/>
                    <a:pt x="1886" y="9556"/>
                  </a:cubicBezTo>
                  <a:cubicBezTo>
                    <a:pt x="2065" y="9378"/>
                    <a:pt x="2243" y="9200"/>
                    <a:pt x="2421" y="9018"/>
                  </a:cubicBezTo>
                  <a:cubicBezTo>
                    <a:pt x="2421" y="9018"/>
                    <a:pt x="2418" y="9018"/>
                    <a:pt x="2411" y="9015"/>
                  </a:cubicBezTo>
                  <a:cubicBezTo>
                    <a:pt x="4397" y="6911"/>
                    <a:pt x="6152" y="4625"/>
                    <a:pt x="7663" y="2165"/>
                  </a:cubicBezTo>
                  <a:cubicBezTo>
                    <a:pt x="7599" y="2090"/>
                    <a:pt x="7531" y="2015"/>
                    <a:pt x="7463" y="1944"/>
                  </a:cubicBezTo>
                  <a:close/>
                  <a:moveTo>
                    <a:pt x="16756" y="9478"/>
                  </a:moveTo>
                  <a:lnTo>
                    <a:pt x="16756" y="9478"/>
                  </a:lnTo>
                  <a:cubicBezTo>
                    <a:pt x="16631" y="9553"/>
                    <a:pt x="16507" y="9620"/>
                    <a:pt x="16385" y="9668"/>
                  </a:cubicBezTo>
                  <a:cubicBezTo>
                    <a:pt x="16489" y="9668"/>
                    <a:pt x="16574" y="9642"/>
                    <a:pt x="16627" y="9592"/>
                  </a:cubicBezTo>
                  <a:cubicBezTo>
                    <a:pt x="16670" y="9553"/>
                    <a:pt x="16713" y="9518"/>
                    <a:pt x="16756" y="947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9"/>
            <p:cNvSpPr/>
            <p:nvPr/>
          </p:nvSpPr>
          <p:spPr>
            <a:xfrm>
              <a:off x="1531925" y="4175373"/>
              <a:ext cx="78019" cy="182888"/>
            </a:xfrm>
            <a:custGeom>
              <a:avLst/>
              <a:gdLst/>
              <a:ahLst/>
              <a:cxnLst/>
              <a:rect l="l" t="t" r="r" b="b"/>
              <a:pathLst>
                <a:path w="2775" h="6505" extrusionOk="0">
                  <a:moveTo>
                    <a:pt x="0" y="1"/>
                  </a:moveTo>
                  <a:cubicBezTo>
                    <a:pt x="61" y="12"/>
                    <a:pt x="118" y="22"/>
                    <a:pt x="175" y="37"/>
                  </a:cubicBezTo>
                  <a:cubicBezTo>
                    <a:pt x="190" y="26"/>
                    <a:pt x="200" y="15"/>
                    <a:pt x="214" y="4"/>
                  </a:cubicBezTo>
                  <a:cubicBezTo>
                    <a:pt x="143" y="1"/>
                    <a:pt x="72" y="1"/>
                    <a:pt x="0" y="1"/>
                  </a:cubicBezTo>
                  <a:close/>
                  <a:moveTo>
                    <a:pt x="988" y="12"/>
                  </a:moveTo>
                  <a:cubicBezTo>
                    <a:pt x="1159" y="80"/>
                    <a:pt x="1337" y="169"/>
                    <a:pt x="1498" y="254"/>
                  </a:cubicBezTo>
                  <a:cubicBezTo>
                    <a:pt x="1840" y="440"/>
                    <a:pt x="2119" y="621"/>
                    <a:pt x="2147" y="621"/>
                  </a:cubicBezTo>
                  <a:lnTo>
                    <a:pt x="2150" y="621"/>
                  </a:lnTo>
                  <a:cubicBezTo>
                    <a:pt x="2097" y="668"/>
                    <a:pt x="2047" y="710"/>
                    <a:pt x="1997" y="757"/>
                  </a:cubicBezTo>
                  <a:cubicBezTo>
                    <a:pt x="2061" y="757"/>
                    <a:pt x="2125" y="764"/>
                    <a:pt x="2190" y="771"/>
                  </a:cubicBezTo>
                  <a:cubicBezTo>
                    <a:pt x="2393" y="800"/>
                    <a:pt x="2101" y="1067"/>
                    <a:pt x="2072" y="1092"/>
                  </a:cubicBezTo>
                  <a:cubicBezTo>
                    <a:pt x="1982" y="1174"/>
                    <a:pt x="1893" y="1253"/>
                    <a:pt x="1808" y="1331"/>
                  </a:cubicBezTo>
                  <a:cubicBezTo>
                    <a:pt x="2004" y="1908"/>
                    <a:pt x="1979" y="2593"/>
                    <a:pt x="2030" y="3182"/>
                  </a:cubicBezTo>
                  <a:cubicBezTo>
                    <a:pt x="2122" y="4288"/>
                    <a:pt x="2158" y="5396"/>
                    <a:pt x="2158" y="6505"/>
                  </a:cubicBezTo>
                  <a:cubicBezTo>
                    <a:pt x="2318" y="6380"/>
                    <a:pt x="2422" y="6245"/>
                    <a:pt x="2418" y="6106"/>
                  </a:cubicBezTo>
                  <a:cubicBezTo>
                    <a:pt x="2361" y="4102"/>
                    <a:pt x="2475" y="2119"/>
                    <a:pt x="2757" y="137"/>
                  </a:cubicBezTo>
                  <a:cubicBezTo>
                    <a:pt x="2774" y="80"/>
                    <a:pt x="2757" y="44"/>
                    <a:pt x="2693" y="33"/>
                  </a:cubicBezTo>
                  <a:cubicBezTo>
                    <a:pt x="2125" y="26"/>
                    <a:pt x="1555" y="19"/>
                    <a:pt x="988" y="1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9"/>
            <p:cNvSpPr/>
            <p:nvPr/>
          </p:nvSpPr>
          <p:spPr>
            <a:xfrm>
              <a:off x="1536845" y="4175485"/>
              <a:ext cx="55555" cy="23111"/>
            </a:xfrm>
            <a:custGeom>
              <a:avLst/>
              <a:gdLst/>
              <a:ahLst/>
              <a:cxnLst/>
              <a:rect l="l" t="t" r="r" b="b"/>
              <a:pathLst>
                <a:path w="1976" h="822" extrusionOk="0">
                  <a:moveTo>
                    <a:pt x="39" y="0"/>
                  </a:moveTo>
                  <a:cubicBezTo>
                    <a:pt x="25" y="11"/>
                    <a:pt x="15" y="22"/>
                    <a:pt x="0" y="33"/>
                  </a:cubicBezTo>
                  <a:cubicBezTo>
                    <a:pt x="435" y="133"/>
                    <a:pt x="841" y="293"/>
                    <a:pt x="1170" y="589"/>
                  </a:cubicBezTo>
                  <a:cubicBezTo>
                    <a:pt x="1244" y="660"/>
                    <a:pt x="1315" y="739"/>
                    <a:pt x="1373" y="821"/>
                  </a:cubicBezTo>
                  <a:cubicBezTo>
                    <a:pt x="1516" y="778"/>
                    <a:pt x="1662" y="753"/>
                    <a:pt x="1815" y="753"/>
                  </a:cubicBezTo>
                  <a:lnTo>
                    <a:pt x="1822" y="753"/>
                  </a:lnTo>
                  <a:cubicBezTo>
                    <a:pt x="1872" y="706"/>
                    <a:pt x="1922" y="664"/>
                    <a:pt x="1975" y="617"/>
                  </a:cubicBezTo>
                  <a:lnTo>
                    <a:pt x="1972" y="617"/>
                  </a:lnTo>
                  <a:cubicBezTo>
                    <a:pt x="1944" y="617"/>
                    <a:pt x="1665" y="436"/>
                    <a:pt x="1323" y="250"/>
                  </a:cubicBezTo>
                  <a:cubicBezTo>
                    <a:pt x="1162" y="165"/>
                    <a:pt x="984" y="76"/>
                    <a:pt x="813" y="8"/>
                  </a:cubicBezTo>
                  <a:cubicBezTo>
                    <a:pt x="556" y="8"/>
                    <a:pt x="296" y="5"/>
                    <a:pt x="3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9"/>
            <p:cNvSpPr/>
            <p:nvPr/>
          </p:nvSpPr>
          <p:spPr>
            <a:xfrm>
              <a:off x="1348254" y="4180714"/>
              <a:ext cx="157247" cy="25978"/>
            </a:xfrm>
            <a:custGeom>
              <a:avLst/>
              <a:gdLst/>
              <a:ahLst/>
              <a:cxnLst/>
              <a:rect l="l" t="t" r="r" b="b"/>
              <a:pathLst>
                <a:path w="5593" h="924" extrusionOk="0">
                  <a:moveTo>
                    <a:pt x="1088" y="0"/>
                  </a:moveTo>
                  <a:cubicBezTo>
                    <a:pt x="946" y="82"/>
                    <a:pt x="813" y="175"/>
                    <a:pt x="700" y="257"/>
                  </a:cubicBezTo>
                  <a:cubicBezTo>
                    <a:pt x="639" y="300"/>
                    <a:pt x="0" y="856"/>
                    <a:pt x="247" y="859"/>
                  </a:cubicBezTo>
                  <a:cubicBezTo>
                    <a:pt x="1384" y="874"/>
                    <a:pt x="2522" y="888"/>
                    <a:pt x="3659" y="902"/>
                  </a:cubicBezTo>
                  <a:cubicBezTo>
                    <a:pt x="4230" y="910"/>
                    <a:pt x="4797" y="917"/>
                    <a:pt x="5367" y="923"/>
                  </a:cubicBezTo>
                  <a:lnTo>
                    <a:pt x="5385" y="923"/>
                  </a:lnTo>
                  <a:cubicBezTo>
                    <a:pt x="5424" y="923"/>
                    <a:pt x="5471" y="920"/>
                    <a:pt x="5525" y="920"/>
                  </a:cubicBezTo>
                  <a:cubicBezTo>
                    <a:pt x="5549" y="899"/>
                    <a:pt x="5571" y="877"/>
                    <a:pt x="5592" y="859"/>
                  </a:cubicBezTo>
                  <a:cubicBezTo>
                    <a:pt x="5264" y="828"/>
                    <a:pt x="4939" y="803"/>
                    <a:pt x="4633" y="760"/>
                  </a:cubicBezTo>
                  <a:cubicBezTo>
                    <a:pt x="3670" y="627"/>
                    <a:pt x="2704" y="492"/>
                    <a:pt x="1741" y="360"/>
                  </a:cubicBezTo>
                  <a:cubicBezTo>
                    <a:pt x="1562" y="336"/>
                    <a:pt x="1317" y="189"/>
                    <a:pt x="108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9"/>
            <p:cNvSpPr/>
            <p:nvPr/>
          </p:nvSpPr>
          <p:spPr>
            <a:xfrm>
              <a:off x="1503557" y="4204865"/>
              <a:ext cx="12764" cy="1743"/>
            </a:xfrm>
            <a:custGeom>
              <a:avLst/>
              <a:gdLst/>
              <a:ahLst/>
              <a:cxnLst/>
              <a:rect l="l" t="t" r="r" b="b"/>
              <a:pathLst>
                <a:path w="454" h="62" extrusionOk="0">
                  <a:moveTo>
                    <a:pt x="68" y="0"/>
                  </a:moveTo>
                  <a:cubicBezTo>
                    <a:pt x="47" y="18"/>
                    <a:pt x="25" y="40"/>
                    <a:pt x="1" y="61"/>
                  </a:cubicBezTo>
                  <a:cubicBezTo>
                    <a:pt x="100" y="58"/>
                    <a:pt x="221" y="46"/>
                    <a:pt x="353" y="40"/>
                  </a:cubicBezTo>
                  <a:cubicBezTo>
                    <a:pt x="386" y="40"/>
                    <a:pt x="421" y="36"/>
                    <a:pt x="453" y="36"/>
                  </a:cubicBezTo>
                  <a:cubicBezTo>
                    <a:pt x="325" y="22"/>
                    <a:pt x="197" y="11"/>
                    <a:pt x="6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9"/>
            <p:cNvSpPr/>
            <p:nvPr/>
          </p:nvSpPr>
          <p:spPr>
            <a:xfrm>
              <a:off x="1516293" y="4205371"/>
              <a:ext cx="35200" cy="12652"/>
            </a:xfrm>
            <a:custGeom>
              <a:avLst/>
              <a:gdLst/>
              <a:ahLst/>
              <a:cxnLst/>
              <a:rect l="l" t="t" r="r" b="b"/>
              <a:pathLst>
                <a:path w="1252" h="450" extrusionOk="0">
                  <a:moveTo>
                    <a:pt x="535" y="0"/>
                  </a:moveTo>
                  <a:cubicBezTo>
                    <a:pt x="364" y="0"/>
                    <a:pt x="178" y="7"/>
                    <a:pt x="0" y="18"/>
                  </a:cubicBezTo>
                  <a:cubicBezTo>
                    <a:pt x="267" y="43"/>
                    <a:pt x="532" y="76"/>
                    <a:pt x="788" y="118"/>
                  </a:cubicBezTo>
                  <a:cubicBezTo>
                    <a:pt x="813" y="229"/>
                    <a:pt x="835" y="336"/>
                    <a:pt x="856" y="450"/>
                  </a:cubicBezTo>
                  <a:cubicBezTo>
                    <a:pt x="930" y="389"/>
                    <a:pt x="1031" y="318"/>
                    <a:pt x="1159" y="236"/>
                  </a:cubicBezTo>
                  <a:cubicBezTo>
                    <a:pt x="1191" y="218"/>
                    <a:pt x="1220" y="200"/>
                    <a:pt x="1251" y="178"/>
                  </a:cubicBezTo>
                  <a:cubicBezTo>
                    <a:pt x="1205" y="132"/>
                    <a:pt x="1156" y="97"/>
                    <a:pt x="1095" y="68"/>
                  </a:cubicBezTo>
                  <a:cubicBezTo>
                    <a:pt x="991" y="15"/>
                    <a:pt x="777" y="0"/>
                    <a:pt x="53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9"/>
            <p:cNvSpPr/>
            <p:nvPr/>
          </p:nvSpPr>
          <p:spPr>
            <a:xfrm>
              <a:off x="1543030" y="4234328"/>
              <a:ext cx="49567" cy="160733"/>
            </a:xfrm>
            <a:custGeom>
              <a:avLst/>
              <a:gdLst/>
              <a:ahLst/>
              <a:cxnLst/>
              <a:rect l="l" t="t" r="r" b="b"/>
              <a:pathLst>
                <a:path w="1763" h="5717" extrusionOk="0">
                  <a:moveTo>
                    <a:pt x="557" y="1"/>
                  </a:moveTo>
                  <a:cubicBezTo>
                    <a:pt x="386" y="154"/>
                    <a:pt x="211" y="308"/>
                    <a:pt x="37" y="464"/>
                  </a:cubicBezTo>
                  <a:cubicBezTo>
                    <a:pt x="137" y="1698"/>
                    <a:pt x="62" y="3014"/>
                    <a:pt x="22" y="4159"/>
                  </a:cubicBezTo>
                  <a:cubicBezTo>
                    <a:pt x="19" y="4180"/>
                    <a:pt x="15" y="4202"/>
                    <a:pt x="15" y="4226"/>
                  </a:cubicBezTo>
                  <a:cubicBezTo>
                    <a:pt x="12" y="4358"/>
                    <a:pt x="12" y="4493"/>
                    <a:pt x="9" y="4630"/>
                  </a:cubicBezTo>
                  <a:cubicBezTo>
                    <a:pt x="1" y="5096"/>
                    <a:pt x="988" y="5716"/>
                    <a:pt x="1481" y="5716"/>
                  </a:cubicBezTo>
                  <a:cubicBezTo>
                    <a:pt x="1638" y="5716"/>
                    <a:pt x="1745" y="5649"/>
                    <a:pt x="1748" y="5496"/>
                  </a:cubicBezTo>
                  <a:cubicBezTo>
                    <a:pt x="1755" y="5132"/>
                    <a:pt x="1763" y="4772"/>
                    <a:pt x="1763" y="4408"/>
                  </a:cubicBezTo>
                  <a:lnTo>
                    <a:pt x="1763" y="4408"/>
                  </a:lnTo>
                  <a:cubicBezTo>
                    <a:pt x="1296" y="4775"/>
                    <a:pt x="368" y="5050"/>
                    <a:pt x="318" y="5050"/>
                  </a:cubicBezTo>
                  <a:cubicBezTo>
                    <a:pt x="315" y="5050"/>
                    <a:pt x="315" y="5050"/>
                    <a:pt x="315" y="5046"/>
                  </a:cubicBezTo>
                  <a:cubicBezTo>
                    <a:pt x="287" y="4108"/>
                    <a:pt x="282" y="3167"/>
                    <a:pt x="329" y="2226"/>
                  </a:cubicBezTo>
                  <a:cubicBezTo>
                    <a:pt x="351" y="1755"/>
                    <a:pt x="586" y="764"/>
                    <a:pt x="55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9"/>
            <p:cNvSpPr/>
            <p:nvPr/>
          </p:nvSpPr>
          <p:spPr>
            <a:xfrm>
              <a:off x="1378843" y="4173798"/>
              <a:ext cx="158034" cy="31095"/>
            </a:xfrm>
            <a:custGeom>
              <a:avLst/>
              <a:gdLst/>
              <a:ahLst/>
              <a:cxnLst/>
              <a:rect l="l" t="t" r="r" b="b"/>
              <a:pathLst>
                <a:path w="5621" h="1106" extrusionOk="0">
                  <a:moveTo>
                    <a:pt x="735" y="0"/>
                  </a:moveTo>
                  <a:cubicBezTo>
                    <a:pt x="492" y="0"/>
                    <a:pt x="232" y="107"/>
                    <a:pt x="0" y="246"/>
                  </a:cubicBezTo>
                  <a:cubicBezTo>
                    <a:pt x="229" y="435"/>
                    <a:pt x="474" y="582"/>
                    <a:pt x="653" y="606"/>
                  </a:cubicBezTo>
                  <a:cubicBezTo>
                    <a:pt x="1616" y="738"/>
                    <a:pt x="2582" y="873"/>
                    <a:pt x="3545" y="1006"/>
                  </a:cubicBezTo>
                  <a:cubicBezTo>
                    <a:pt x="3851" y="1049"/>
                    <a:pt x="4176" y="1074"/>
                    <a:pt x="4504" y="1105"/>
                  </a:cubicBezTo>
                  <a:cubicBezTo>
                    <a:pt x="4878" y="766"/>
                    <a:pt x="5250" y="432"/>
                    <a:pt x="5620" y="93"/>
                  </a:cubicBezTo>
                  <a:cubicBezTo>
                    <a:pt x="5563" y="78"/>
                    <a:pt x="5506" y="68"/>
                    <a:pt x="5445" y="57"/>
                  </a:cubicBezTo>
                  <a:cubicBezTo>
                    <a:pt x="3880" y="39"/>
                    <a:pt x="2311" y="18"/>
                    <a:pt x="74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9"/>
            <p:cNvSpPr/>
            <p:nvPr/>
          </p:nvSpPr>
          <p:spPr>
            <a:xfrm>
              <a:off x="1505469" y="4176385"/>
              <a:ext cx="69978" cy="34019"/>
            </a:xfrm>
            <a:custGeom>
              <a:avLst/>
              <a:gdLst/>
              <a:ahLst/>
              <a:cxnLst/>
              <a:rect l="l" t="t" r="r" b="b"/>
              <a:pathLst>
                <a:path w="2489" h="1210" extrusionOk="0">
                  <a:moveTo>
                    <a:pt x="1116" y="1"/>
                  </a:moveTo>
                  <a:cubicBezTo>
                    <a:pt x="746" y="340"/>
                    <a:pt x="374" y="674"/>
                    <a:pt x="0" y="1013"/>
                  </a:cubicBezTo>
                  <a:cubicBezTo>
                    <a:pt x="129" y="1024"/>
                    <a:pt x="257" y="1035"/>
                    <a:pt x="385" y="1049"/>
                  </a:cubicBezTo>
                  <a:cubicBezTo>
                    <a:pt x="563" y="1038"/>
                    <a:pt x="749" y="1031"/>
                    <a:pt x="920" y="1031"/>
                  </a:cubicBezTo>
                  <a:cubicBezTo>
                    <a:pt x="1162" y="1031"/>
                    <a:pt x="1376" y="1046"/>
                    <a:pt x="1480" y="1099"/>
                  </a:cubicBezTo>
                  <a:cubicBezTo>
                    <a:pt x="1541" y="1128"/>
                    <a:pt x="1590" y="1163"/>
                    <a:pt x="1636" y="1209"/>
                  </a:cubicBezTo>
                  <a:cubicBezTo>
                    <a:pt x="1915" y="1038"/>
                    <a:pt x="2193" y="875"/>
                    <a:pt x="2489" y="789"/>
                  </a:cubicBezTo>
                  <a:cubicBezTo>
                    <a:pt x="2431" y="707"/>
                    <a:pt x="2360" y="628"/>
                    <a:pt x="2286" y="557"/>
                  </a:cubicBezTo>
                  <a:cubicBezTo>
                    <a:pt x="1957" y="261"/>
                    <a:pt x="1551" y="101"/>
                    <a:pt x="111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9"/>
            <p:cNvSpPr/>
            <p:nvPr/>
          </p:nvSpPr>
          <p:spPr>
            <a:xfrm>
              <a:off x="1550958" y="4212765"/>
              <a:ext cx="41638" cy="163545"/>
            </a:xfrm>
            <a:custGeom>
              <a:avLst/>
              <a:gdLst/>
              <a:ahLst/>
              <a:cxnLst/>
              <a:rect l="l" t="t" r="r" b="b"/>
              <a:pathLst>
                <a:path w="1481" h="5817" extrusionOk="0">
                  <a:moveTo>
                    <a:pt x="1131" y="1"/>
                  </a:moveTo>
                  <a:cubicBezTo>
                    <a:pt x="846" y="258"/>
                    <a:pt x="561" y="511"/>
                    <a:pt x="275" y="768"/>
                  </a:cubicBezTo>
                  <a:cubicBezTo>
                    <a:pt x="304" y="1531"/>
                    <a:pt x="69" y="2522"/>
                    <a:pt x="47" y="2993"/>
                  </a:cubicBezTo>
                  <a:cubicBezTo>
                    <a:pt x="0" y="3934"/>
                    <a:pt x="5" y="4875"/>
                    <a:pt x="33" y="5813"/>
                  </a:cubicBezTo>
                  <a:cubicBezTo>
                    <a:pt x="33" y="5817"/>
                    <a:pt x="33" y="5817"/>
                    <a:pt x="36" y="5817"/>
                  </a:cubicBezTo>
                  <a:cubicBezTo>
                    <a:pt x="86" y="5817"/>
                    <a:pt x="1014" y="5542"/>
                    <a:pt x="1481" y="5175"/>
                  </a:cubicBezTo>
                  <a:cubicBezTo>
                    <a:pt x="1481" y="4066"/>
                    <a:pt x="1445" y="2958"/>
                    <a:pt x="1353" y="1852"/>
                  </a:cubicBezTo>
                  <a:cubicBezTo>
                    <a:pt x="1302" y="1263"/>
                    <a:pt x="1327" y="578"/>
                    <a:pt x="113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9"/>
            <p:cNvSpPr/>
            <p:nvPr/>
          </p:nvSpPr>
          <p:spPr>
            <a:xfrm>
              <a:off x="1305155" y="4237336"/>
              <a:ext cx="238921" cy="194528"/>
            </a:xfrm>
            <a:custGeom>
              <a:avLst/>
              <a:gdLst/>
              <a:ahLst/>
              <a:cxnLst/>
              <a:rect l="l" t="t" r="r" b="b"/>
              <a:pathLst>
                <a:path w="8498" h="6919" extrusionOk="0">
                  <a:moveTo>
                    <a:pt x="8465" y="1"/>
                  </a:moveTo>
                  <a:cubicBezTo>
                    <a:pt x="6013" y="2222"/>
                    <a:pt x="3559" y="4444"/>
                    <a:pt x="1106" y="6665"/>
                  </a:cubicBezTo>
                  <a:cubicBezTo>
                    <a:pt x="1331" y="6526"/>
                    <a:pt x="1538" y="6362"/>
                    <a:pt x="1673" y="6248"/>
                  </a:cubicBezTo>
                  <a:cubicBezTo>
                    <a:pt x="3977" y="4315"/>
                    <a:pt x="6251" y="2354"/>
                    <a:pt x="8498" y="357"/>
                  </a:cubicBezTo>
                  <a:cubicBezTo>
                    <a:pt x="8491" y="236"/>
                    <a:pt x="8476" y="119"/>
                    <a:pt x="8465" y="1"/>
                  </a:cubicBezTo>
                  <a:close/>
                  <a:moveTo>
                    <a:pt x="157" y="6736"/>
                  </a:moveTo>
                  <a:lnTo>
                    <a:pt x="157" y="6736"/>
                  </a:lnTo>
                  <a:cubicBezTo>
                    <a:pt x="1" y="6911"/>
                    <a:pt x="204" y="6911"/>
                    <a:pt x="429" y="6919"/>
                  </a:cubicBezTo>
                  <a:lnTo>
                    <a:pt x="442" y="6919"/>
                  </a:lnTo>
                  <a:cubicBezTo>
                    <a:pt x="532" y="6919"/>
                    <a:pt x="631" y="6893"/>
                    <a:pt x="735" y="6855"/>
                  </a:cubicBezTo>
                  <a:lnTo>
                    <a:pt x="720" y="6855"/>
                  </a:lnTo>
                  <a:cubicBezTo>
                    <a:pt x="564" y="6855"/>
                    <a:pt x="364" y="6807"/>
                    <a:pt x="157" y="673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9"/>
            <p:cNvSpPr/>
            <p:nvPr/>
          </p:nvSpPr>
          <p:spPr>
            <a:xfrm>
              <a:off x="1309569" y="4217994"/>
              <a:ext cx="233608" cy="212071"/>
            </a:xfrm>
            <a:custGeom>
              <a:avLst/>
              <a:gdLst/>
              <a:ahLst/>
              <a:cxnLst/>
              <a:rect l="l" t="t" r="r" b="b"/>
              <a:pathLst>
                <a:path w="8309" h="7543" extrusionOk="0">
                  <a:moveTo>
                    <a:pt x="8209" y="1"/>
                  </a:moveTo>
                  <a:cubicBezTo>
                    <a:pt x="7956" y="200"/>
                    <a:pt x="7995" y="282"/>
                    <a:pt x="8166" y="282"/>
                  </a:cubicBezTo>
                  <a:cubicBezTo>
                    <a:pt x="8180" y="282"/>
                    <a:pt x="8201" y="282"/>
                    <a:pt x="8219" y="279"/>
                  </a:cubicBezTo>
                  <a:lnTo>
                    <a:pt x="8219" y="279"/>
                  </a:lnTo>
                  <a:cubicBezTo>
                    <a:pt x="5560" y="2671"/>
                    <a:pt x="2857" y="5018"/>
                    <a:pt x="114" y="7317"/>
                  </a:cubicBezTo>
                  <a:cubicBezTo>
                    <a:pt x="65" y="7357"/>
                    <a:pt x="29" y="7393"/>
                    <a:pt x="0" y="7424"/>
                  </a:cubicBezTo>
                  <a:cubicBezTo>
                    <a:pt x="207" y="7495"/>
                    <a:pt x="407" y="7543"/>
                    <a:pt x="563" y="7543"/>
                  </a:cubicBezTo>
                  <a:lnTo>
                    <a:pt x="578" y="7543"/>
                  </a:lnTo>
                  <a:cubicBezTo>
                    <a:pt x="700" y="7495"/>
                    <a:pt x="824" y="7428"/>
                    <a:pt x="949" y="7353"/>
                  </a:cubicBezTo>
                  <a:cubicBezTo>
                    <a:pt x="3402" y="5132"/>
                    <a:pt x="5856" y="2910"/>
                    <a:pt x="8308" y="689"/>
                  </a:cubicBezTo>
                  <a:cubicBezTo>
                    <a:pt x="8283" y="453"/>
                    <a:pt x="8252" y="226"/>
                    <a:pt x="820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9"/>
            <p:cNvSpPr/>
            <p:nvPr/>
          </p:nvSpPr>
          <p:spPr>
            <a:xfrm>
              <a:off x="1579213" y="4196655"/>
              <a:ext cx="20018" cy="16138"/>
            </a:xfrm>
            <a:custGeom>
              <a:avLst/>
              <a:gdLst/>
              <a:ahLst/>
              <a:cxnLst/>
              <a:rect l="l" t="t" r="r" b="b"/>
              <a:pathLst>
                <a:path w="712" h="574" extrusionOk="0">
                  <a:moveTo>
                    <a:pt x="315" y="0"/>
                  </a:moveTo>
                  <a:cubicBezTo>
                    <a:pt x="211" y="96"/>
                    <a:pt x="105" y="189"/>
                    <a:pt x="1" y="285"/>
                  </a:cubicBezTo>
                  <a:cubicBezTo>
                    <a:pt x="51" y="378"/>
                    <a:pt x="91" y="475"/>
                    <a:pt x="126" y="574"/>
                  </a:cubicBezTo>
                  <a:cubicBezTo>
                    <a:pt x="211" y="496"/>
                    <a:pt x="300" y="417"/>
                    <a:pt x="390" y="335"/>
                  </a:cubicBezTo>
                  <a:cubicBezTo>
                    <a:pt x="419" y="310"/>
                    <a:pt x="711" y="43"/>
                    <a:pt x="508" y="14"/>
                  </a:cubicBezTo>
                  <a:cubicBezTo>
                    <a:pt x="443" y="7"/>
                    <a:pt x="379" y="0"/>
                    <a:pt x="31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9"/>
            <p:cNvSpPr/>
            <p:nvPr/>
          </p:nvSpPr>
          <p:spPr>
            <a:xfrm>
              <a:off x="1575417" y="4196655"/>
              <a:ext cx="12680" cy="8041"/>
            </a:xfrm>
            <a:custGeom>
              <a:avLst/>
              <a:gdLst/>
              <a:ahLst/>
              <a:cxnLst/>
              <a:rect l="l" t="t" r="r" b="b"/>
              <a:pathLst>
                <a:path w="451" h="286" extrusionOk="0">
                  <a:moveTo>
                    <a:pt x="443" y="0"/>
                  </a:moveTo>
                  <a:cubicBezTo>
                    <a:pt x="290" y="0"/>
                    <a:pt x="144" y="25"/>
                    <a:pt x="1" y="68"/>
                  </a:cubicBezTo>
                  <a:cubicBezTo>
                    <a:pt x="55" y="136"/>
                    <a:pt x="97" y="210"/>
                    <a:pt x="136" y="285"/>
                  </a:cubicBezTo>
                  <a:cubicBezTo>
                    <a:pt x="240" y="189"/>
                    <a:pt x="346" y="96"/>
                    <a:pt x="45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9"/>
            <p:cNvSpPr/>
            <p:nvPr/>
          </p:nvSpPr>
          <p:spPr>
            <a:xfrm>
              <a:off x="1543142" y="4224207"/>
              <a:ext cx="15576" cy="23195"/>
            </a:xfrm>
            <a:custGeom>
              <a:avLst/>
              <a:gdLst/>
              <a:ahLst/>
              <a:cxnLst/>
              <a:rect l="l" t="t" r="r" b="b"/>
              <a:pathLst>
                <a:path w="554" h="825" extrusionOk="0">
                  <a:moveTo>
                    <a:pt x="518" y="0"/>
                  </a:moveTo>
                  <a:cubicBezTo>
                    <a:pt x="343" y="158"/>
                    <a:pt x="171" y="311"/>
                    <a:pt x="0" y="468"/>
                  </a:cubicBezTo>
                  <a:cubicBezTo>
                    <a:pt x="11" y="586"/>
                    <a:pt x="26" y="703"/>
                    <a:pt x="33" y="824"/>
                  </a:cubicBezTo>
                  <a:cubicBezTo>
                    <a:pt x="207" y="668"/>
                    <a:pt x="382" y="514"/>
                    <a:pt x="553" y="361"/>
                  </a:cubicBezTo>
                  <a:cubicBezTo>
                    <a:pt x="550" y="232"/>
                    <a:pt x="539" y="112"/>
                    <a:pt x="51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9"/>
            <p:cNvSpPr/>
            <p:nvPr/>
          </p:nvSpPr>
          <p:spPr>
            <a:xfrm>
              <a:off x="1540359" y="4210375"/>
              <a:ext cx="17375" cy="26990"/>
            </a:xfrm>
            <a:custGeom>
              <a:avLst/>
              <a:gdLst/>
              <a:ahLst/>
              <a:cxnLst/>
              <a:rect l="l" t="t" r="r" b="b"/>
              <a:pathLst>
                <a:path w="618" h="960" extrusionOk="0">
                  <a:moveTo>
                    <a:pt x="395" y="0"/>
                  </a:moveTo>
                  <a:cubicBezTo>
                    <a:pt x="364" y="22"/>
                    <a:pt x="335" y="40"/>
                    <a:pt x="303" y="58"/>
                  </a:cubicBezTo>
                  <a:cubicBezTo>
                    <a:pt x="175" y="140"/>
                    <a:pt x="74" y="211"/>
                    <a:pt x="0" y="272"/>
                  </a:cubicBezTo>
                  <a:cubicBezTo>
                    <a:pt x="43" y="497"/>
                    <a:pt x="74" y="724"/>
                    <a:pt x="99" y="960"/>
                  </a:cubicBezTo>
                  <a:cubicBezTo>
                    <a:pt x="270" y="803"/>
                    <a:pt x="442" y="650"/>
                    <a:pt x="617" y="492"/>
                  </a:cubicBezTo>
                  <a:cubicBezTo>
                    <a:pt x="578" y="290"/>
                    <a:pt x="510" y="118"/>
                    <a:pt x="39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9"/>
            <p:cNvSpPr/>
            <p:nvPr/>
          </p:nvSpPr>
          <p:spPr>
            <a:xfrm>
              <a:off x="1557705" y="4204668"/>
              <a:ext cx="25050" cy="29689"/>
            </a:xfrm>
            <a:custGeom>
              <a:avLst/>
              <a:gdLst/>
              <a:ahLst/>
              <a:cxnLst/>
              <a:rect l="l" t="t" r="r" b="b"/>
              <a:pathLst>
                <a:path w="891" h="1056" extrusionOk="0">
                  <a:moveTo>
                    <a:pt x="766" y="0"/>
                  </a:moveTo>
                  <a:cubicBezTo>
                    <a:pt x="509" y="232"/>
                    <a:pt x="257" y="464"/>
                    <a:pt x="0" y="695"/>
                  </a:cubicBezTo>
                  <a:cubicBezTo>
                    <a:pt x="21" y="807"/>
                    <a:pt x="32" y="927"/>
                    <a:pt x="35" y="1056"/>
                  </a:cubicBezTo>
                  <a:cubicBezTo>
                    <a:pt x="321" y="799"/>
                    <a:pt x="606" y="546"/>
                    <a:pt x="891" y="289"/>
                  </a:cubicBezTo>
                  <a:cubicBezTo>
                    <a:pt x="856" y="190"/>
                    <a:pt x="816" y="93"/>
                    <a:pt x="76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9"/>
            <p:cNvSpPr/>
            <p:nvPr/>
          </p:nvSpPr>
          <p:spPr>
            <a:xfrm>
              <a:off x="1551464" y="4198567"/>
              <a:ext cx="27778" cy="25669"/>
            </a:xfrm>
            <a:custGeom>
              <a:avLst/>
              <a:gdLst/>
              <a:ahLst/>
              <a:cxnLst/>
              <a:rect l="l" t="t" r="r" b="b"/>
              <a:pathLst>
                <a:path w="988" h="913" extrusionOk="0">
                  <a:moveTo>
                    <a:pt x="853" y="0"/>
                  </a:moveTo>
                  <a:cubicBezTo>
                    <a:pt x="557" y="86"/>
                    <a:pt x="279" y="249"/>
                    <a:pt x="0" y="420"/>
                  </a:cubicBezTo>
                  <a:cubicBezTo>
                    <a:pt x="115" y="538"/>
                    <a:pt x="183" y="710"/>
                    <a:pt x="222" y="912"/>
                  </a:cubicBezTo>
                  <a:cubicBezTo>
                    <a:pt x="479" y="681"/>
                    <a:pt x="731" y="449"/>
                    <a:pt x="988" y="217"/>
                  </a:cubicBezTo>
                  <a:cubicBezTo>
                    <a:pt x="949" y="142"/>
                    <a:pt x="907" y="68"/>
                    <a:pt x="85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9"/>
            <p:cNvSpPr/>
            <p:nvPr/>
          </p:nvSpPr>
          <p:spPr>
            <a:xfrm>
              <a:off x="919203" y="4169862"/>
              <a:ext cx="380087" cy="254385"/>
            </a:xfrm>
            <a:custGeom>
              <a:avLst/>
              <a:gdLst/>
              <a:ahLst/>
              <a:cxnLst/>
              <a:rect l="l" t="t" r="r" b="b"/>
              <a:pathLst>
                <a:path w="13519" h="9048" extrusionOk="0">
                  <a:moveTo>
                    <a:pt x="2414" y="3278"/>
                  </a:moveTo>
                  <a:lnTo>
                    <a:pt x="2414" y="3278"/>
                  </a:lnTo>
                  <a:cubicBezTo>
                    <a:pt x="1595" y="4301"/>
                    <a:pt x="792" y="5339"/>
                    <a:pt x="0" y="6383"/>
                  </a:cubicBezTo>
                  <a:cubicBezTo>
                    <a:pt x="853" y="5386"/>
                    <a:pt x="1659" y="4351"/>
                    <a:pt x="2414" y="3278"/>
                  </a:cubicBezTo>
                  <a:close/>
                  <a:moveTo>
                    <a:pt x="6141" y="1"/>
                  </a:moveTo>
                  <a:cubicBezTo>
                    <a:pt x="6351" y="108"/>
                    <a:pt x="6515" y="211"/>
                    <a:pt x="6565" y="269"/>
                  </a:cubicBezTo>
                  <a:cubicBezTo>
                    <a:pt x="8783" y="2900"/>
                    <a:pt x="11094" y="5446"/>
                    <a:pt x="13493" y="7910"/>
                  </a:cubicBezTo>
                  <a:cubicBezTo>
                    <a:pt x="13500" y="7902"/>
                    <a:pt x="13511" y="7896"/>
                    <a:pt x="13518" y="7889"/>
                  </a:cubicBezTo>
                  <a:cubicBezTo>
                    <a:pt x="11211" y="5297"/>
                    <a:pt x="8900" y="2704"/>
                    <a:pt x="6593" y="111"/>
                  </a:cubicBezTo>
                  <a:cubicBezTo>
                    <a:pt x="6522" y="33"/>
                    <a:pt x="6379" y="1"/>
                    <a:pt x="6205" y="1"/>
                  </a:cubicBezTo>
                  <a:close/>
                  <a:moveTo>
                    <a:pt x="6034" y="1270"/>
                  </a:moveTo>
                  <a:cubicBezTo>
                    <a:pt x="5938" y="1431"/>
                    <a:pt x="5841" y="1591"/>
                    <a:pt x="5741" y="1752"/>
                  </a:cubicBezTo>
                  <a:cubicBezTo>
                    <a:pt x="7880" y="4152"/>
                    <a:pt x="10020" y="6551"/>
                    <a:pt x="12156" y="8955"/>
                  </a:cubicBezTo>
                  <a:cubicBezTo>
                    <a:pt x="12217" y="9019"/>
                    <a:pt x="12338" y="9047"/>
                    <a:pt x="12491" y="9047"/>
                  </a:cubicBezTo>
                  <a:cubicBezTo>
                    <a:pt x="12727" y="9047"/>
                    <a:pt x="13036" y="8983"/>
                    <a:pt x="13319" y="8891"/>
                  </a:cubicBezTo>
                  <a:cubicBezTo>
                    <a:pt x="13097" y="8776"/>
                    <a:pt x="12916" y="8656"/>
                    <a:pt x="12837" y="8580"/>
                  </a:cubicBezTo>
                  <a:cubicBezTo>
                    <a:pt x="10484" y="6220"/>
                    <a:pt x="8216" y="3784"/>
                    <a:pt x="6034" y="127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9"/>
            <p:cNvSpPr/>
            <p:nvPr/>
          </p:nvSpPr>
          <p:spPr>
            <a:xfrm>
              <a:off x="894547" y="4169862"/>
              <a:ext cx="421472" cy="249970"/>
            </a:xfrm>
            <a:custGeom>
              <a:avLst/>
              <a:gdLst/>
              <a:ahLst/>
              <a:cxnLst/>
              <a:rect l="l" t="t" r="r" b="b"/>
              <a:pathLst>
                <a:path w="14991" h="8891" extrusionOk="0">
                  <a:moveTo>
                    <a:pt x="7018" y="1"/>
                  </a:moveTo>
                  <a:cubicBezTo>
                    <a:pt x="6501" y="22"/>
                    <a:pt x="5741" y="290"/>
                    <a:pt x="5577" y="486"/>
                  </a:cubicBezTo>
                  <a:cubicBezTo>
                    <a:pt x="4804" y="1406"/>
                    <a:pt x="4040" y="2336"/>
                    <a:pt x="3291" y="3278"/>
                  </a:cubicBezTo>
                  <a:cubicBezTo>
                    <a:pt x="2536" y="4351"/>
                    <a:pt x="1730" y="5386"/>
                    <a:pt x="877" y="6383"/>
                  </a:cubicBezTo>
                  <a:cubicBezTo>
                    <a:pt x="592" y="6762"/>
                    <a:pt x="311" y="7140"/>
                    <a:pt x="28" y="7517"/>
                  </a:cubicBezTo>
                  <a:cubicBezTo>
                    <a:pt x="0" y="7557"/>
                    <a:pt x="275" y="7596"/>
                    <a:pt x="627" y="7596"/>
                  </a:cubicBezTo>
                  <a:cubicBezTo>
                    <a:pt x="1116" y="7596"/>
                    <a:pt x="1758" y="7522"/>
                    <a:pt x="1944" y="7268"/>
                  </a:cubicBezTo>
                  <a:cubicBezTo>
                    <a:pt x="3387" y="5318"/>
                    <a:pt x="4881" y="3406"/>
                    <a:pt x="6418" y="1531"/>
                  </a:cubicBezTo>
                  <a:cubicBezTo>
                    <a:pt x="6486" y="1602"/>
                    <a:pt x="6554" y="1677"/>
                    <a:pt x="6618" y="1752"/>
                  </a:cubicBezTo>
                  <a:cubicBezTo>
                    <a:pt x="6718" y="1591"/>
                    <a:pt x="6815" y="1431"/>
                    <a:pt x="6911" y="1270"/>
                  </a:cubicBezTo>
                  <a:cubicBezTo>
                    <a:pt x="9093" y="3784"/>
                    <a:pt x="11361" y="6220"/>
                    <a:pt x="13714" y="8580"/>
                  </a:cubicBezTo>
                  <a:cubicBezTo>
                    <a:pt x="13793" y="8656"/>
                    <a:pt x="13974" y="8776"/>
                    <a:pt x="14196" y="8891"/>
                  </a:cubicBezTo>
                  <a:cubicBezTo>
                    <a:pt x="14631" y="8751"/>
                    <a:pt x="14991" y="8555"/>
                    <a:pt x="14902" y="8455"/>
                  </a:cubicBezTo>
                  <a:cubicBezTo>
                    <a:pt x="14734" y="8266"/>
                    <a:pt x="14563" y="8078"/>
                    <a:pt x="14395" y="7889"/>
                  </a:cubicBezTo>
                  <a:cubicBezTo>
                    <a:pt x="14388" y="7896"/>
                    <a:pt x="14377" y="7902"/>
                    <a:pt x="14370" y="7910"/>
                  </a:cubicBezTo>
                  <a:cubicBezTo>
                    <a:pt x="11971" y="5446"/>
                    <a:pt x="9660" y="2900"/>
                    <a:pt x="7442" y="269"/>
                  </a:cubicBezTo>
                  <a:cubicBezTo>
                    <a:pt x="7392" y="211"/>
                    <a:pt x="7228" y="108"/>
                    <a:pt x="701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59"/>
          <p:cNvGrpSpPr/>
          <p:nvPr/>
        </p:nvGrpSpPr>
        <p:grpSpPr>
          <a:xfrm>
            <a:off x="1939918" y="1441012"/>
            <a:ext cx="771672" cy="313505"/>
            <a:chOff x="1939918" y="1441012"/>
            <a:chExt cx="771672" cy="313505"/>
          </a:xfrm>
        </p:grpSpPr>
        <p:sp>
          <p:nvSpPr>
            <p:cNvPr id="2787" name="Google Shape;2787;p59"/>
            <p:cNvSpPr/>
            <p:nvPr/>
          </p:nvSpPr>
          <p:spPr>
            <a:xfrm>
              <a:off x="1939918" y="1482396"/>
              <a:ext cx="771672" cy="74111"/>
            </a:xfrm>
            <a:custGeom>
              <a:avLst/>
              <a:gdLst/>
              <a:ahLst/>
              <a:cxnLst/>
              <a:rect l="l" t="t" r="r" b="b"/>
              <a:pathLst>
                <a:path w="27447" h="2636" extrusionOk="0">
                  <a:moveTo>
                    <a:pt x="26145" y="1"/>
                  </a:moveTo>
                  <a:lnTo>
                    <a:pt x="26145" y="1"/>
                  </a:lnTo>
                  <a:cubicBezTo>
                    <a:pt x="26109" y="336"/>
                    <a:pt x="26074" y="675"/>
                    <a:pt x="26038" y="1010"/>
                  </a:cubicBezTo>
                  <a:lnTo>
                    <a:pt x="26113" y="1010"/>
                  </a:lnTo>
                  <a:cubicBezTo>
                    <a:pt x="27447" y="1003"/>
                    <a:pt x="27414" y="37"/>
                    <a:pt x="26145" y="1"/>
                  </a:cubicBezTo>
                  <a:close/>
                  <a:moveTo>
                    <a:pt x="23849" y="22"/>
                  </a:moveTo>
                  <a:cubicBezTo>
                    <a:pt x="16713" y="136"/>
                    <a:pt x="9597" y="632"/>
                    <a:pt x="2515" y="1492"/>
                  </a:cubicBezTo>
                  <a:cubicBezTo>
                    <a:pt x="2519" y="1666"/>
                    <a:pt x="2522" y="1841"/>
                    <a:pt x="2525" y="2015"/>
                  </a:cubicBezTo>
                  <a:cubicBezTo>
                    <a:pt x="2529" y="2083"/>
                    <a:pt x="2501" y="2126"/>
                    <a:pt x="2454" y="2144"/>
                  </a:cubicBezTo>
                  <a:cubicBezTo>
                    <a:pt x="2443" y="2272"/>
                    <a:pt x="2433" y="2397"/>
                    <a:pt x="2425" y="2522"/>
                  </a:cubicBezTo>
                  <a:cubicBezTo>
                    <a:pt x="9500" y="1645"/>
                    <a:pt x="16618" y="1153"/>
                    <a:pt x="23745" y="1035"/>
                  </a:cubicBezTo>
                  <a:cubicBezTo>
                    <a:pt x="23777" y="700"/>
                    <a:pt x="23813" y="361"/>
                    <a:pt x="23849" y="22"/>
                  </a:cubicBezTo>
                  <a:close/>
                  <a:moveTo>
                    <a:pt x="611" y="1759"/>
                  </a:moveTo>
                  <a:lnTo>
                    <a:pt x="611" y="1759"/>
                  </a:lnTo>
                  <a:cubicBezTo>
                    <a:pt x="312" y="1852"/>
                    <a:pt x="1" y="2048"/>
                    <a:pt x="129" y="2361"/>
                  </a:cubicBezTo>
                  <a:cubicBezTo>
                    <a:pt x="193" y="2515"/>
                    <a:pt x="371" y="2596"/>
                    <a:pt x="582" y="2636"/>
                  </a:cubicBezTo>
                  <a:cubicBezTo>
                    <a:pt x="585" y="2344"/>
                    <a:pt x="596" y="2051"/>
                    <a:pt x="611" y="175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9"/>
            <p:cNvSpPr/>
            <p:nvPr/>
          </p:nvSpPr>
          <p:spPr>
            <a:xfrm>
              <a:off x="2600068" y="1441012"/>
              <a:ext cx="78103" cy="211959"/>
            </a:xfrm>
            <a:custGeom>
              <a:avLst/>
              <a:gdLst/>
              <a:ahLst/>
              <a:cxnLst/>
              <a:rect l="l" t="t" r="r" b="b"/>
              <a:pathLst>
                <a:path w="2778" h="7539" extrusionOk="0">
                  <a:moveTo>
                    <a:pt x="1448" y="0"/>
                  </a:moveTo>
                  <a:cubicBezTo>
                    <a:pt x="952" y="0"/>
                    <a:pt x="496" y="200"/>
                    <a:pt x="454" y="635"/>
                  </a:cubicBezTo>
                  <a:cubicBezTo>
                    <a:pt x="424" y="923"/>
                    <a:pt x="396" y="1209"/>
                    <a:pt x="368" y="1494"/>
                  </a:cubicBezTo>
                  <a:cubicBezTo>
                    <a:pt x="1102" y="1484"/>
                    <a:pt x="1841" y="1476"/>
                    <a:pt x="2575" y="1473"/>
                  </a:cubicBezTo>
                  <a:lnTo>
                    <a:pt x="2664" y="1473"/>
                  </a:lnTo>
                  <a:cubicBezTo>
                    <a:pt x="2685" y="1277"/>
                    <a:pt x="2707" y="1084"/>
                    <a:pt x="2725" y="888"/>
                  </a:cubicBezTo>
                  <a:cubicBezTo>
                    <a:pt x="2778" y="329"/>
                    <a:pt x="2083" y="0"/>
                    <a:pt x="1448" y="0"/>
                  </a:cubicBezTo>
                  <a:close/>
                  <a:moveTo>
                    <a:pt x="2557" y="2482"/>
                  </a:moveTo>
                  <a:lnTo>
                    <a:pt x="2557" y="2482"/>
                  </a:lnTo>
                  <a:cubicBezTo>
                    <a:pt x="1790" y="2485"/>
                    <a:pt x="1028" y="2496"/>
                    <a:pt x="264" y="2507"/>
                  </a:cubicBezTo>
                  <a:cubicBezTo>
                    <a:pt x="100" y="4190"/>
                    <a:pt x="1" y="5859"/>
                    <a:pt x="325" y="7539"/>
                  </a:cubicBezTo>
                  <a:cubicBezTo>
                    <a:pt x="1077" y="7517"/>
                    <a:pt x="1830" y="7503"/>
                    <a:pt x="2578" y="7492"/>
                  </a:cubicBezTo>
                  <a:cubicBezTo>
                    <a:pt x="2243" y="5827"/>
                    <a:pt x="2379" y="4158"/>
                    <a:pt x="2557" y="248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9"/>
            <p:cNvSpPr/>
            <p:nvPr/>
          </p:nvSpPr>
          <p:spPr>
            <a:xfrm>
              <a:off x="2607490" y="1482396"/>
              <a:ext cx="67476" cy="29099"/>
            </a:xfrm>
            <a:custGeom>
              <a:avLst/>
              <a:gdLst/>
              <a:ahLst/>
              <a:cxnLst/>
              <a:rect l="l" t="t" r="r" b="b"/>
              <a:pathLst>
                <a:path w="2400" h="1035" extrusionOk="0">
                  <a:moveTo>
                    <a:pt x="2311" y="1"/>
                  </a:moveTo>
                  <a:cubicBezTo>
                    <a:pt x="1577" y="4"/>
                    <a:pt x="838" y="12"/>
                    <a:pt x="104" y="22"/>
                  </a:cubicBezTo>
                  <a:cubicBezTo>
                    <a:pt x="68" y="361"/>
                    <a:pt x="32" y="700"/>
                    <a:pt x="0" y="1035"/>
                  </a:cubicBezTo>
                  <a:cubicBezTo>
                    <a:pt x="764" y="1024"/>
                    <a:pt x="1526" y="1013"/>
                    <a:pt x="2293" y="1010"/>
                  </a:cubicBezTo>
                  <a:cubicBezTo>
                    <a:pt x="2329" y="675"/>
                    <a:pt x="2364" y="336"/>
                    <a:pt x="240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9"/>
            <p:cNvSpPr/>
            <p:nvPr/>
          </p:nvSpPr>
          <p:spPr>
            <a:xfrm>
              <a:off x="1962100" y="1651616"/>
              <a:ext cx="746594" cy="102901"/>
            </a:xfrm>
            <a:custGeom>
              <a:avLst/>
              <a:gdLst/>
              <a:ahLst/>
              <a:cxnLst/>
              <a:rect l="l" t="t" r="r" b="b"/>
              <a:pathLst>
                <a:path w="26555" h="3660" extrusionOk="0">
                  <a:moveTo>
                    <a:pt x="25270" y="1"/>
                  </a:moveTo>
                  <a:cubicBezTo>
                    <a:pt x="25288" y="79"/>
                    <a:pt x="25303" y="155"/>
                    <a:pt x="25320" y="232"/>
                  </a:cubicBezTo>
                  <a:cubicBezTo>
                    <a:pt x="25448" y="789"/>
                    <a:pt x="24903" y="1053"/>
                    <a:pt x="24315" y="1053"/>
                  </a:cubicBezTo>
                  <a:cubicBezTo>
                    <a:pt x="23769" y="1053"/>
                    <a:pt x="23188" y="821"/>
                    <a:pt x="23088" y="379"/>
                  </a:cubicBezTo>
                  <a:cubicBezTo>
                    <a:pt x="23063" y="268"/>
                    <a:pt x="23039" y="158"/>
                    <a:pt x="23017" y="48"/>
                  </a:cubicBezTo>
                  <a:cubicBezTo>
                    <a:pt x="15875" y="244"/>
                    <a:pt x="8757" y="921"/>
                    <a:pt x="1700" y="2080"/>
                  </a:cubicBezTo>
                  <a:cubicBezTo>
                    <a:pt x="1700" y="2166"/>
                    <a:pt x="1697" y="2251"/>
                    <a:pt x="1697" y="2333"/>
                  </a:cubicBezTo>
                  <a:cubicBezTo>
                    <a:pt x="1697" y="2433"/>
                    <a:pt x="1491" y="2511"/>
                    <a:pt x="1419" y="2547"/>
                  </a:cubicBezTo>
                  <a:cubicBezTo>
                    <a:pt x="1180" y="2675"/>
                    <a:pt x="923" y="2768"/>
                    <a:pt x="674" y="2861"/>
                  </a:cubicBezTo>
                  <a:cubicBezTo>
                    <a:pt x="635" y="2875"/>
                    <a:pt x="371" y="2961"/>
                    <a:pt x="107" y="3028"/>
                  </a:cubicBezTo>
                  <a:cubicBezTo>
                    <a:pt x="0" y="3346"/>
                    <a:pt x="36" y="3659"/>
                    <a:pt x="410" y="3659"/>
                  </a:cubicBezTo>
                  <a:cubicBezTo>
                    <a:pt x="453" y="3659"/>
                    <a:pt x="502" y="3656"/>
                    <a:pt x="553" y="3649"/>
                  </a:cubicBezTo>
                  <a:cubicBezTo>
                    <a:pt x="8418" y="2344"/>
                    <a:pt x="16367" y="1638"/>
                    <a:pt x="24340" y="1534"/>
                  </a:cubicBezTo>
                  <a:cubicBezTo>
                    <a:pt x="25060" y="1524"/>
                    <a:pt x="26554" y="1"/>
                    <a:pt x="2530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9"/>
            <p:cNvSpPr/>
            <p:nvPr/>
          </p:nvSpPr>
          <p:spPr>
            <a:xfrm>
              <a:off x="2609205" y="1651616"/>
              <a:ext cx="68376" cy="29633"/>
            </a:xfrm>
            <a:custGeom>
              <a:avLst/>
              <a:gdLst/>
              <a:ahLst/>
              <a:cxnLst/>
              <a:rect l="l" t="t" r="r" b="b"/>
              <a:pathLst>
                <a:path w="2432" h="1054" extrusionOk="0">
                  <a:moveTo>
                    <a:pt x="2253" y="1"/>
                  </a:moveTo>
                  <a:cubicBezTo>
                    <a:pt x="1505" y="12"/>
                    <a:pt x="752" y="26"/>
                    <a:pt x="0" y="48"/>
                  </a:cubicBezTo>
                  <a:cubicBezTo>
                    <a:pt x="22" y="158"/>
                    <a:pt x="46" y="268"/>
                    <a:pt x="71" y="379"/>
                  </a:cubicBezTo>
                  <a:cubicBezTo>
                    <a:pt x="171" y="821"/>
                    <a:pt x="752" y="1053"/>
                    <a:pt x="1298" y="1053"/>
                  </a:cubicBezTo>
                  <a:cubicBezTo>
                    <a:pt x="1886" y="1053"/>
                    <a:pt x="2431" y="789"/>
                    <a:pt x="2303" y="232"/>
                  </a:cubicBezTo>
                  <a:cubicBezTo>
                    <a:pt x="2286" y="155"/>
                    <a:pt x="2271" y="79"/>
                    <a:pt x="225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9"/>
            <p:cNvSpPr/>
            <p:nvPr/>
          </p:nvSpPr>
          <p:spPr>
            <a:xfrm>
              <a:off x="1955578" y="1481525"/>
              <a:ext cx="57158" cy="226888"/>
            </a:xfrm>
            <a:custGeom>
              <a:avLst/>
              <a:gdLst/>
              <a:ahLst/>
              <a:cxnLst/>
              <a:rect l="l" t="t" r="r" b="b"/>
              <a:pathLst>
                <a:path w="2033" h="8070" extrusionOk="0">
                  <a:moveTo>
                    <a:pt x="367" y="0"/>
                  </a:moveTo>
                  <a:cubicBezTo>
                    <a:pt x="260" y="0"/>
                    <a:pt x="189" y="53"/>
                    <a:pt x="175" y="185"/>
                  </a:cubicBezTo>
                  <a:cubicBezTo>
                    <a:pt x="118" y="720"/>
                    <a:pt x="79" y="1255"/>
                    <a:pt x="54" y="1790"/>
                  </a:cubicBezTo>
                  <a:cubicBezTo>
                    <a:pt x="153" y="1755"/>
                    <a:pt x="253" y="1733"/>
                    <a:pt x="336" y="1725"/>
                  </a:cubicBezTo>
                  <a:cubicBezTo>
                    <a:pt x="877" y="1654"/>
                    <a:pt x="1416" y="1587"/>
                    <a:pt x="1958" y="1523"/>
                  </a:cubicBezTo>
                  <a:lnTo>
                    <a:pt x="1958" y="1508"/>
                  </a:lnTo>
                  <a:cubicBezTo>
                    <a:pt x="1947" y="1023"/>
                    <a:pt x="828" y="0"/>
                    <a:pt x="367" y="0"/>
                  </a:cubicBezTo>
                  <a:close/>
                  <a:moveTo>
                    <a:pt x="1868" y="2553"/>
                  </a:moveTo>
                  <a:cubicBezTo>
                    <a:pt x="1576" y="2592"/>
                    <a:pt x="1287" y="2627"/>
                    <a:pt x="999" y="2663"/>
                  </a:cubicBezTo>
                  <a:cubicBezTo>
                    <a:pt x="881" y="2681"/>
                    <a:pt x="667" y="2703"/>
                    <a:pt x="443" y="2703"/>
                  </a:cubicBezTo>
                  <a:cubicBezTo>
                    <a:pt x="303" y="2703"/>
                    <a:pt x="157" y="2696"/>
                    <a:pt x="25" y="2667"/>
                  </a:cubicBezTo>
                  <a:lnTo>
                    <a:pt x="25" y="2667"/>
                  </a:lnTo>
                  <a:cubicBezTo>
                    <a:pt x="0" y="4047"/>
                    <a:pt x="75" y="5420"/>
                    <a:pt x="247" y="6796"/>
                  </a:cubicBezTo>
                  <a:cubicBezTo>
                    <a:pt x="275" y="7039"/>
                    <a:pt x="567" y="7381"/>
                    <a:pt x="910" y="7652"/>
                  </a:cubicBezTo>
                  <a:cubicBezTo>
                    <a:pt x="1131" y="7577"/>
                    <a:pt x="1647" y="7410"/>
                    <a:pt x="1855" y="7410"/>
                  </a:cubicBezTo>
                  <a:cubicBezTo>
                    <a:pt x="1904" y="7410"/>
                    <a:pt x="1937" y="7420"/>
                    <a:pt x="1940" y="7445"/>
                  </a:cubicBezTo>
                  <a:cubicBezTo>
                    <a:pt x="1958" y="7570"/>
                    <a:pt x="1954" y="7688"/>
                    <a:pt x="1937" y="7801"/>
                  </a:cubicBezTo>
                  <a:cubicBezTo>
                    <a:pt x="1937" y="7890"/>
                    <a:pt x="1932" y="7980"/>
                    <a:pt x="1932" y="8069"/>
                  </a:cubicBezTo>
                  <a:cubicBezTo>
                    <a:pt x="2001" y="8027"/>
                    <a:pt x="2033" y="7938"/>
                    <a:pt x="2015" y="7795"/>
                  </a:cubicBezTo>
                  <a:cubicBezTo>
                    <a:pt x="1797" y="6044"/>
                    <a:pt x="1751" y="4304"/>
                    <a:pt x="1868" y="255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9"/>
            <p:cNvSpPr/>
            <p:nvPr/>
          </p:nvSpPr>
          <p:spPr>
            <a:xfrm>
              <a:off x="1956252" y="1524314"/>
              <a:ext cx="54768" cy="33204"/>
            </a:xfrm>
            <a:custGeom>
              <a:avLst/>
              <a:gdLst/>
              <a:ahLst/>
              <a:cxnLst/>
              <a:rect l="l" t="t" r="r" b="b"/>
              <a:pathLst>
                <a:path w="1948" h="1181" extrusionOk="0">
                  <a:moveTo>
                    <a:pt x="1934" y="1"/>
                  </a:moveTo>
                  <a:cubicBezTo>
                    <a:pt x="1392" y="65"/>
                    <a:pt x="853" y="132"/>
                    <a:pt x="312" y="203"/>
                  </a:cubicBezTo>
                  <a:cubicBezTo>
                    <a:pt x="229" y="211"/>
                    <a:pt x="129" y="233"/>
                    <a:pt x="30" y="268"/>
                  </a:cubicBezTo>
                  <a:cubicBezTo>
                    <a:pt x="15" y="560"/>
                    <a:pt x="4" y="853"/>
                    <a:pt x="1" y="1145"/>
                  </a:cubicBezTo>
                  <a:cubicBezTo>
                    <a:pt x="133" y="1174"/>
                    <a:pt x="279" y="1181"/>
                    <a:pt x="419" y="1181"/>
                  </a:cubicBezTo>
                  <a:cubicBezTo>
                    <a:pt x="643" y="1181"/>
                    <a:pt x="857" y="1159"/>
                    <a:pt x="975" y="1141"/>
                  </a:cubicBezTo>
                  <a:cubicBezTo>
                    <a:pt x="1263" y="1105"/>
                    <a:pt x="1552" y="1070"/>
                    <a:pt x="1844" y="1031"/>
                  </a:cubicBezTo>
                  <a:cubicBezTo>
                    <a:pt x="1852" y="906"/>
                    <a:pt x="1862" y="781"/>
                    <a:pt x="1873" y="653"/>
                  </a:cubicBezTo>
                  <a:cubicBezTo>
                    <a:pt x="1920" y="635"/>
                    <a:pt x="1948" y="592"/>
                    <a:pt x="1944" y="524"/>
                  </a:cubicBezTo>
                  <a:cubicBezTo>
                    <a:pt x="1941" y="350"/>
                    <a:pt x="1938" y="175"/>
                    <a:pt x="193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9"/>
            <p:cNvSpPr/>
            <p:nvPr/>
          </p:nvSpPr>
          <p:spPr>
            <a:xfrm>
              <a:off x="1946131" y="1696627"/>
              <a:ext cx="63793" cy="42960"/>
            </a:xfrm>
            <a:custGeom>
              <a:avLst/>
              <a:gdLst/>
              <a:ahLst/>
              <a:cxnLst/>
              <a:rect l="l" t="t" r="r" b="b"/>
              <a:pathLst>
                <a:path w="2269" h="1528" extrusionOk="0">
                  <a:moveTo>
                    <a:pt x="1246" y="1"/>
                  </a:moveTo>
                  <a:cubicBezTo>
                    <a:pt x="1195" y="19"/>
                    <a:pt x="1160" y="30"/>
                    <a:pt x="1146" y="33"/>
                  </a:cubicBezTo>
                  <a:cubicBezTo>
                    <a:pt x="896" y="126"/>
                    <a:pt x="639" y="222"/>
                    <a:pt x="400" y="346"/>
                  </a:cubicBezTo>
                  <a:cubicBezTo>
                    <a:pt x="329" y="386"/>
                    <a:pt x="122" y="465"/>
                    <a:pt x="122" y="560"/>
                  </a:cubicBezTo>
                  <a:cubicBezTo>
                    <a:pt x="122" y="685"/>
                    <a:pt x="119" y="807"/>
                    <a:pt x="119" y="932"/>
                  </a:cubicBezTo>
                  <a:cubicBezTo>
                    <a:pt x="104" y="1010"/>
                    <a:pt x="79" y="1088"/>
                    <a:pt x="48" y="1167"/>
                  </a:cubicBezTo>
                  <a:cubicBezTo>
                    <a:pt x="43" y="1177"/>
                    <a:pt x="37" y="1185"/>
                    <a:pt x="33" y="1195"/>
                  </a:cubicBezTo>
                  <a:cubicBezTo>
                    <a:pt x="1" y="1260"/>
                    <a:pt x="37" y="1274"/>
                    <a:pt x="91" y="1274"/>
                  </a:cubicBezTo>
                  <a:lnTo>
                    <a:pt x="115" y="1274"/>
                  </a:lnTo>
                  <a:cubicBezTo>
                    <a:pt x="115" y="1349"/>
                    <a:pt x="115" y="1424"/>
                    <a:pt x="112" y="1502"/>
                  </a:cubicBezTo>
                  <a:cubicBezTo>
                    <a:pt x="112" y="1520"/>
                    <a:pt x="137" y="1527"/>
                    <a:pt x="176" y="1527"/>
                  </a:cubicBezTo>
                  <a:cubicBezTo>
                    <a:pt x="275" y="1527"/>
                    <a:pt x="476" y="1480"/>
                    <a:pt x="675" y="1427"/>
                  </a:cubicBezTo>
                  <a:cubicBezTo>
                    <a:pt x="682" y="1409"/>
                    <a:pt x="690" y="1388"/>
                    <a:pt x="696" y="1370"/>
                  </a:cubicBezTo>
                  <a:cubicBezTo>
                    <a:pt x="889" y="889"/>
                    <a:pt x="1598" y="590"/>
                    <a:pt x="2069" y="511"/>
                  </a:cubicBezTo>
                  <a:cubicBezTo>
                    <a:pt x="2133" y="501"/>
                    <a:pt x="2201" y="489"/>
                    <a:pt x="2268" y="479"/>
                  </a:cubicBezTo>
                  <a:lnTo>
                    <a:pt x="2268" y="418"/>
                  </a:lnTo>
                  <a:cubicBezTo>
                    <a:pt x="2233" y="440"/>
                    <a:pt x="2191" y="450"/>
                    <a:pt x="2140" y="450"/>
                  </a:cubicBezTo>
                  <a:cubicBezTo>
                    <a:pt x="1919" y="450"/>
                    <a:pt x="1562" y="254"/>
                    <a:pt x="124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9"/>
            <p:cNvSpPr/>
            <p:nvPr/>
          </p:nvSpPr>
          <p:spPr>
            <a:xfrm>
              <a:off x="1965080" y="1710093"/>
              <a:ext cx="44843" cy="26681"/>
            </a:xfrm>
            <a:custGeom>
              <a:avLst/>
              <a:gdLst/>
              <a:ahLst/>
              <a:cxnLst/>
              <a:rect l="l" t="t" r="r" b="b"/>
              <a:pathLst>
                <a:path w="1595" h="949" extrusionOk="0">
                  <a:moveTo>
                    <a:pt x="1594" y="0"/>
                  </a:moveTo>
                  <a:lnTo>
                    <a:pt x="1594" y="0"/>
                  </a:lnTo>
                  <a:cubicBezTo>
                    <a:pt x="1527" y="10"/>
                    <a:pt x="1459" y="22"/>
                    <a:pt x="1395" y="32"/>
                  </a:cubicBezTo>
                  <a:cubicBezTo>
                    <a:pt x="924" y="111"/>
                    <a:pt x="215" y="410"/>
                    <a:pt x="22" y="891"/>
                  </a:cubicBezTo>
                  <a:cubicBezTo>
                    <a:pt x="16" y="909"/>
                    <a:pt x="8" y="930"/>
                    <a:pt x="1" y="948"/>
                  </a:cubicBezTo>
                  <a:cubicBezTo>
                    <a:pt x="265" y="881"/>
                    <a:pt x="529" y="795"/>
                    <a:pt x="568" y="781"/>
                  </a:cubicBezTo>
                  <a:cubicBezTo>
                    <a:pt x="817" y="688"/>
                    <a:pt x="1074" y="595"/>
                    <a:pt x="1313" y="467"/>
                  </a:cubicBezTo>
                  <a:cubicBezTo>
                    <a:pt x="1385" y="431"/>
                    <a:pt x="1591" y="353"/>
                    <a:pt x="1591" y="253"/>
                  </a:cubicBezTo>
                  <a:cubicBezTo>
                    <a:pt x="1591" y="171"/>
                    <a:pt x="1594" y="86"/>
                    <a:pt x="159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9"/>
            <p:cNvSpPr/>
            <p:nvPr/>
          </p:nvSpPr>
          <p:spPr>
            <a:xfrm>
              <a:off x="1981133" y="1689823"/>
              <a:ext cx="29521" cy="19484"/>
            </a:xfrm>
            <a:custGeom>
              <a:avLst/>
              <a:gdLst/>
              <a:ahLst/>
              <a:cxnLst/>
              <a:rect l="l" t="t" r="r" b="b"/>
              <a:pathLst>
                <a:path w="1050" h="693" extrusionOk="0">
                  <a:moveTo>
                    <a:pt x="946" y="1"/>
                  </a:moveTo>
                  <a:cubicBezTo>
                    <a:pt x="738" y="1"/>
                    <a:pt x="222" y="168"/>
                    <a:pt x="1" y="243"/>
                  </a:cubicBezTo>
                  <a:cubicBezTo>
                    <a:pt x="317" y="496"/>
                    <a:pt x="674" y="692"/>
                    <a:pt x="895" y="692"/>
                  </a:cubicBezTo>
                  <a:cubicBezTo>
                    <a:pt x="946" y="692"/>
                    <a:pt x="988" y="682"/>
                    <a:pt x="1023" y="660"/>
                  </a:cubicBezTo>
                  <a:cubicBezTo>
                    <a:pt x="1023" y="571"/>
                    <a:pt x="1028" y="481"/>
                    <a:pt x="1028" y="392"/>
                  </a:cubicBezTo>
                  <a:cubicBezTo>
                    <a:pt x="1045" y="279"/>
                    <a:pt x="1049" y="161"/>
                    <a:pt x="1031" y="36"/>
                  </a:cubicBezTo>
                  <a:cubicBezTo>
                    <a:pt x="1028" y="11"/>
                    <a:pt x="995" y="1"/>
                    <a:pt x="94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59"/>
          <p:cNvGrpSpPr/>
          <p:nvPr/>
        </p:nvGrpSpPr>
        <p:grpSpPr>
          <a:xfrm>
            <a:off x="1955590" y="1829522"/>
            <a:ext cx="829308" cy="650075"/>
            <a:chOff x="1955590" y="1829522"/>
            <a:chExt cx="829308" cy="650075"/>
          </a:xfrm>
        </p:grpSpPr>
        <p:sp>
          <p:nvSpPr>
            <p:cNvPr id="2798" name="Google Shape;2798;p59"/>
            <p:cNvSpPr/>
            <p:nvPr/>
          </p:nvSpPr>
          <p:spPr>
            <a:xfrm>
              <a:off x="1972306" y="1857749"/>
              <a:ext cx="58873" cy="41610"/>
            </a:xfrm>
            <a:custGeom>
              <a:avLst/>
              <a:gdLst/>
              <a:ahLst/>
              <a:cxnLst/>
              <a:rect l="l" t="t" r="r" b="b"/>
              <a:pathLst>
                <a:path w="2094" h="1480" extrusionOk="0">
                  <a:moveTo>
                    <a:pt x="404" y="0"/>
                  </a:moveTo>
                  <a:cubicBezTo>
                    <a:pt x="165" y="0"/>
                    <a:pt x="1" y="97"/>
                    <a:pt x="15" y="336"/>
                  </a:cubicBezTo>
                  <a:cubicBezTo>
                    <a:pt x="26" y="589"/>
                    <a:pt x="40" y="841"/>
                    <a:pt x="54" y="1095"/>
                  </a:cubicBezTo>
                  <a:cubicBezTo>
                    <a:pt x="279" y="1323"/>
                    <a:pt x="582" y="1480"/>
                    <a:pt x="924" y="1480"/>
                  </a:cubicBezTo>
                  <a:lnTo>
                    <a:pt x="978" y="1480"/>
                  </a:lnTo>
                  <a:cubicBezTo>
                    <a:pt x="1349" y="1462"/>
                    <a:pt x="1719" y="1445"/>
                    <a:pt x="2094" y="1427"/>
                  </a:cubicBezTo>
                  <a:cubicBezTo>
                    <a:pt x="2086" y="1341"/>
                    <a:pt x="2083" y="1255"/>
                    <a:pt x="2079" y="1166"/>
                  </a:cubicBezTo>
                  <a:cubicBezTo>
                    <a:pt x="2051" y="603"/>
                    <a:pt x="992" y="0"/>
                    <a:pt x="40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9" name="Google Shape;2799;p59"/>
            <p:cNvGrpSpPr/>
            <p:nvPr/>
          </p:nvGrpSpPr>
          <p:grpSpPr>
            <a:xfrm>
              <a:off x="1955590" y="1829522"/>
              <a:ext cx="829308" cy="650075"/>
              <a:chOff x="378575" y="1776375"/>
              <a:chExt cx="737425" cy="578050"/>
            </a:xfrm>
          </p:grpSpPr>
          <p:sp>
            <p:nvSpPr>
              <p:cNvPr id="2800" name="Google Shape;2800;p59"/>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9"/>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9"/>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9"/>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9"/>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9"/>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9"/>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9"/>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9"/>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9"/>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9"/>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9"/>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12" name="Google Shape;2812;p59"/>
          <p:cNvGrpSpPr/>
          <p:nvPr/>
        </p:nvGrpSpPr>
        <p:grpSpPr>
          <a:xfrm>
            <a:off x="1970787" y="2547138"/>
            <a:ext cx="809652" cy="477139"/>
            <a:chOff x="1970787" y="2547138"/>
            <a:chExt cx="809652" cy="477139"/>
          </a:xfrm>
        </p:grpSpPr>
        <p:sp>
          <p:nvSpPr>
            <p:cNvPr id="2813" name="Google Shape;2813;p59"/>
            <p:cNvSpPr/>
            <p:nvPr/>
          </p:nvSpPr>
          <p:spPr>
            <a:xfrm>
              <a:off x="1970787" y="2547138"/>
              <a:ext cx="673354" cy="476240"/>
            </a:xfrm>
            <a:custGeom>
              <a:avLst/>
              <a:gdLst/>
              <a:ahLst/>
              <a:cxnLst/>
              <a:rect l="l" t="t" r="r" b="b"/>
              <a:pathLst>
                <a:path w="23950" h="16939" extrusionOk="0">
                  <a:moveTo>
                    <a:pt x="17473" y="1"/>
                  </a:moveTo>
                  <a:cubicBezTo>
                    <a:pt x="15352" y="1"/>
                    <a:pt x="13212" y="269"/>
                    <a:pt x="11152" y="678"/>
                  </a:cubicBezTo>
                  <a:cubicBezTo>
                    <a:pt x="11443" y="667"/>
                    <a:pt x="11733" y="664"/>
                    <a:pt x="12021" y="664"/>
                  </a:cubicBezTo>
                  <a:cubicBezTo>
                    <a:pt x="13515" y="664"/>
                    <a:pt x="15010" y="774"/>
                    <a:pt x="16471" y="963"/>
                  </a:cubicBezTo>
                  <a:cubicBezTo>
                    <a:pt x="17245" y="886"/>
                    <a:pt x="18019" y="843"/>
                    <a:pt x="18785" y="843"/>
                  </a:cubicBezTo>
                  <a:cubicBezTo>
                    <a:pt x="20130" y="843"/>
                    <a:pt x="21442" y="978"/>
                    <a:pt x="22669" y="1309"/>
                  </a:cubicBezTo>
                  <a:cubicBezTo>
                    <a:pt x="22790" y="1342"/>
                    <a:pt x="23197" y="1459"/>
                    <a:pt x="23503" y="1459"/>
                  </a:cubicBezTo>
                  <a:cubicBezTo>
                    <a:pt x="23681" y="1459"/>
                    <a:pt x="23824" y="1420"/>
                    <a:pt x="23860" y="1302"/>
                  </a:cubicBezTo>
                  <a:cubicBezTo>
                    <a:pt x="23949" y="988"/>
                    <a:pt x="23000" y="707"/>
                    <a:pt x="22850" y="667"/>
                  </a:cubicBezTo>
                  <a:cubicBezTo>
                    <a:pt x="21110" y="197"/>
                    <a:pt x="19299" y="1"/>
                    <a:pt x="17473" y="1"/>
                  </a:cubicBezTo>
                  <a:close/>
                  <a:moveTo>
                    <a:pt x="5136" y="2739"/>
                  </a:moveTo>
                  <a:cubicBezTo>
                    <a:pt x="3035" y="3937"/>
                    <a:pt x="1302" y="5670"/>
                    <a:pt x="547" y="8081"/>
                  </a:cubicBezTo>
                  <a:cubicBezTo>
                    <a:pt x="37" y="9710"/>
                    <a:pt x="1" y="11750"/>
                    <a:pt x="1306" y="13020"/>
                  </a:cubicBezTo>
                  <a:cubicBezTo>
                    <a:pt x="2561" y="14243"/>
                    <a:pt x="4487" y="14771"/>
                    <a:pt x="6109" y="15270"/>
                  </a:cubicBezTo>
                  <a:cubicBezTo>
                    <a:pt x="9707" y="16379"/>
                    <a:pt x="13451" y="16938"/>
                    <a:pt x="17210" y="16938"/>
                  </a:cubicBezTo>
                  <a:cubicBezTo>
                    <a:pt x="17373" y="16938"/>
                    <a:pt x="17541" y="16938"/>
                    <a:pt x="17705" y="16935"/>
                  </a:cubicBezTo>
                  <a:cubicBezTo>
                    <a:pt x="15762" y="16810"/>
                    <a:pt x="13805" y="16379"/>
                    <a:pt x="11968" y="15951"/>
                  </a:cubicBezTo>
                  <a:cubicBezTo>
                    <a:pt x="11868" y="15926"/>
                    <a:pt x="11754" y="15869"/>
                    <a:pt x="11639" y="15783"/>
                  </a:cubicBezTo>
                  <a:cubicBezTo>
                    <a:pt x="10096" y="15591"/>
                    <a:pt x="8566" y="15284"/>
                    <a:pt x="7061" y="14856"/>
                  </a:cubicBezTo>
                  <a:cubicBezTo>
                    <a:pt x="5446" y="14396"/>
                    <a:pt x="3278" y="13943"/>
                    <a:pt x="2643" y="12171"/>
                  </a:cubicBezTo>
                  <a:cubicBezTo>
                    <a:pt x="2112" y="10684"/>
                    <a:pt x="2543" y="8894"/>
                    <a:pt x="3228" y="7525"/>
                  </a:cubicBezTo>
                  <a:cubicBezTo>
                    <a:pt x="4340" y="5307"/>
                    <a:pt x="6316" y="3795"/>
                    <a:pt x="8537" y="2825"/>
                  </a:cubicBezTo>
                  <a:lnTo>
                    <a:pt x="8537" y="2825"/>
                  </a:lnTo>
                  <a:cubicBezTo>
                    <a:pt x="7793" y="2957"/>
                    <a:pt x="7051" y="3132"/>
                    <a:pt x="6316" y="3356"/>
                  </a:cubicBezTo>
                  <a:cubicBezTo>
                    <a:pt x="6274" y="3367"/>
                    <a:pt x="6227" y="3374"/>
                    <a:pt x="6180" y="3374"/>
                  </a:cubicBezTo>
                  <a:cubicBezTo>
                    <a:pt x="5860" y="3374"/>
                    <a:pt x="5443" y="3085"/>
                    <a:pt x="5136" y="273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9"/>
            <p:cNvSpPr/>
            <p:nvPr/>
          </p:nvSpPr>
          <p:spPr>
            <a:xfrm>
              <a:off x="2097611" y="2566199"/>
              <a:ext cx="682829" cy="458078"/>
            </a:xfrm>
            <a:custGeom>
              <a:avLst/>
              <a:gdLst/>
              <a:ahLst/>
              <a:cxnLst/>
              <a:rect l="l" t="t" r="r" b="b"/>
              <a:pathLst>
                <a:path w="24287" h="16293" extrusionOk="0">
                  <a:moveTo>
                    <a:pt x="6641" y="0"/>
                  </a:moveTo>
                  <a:lnTo>
                    <a:pt x="6641" y="0"/>
                  </a:lnTo>
                  <a:cubicBezTo>
                    <a:pt x="4511" y="61"/>
                    <a:pt x="2397" y="357"/>
                    <a:pt x="389" y="963"/>
                  </a:cubicBezTo>
                  <a:cubicBezTo>
                    <a:pt x="1" y="1080"/>
                    <a:pt x="222" y="1615"/>
                    <a:pt x="625" y="2061"/>
                  </a:cubicBezTo>
                  <a:cubicBezTo>
                    <a:pt x="2058" y="1241"/>
                    <a:pt x="3663" y="671"/>
                    <a:pt x="5235" y="303"/>
                  </a:cubicBezTo>
                  <a:cubicBezTo>
                    <a:pt x="5699" y="196"/>
                    <a:pt x="6170" y="93"/>
                    <a:pt x="6641" y="0"/>
                  </a:cubicBezTo>
                  <a:close/>
                  <a:moveTo>
                    <a:pt x="11960" y="285"/>
                  </a:moveTo>
                  <a:cubicBezTo>
                    <a:pt x="10089" y="475"/>
                    <a:pt x="8231" y="860"/>
                    <a:pt x="6555" y="1288"/>
                  </a:cubicBezTo>
                  <a:cubicBezTo>
                    <a:pt x="5699" y="1505"/>
                    <a:pt x="4844" y="1791"/>
                    <a:pt x="4026" y="2147"/>
                  </a:cubicBezTo>
                  <a:cubicBezTo>
                    <a:pt x="5489" y="1883"/>
                    <a:pt x="6965" y="1780"/>
                    <a:pt x="8448" y="1780"/>
                  </a:cubicBezTo>
                  <a:cubicBezTo>
                    <a:pt x="9768" y="1780"/>
                    <a:pt x="11091" y="1862"/>
                    <a:pt x="12409" y="1994"/>
                  </a:cubicBezTo>
                  <a:cubicBezTo>
                    <a:pt x="15648" y="2311"/>
                    <a:pt x="20001" y="2953"/>
                    <a:pt x="21275" y="6480"/>
                  </a:cubicBezTo>
                  <a:cubicBezTo>
                    <a:pt x="22330" y="9411"/>
                    <a:pt x="20151" y="12288"/>
                    <a:pt x="17630" y="13565"/>
                  </a:cubicBezTo>
                  <a:cubicBezTo>
                    <a:pt x="16193" y="14292"/>
                    <a:pt x="14646" y="14556"/>
                    <a:pt x="13073" y="14556"/>
                  </a:cubicBezTo>
                  <a:cubicBezTo>
                    <a:pt x="10955" y="14556"/>
                    <a:pt x="8794" y="14078"/>
                    <a:pt x="6794" y="13614"/>
                  </a:cubicBezTo>
                  <a:cubicBezTo>
                    <a:pt x="6705" y="13593"/>
                    <a:pt x="6626" y="13586"/>
                    <a:pt x="6562" y="13586"/>
                  </a:cubicBezTo>
                  <a:cubicBezTo>
                    <a:pt x="5877" y="13586"/>
                    <a:pt x="6529" y="14666"/>
                    <a:pt x="7128" y="15105"/>
                  </a:cubicBezTo>
                  <a:cubicBezTo>
                    <a:pt x="8523" y="15280"/>
                    <a:pt x="9928" y="15362"/>
                    <a:pt x="11333" y="15362"/>
                  </a:cubicBezTo>
                  <a:cubicBezTo>
                    <a:pt x="12274" y="15362"/>
                    <a:pt x="13216" y="15326"/>
                    <a:pt x="14157" y="15255"/>
                  </a:cubicBezTo>
                  <a:cubicBezTo>
                    <a:pt x="14167" y="15251"/>
                    <a:pt x="14178" y="15251"/>
                    <a:pt x="14189" y="15251"/>
                  </a:cubicBezTo>
                  <a:cubicBezTo>
                    <a:pt x="14710" y="15251"/>
                    <a:pt x="16635" y="16068"/>
                    <a:pt x="15584" y="16150"/>
                  </a:cubicBezTo>
                  <a:cubicBezTo>
                    <a:pt x="14788" y="16211"/>
                    <a:pt x="13993" y="16246"/>
                    <a:pt x="13194" y="16257"/>
                  </a:cubicBezTo>
                  <a:cubicBezTo>
                    <a:pt x="13547" y="16278"/>
                    <a:pt x="13900" y="16292"/>
                    <a:pt x="14249" y="16292"/>
                  </a:cubicBezTo>
                  <a:cubicBezTo>
                    <a:pt x="16154" y="16292"/>
                    <a:pt x="18015" y="15933"/>
                    <a:pt x="19708" y="14913"/>
                  </a:cubicBezTo>
                  <a:cubicBezTo>
                    <a:pt x="22746" y="13079"/>
                    <a:pt x="24287" y="9603"/>
                    <a:pt x="22644" y="6291"/>
                  </a:cubicBezTo>
                  <a:cubicBezTo>
                    <a:pt x="20960" y="2899"/>
                    <a:pt x="17394" y="1205"/>
                    <a:pt x="13829" y="575"/>
                  </a:cubicBezTo>
                  <a:cubicBezTo>
                    <a:pt x="13216" y="464"/>
                    <a:pt x="12592" y="368"/>
                    <a:pt x="11960" y="28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9"/>
            <p:cNvSpPr/>
            <p:nvPr/>
          </p:nvSpPr>
          <p:spPr>
            <a:xfrm>
              <a:off x="2115154" y="2565778"/>
              <a:ext cx="450177" cy="457487"/>
            </a:xfrm>
            <a:custGeom>
              <a:avLst/>
              <a:gdLst/>
              <a:ahLst/>
              <a:cxnLst/>
              <a:rect l="l" t="t" r="r" b="b"/>
              <a:pathLst>
                <a:path w="16012" h="16272" extrusionOk="0">
                  <a:moveTo>
                    <a:pt x="6886" y="1"/>
                  </a:moveTo>
                  <a:cubicBezTo>
                    <a:pt x="6598" y="1"/>
                    <a:pt x="6308" y="4"/>
                    <a:pt x="6017" y="15"/>
                  </a:cubicBezTo>
                  <a:cubicBezTo>
                    <a:pt x="5546" y="108"/>
                    <a:pt x="5075" y="211"/>
                    <a:pt x="4611" y="318"/>
                  </a:cubicBezTo>
                  <a:cubicBezTo>
                    <a:pt x="3039" y="686"/>
                    <a:pt x="1434" y="1256"/>
                    <a:pt x="1" y="2076"/>
                  </a:cubicBezTo>
                  <a:cubicBezTo>
                    <a:pt x="308" y="2422"/>
                    <a:pt x="725" y="2711"/>
                    <a:pt x="1045" y="2711"/>
                  </a:cubicBezTo>
                  <a:cubicBezTo>
                    <a:pt x="1092" y="2711"/>
                    <a:pt x="1139" y="2704"/>
                    <a:pt x="1181" y="2693"/>
                  </a:cubicBezTo>
                  <a:cubicBezTo>
                    <a:pt x="1916" y="2469"/>
                    <a:pt x="2658" y="2294"/>
                    <a:pt x="3402" y="2162"/>
                  </a:cubicBezTo>
                  <a:cubicBezTo>
                    <a:pt x="4220" y="1806"/>
                    <a:pt x="5075" y="1520"/>
                    <a:pt x="5931" y="1303"/>
                  </a:cubicBezTo>
                  <a:cubicBezTo>
                    <a:pt x="7607" y="875"/>
                    <a:pt x="9465" y="490"/>
                    <a:pt x="11336" y="300"/>
                  </a:cubicBezTo>
                  <a:cubicBezTo>
                    <a:pt x="9875" y="111"/>
                    <a:pt x="8380" y="1"/>
                    <a:pt x="6886" y="1"/>
                  </a:cubicBezTo>
                  <a:close/>
                  <a:moveTo>
                    <a:pt x="6504" y="15120"/>
                  </a:moveTo>
                  <a:cubicBezTo>
                    <a:pt x="6619" y="15206"/>
                    <a:pt x="6733" y="15263"/>
                    <a:pt x="6833" y="15288"/>
                  </a:cubicBezTo>
                  <a:cubicBezTo>
                    <a:pt x="8670" y="15716"/>
                    <a:pt x="10627" y="16147"/>
                    <a:pt x="12570" y="16272"/>
                  </a:cubicBezTo>
                  <a:cubicBezTo>
                    <a:pt x="13369" y="16261"/>
                    <a:pt x="14164" y="16226"/>
                    <a:pt x="14960" y="16165"/>
                  </a:cubicBezTo>
                  <a:cubicBezTo>
                    <a:pt x="16011" y="16083"/>
                    <a:pt x="14086" y="15266"/>
                    <a:pt x="13565" y="15266"/>
                  </a:cubicBezTo>
                  <a:cubicBezTo>
                    <a:pt x="13554" y="15266"/>
                    <a:pt x="13543" y="15266"/>
                    <a:pt x="13533" y="15270"/>
                  </a:cubicBezTo>
                  <a:cubicBezTo>
                    <a:pt x="12592" y="15341"/>
                    <a:pt x="11650" y="15377"/>
                    <a:pt x="10709" y="15377"/>
                  </a:cubicBezTo>
                  <a:cubicBezTo>
                    <a:pt x="9304" y="15377"/>
                    <a:pt x="7899" y="15295"/>
                    <a:pt x="6504" y="1512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59"/>
          <p:cNvGrpSpPr/>
          <p:nvPr/>
        </p:nvGrpSpPr>
        <p:grpSpPr>
          <a:xfrm>
            <a:off x="1816609" y="3851001"/>
            <a:ext cx="1093674" cy="222193"/>
            <a:chOff x="1816609" y="3851001"/>
            <a:chExt cx="1093674" cy="222193"/>
          </a:xfrm>
        </p:grpSpPr>
        <p:sp>
          <p:nvSpPr>
            <p:cNvPr id="2817" name="Google Shape;2817;p59"/>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9"/>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9"/>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9"/>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9"/>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9"/>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9"/>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9"/>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9"/>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59"/>
          <p:cNvGrpSpPr/>
          <p:nvPr/>
        </p:nvGrpSpPr>
        <p:grpSpPr>
          <a:xfrm>
            <a:off x="1879866" y="3629844"/>
            <a:ext cx="965272" cy="97362"/>
            <a:chOff x="1879866" y="3629844"/>
            <a:chExt cx="965272" cy="97362"/>
          </a:xfrm>
        </p:grpSpPr>
        <p:sp>
          <p:nvSpPr>
            <p:cNvPr id="2827" name="Google Shape;2827;p59"/>
            <p:cNvSpPr/>
            <p:nvPr/>
          </p:nvSpPr>
          <p:spPr>
            <a:xfrm>
              <a:off x="1879866" y="3629844"/>
              <a:ext cx="965272" cy="72790"/>
            </a:xfrm>
            <a:custGeom>
              <a:avLst/>
              <a:gdLst/>
              <a:ahLst/>
              <a:cxnLst/>
              <a:rect l="l" t="t" r="r" b="b"/>
              <a:pathLst>
                <a:path w="34333" h="2589" extrusionOk="0">
                  <a:moveTo>
                    <a:pt x="32114" y="0"/>
                  </a:moveTo>
                  <a:cubicBezTo>
                    <a:pt x="32036" y="0"/>
                    <a:pt x="31954" y="3"/>
                    <a:pt x="31872" y="18"/>
                  </a:cubicBezTo>
                  <a:cubicBezTo>
                    <a:pt x="31601" y="57"/>
                    <a:pt x="31472" y="189"/>
                    <a:pt x="31447" y="367"/>
                  </a:cubicBezTo>
                  <a:cubicBezTo>
                    <a:pt x="31344" y="375"/>
                    <a:pt x="31237" y="378"/>
                    <a:pt x="31133" y="382"/>
                  </a:cubicBezTo>
                  <a:cubicBezTo>
                    <a:pt x="31248" y="721"/>
                    <a:pt x="30859" y="1366"/>
                    <a:pt x="30242" y="1616"/>
                  </a:cubicBezTo>
                  <a:cubicBezTo>
                    <a:pt x="29408" y="1950"/>
                    <a:pt x="28527" y="2190"/>
                    <a:pt x="27621" y="2365"/>
                  </a:cubicBezTo>
                  <a:cubicBezTo>
                    <a:pt x="29629" y="2300"/>
                    <a:pt x="31640" y="2222"/>
                    <a:pt x="33648" y="2133"/>
                  </a:cubicBezTo>
                  <a:cubicBezTo>
                    <a:pt x="34332" y="2104"/>
                    <a:pt x="34051" y="1305"/>
                    <a:pt x="33786" y="981"/>
                  </a:cubicBezTo>
                  <a:cubicBezTo>
                    <a:pt x="33345" y="442"/>
                    <a:pt x="32810" y="0"/>
                    <a:pt x="32114" y="0"/>
                  </a:cubicBezTo>
                  <a:close/>
                  <a:moveTo>
                    <a:pt x="29861" y="431"/>
                  </a:moveTo>
                  <a:lnTo>
                    <a:pt x="29861" y="431"/>
                  </a:lnTo>
                  <a:cubicBezTo>
                    <a:pt x="23296" y="688"/>
                    <a:pt x="16725" y="816"/>
                    <a:pt x="10153" y="816"/>
                  </a:cubicBezTo>
                  <a:cubicBezTo>
                    <a:pt x="7125" y="816"/>
                    <a:pt x="4098" y="788"/>
                    <a:pt x="1071" y="735"/>
                  </a:cubicBezTo>
                  <a:lnTo>
                    <a:pt x="1053" y="735"/>
                  </a:lnTo>
                  <a:cubicBezTo>
                    <a:pt x="1" y="735"/>
                    <a:pt x="1281" y="2536"/>
                    <a:pt x="2076" y="2549"/>
                  </a:cubicBezTo>
                  <a:cubicBezTo>
                    <a:pt x="2886" y="2564"/>
                    <a:pt x="3695" y="2579"/>
                    <a:pt x="4505" y="2589"/>
                  </a:cubicBezTo>
                  <a:cubicBezTo>
                    <a:pt x="4483" y="2571"/>
                    <a:pt x="4472" y="2546"/>
                    <a:pt x="4462" y="2521"/>
                  </a:cubicBezTo>
                  <a:cubicBezTo>
                    <a:pt x="4394" y="2493"/>
                    <a:pt x="4355" y="2442"/>
                    <a:pt x="4340" y="2378"/>
                  </a:cubicBezTo>
                  <a:cubicBezTo>
                    <a:pt x="4312" y="2329"/>
                    <a:pt x="4326" y="2286"/>
                    <a:pt x="4376" y="2243"/>
                  </a:cubicBezTo>
                  <a:cubicBezTo>
                    <a:pt x="4476" y="2164"/>
                    <a:pt x="4590" y="2136"/>
                    <a:pt x="4711" y="2111"/>
                  </a:cubicBezTo>
                  <a:cubicBezTo>
                    <a:pt x="4793" y="2097"/>
                    <a:pt x="4875" y="2086"/>
                    <a:pt x="4958" y="2083"/>
                  </a:cubicBezTo>
                  <a:cubicBezTo>
                    <a:pt x="5018" y="2079"/>
                    <a:pt x="5079" y="2075"/>
                    <a:pt x="5143" y="2075"/>
                  </a:cubicBezTo>
                  <a:cubicBezTo>
                    <a:pt x="5278" y="2075"/>
                    <a:pt x="5421" y="2086"/>
                    <a:pt x="5545" y="2100"/>
                  </a:cubicBezTo>
                  <a:cubicBezTo>
                    <a:pt x="5731" y="2118"/>
                    <a:pt x="5945" y="2157"/>
                    <a:pt x="6123" y="2211"/>
                  </a:cubicBezTo>
                  <a:cubicBezTo>
                    <a:pt x="6202" y="2236"/>
                    <a:pt x="6251" y="2246"/>
                    <a:pt x="6355" y="2293"/>
                  </a:cubicBezTo>
                  <a:cubicBezTo>
                    <a:pt x="6423" y="2322"/>
                    <a:pt x="6494" y="2353"/>
                    <a:pt x="6555" y="2396"/>
                  </a:cubicBezTo>
                  <a:cubicBezTo>
                    <a:pt x="6566" y="2407"/>
                    <a:pt x="6577" y="2414"/>
                    <a:pt x="6587" y="2421"/>
                  </a:cubicBezTo>
                  <a:cubicBezTo>
                    <a:pt x="6898" y="2157"/>
                    <a:pt x="7286" y="1947"/>
                    <a:pt x="7568" y="1940"/>
                  </a:cubicBezTo>
                  <a:cubicBezTo>
                    <a:pt x="11383" y="1869"/>
                    <a:pt x="15202" y="1736"/>
                    <a:pt x="19014" y="1527"/>
                  </a:cubicBezTo>
                  <a:cubicBezTo>
                    <a:pt x="20967" y="1420"/>
                    <a:pt x="22918" y="1295"/>
                    <a:pt x="24869" y="1148"/>
                  </a:cubicBezTo>
                  <a:cubicBezTo>
                    <a:pt x="26548" y="1024"/>
                    <a:pt x="28263" y="984"/>
                    <a:pt x="29861" y="43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9"/>
            <p:cNvSpPr/>
            <p:nvPr/>
          </p:nvSpPr>
          <p:spPr>
            <a:xfrm>
              <a:off x="2047792" y="3634540"/>
              <a:ext cx="707402" cy="92667"/>
            </a:xfrm>
            <a:custGeom>
              <a:avLst/>
              <a:gdLst/>
              <a:ahLst/>
              <a:cxnLst/>
              <a:rect l="l" t="t" r="r" b="b"/>
              <a:pathLst>
                <a:path w="25161" h="3296" extrusionOk="0">
                  <a:moveTo>
                    <a:pt x="24797" y="1"/>
                  </a:moveTo>
                  <a:cubicBezTo>
                    <a:pt x="24655" y="1"/>
                    <a:pt x="24476" y="40"/>
                    <a:pt x="24248" y="133"/>
                  </a:cubicBezTo>
                  <a:cubicBezTo>
                    <a:pt x="24130" y="179"/>
                    <a:pt x="24009" y="226"/>
                    <a:pt x="23888" y="264"/>
                  </a:cubicBezTo>
                  <a:cubicBezTo>
                    <a:pt x="24312" y="251"/>
                    <a:pt x="24737" y="233"/>
                    <a:pt x="25160" y="215"/>
                  </a:cubicBezTo>
                  <a:cubicBezTo>
                    <a:pt x="25118" y="86"/>
                    <a:pt x="25000" y="1"/>
                    <a:pt x="24797" y="1"/>
                  </a:cubicBezTo>
                  <a:close/>
                  <a:moveTo>
                    <a:pt x="21648" y="2198"/>
                  </a:moveTo>
                  <a:lnTo>
                    <a:pt x="21648" y="2198"/>
                  </a:lnTo>
                  <a:cubicBezTo>
                    <a:pt x="16161" y="2376"/>
                    <a:pt x="10673" y="2465"/>
                    <a:pt x="5186" y="2465"/>
                  </a:cubicBezTo>
                  <a:cubicBezTo>
                    <a:pt x="3706" y="2465"/>
                    <a:pt x="2225" y="2458"/>
                    <a:pt x="746" y="2447"/>
                  </a:cubicBezTo>
                  <a:lnTo>
                    <a:pt x="746" y="2447"/>
                  </a:lnTo>
                  <a:cubicBezTo>
                    <a:pt x="749" y="2454"/>
                    <a:pt x="749" y="2461"/>
                    <a:pt x="753" y="2468"/>
                  </a:cubicBezTo>
                  <a:cubicBezTo>
                    <a:pt x="764" y="2525"/>
                    <a:pt x="724" y="2579"/>
                    <a:pt x="689" y="2618"/>
                  </a:cubicBezTo>
                  <a:cubicBezTo>
                    <a:pt x="596" y="2686"/>
                    <a:pt x="492" y="2725"/>
                    <a:pt x="382" y="2739"/>
                  </a:cubicBezTo>
                  <a:cubicBezTo>
                    <a:pt x="308" y="2746"/>
                    <a:pt x="236" y="2757"/>
                    <a:pt x="161" y="2764"/>
                  </a:cubicBezTo>
                  <a:cubicBezTo>
                    <a:pt x="0" y="3053"/>
                    <a:pt x="54" y="3296"/>
                    <a:pt x="546" y="3296"/>
                  </a:cubicBezTo>
                  <a:lnTo>
                    <a:pt x="578" y="3296"/>
                  </a:lnTo>
                  <a:cubicBezTo>
                    <a:pt x="4768" y="3217"/>
                    <a:pt x="8958" y="3064"/>
                    <a:pt x="13141" y="2818"/>
                  </a:cubicBezTo>
                  <a:cubicBezTo>
                    <a:pt x="15850" y="2661"/>
                    <a:pt x="18870" y="2736"/>
                    <a:pt x="21648" y="219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9"/>
            <p:cNvSpPr/>
            <p:nvPr/>
          </p:nvSpPr>
          <p:spPr>
            <a:xfrm>
              <a:off x="2065026" y="3640556"/>
              <a:ext cx="693372" cy="63287"/>
            </a:xfrm>
            <a:custGeom>
              <a:avLst/>
              <a:gdLst/>
              <a:ahLst/>
              <a:cxnLst/>
              <a:rect l="l" t="t" r="r" b="b"/>
              <a:pathLst>
                <a:path w="24662" h="2251" extrusionOk="0">
                  <a:moveTo>
                    <a:pt x="24547" y="1"/>
                  </a:moveTo>
                  <a:lnTo>
                    <a:pt x="24547" y="1"/>
                  </a:lnTo>
                  <a:cubicBezTo>
                    <a:pt x="24124" y="19"/>
                    <a:pt x="23699" y="37"/>
                    <a:pt x="23275" y="50"/>
                  </a:cubicBezTo>
                  <a:cubicBezTo>
                    <a:pt x="21677" y="603"/>
                    <a:pt x="19962" y="643"/>
                    <a:pt x="18283" y="767"/>
                  </a:cubicBezTo>
                  <a:cubicBezTo>
                    <a:pt x="16332" y="914"/>
                    <a:pt x="14381" y="1039"/>
                    <a:pt x="12428" y="1146"/>
                  </a:cubicBezTo>
                  <a:cubicBezTo>
                    <a:pt x="8616" y="1355"/>
                    <a:pt x="4797" y="1488"/>
                    <a:pt x="982" y="1559"/>
                  </a:cubicBezTo>
                  <a:cubicBezTo>
                    <a:pt x="700" y="1566"/>
                    <a:pt x="312" y="1776"/>
                    <a:pt x="1" y="2040"/>
                  </a:cubicBezTo>
                  <a:cubicBezTo>
                    <a:pt x="80" y="2101"/>
                    <a:pt x="108" y="2137"/>
                    <a:pt x="133" y="2233"/>
                  </a:cubicBezTo>
                  <a:cubicBezTo>
                    <a:pt x="1612" y="2244"/>
                    <a:pt x="3093" y="2251"/>
                    <a:pt x="4573" y="2251"/>
                  </a:cubicBezTo>
                  <a:cubicBezTo>
                    <a:pt x="10060" y="2251"/>
                    <a:pt x="15548" y="2162"/>
                    <a:pt x="21035" y="1984"/>
                  </a:cubicBezTo>
                  <a:cubicBezTo>
                    <a:pt x="21941" y="1809"/>
                    <a:pt x="22822" y="1569"/>
                    <a:pt x="23656" y="1235"/>
                  </a:cubicBezTo>
                  <a:cubicBezTo>
                    <a:pt x="24273" y="985"/>
                    <a:pt x="24662" y="340"/>
                    <a:pt x="2454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9"/>
            <p:cNvSpPr/>
            <p:nvPr/>
          </p:nvSpPr>
          <p:spPr>
            <a:xfrm>
              <a:off x="2006493" y="3702604"/>
              <a:ext cx="52884" cy="9868"/>
            </a:xfrm>
            <a:custGeom>
              <a:avLst/>
              <a:gdLst/>
              <a:ahLst/>
              <a:cxnLst/>
              <a:rect l="l" t="t" r="r" b="b"/>
              <a:pathLst>
                <a:path w="1881" h="351" extrusionOk="0">
                  <a:moveTo>
                    <a:pt x="1" y="1"/>
                  </a:moveTo>
                  <a:cubicBezTo>
                    <a:pt x="19" y="22"/>
                    <a:pt x="44" y="37"/>
                    <a:pt x="72" y="51"/>
                  </a:cubicBezTo>
                  <a:cubicBezTo>
                    <a:pt x="161" y="108"/>
                    <a:pt x="254" y="151"/>
                    <a:pt x="353" y="180"/>
                  </a:cubicBezTo>
                  <a:cubicBezTo>
                    <a:pt x="478" y="226"/>
                    <a:pt x="603" y="261"/>
                    <a:pt x="735" y="282"/>
                  </a:cubicBezTo>
                  <a:cubicBezTo>
                    <a:pt x="835" y="297"/>
                    <a:pt x="934" y="315"/>
                    <a:pt x="1035" y="329"/>
                  </a:cubicBezTo>
                  <a:cubicBezTo>
                    <a:pt x="1163" y="343"/>
                    <a:pt x="1291" y="351"/>
                    <a:pt x="1420" y="351"/>
                  </a:cubicBezTo>
                  <a:cubicBezTo>
                    <a:pt x="1484" y="351"/>
                    <a:pt x="1548" y="351"/>
                    <a:pt x="1612" y="347"/>
                  </a:cubicBezTo>
                  <a:cubicBezTo>
                    <a:pt x="1619" y="343"/>
                    <a:pt x="1627" y="343"/>
                    <a:pt x="1630" y="343"/>
                  </a:cubicBezTo>
                  <a:cubicBezTo>
                    <a:pt x="1691" y="240"/>
                    <a:pt x="1777" y="129"/>
                    <a:pt x="1880" y="22"/>
                  </a:cubicBezTo>
                  <a:cubicBezTo>
                    <a:pt x="1252" y="15"/>
                    <a:pt x="625" y="8"/>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9"/>
            <p:cNvSpPr/>
            <p:nvPr/>
          </p:nvSpPr>
          <p:spPr>
            <a:xfrm>
              <a:off x="2001095" y="3688181"/>
              <a:ext cx="63962" cy="15070"/>
            </a:xfrm>
            <a:custGeom>
              <a:avLst/>
              <a:gdLst/>
              <a:ahLst/>
              <a:cxnLst/>
              <a:rect l="l" t="t" r="r" b="b"/>
              <a:pathLst>
                <a:path w="2275" h="536" extrusionOk="0">
                  <a:moveTo>
                    <a:pt x="831" y="0"/>
                  </a:moveTo>
                  <a:cubicBezTo>
                    <a:pt x="767" y="0"/>
                    <a:pt x="706" y="4"/>
                    <a:pt x="646" y="8"/>
                  </a:cubicBezTo>
                  <a:cubicBezTo>
                    <a:pt x="563" y="11"/>
                    <a:pt x="481" y="22"/>
                    <a:pt x="399" y="36"/>
                  </a:cubicBezTo>
                  <a:cubicBezTo>
                    <a:pt x="278" y="61"/>
                    <a:pt x="164" y="89"/>
                    <a:pt x="64" y="168"/>
                  </a:cubicBezTo>
                  <a:cubicBezTo>
                    <a:pt x="14" y="211"/>
                    <a:pt x="0" y="254"/>
                    <a:pt x="28" y="303"/>
                  </a:cubicBezTo>
                  <a:cubicBezTo>
                    <a:pt x="43" y="367"/>
                    <a:pt x="82" y="418"/>
                    <a:pt x="150" y="446"/>
                  </a:cubicBezTo>
                  <a:cubicBezTo>
                    <a:pt x="160" y="471"/>
                    <a:pt x="171" y="496"/>
                    <a:pt x="193" y="514"/>
                  </a:cubicBezTo>
                  <a:cubicBezTo>
                    <a:pt x="817" y="521"/>
                    <a:pt x="1444" y="528"/>
                    <a:pt x="2072" y="535"/>
                  </a:cubicBezTo>
                  <a:cubicBezTo>
                    <a:pt x="2132" y="471"/>
                    <a:pt x="2200" y="407"/>
                    <a:pt x="2275" y="346"/>
                  </a:cubicBezTo>
                  <a:cubicBezTo>
                    <a:pt x="2265" y="339"/>
                    <a:pt x="2254" y="332"/>
                    <a:pt x="2243" y="321"/>
                  </a:cubicBezTo>
                  <a:cubicBezTo>
                    <a:pt x="2182" y="278"/>
                    <a:pt x="2111" y="247"/>
                    <a:pt x="2043" y="218"/>
                  </a:cubicBezTo>
                  <a:cubicBezTo>
                    <a:pt x="1939" y="171"/>
                    <a:pt x="1890" y="161"/>
                    <a:pt x="1811" y="136"/>
                  </a:cubicBezTo>
                  <a:cubicBezTo>
                    <a:pt x="1633" y="82"/>
                    <a:pt x="1419" y="43"/>
                    <a:pt x="1233" y="25"/>
                  </a:cubicBezTo>
                  <a:cubicBezTo>
                    <a:pt x="1109" y="11"/>
                    <a:pt x="966" y="0"/>
                    <a:pt x="83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9"/>
            <p:cNvSpPr/>
            <p:nvPr/>
          </p:nvSpPr>
          <p:spPr>
            <a:xfrm>
              <a:off x="2052319" y="3703223"/>
              <a:ext cx="16953" cy="9053"/>
            </a:xfrm>
            <a:custGeom>
              <a:avLst/>
              <a:gdLst/>
              <a:ahLst/>
              <a:cxnLst/>
              <a:rect l="l" t="t" r="r" b="b"/>
              <a:pathLst>
                <a:path w="603" h="322" extrusionOk="0">
                  <a:moveTo>
                    <a:pt x="250" y="0"/>
                  </a:moveTo>
                  <a:cubicBezTo>
                    <a:pt x="147" y="107"/>
                    <a:pt x="61" y="218"/>
                    <a:pt x="0" y="321"/>
                  </a:cubicBezTo>
                  <a:cubicBezTo>
                    <a:pt x="75" y="314"/>
                    <a:pt x="147" y="303"/>
                    <a:pt x="221" y="296"/>
                  </a:cubicBezTo>
                  <a:cubicBezTo>
                    <a:pt x="331" y="282"/>
                    <a:pt x="435" y="243"/>
                    <a:pt x="528" y="175"/>
                  </a:cubicBezTo>
                  <a:cubicBezTo>
                    <a:pt x="563" y="136"/>
                    <a:pt x="603" y="82"/>
                    <a:pt x="592" y="25"/>
                  </a:cubicBezTo>
                  <a:cubicBezTo>
                    <a:pt x="588" y="18"/>
                    <a:pt x="588" y="11"/>
                    <a:pt x="585" y="4"/>
                  </a:cubicBezTo>
                  <a:cubicBezTo>
                    <a:pt x="474" y="4"/>
                    <a:pt x="360" y="0"/>
                    <a:pt x="25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9"/>
            <p:cNvSpPr/>
            <p:nvPr/>
          </p:nvSpPr>
          <p:spPr>
            <a:xfrm>
              <a:off x="2059347" y="3697909"/>
              <a:ext cx="9419" cy="5426"/>
            </a:xfrm>
            <a:custGeom>
              <a:avLst/>
              <a:gdLst/>
              <a:ahLst/>
              <a:cxnLst/>
              <a:rect l="l" t="t" r="r" b="b"/>
              <a:pathLst>
                <a:path w="335" h="193" extrusionOk="0">
                  <a:moveTo>
                    <a:pt x="203" y="0"/>
                  </a:moveTo>
                  <a:cubicBezTo>
                    <a:pt x="128" y="61"/>
                    <a:pt x="60" y="125"/>
                    <a:pt x="0" y="189"/>
                  </a:cubicBezTo>
                  <a:cubicBezTo>
                    <a:pt x="110" y="189"/>
                    <a:pt x="224" y="193"/>
                    <a:pt x="335" y="193"/>
                  </a:cubicBezTo>
                  <a:cubicBezTo>
                    <a:pt x="310" y="97"/>
                    <a:pt x="282" y="61"/>
                    <a:pt x="20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4" name="Google Shape;2834;p59"/>
          <p:cNvSpPr/>
          <p:nvPr/>
        </p:nvSpPr>
        <p:spPr>
          <a:xfrm>
            <a:off x="1985744" y="3506732"/>
            <a:ext cx="303867" cy="27806"/>
          </a:xfrm>
          <a:custGeom>
            <a:avLst/>
            <a:gdLst/>
            <a:ahLst/>
            <a:cxnLst/>
            <a:rect l="l" t="t" r="r" b="b"/>
            <a:pathLst>
              <a:path w="10808" h="989" extrusionOk="0">
                <a:moveTo>
                  <a:pt x="10808" y="1"/>
                </a:moveTo>
                <a:lnTo>
                  <a:pt x="10808" y="1"/>
                </a:lnTo>
                <a:cubicBezTo>
                  <a:pt x="8711" y="154"/>
                  <a:pt x="6615" y="311"/>
                  <a:pt x="4518" y="472"/>
                </a:cubicBezTo>
                <a:cubicBezTo>
                  <a:pt x="4518" y="628"/>
                  <a:pt x="4515" y="781"/>
                  <a:pt x="4515" y="938"/>
                </a:cubicBezTo>
                <a:cubicBezTo>
                  <a:pt x="6244" y="860"/>
                  <a:pt x="7974" y="696"/>
                  <a:pt x="9695" y="442"/>
                </a:cubicBezTo>
                <a:cubicBezTo>
                  <a:pt x="10013" y="396"/>
                  <a:pt x="10508" y="264"/>
                  <a:pt x="10808" y="1"/>
                </a:cubicBezTo>
                <a:close/>
                <a:moveTo>
                  <a:pt x="2229" y="650"/>
                </a:moveTo>
                <a:cubicBezTo>
                  <a:pt x="1488" y="707"/>
                  <a:pt x="746" y="767"/>
                  <a:pt x="0" y="828"/>
                </a:cubicBezTo>
                <a:cubicBezTo>
                  <a:pt x="118" y="903"/>
                  <a:pt x="296" y="956"/>
                  <a:pt x="550" y="964"/>
                </a:cubicBezTo>
                <a:cubicBezTo>
                  <a:pt x="1099" y="981"/>
                  <a:pt x="1644" y="988"/>
                  <a:pt x="2190" y="988"/>
                </a:cubicBezTo>
                <a:lnTo>
                  <a:pt x="2258" y="988"/>
                </a:lnTo>
                <a:cubicBezTo>
                  <a:pt x="2250" y="874"/>
                  <a:pt x="2240" y="763"/>
                  <a:pt x="2229" y="65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9"/>
          <p:cNvSpPr/>
          <p:nvPr/>
        </p:nvSpPr>
        <p:spPr>
          <a:xfrm>
            <a:off x="2048383" y="3519974"/>
            <a:ext cx="64383" cy="14564"/>
          </a:xfrm>
          <a:custGeom>
            <a:avLst/>
            <a:gdLst/>
            <a:ahLst/>
            <a:cxnLst/>
            <a:rect l="l" t="t" r="r" b="b"/>
            <a:pathLst>
              <a:path w="2290" h="518" extrusionOk="0">
                <a:moveTo>
                  <a:pt x="2290" y="1"/>
                </a:moveTo>
                <a:lnTo>
                  <a:pt x="2290" y="1"/>
                </a:lnTo>
                <a:cubicBezTo>
                  <a:pt x="1527" y="60"/>
                  <a:pt x="767" y="118"/>
                  <a:pt x="1" y="179"/>
                </a:cubicBezTo>
                <a:cubicBezTo>
                  <a:pt x="12" y="292"/>
                  <a:pt x="22" y="403"/>
                  <a:pt x="30" y="517"/>
                </a:cubicBezTo>
                <a:cubicBezTo>
                  <a:pt x="782" y="517"/>
                  <a:pt x="1534" y="499"/>
                  <a:pt x="2287" y="467"/>
                </a:cubicBezTo>
                <a:cubicBezTo>
                  <a:pt x="2287" y="310"/>
                  <a:pt x="2290" y="157"/>
                  <a:pt x="229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9"/>
          <p:cNvSpPr/>
          <p:nvPr/>
        </p:nvSpPr>
        <p:spPr>
          <a:xfrm>
            <a:off x="2046696" y="3497904"/>
            <a:ext cx="66408" cy="27103"/>
          </a:xfrm>
          <a:custGeom>
            <a:avLst/>
            <a:gdLst/>
            <a:ahLst/>
            <a:cxnLst/>
            <a:rect l="l" t="t" r="r" b="b"/>
            <a:pathLst>
              <a:path w="2362" h="964" extrusionOk="0">
                <a:moveTo>
                  <a:pt x="2325" y="1"/>
                </a:moveTo>
                <a:cubicBezTo>
                  <a:pt x="1551" y="62"/>
                  <a:pt x="774" y="122"/>
                  <a:pt x="1" y="182"/>
                </a:cubicBezTo>
                <a:cubicBezTo>
                  <a:pt x="18" y="443"/>
                  <a:pt x="39" y="703"/>
                  <a:pt x="61" y="964"/>
                </a:cubicBezTo>
                <a:cubicBezTo>
                  <a:pt x="827" y="903"/>
                  <a:pt x="1587" y="845"/>
                  <a:pt x="2350" y="786"/>
                </a:cubicBezTo>
                <a:cubicBezTo>
                  <a:pt x="2354" y="593"/>
                  <a:pt x="2358" y="404"/>
                  <a:pt x="2358" y="211"/>
                </a:cubicBezTo>
                <a:cubicBezTo>
                  <a:pt x="2361" y="133"/>
                  <a:pt x="2347" y="65"/>
                  <a:pt x="232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7" name="Google Shape;2837;p59"/>
          <p:cNvGrpSpPr/>
          <p:nvPr/>
        </p:nvGrpSpPr>
        <p:grpSpPr>
          <a:xfrm>
            <a:off x="1932412" y="2984230"/>
            <a:ext cx="960521" cy="571885"/>
            <a:chOff x="1932412" y="2984230"/>
            <a:chExt cx="960521" cy="571885"/>
          </a:xfrm>
        </p:grpSpPr>
        <p:sp>
          <p:nvSpPr>
            <p:cNvPr id="2838" name="Google Shape;2838;p59"/>
            <p:cNvSpPr/>
            <p:nvPr/>
          </p:nvSpPr>
          <p:spPr>
            <a:xfrm>
              <a:off x="2010119" y="3047290"/>
              <a:ext cx="102564" cy="508825"/>
            </a:xfrm>
            <a:custGeom>
              <a:avLst/>
              <a:gdLst/>
              <a:ahLst/>
              <a:cxnLst/>
              <a:rect l="l" t="t" r="r" b="b"/>
              <a:pathLst>
                <a:path w="3648" h="18098" extrusionOk="0">
                  <a:moveTo>
                    <a:pt x="1508" y="1"/>
                  </a:moveTo>
                  <a:cubicBezTo>
                    <a:pt x="845" y="1"/>
                    <a:pt x="0" y="386"/>
                    <a:pt x="50" y="970"/>
                  </a:cubicBezTo>
                  <a:cubicBezTo>
                    <a:pt x="78" y="1355"/>
                    <a:pt x="111" y="1741"/>
                    <a:pt x="142" y="2122"/>
                  </a:cubicBezTo>
                  <a:cubicBezTo>
                    <a:pt x="895" y="2073"/>
                    <a:pt x="1651" y="2019"/>
                    <a:pt x="2403" y="1969"/>
                  </a:cubicBezTo>
                  <a:cubicBezTo>
                    <a:pt x="2360" y="1469"/>
                    <a:pt x="2321" y="970"/>
                    <a:pt x="2278" y="475"/>
                  </a:cubicBezTo>
                  <a:cubicBezTo>
                    <a:pt x="2253" y="147"/>
                    <a:pt x="1915" y="1"/>
                    <a:pt x="1508" y="1"/>
                  </a:cubicBezTo>
                  <a:close/>
                  <a:moveTo>
                    <a:pt x="2578" y="4112"/>
                  </a:moveTo>
                  <a:cubicBezTo>
                    <a:pt x="1837" y="4180"/>
                    <a:pt x="1091" y="4244"/>
                    <a:pt x="346" y="4311"/>
                  </a:cubicBezTo>
                  <a:lnTo>
                    <a:pt x="321" y="4311"/>
                  </a:lnTo>
                  <a:cubicBezTo>
                    <a:pt x="639" y="8141"/>
                    <a:pt x="952" y="11971"/>
                    <a:pt x="1266" y="15800"/>
                  </a:cubicBezTo>
                  <a:cubicBezTo>
                    <a:pt x="1490" y="15804"/>
                    <a:pt x="1715" y="15804"/>
                    <a:pt x="1939" y="15804"/>
                  </a:cubicBezTo>
                  <a:cubicBezTo>
                    <a:pt x="2471" y="15804"/>
                    <a:pt x="3006" y="15797"/>
                    <a:pt x="3537" y="15779"/>
                  </a:cubicBezTo>
                  <a:cubicBezTo>
                    <a:pt x="3216" y="11893"/>
                    <a:pt x="2899" y="8002"/>
                    <a:pt x="2578" y="4112"/>
                  </a:cubicBezTo>
                  <a:close/>
                  <a:moveTo>
                    <a:pt x="3648" y="17280"/>
                  </a:moveTo>
                  <a:cubicBezTo>
                    <a:pt x="2895" y="17312"/>
                    <a:pt x="2143" y="17330"/>
                    <a:pt x="1391" y="17330"/>
                  </a:cubicBezTo>
                  <a:cubicBezTo>
                    <a:pt x="1401" y="17430"/>
                    <a:pt x="1409" y="17530"/>
                    <a:pt x="1416" y="17630"/>
                  </a:cubicBezTo>
                  <a:cubicBezTo>
                    <a:pt x="1444" y="17958"/>
                    <a:pt x="1797" y="18097"/>
                    <a:pt x="2214" y="18097"/>
                  </a:cubicBezTo>
                  <a:cubicBezTo>
                    <a:pt x="2852" y="18097"/>
                    <a:pt x="3641" y="17772"/>
                    <a:pt x="3648" y="17316"/>
                  </a:cubicBezTo>
                  <a:lnTo>
                    <a:pt x="3648" y="17280"/>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9"/>
            <p:cNvSpPr/>
            <p:nvPr/>
          </p:nvSpPr>
          <p:spPr>
            <a:xfrm>
              <a:off x="1938316" y="3055415"/>
              <a:ext cx="954617" cy="108187"/>
            </a:xfrm>
            <a:custGeom>
              <a:avLst/>
              <a:gdLst/>
              <a:ahLst/>
              <a:cxnLst/>
              <a:rect l="l" t="t" r="r" b="b"/>
              <a:pathLst>
                <a:path w="33954" h="3848" extrusionOk="0">
                  <a:moveTo>
                    <a:pt x="11682" y="1231"/>
                  </a:moveTo>
                  <a:lnTo>
                    <a:pt x="11682" y="1231"/>
                  </a:lnTo>
                  <a:cubicBezTo>
                    <a:pt x="9440" y="1377"/>
                    <a:pt x="7197" y="1527"/>
                    <a:pt x="4957" y="1680"/>
                  </a:cubicBezTo>
                  <a:cubicBezTo>
                    <a:pt x="4961" y="1726"/>
                    <a:pt x="4964" y="1776"/>
                    <a:pt x="4968" y="1822"/>
                  </a:cubicBezTo>
                  <a:cubicBezTo>
                    <a:pt x="7207" y="1626"/>
                    <a:pt x="9443" y="1427"/>
                    <a:pt x="11682" y="1231"/>
                  </a:cubicBezTo>
                  <a:close/>
                  <a:moveTo>
                    <a:pt x="31754" y="0"/>
                  </a:moveTo>
                  <a:cubicBezTo>
                    <a:pt x="31344" y="25"/>
                    <a:pt x="30930" y="51"/>
                    <a:pt x="30517" y="72"/>
                  </a:cubicBezTo>
                  <a:cubicBezTo>
                    <a:pt x="30502" y="728"/>
                    <a:pt x="30484" y="1384"/>
                    <a:pt x="30471" y="2036"/>
                  </a:cubicBezTo>
                  <a:cubicBezTo>
                    <a:pt x="30542" y="2033"/>
                    <a:pt x="30613" y="2029"/>
                    <a:pt x="30688" y="2026"/>
                  </a:cubicBezTo>
                  <a:cubicBezTo>
                    <a:pt x="30830" y="2090"/>
                    <a:pt x="30988" y="2126"/>
                    <a:pt x="31144" y="2126"/>
                  </a:cubicBezTo>
                  <a:cubicBezTo>
                    <a:pt x="31198" y="2126"/>
                    <a:pt x="31255" y="2122"/>
                    <a:pt x="31308" y="2115"/>
                  </a:cubicBezTo>
                  <a:cubicBezTo>
                    <a:pt x="31707" y="2051"/>
                    <a:pt x="32110" y="1986"/>
                    <a:pt x="32513" y="1919"/>
                  </a:cubicBezTo>
                  <a:cubicBezTo>
                    <a:pt x="33954" y="1690"/>
                    <a:pt x="32899" y="0"/>
                    <a:pt x="31814" y="0"/>
                  </a:cubicBezTo>
                  <a:close/>
                  <a:moveTo>
                    <a:pt x="28338" y="1776"/>
                  </a:moveTo>
                  <a:lnTo>
                    <a:pt x="28338" y="1776"/>
                  </a:lnTo>
                  <a:cubicBezTo>
                    <a:pt x="23463" y="2207"/>
                    <a:pt x="18592" y="2635"/>
                    <a:pt x="13719" y="3067"/>
                  </a:cubicBezTo>
                  <a:cubicBezTo>
                    <a:pt x="18589" y="2750"/>
                    <a:pt x="23457" y="2450"/>
                    <a:pt x="28327" y="2161"/>
                  </a:cubicBezTo>
                  <a:cubicBezTo>
                    <a:pt x="28331" y="2033"/>
                    <a:pt x="28335" y="1904"/>
                    <a:pt x="28338" y="1776"/>
                  </a:cubicBezTo>
                  <a:close/>
                  <a:moveTo>
                    <a:pt x="2696" y="1833"/>
                  </a:moveTo>
                  <a:cubicBezTo>
                    <a:pt x="2261" y="1865"/>
                    <a:pt x="1830" y="1894"/>
                    <a:pt x="1395" y="1926"/>
                  </a:cubicBezTo>
                  <a:cubicBezTo>
                    <a:pt x="1" y="2022"/>
                    <a:pt x="960" y="3848"/>
                    <a:pt x="2080" y="3848"/>
                  </a:cubicBezTo>
                  <a:cubicBezTo>
                    <a:pt x="2105" y="3848"/>
                    <a:pt x="2130" y="3844"/>
                    <a:pt x="2151" y="3844"/>
                  </a:cubicBezTo>
                  <a:lnTo>
                    <a:pt x="2169" y="3844"/>
                  </a:lnTo>
                  <a:cubicBezTo>
                    <a:pt x="1524" y="3377"/>
                    <a:pt x="1641" y="2176"/>
                    <a:pt x="2711" y="2026"/>
                  </a:cubicBezTo>
                  <a:cubicBezTo>
                    <a:pt x="2707" y="1962"/>
                    <a:pt x="2704" y="1897"/>
                    <a:pt x="2696" y="183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9"/>
            <p:cNvSpPr/>
            <p:nvPr/>
          </p:nvSpPr>
          <p:spPr>
            <a:xfrm>
              <a:off x="2014111" y="3102647"/>
              <a:ext cx="63905" cy="9728"/>
            </a:xfrm>
            <a:custGeom>
              <a:avLst/>
              <a:gdLst/>
              <a:ahLst/>
              <a:cxnLst/>
              <a:rect l="l" t="t" r="r" b="b"/>
              <a:pathLst>
                <a:path w="2273" h="346" extrusionOk="0">
                  <a:moveTo>
                    <a:pt x="2261" y="0"/>
                  </a:moveTo>
                  <a:cubicBezTo>
                    <a:pt x="1509" y="50"/>
                    <a:pt x="753" y="104"/>
                    <a:pt x="0" y="153"/>
                  </a:cubicBezTo>
                  <a:cubicBezTo>
                    <a:pt x="8" y="217"/>
                    <a:pt x="11" y="282"/>
                    <a:pt x="15" y="346"/>
                  </a:cubicBezTo>
                  <a:cubicBezTo>
                    <a:pt x="43" y="342"/>
                    <a:pt x="69" y="339"/>
                    <a:pt x="97" y="335"/>
                  </a:cubicBezTo>
                  <a:cubicBezTo>
                    <a:pt x="821" y="270"/>
                    <a:pt x="1548" y="206"/>
                    <a:pt x="2272" y="142"/>
                  </a:cubicBezTo>
                  <a:cubicBezTo>
                    <a:pt x="2268" y="96"/>
                    <a:pt x="2265" y="46"/>
                    <a:pt x="226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9"/>
            <p:cNvSpPr/>
            <p:nvPr/>
          </p:nvSpPr>
          <p:spPr>
            <a:xfrm>
              <a:off x="2730293" y="2984230"/>
              <a:ext cx="69810" cy="469802"/>
            </a:xfrm>
            <a:custGeom>
              <a:avLst/>
              <a:gdLst/>
              <a:ahLst/>
              <a:cxnLst/>
              <a:rect l="l" t="t" r="r" b="b"/>
              <a:pathLst>
                <a:path w="2483" h="16710" extrusionOk="0">
                  <a:moveTo>
                    <a:pt x="468" y="1"/>
                  </a:moveTo>
                  <a:cubicBezTo>
                    <a:pt x="343" y="1"/>
                    <a:pt x="268" y="26"/>
                    <a:pt x="268" y="72"/>
                  </a:cubicBezTo>
                  <a:cubicBezTo>
                    <a:pt x="254" y="810"/>
                    <a:pt x="239" y="1548"/>
                    <a:pt x="218" y="2290"/>
                  </a:cubicBezTo>
                  <a:lnTo>
                    <a:pt x="272" y="2290"/>
                  </a:lnTo>
                  <a:cubicBezTo>
                    <a:pt x="642" y="2290"/>
                    <a:pt x="917" y="2447"/>
                    <a:pt x="1085" y="2679"/>
                  </a:cubicBezTo>
                  <a:cubicBezTo>
                    <a:pt x="1505" y="2654"/>
                    <a:pt x="1926" y="2629"/>
                    <a:pt x="2347" y="2604"/>
                  </a:cubicBezTo>
                  <a:cubicBezTo>
                    <a:pt x="2361" y="2048"/>
                    <a:pt x="2372" y="1495"/>
                    <a:pt x="2382" y="939"/>
                  </a:cubicBezTo>
                  <a:cubicBezTo>
                    <a:pt x="2390" y="414"/>
                    <a:pt x="999" y="1"/>
                    <a:pt x="468" y="1"/>
                  </a:cubicBezTo>
                  <a:close/>
                  <a:moveTo>
                    <a:pt x="2301" y="4568"/>
                  </a:moveTo>
                  <a:lnTo>
                    <a:pt x="2301" y="4568"/>
                  </a:lnTo>
                  <a:cubicBezTo>
                    <a:pt x="1583" y="4611"/>
                    <a:pt x="871" y="4654"/>
                    <a:pt x="157" y="4693"/>
                  </a:cubicBezTo>
                  <a:cubicBezTo>
                    <a:pt x="58" y="8708"/>
                    <a:pt x="0" y="12731"/>
                    <a:pt x="456" y="16710"/>
                  </a:cubicBezTo>
                  <a:cubicBezTo>
                    <a:pt x="1131" y="16667"/>
                    <a:pt x="1809" y="16624"/>
                    <a:pt x="2482" y="16585"/>
                  </a:cubicBezTo>
                  <a:cubicBezTo>
                    <a:pt x="2097" y="12602"/>
                    <a:pt x="2194" y="8580"/>
                    <a:pt x="2301" y="456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9"/>
            <p:cNvSpPr/>
            <p:nvPr/>
          </p:nvSpPr>
          <p:spPr>
            <a:xfrm>
              <a:off x="2734679" y="3057439"/>
              <a:ext cx="61600" cy="58760"/>
            </a:xfrm>
            <a:custGeom>
              <a:avLst/>
              <a:gdLst/>
              <a:ahLst/>
              <a:cxnLst/>
              <a:rect l="l" t="t" r="r" b="b"/>
              <a:pathLst>
                <a:path w="2191" h="2090" extrusionOk="0">
                  <a:moveTo>
                    <a:pt x="2191" y="0"/>
                  </a:moveTo>
                  <a:lnTo>
                    <a:pt x="2191" y="0"/>
                  </a:lnTo>
                  <a:cubicBezTo>
                    <a:pt x="1770" y="25"/>
                    <a:pt x="1349" y="50"/>
                    <a:pt x="929" y="75"/>
                  </a:cubicBezTo>
                  <a:cubicBezTo>
                    <a:pt x="1335" y="634"/>
                    <a:pt x="1107" y="1608"/>
                    <a:pt x="101" y="1697"/>
                  </a:cubicBezTo>
                  <a:cubicBezTo>
                    <a:pt x="73" y="1697"/>
                    <a:pt x="40" y="1700"/>
                    <a:pt x="12" y="1704"/>
                  </a:cubicBezTo>
                  <a:cubicBezTo>
                    <a:pt x="9" y="1832"/>
                    <a:pt x="5" y="1961"/>
                    <a:pt x="1" y="2089"/>
                  </a:cubicBezTo>
                  <a:cubicBezTo>
                    <a:pt x="715" y="2050"/>
                    <a:pt x="1427" y="2007"/>
                    <a:pt x="2145" y="1964"/>
                  </a:cubicBezTo>
                  <a:cubicBezTo>
                    <a:pt x="2158" y="1312"/>
                    <a:pt x="2176" y="656"/>
                    <a:pt x="219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9"/>
            <p:cNvSpPr/>
            <p:nvPr/>
          </p:nvSpPr>
          <p:spPr>
            <a:xfrm>
              <a:off x="2745925" y="3468441"/>
              <a:ext cx="66380" cy="74702"/>
            </a:xfrm>
            <a:custGeom>
              <a:avLst/>
              <a:gdLst/>
              <a:ahLst/>
              <a:cxnLst/>
              <a:rect l="l" t="t" r="r" b="b"/>
              <a:pathLst>
                <a:path w="2361" h="2657" extrusionOk="0">
                  <a:moveTo>
                    <a:pt x="1994" y="0"/>
                  </a:moveTo>
                  <a:cubicBezTo>
                    <a:pt x="1727" y="111"/>
                    <a:pt x="1459" y="193"/>
                    <a:pt x="1291" y="203"/>
                  </a:cubicBezTo>
                  <a:cubicBezTo>
                    <a:pt x="863" y="229"/>
                    <a:pt x="432" y="254"/>
                    <a:pt x="1" y="282"/>
                  </a:cubicBezTo>
                  <a:cubicBezTo>
                    <a:pt x="68" y="799"/>
                    <a:pt x="147" y="1320"/>
                    <a:pt x="236" y="1837"/>
                  </a:cubicBezTo>
                  <a:cubicBezTo>
                    <a:pt x="307" y="2250"/>
                    <a:pt x="1495" y="2657"/>
                    <a:pt x="2054" y="2657"/>
                  </a:cubicBezTo>
                  <a:cubicBezTo>
                    <a:pt x="2244" y="2657"/>
                    <a:pt x="2361" y="2611"/>
                    <a:pt x="2344" y="2504"/>
                  </a:cubicBezTo>
                  <a:cubicBezTo>
                    <a:pt x="2201" y="1673"/>
                    <a:pt x="2087" y="838"/>
                    <a:pt x="199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9"/>
            <p:cNvSpPr/>
            <p:nvPr/>
          </p:nvSpPr>
          <p:spPr>
            <a:xfrm>
              <a:off x="1932412" y="3449801"/>
              <a:ext cx="903504" cy="82011"/>
            </a:xfrm>
            <a:custGeom>
              <a:avLst/>
              <a:gdLst/>
              <a:ahLst/>
              <a:cxnLst/>
              <a:rect l="l" t="t" r="r" b="b"/>
              <a:pathLst>
                <a:path w="32136" h="2917" extrusionOk="0">
                  <a:moveTo>
                    <a:pt x="31365" y="0"/>
                  </a:moveTo>
                  <a:cubicBezTo>
                    <a:pt x="31311" y="0"/>
                    <a:pt x="31254" y="0"/>
                    <a:pt x="31190" y="4"/>
                  </a:cubicBezTo>
                  <a:cubicBezTo>
                    <a:pt x="31079" y="10"/>
                    <a:pt x="30972" y="18"/>
                    <a:pt x="30862" y="25"/>
                  </a:cubicBezTo>
                  <a:cubicBezTo>
                    <a:pt x="30883" y="239"/>
                    <a:pt x="30905" y="449"/>
                    <a:pt x="30930" y="663"/>
                  </a:cubicBezTo>
                  <a:cubicBezTo>
                    <a:pt x="31543" y="407"/>
                    <a:pt x="32135" y="0"/>
                    <a:pt x="31365" y="0"/>
                  </a:cubicBezTo>
                  <a:close/>
                  <a:moveTo>
                    <a:pt x="28836" y="150"/>
                  </a:moveTo>
                  <a:cubicBezTo>
                    <a:pt x="23520" y="474"/>
                    <a:pt x="18208" y="835"/>
                    <a:pt x="12897" y="1220"/>
                  </a:cubicBezTo>
                  <a:cubicBezTo>
                    <a:pt x="12958" y="1337"/>
                    <a:pt x="12976" y="1480"/>
                    <a:pt x="12940" y="1644"/>
                  </a:cubicBezTo>
                  <a:cubicBezTo>
                    <a:pt x="12909" y="1794"/>
                    <a:pt x="12823" y="1922"/>
                    <a:pt x="12705" y="2026"/>
                  </a:cubicBezTo>
                  <a:cubicBezTo>
                    <a:pt x="18111" y="1633"/>
                    <a:pt x="23524" y="1273"/>
                    <a:pt x="28937" y="945"/>
                  </a:cubicBezTo>
                  <a:cubicBezTo>
                    <a:pt x="28901" y="678"/>
                    <a:pt x="28869" y="414"/>
                    <a:pt x="28836" y="150"/>
                  </a:cubicBezTo>
                  <a:close/>
                  <a:moveTo>
                    <a:pt x="1884" y="2086"/>
                  </a:moveTo>
                  <a:cubicBezTo>
                    <a:pt x="1402" y="2168"/>
                    <a:pt x="1" y="2917"/>
                    <a:pt x="974" y="2917"/>
                  </a:cubicBezTo>
                  <a:cubicBezTo>
                    <a:pt x="1038" y="2917"/>
                    <a:pt x="1109" y="2913"/>
                    <a:pt x="1199" y="2910"/>
                  </a:cubicBezTo>
                  <a:cubicBezTo>
                    <a:pt x="1430" y="2888"/>
                    <a:pt x="1665" y="2870"/>
                    <a:pt x="1897" y="2853"/>
                  </a:cubicBezTo>
                  <a:cubicBezTo>
                    <a:pt x="1641" y="2678"/>
                    <a:pt x="1691" y="2368"/>
                    <a:pt x="1897" y="208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9"/>
            <p:cNvSpPr/>
            <p:nvPr/>
          </p:nvSpPr>
          <p:spPr>
            <a:xfrm>
              <a:off x="2743113" y="3450504"/>
              <a:ext cx="58873" cy="25866"/>
            </a:xfrm>
            <a:custGeom>
              <a:avLst/>
              <a:gdLst/>
              <a:ahLst/>
              <a:cxnLst/>
              <a:rect l="l" t="t" r="r" b="b"/>
              <a:pathLst>
                <a:path w="2094" h="920" extrusionOk="0">
                  <a:moveTo>
                    <a:pt x="2026" y="0"/>
                  </a:moveTo>
                  <a:cubicBezTo>
                    <a:pt x="1353" y="39"/>
                    <a:pt x="675" y="82"/>
                    <a:pt x="0" y="125"/>
                  </a:cubicBezTo>
                  <a:cubicBezTo>
                    <a:pt x="33" y="389"/>
                    <a:pt x="65" y="653"/>
                    <a:pt x="101" y="920"/>
                  </a:cubicBezTo>
                  <a:cubicBezTo>
                    <a:pt x="532" y="892"/>
                    <a:pt x="963" y="867"/>
                    <a:pt x="1391" y="841"/>
                  </a:cubicBezTo>
                  <a:cubicBezTo>
                    <a:pt x="1559" y="831"/>
                    <a:pt x="1827" y="749"/>
                    <a:pt x="2094" y="638"/>
                  </a:cubicBezTo>
                  <a:cubicBezTo>
                    <a:pt x="2069" y="424"/>
                    <a:pt x="2047" y="214"/>
                    <a:pt x="202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9"/>
            <p:cNvSpPr/>
            <p:nvPr/>
          </p:nvSpPr>
          <p:spPr>
            <a:xfrm>
              <a:off x="1985744" y="3476060"/>
              <a:ext cx="309293" cy="32388"/>
            </a:xfrm>
            <a:custGeom>
              <a:avLst/>
              <a:gdLst/>
              <a:ahLst/>
              <a:cxnLst/>
              <a:rect l="l" t="t" r="r" b="b"/>
              <a:pathLst>
                <a:path w="11001" h="1152" extrusionOk="0">
                  <a:moveTo>
                    <a:pt x="10449" y="1"/>
                  </a:moveTo>
                  <a:cubicBezTo>
                    <a:pt x="10406" y="1"/>
                    <a:pt x="10359" y="4"/>
                    <a:pt x="10309" y="11"/>
                  </a:cubicBezTo>
                  <a:cubicBezTo>
                    <a:pt x="8348" y="296"/>
                    <a:pt x="6379" y="467"/>
                    <a:pt x="4404" y="528"/>
                  </a:cubicBezTo>
                  <a:cubicBezTo>
                    <a:pt x="4408" y="564"/>
                    <a:pt x="4408" y="595"/>
                    <a:pt x="4411" y="631"/>
                  </a:cubicBezTo>
                  <a:cubicBezTo>
                    <a:pt x="4447" y="674"/>
                    <a:pt x="4475" y="724"/>
                    <a:pt x="4493" y="778"/>
                  </a:cubicBezTo>
                  <a:cubicBezTo>
                    <a:pt x="6662" y="610"/>
                    <a:pt x="8833" y="446"/>
                    <a:pt x="11000" y="286"/>
                  </a:cubicBezTo>
                  <a:cubicBezTo>
                    <a:pt x="10905" y="108"/>
                    <a:pt x="10701" y="1"/>
                    <a:pt x="10449" y="1"/>
                  </a:cubicBezTo>
                  <a:close/>
                  <a:moveTo>
                    <a:pt x="1134" y="528"/>
                  </a:moveTo>
                  <a:cubicBezTo>
                    <a:pt x="699" y="528"/>
                    <a:pt x="243" y="821"/>
                    <a:pt x="0" y="1152"/>
                  </a:cubicBezTo>
                  <a:cubicBezTo>
                    <a:pt x="307" y="1099"/>
                    <a:pt x="617" y="1045"/>
                    <a:pt x="924" y="995"/>
                  </a:cubicBezTo>
                  <a:cubicBezTo>
                    <a:pt x="1120" y="959"/>
                    <a:pt x="1277" y="945"/>
                    <a:pt x="1394" y="945"/>
                  </a:cubicBezTo>
                  <a:cubicBezTo>
                    <a:pt x="1534" y="945"/>
                    <a:pt x="1619" y="967"/>
                    <a:pt x="1666" y="1002"/>
                  </a:cubicBezTo>
                  <a:cubicBezTo>
                    <a:pt x="1833" y="988"/>
                    <a:pt x="2001" y="974"/>
                    <a:pt x="2169" y="959"/>
                  </a:cubicBezTo>
                  <a:cubicBezTo>
                    <a:pt x="2154" y="824"/>
                    <a:pt x="2143" y="689"/>
                    <a:pt x="2133" y="549"/>
                  </a:cubicBezTo>
                  <a:cubicBezTo>
                    <a:pt x="1812" y="546"/>
                    <a:pt x="1488" y="539"/>
                    <a:pt x="1167" y="52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9"/>
            <p:cNvSpPr/>
            <p:nvPr/>
          </p:nvSpPr>
          <p:spPr>
            <a:xfrm>
              <a:off x="2045684" y="3490876"/>
              <a:ext cx="66408" cy="12174"/>
            </a:xfrm>
            <a:custGeom>
              <a:avLst/>
              <a:gdLst/>
              <a:ahLst/>
              <a:cxnLst/>
              <a:rect l="l" t="t" r="r" b="b"/>
              <a:pathLst>
                <a:path w="2362" h="433" extrusionOk="0">
                  <a:moveTo>
                    <a:pt x="2272" y="1"/>
                  </a:moveTo>
                  <a:cubicBezTo>
                    <a:pt x="1741" y="19"/>
                    <a:pt x="1206" y="26"/>
                    <a:pt x="674" y="26"/>
                  </a:cubicBezTo>
                  <a:cubicBezTo>
                    <a:pt x="450" y="26"/>
                    <a:pt x="225" y="26"/>
                    <a:pt x="1" y="22"/>
                  </a:cubicBezTo>
                  <a:lnTo>
                    <a:pt x="1" y="22"/>
                  </a:lnTo>
                  <a:cubicBezTo>
                    <a:pt x="11" y="162"/>
                    <a:pt x="22" y="297"/>
                    <a:pt x="37" y="432"/>
                  </a:cubicBezTo>
                  <a:cubicBezTo>
                    <a:pt x="810" y="372"/>
                    <a:pt x="1587" y="312"/>
                    <a:pt x="2361" y="251"/>
                  </a:cubicBezTo>
                  <a:cubicBezTo>
                    <a:pt x="2343" y="197"/>
                    <a:pt x="2315" y="147"/>
                    <a:pt x="2279" y="104"/>
                  </a:cubicBezTo>
                  <a:cubicBezTo>
                    <a:pt x="2276" y="68"/>
                    <a:pt x="2276" y="37"/>
                    <a:pt x="227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9"/>
            <p:cNvSpPr/>
            <p:nvPr/>
          </p:nvSpPr>
          <p:spPr>
            <a:xfrm>
              <a:off x="1978519" y="3484072"/>
              <a:ext cx="318740" cy="45940"/>
            </a:xfrm>
            <a:custGeom>
              <a:avLst/>
              <a:gdLst/>
              <a:ahLst/>
              <a:cxnLst/>
              <a:rect l="l" t="t" r="r" b="b"/>
              <a:pathLst>
                <a:path w="11337" h="1634" extrusionOk="0">
                  <a:moveTo>
                    <a:pt x="11257" y="1"/>
                  </a:moveTo>
                  <a:cubicBezTo>
                    <a:pt x="9090" y="161"/>
                    <a:pt x="6919" y="325"/>
                    <a:pt x="4750" y="493"/>
                  </a:cubicBezTo>
                  <a:cubicBezTo>
                    <a:pt x="4772" y="557"/>
                    <a:pt x="4786" y="625"/>
                    <a:pt x="4783" y="703"/>
                  </a:cubicBezTo>
                  <a:cubicBezTo>
                    <a:pt x="4783" y="896"/>
                    <a:pt x="4779" y="1085"/>
                    <a:pt x="4775" y="1278"/>
                  </a:cubicBezTo>
                  <a:cubicBezTo>
                    <a:pt x="6872" y="1117"/>
                    <a:pt x="8968" y="960"/>
                    <a:pt x="11065" y="807"/>
                  </a:cubicBezTo>
                  <a:cubicBezTo>
                    <a:pt x="11183" y="703"/>
                    <a:pt x="11269" y="575"/>
                    <a:pt x="11300" y="425"/>
                  </a:cubicBezTo>
                  <a:cubicBezTo>
                    <a:pt x="11336" y="261"/>
                    <a:pt x="11318" y="118"/>
                    <a:pt x="11257" y="1"/>
                  </a:cubicBezTo>
                  <a:close/>
                  <a:moveTo>
                    <a:pt x="1651" y="660"/>
                  </a:moveTo>
                  <a:cubicBezTo>
                    <a:pt x="1534" y="660"/>
                    <a:pt x="1377" y="674"/>
                    <a:pt x="1181" y="710"/>
                  </a:cubicBezTo>
                  <a:cubicBezTo>
                    <a:pt x="874" y="760"/>
                    <a:pt x="564" y="814"/>
                    <a:pt x="257" y="867"/>
                  </a:cubicBezTo>
                  <a:cubicBezTo>
                    <a:pt x="51" y="1149"/>
                    <a:pt x="1" y="1459"/>
                    <a:pt x="257" y="1634"/>
                  </a:cubicBezTo>
                  <a:cubicBezTo>
                    <a:pt x="1003" y="1573"/>
                    <a:pt x="1745" y="1513"/>
                    <a:pt x="2486" y="1456"/>
                  </a:cubicBezTo>
                  <a:cubicBezTo>
                    <a:pt x="2464" y="1195"/>
                    <a:pt x="2443" y="935"/>
                    <a:pt x="2426" y="674"/>
                  </a:cubicBezTo>
                  <a:cubicBezTo>
                    <a:pt x="2258" y="689"/>
                    <a:pt x="2090" y="703"/>
                    <a:pt x="1923" y="717"/>
                  </a:cubicBezTo>
                  <a:cubicBezTo>
                    <a:pt x="1876" y="682"/>
                    <a:pt x="1791" y="660"/>
                    <a:pt x="1651" y="66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9"/>
            <p:cNvSpPr/>
            <p:nvPr/>
          </p:nvSpPr>
          <p:spPr>
            <a:xfrm>
              <a:off x="1999295" y="3048583"/>
              <a:ext cx="737147" cy="120023"/>
            </a:xfrm>
            <a:custGeom>
              <a:avLst/>
              <a:gdLst/>
              <a:ahLst/>
              <a:cxnLst/>
              <a:rect l="l" t="t" r="r" b="b"/>
              <a:pathLst>
                <a:path w="26219" h="4269" extrusionOk="0">
                  <a:moveTo>
                    <a:pt x="26219" y="1"/>
                  </a:moveTo>
                  <a:cubicBezTo>
                    <a:pt x="26197" y="1"/>
                    <a:pt x="26172" y="4"/>
                    <a:pt x="26151" y="4"/>
                  </a:cubicBezTo>
                  <a:cubicBezTo>
                    <a:pt x="20603" y="493"/>
                    <a:pt x="15058" y="985"/>
                    <a:pt x="9513" y="1474"/>
                  </a:cubicBezTo>
                  <a:cubicBezTo>
                    <a:pt x="15076" y="1110"/>
                    <a:pt x="20642" y="764"/>
                    <a:pt x="26208" y="439"/>
                  </a:cubicBezTo>
                  <a:cubicBezTo>
                    <a:pt x="26212" y="294"/>
                    <a:pt x="26215" y="147"/>
                    <a:pt x="26219" y="1"/>
                  </a:cubicBezTo>
                  <a:close/>
                  <a:moveTo>
                    <a:pt x="11550" y="3310"/>
                  </a:moveTo>
                  <a:cubicBezTo>
                    <a:pt x="8683" y="3495"/>
                    <a:pt x="5816" y="3688"/>
                    <a:pt x="2949" y="3884"/>
                  </a:cubicBezTo>
                  <a:cubicBezTo>
                    <a:pt x="2953" y="3944"/>
                    <a:pt x="2959" y="4005"/>
                    <a:pt x="2963" y="4066"/>
                  </a:cubicBezTo>
                  <a:cubicBezTo>
                    <a:pt x="5826" y="3816"/>
                    <a:pt x="8686" y="3563"/>
                    <a:pt x="11550" y="3310"/>
                  </a:cubicBezTo>
                  <a:close/>
                  <a:moveTo>
                    <a:pt x="688" y="4038"/>
                  </a:moveTo>
                  <a:cubicBezTo>
                    <a:pt x="460" y="4055"/>
                    <a:pt x="232" y="4069"/>
                    <a:pt x="0" y="4087"/>
                  </a:cubicBezTo>
                  <a:cubicBezTo>
                    <a:pt x="160" y="4201"/>
                    <a:pt x="364" y="4269"/>
                    <a:pt x="609" y="4269"/>
                  </a:cubicBezTo>
                  <a:cubicBezTo>
                    <a:pt x="642" y="4269"/>
                    <a:pt x="674" y="4269"/>
                    <a:pt x="706" y="4265"/>
                  </a:cubicBezTo>
                  <a:cubicBezTo>
                    <a:pt x="703" y="4191"/>
                    <a:pt x="695" y="4116"/>
                    <a:pt x="688" y="403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9"/>
            <p:cNvSpPr/>
            <p:nvPr/>
          </p:nvSpPr>
          <p:spPr>
            <a:xfrm>
              <a:off x="2018638" y="3157751"/>
              <a:ext cx="63962" cy="10768"/>
            </a:xfrm>
            <a:custGeom>
              <a:avLst/>
              <a:gdLst/>
              <a:ahLst/>
              <a:cxnLst/>
              <a:rect l="l" t="t" r="r" b="b"/>
              <a:pathLst>
                <a:path w="2275" h="383" extrusionOk="0">
                  <a:moveTo>
                    <a:pt x="2261" y="1"/>
                  </a:moveTo>
                  <a:cubicBezTo>
                    <a:pt x="1508" y="51"/>
                    <a:pt x="752" y="104"/>
                    <a:pt x="0" y="155"/>
                  </a:cubicBezTo>
                  <a:cubicBezTo>
                    <a:pt x="7" y="233"/>
                    <a:pt x="15" y="308"/>
                    <a:pt x="18" y="382"/>
                  </a:cubicBezTo>
                  <a:lnTo>
                    <a:pt x="43" y="382"/>
                  </a:lnTo>
                  <a:cubicBezTo>
                    <a:pt x="788" y="315"/>
                    <a:pt x="1534" y="251"/>
                    <a:pt x="2275" y="183"/>
                  </a:cubicBezTo>
                  <a:cubicBezTo>
                    <a:pt x="2271" y="122"/>
                    <a:pt x="2265" y="61"/>
                    <a:pt x="226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9"/>
            <p:cNvSpPr/>
            <p:nvPr/>
          </p:nvSpPr>
          <p:spPr>
            <a:xfrm>
              <a:off x="1981133" y="3060925"/>
              <a:ext cx="755028" cy="102592"/>
            </a:xfrm>
            <a:custGeom>
              <a:avLst/>
              <a:gdLst/>
              <a:ahLst/>
              <a:cxnLst/>
              <a:rect l="l" t="t" r="r" b="b"/>
              <a:pathLst>
                <a:path w="26855" h="3649" extrusionOk="0">
                  <a:moveTo>
                    <a:pt x="26854" y="0"/>
                  </a:moveTo>
                  <a:cubicBezTo>
                    <a:pt x="21288" y="325"/>
                    <a:pt x="15722" y="671"/>
                    <a:pt x="10159" y="1035"/>
                  </a:cubicBezTo>
                  <a:cubicBezTo>
                    <a:pt x="7920" y="1231"/>
                    <a:pt x="5684" y="1430"/>
                    <a:pt x="3445" y="1626"/>
                  </a:cubicBezTo>
                  <a:cubicBezTo>
                    <a:pt x="3495" y="2233"/>
                    <a:pt x="3545" y="2839"/>
                    <a:pt x="3595" y="3445"/>
                  </a:cubicBezTo>
                  <a:cubicBezTo>
                    <a:pt x="6462" y="3249"/>
                    <a:pt x="9329" y="3056"/>
                    <a:pt x="12196" y="2871"/>
                  </a:cubicBezTo>
                  <a:cubicBezTo>
                    <a:pt x="17069" y="2439"/>
                    <a:pt x="21940" y="2011"/>
                    <a:pt x="26815" y="1580"/>
                  </a:cubicBezTo>
                  <a:cubicBezTo>
                    <a:pt x="26830" y="1053"/>
                    <a:pt x="26843" y="528"/>
                    <a:pt x="26854" y="0"/>
                  </a:cubicBezTo>
                  <a:close/>
                  <a:moveTo>
                    <a:pt x="1188" y="1830"/>
                  </a:moveTo>
                  <a:cubicBezTo>
                    <a:pt x="118" y="1980"/>
                    <a:pt x="1" y="3181"/>
                    <a:pt x="646" y="3648"/>
                  </a:cubicBezTo>
                  <a:cubicBezTo>
                    <a:pt x="878" y="3630"/>
                    <a:pt x="1106" y="3616"/>
                    <a:pt x="1334" y="3599"/>
                  </a:cubicBezTo>
                  <a:cubicBezTo>
                    <a:pt x="1288" y="3010"/>
                    <a:pt x="1237" y="2418"/>
                    <a:pt x="1188" y="183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9"/>
            <p:cNvSpPr/>
            <p:nvPr/>
          </p:nvSpPr>
          <p:spPr>
            <a:xfrm>
              <a:off x="2014505" y="3106639"/>
              <a:ext cx="67729" cy="55471"/>
            </a:xfrm>
            <a:custGeom>
              <a:avLst/>
              <a:gdLst/>
              <a:ahLst/>
              <a:cxnLst/>
              <a:rect l="l" t="t" r="r" b="b"/>
              <a:pathLst>
                <a:path w="2409" h="1973" extrusionOk="0">
                  <a:moveTo>
                    <a:pt x="2258" y="0"/>
                  </a:moveTo>
                  <a:cubicBezTo>
                    <a:pt x="1534" y="64"/>
                    <a:pt x="807" y="128"/>
                    <a:pt x="83" y="193"/>
                  </a:cubicBezTo>
                  <a:cubicBezTo>
                    <a:pt x="55" y="197"/>
                    <a:pt x="29" y="200"/>
                    <a:pt x="1" y="204"/>
                  </a:cubicBezTo>
                  <a:cubicBezTo>
                    <a:pt x="50" y="792"/>
                    <a:pt x="101" y="1384"/>
                    <a:pt x="147" y="1973"/>
                  </a:cubicBezTo>
                  <a:cubicBezTo>
                    <a:pt x="899" y="1922"/>
                    <a:pt x="1655" y="1869"/>
                    <a:pt x="2408" y="1819"/>
                  </a:cubicBezTo>
                  <a:cubicBezTo>
                    <a:pt x="2358" y="1213"/>
                    <a:pt x="2308" y="607"/>
                    <a:pt x="225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9"/>
            <p:cNvSpPr/>
            <p:nvPr/>
          </p:nvSpPr>
          <p:spPr>
            <a:xfrm>
              <a:off x="2736113" y="3048583"/>
              <a:ext cx="24685" cy="12371"/>
            </a:xfrm>
            <a:custGeom>
              <a:avLst/>
              <a:gdLst/>
              <a:ahLst/>
              <a:cxnLst/>
              <a:rect l="l" t="t" r="r" b="b"/>
              <a:pathLst>
                <a:path w="878" h="440" extrusionOk="0">
                  <a:moveTo>
                    <a:pt x="11" y="1"/>
                  </a:moveTo>
                  <a:cubicBezTo>
                    <a:pt x="7" y="147"/>
                    <a:pt x="4" y="294"/>
                    <a:pt x="0" y="439"/>
                  </a:cubicBezTo>
                  <a:cubicBezTo>
                    <a:pt x="292" y="422"/>
                    <a:pt x="585" y="404"/>
                    <a:pt x="878" y="390"/>
                  </a:cubicBezTo>
                  <a:cubicBezTo>
                    <a:pt x="710" y="158"/>
                    <a:pt x="435" y="1"/>
                    <a:pt x="6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9"/>
            <p:cNvSpPr/>
            <p:nvPr/>
          </p:nvSpPr>
          <p:spPr>
            <a:xfrm>
              <a:off x="2735016" y="3059519"/>
              <a:ext cx="37224" cy="45827"/>
            </a:xfrm>
            <a:custGeom>
              <a:avLst/>
              <a:gdLst/>
              <a:ahLst/>
              <a:cxnLst/>
              <a:rect l="l" t="t" r="r" b="b"/>
              <a:pathLst>
                <a:path w="1324" h="1630" extrusionOk="0">
                  <a:moveTo>
                    <a:pt x="917" y="1"/>
                  </a:moveTo>
                  <a:cubicBezTo>
                    <a:pt x="624" y="15"/>
                    <a:pt x="331" y="33"/>
                    <a:pt x="39" y="50"/>
                  </a:cubicBezTo>
                  <a:cubicBezTo>
                    <a:pt x="28" y="578"/>
                    <a:pt x="15" y="1103"/>
                    <a:pt x="0" y="1630"/>
                  </a:cubicBezTo>
                  <a:cubicBezTo>
                    <a:pt x="28" y="1626"/>
                    <a:pt x="61" y="1623"/>
                    <a:pt x="89" y="1623"/>
                  </a:cubicBezTo>
                  <a:cubicBezTo>
                    <a:pt x="1095" y="1534"/>
                    <a:pt x="1323" y="560"/>
                    <a:pt x="91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59"/>
          <p:cNvGrpSpPr/>
          <p:nvPr/>
        </p:nvGrpSpPr>
        <p:grpSpPr>
          <a:xfrm>
            <a:off x="1818023" y="4226660"/>
            <a:ext cx="1079953" cy="260570"/>
            <a:chOff x="256250" y="3704650"/>
            <a:chExt cx="960300" cy="231700"/>
          </a:xfrm>
        </p:grpSpPr>
        <p:sp>
          <p:nvSpPr>
            <p:cNvPr id="2856" name="Google Shape;2856;p59"/>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9"/>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9"/>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9"/>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9"/>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9"/>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9"/>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9"/>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4" name="Google Shape;2864;p59"/>
          <p:cNvGrpSpPr/>
          <p:nvPr/>
        </p:nvGrpSpPr>
        <p:grpSpPr>
          <a:xfrm>
            <a:off x="3098436" y="3792652"/>
            <a:ext cx="1179312" cy="155504"/>
            <a:chOff x="1394800" y="3522000"/>
            <a:chExt cx="1048650" cy="138275"/>
          </a:xfrm>
        </p:grpSpPr>
        <p:sp>
          <p:nvSpPr>
            <p:cNvPr id="2865" name="Google Shape;2865;p59"/>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9"/>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9"/>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9"/>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9"/>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9"/>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9"/>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9"/>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9"/>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4" name="Google Shape;2874;p59"/>
          <p:cNvSpPr/>
          <p:nvPr/>
        </p:nvSpPr>
        <p:spPr>
          <a:xfrm>
            <a:off x="2883150" y="1350175"/>
            <a:ext cx="447282" cy="340388"/>
          </a:xfrm>
          <a:custGeom>
            <a:avLst/>
            <a:gdLst/>
            <a:ahLst/>
            <a:cxnLst/>
            <a:rect l="l" t="t" r="r" b="b"/>
            <a:pathLst>
              <a:path w="15909" h="12107" extrusionOk="0">
                <a:moveTo>
                  <a:pt x="14097" y="0"/>
                </a:moveTo>
                <a:cubicBezTo>
                  <a:pt x="13815" y="0"/>
                  <a:pt x="13573" y="61"/>
                  <a:pt x="13448" y="201"/>
                </a:cubicBezTo>
                <a:cubicBezTo>
                  <a:pt x="10627" y="3410"/>
                  <a:pt x="7910" y="6705"/>
                  <a:pt x="5293" y="10081"/>
                </a:cubicBezTo>
                <a:cubicBezTo>
                  <a:pt x="4283" y="8908"/>
                  <a:pt x="3239" y="7763"/>
                  <a:pt x="2165" y="6644"/>
                </a:cubicBezTo>
                <a:cubicBezTo>
                  <a:pt x="2009" y="6483"/>
                  <a:pt x="1164" y="6216"/>
                  <a:pt x="579" y="6216"/>
                </a:cubicBezTo>
                <a:cubicBezTo>
                  <a:pt x="247" y="6216"/>
                  <a:pt x="1" y="6305"/>
                  <a:pt x="22" y="6555"/>
                </a:cubicBezTo>
                <a:cubicBezTo>
                  <a:pt x="62" y="6983"/>
                  <a:pt x="87" y="7047"/>
                  <a:pt x="383" y="7368"/>
                </a:cubicBezTo>
                <a:cubicBezTo>
                  <a:pt x="479" y="7471"/>
                  <a:pt x="664" y="7553"/>
                  <a:pt x="889" y="7610"/>
                </a:cubicBezTo>
                <a:cubicBezTo>
                  <a:pt x="2116" y="8915"/>
                  <a:pt x="3299" y="10260"/>
                  <a:pt x="4444" y="11643"/>
                </a:cubicBezTo>
                <a:cubicBezTo>
                  <a:pt x="4651" y="11892"/>
                  <a:pt x="5282" y="12106"/>
                  <a:pt x="5810" y="12106"/>
                </a:cubicBezTo>
                <a:cubicBezTo>
                  <a:pt x="6116" y="12106"/>
                  <a:pt x="6391" y="12035"/>
                  <a:pt x="6526" y="11856"/>
                </a:cubicBezTo>
                <a:cubicBezTo>
                  <a:pt x="9418" y="8066"/>
                  <a:pt x="12439" y="4379"/>
                  <a:pt x="15584" y="800"/>
                </a:cubicBezTo>
                <a:cubicBezTo>
                  <a:pt x="15908" y="432"/>
                  <a:pt x="14863" y="0"/>
                  <a:pt x="1409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5" name="Google Shape;2875;p59"/>
          <p:cNvGrpSpPr/>
          <p:nvPr/>
        </p:nvGrpSpPr>
        <p:grpSpPr>
          <a:xfrm>
            <a:off x="2892681" y="1800396"/>
            <a:ext cx="580487" cy="378482"/>
            <a:chOff x="2892681" y="1800396"/>
            <a:chExt cx="580487" cy="378482"/>
          </a:xfrm>
        </p:grpSpPr>
        <p:sp>
          <p:nvSpPr>
            <p:cNvPr id="2876" name="Google Shape;2876;p59"/>
            <p:cNvSpPr/>
            <p:nvPr/>
          </p:nvSpPr>
          <p:spPr>
            <a:xfrm>
              <a:off x="2989253" y="1812626"/>
              <a:ext cx="392682" cy="295573"/>
            </a:xfrm>
            <a:custGeom>
              <a:avLst/>
              <a:gdLst/>
              <a:ahLst/>
              <a:cxnLst/>
              <a:rect l="l" t="t" r="r" b="b"/>
              <a:pathLst>
                <a:path w="13967" h="10513" extrusionOk="0">
                  <a:moveTo>
                    <a:pt x="12452" y="0"/>
                  </a:moveTo>
                  <a:cubicBezTo>
                    <a:pt x="12266" y="0"/>
                    <a:pt x="12067" y="65"/>
                    <a:pt x="11860" y="168"/>
                  </a:cubicBezTo>
                  <a:cubicBezTo>
                    <a:pt x="12644" y="486"/>
                    <a:pt x="13364" y="938"/>
                    <a:pt x="13966" y="1544"/>
                  </a:cubicBezTo>
                  <a:cubicBezTo>
                    <a:pt x="13963" y="1531"/>
                    <a:pt x="13960" y="1516"/>
                    <a:pt x="13956" y="1502"/>
                  </a:cubicBezTo>
                  <a:cubicBezTo>
                    <a:pt x="13849" y="1042"/>
                    <a:pt x="13015" y="36"/>
                    <a:pt x="12498" y="4"/>
                  </a:cubicBezTo>
                  <a:cubicBezTo>
                    <a:pt x="12483" y="0"/>
                    <a:pt x="12465" y="0"/>
                    <a:pt x="12452" y="0"/>
                  </a:cubicBezTo>
                  <a:close/>
                  <a:moveTo>
                    <a:pt x="11239" y="564"/>
                  </a:moveTo>
                  <a:cubicBezTo>
                    <a:pt x="10786" y="902"/>
                    <a:pt x="10355" y="1312"/>
                    <a:pt x="10056" y="1534"/>
                  </a:cubicBezTo>
                  <a:cubicBezTo>
                    <a:pt x="8975" y="2336"/>
                    <a:pt x="7923" y="3178"/>
                    <a:pt x="6871" y="4019"/>
                  </a:cubicBezTo>
                  <a:cubicBezTo>
                    <a:pt x="6500" y="4315"/>
                    <a:pt x="6129" y="4611"/>
                    <a:pt x="5755" y="4907"/>
                  </a:cubicBezTo>
                  <a:cubicBezTo>
                    <a:pt x="6397" y="5364"/>
                    <a:pt x="7031" y="5831"/>
                    <a:pt x="7655" y="6308"/>
                  </a:cubicBezTo>
                  <a:cubicBezTo>
                    <a:pt x="7777" y="6212"/>
                    <a:pt x="7898" y="6116"/>
                    <a:pt x="8019" y="6019"/>
                  </a:cubicBezTo>
                  <a:cubicBezTo>
                    <a:pt x="8939" y="5285"/>
                    <a:pt x="9855" y="4547"/>
                    <a:pt x="10793" y="3830"/>
                  </a:cubicBezTo>
                  <a:cubicBezTo>
                    <a:pt x="11325" y="3420"/>
                    <a:pt x="11863" y="3017"/>
                    <a:pt x="12412" y="2629"/>
                  </a:cubicBezTo>
                  <a:cubicBezTo>
                    <a:pt x="12516" y="2553"/>
                    <a:pt x="12651" y="2439"/>
                    <a:pt x="12804" y="2315"/>
                  </a:cubicBezTo>
                  <a:cubicBezTo>
                    <a:pt x="12562" y="1755"/>
                    <a:pt x="12180" y="1248"/>
                    <a:pt x="11682" y="849"/>
                  </a:cubicBezTo>
                  <a:cubicBezTo>
                    <a:pt x="11542" y="739"/>
                    <a:pt x="11392" y="642"/>
                    <a:pt x="11239" y="564"/>
                  </a:cubicBezTo>
                  <a:close/>
                  <a:moveTo>
                    <a:pt x="4857" y="5606"/>
                  </a:moveTo>
                  <a:cubicBezTo>
                    <a:pt x="3409" y="6725"/>
                    <a:pt x="1929" y="7799"/>
                    <a:pt x="353" y="8744"/>
                  </a:cubicBezTo>
                  <a:cubicBezTo>
                    <a:pt x="0" y="8955"/>
                    <a:pt x="1483" y="10320"/>
                    <a:pt x="1690" y="10409"/>
                  </a:cubicBezTo>
                  <a:cubicBezTo>
                    <a:pt x="1819" y="10466"/>
                    <a:pt x="1943" y="10512"/>
                    <a:pt x="2054" y="10512"/>
                  </a:cubicBezTo>
                  <a:cubicBezTo>
                    <a:pt x="2178" y="10512"/>
                    <a:pt x="2282" y="10456"/>
                    <a:pt x="2357" y="10284"/>
                  </a:cubicBezTo>
                  <a:cubicBezTo>
                    <a:pt x="2378" y="10238"/>
                    <a:pt x="2385" y="10188"/>
                    <a:pt x="2378" y="10135"/>
                  </a:cubicBezTo>
                  <a:cubicBezTo>
                    <a:pt x="3926" y="9172"/>
                    <a:pt x="5384" y="8091"/>
                    <a:pt x="6817" y="6972"/>
                  </a:cubicBezTo>
                  <a:cubicBezTo>
                    <a:pt x="6172" y="6504"/>
                    <a:pt x="5520" y="6052"/>
                    <a:pt x="4857" y="560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9"/>
            <p:cNvSpPr/>
            <p:nvPr/>
          </p:nvSpPr>
          <p:spPr>
            <a:xfrm>
              <a:off x="2985233" y="1848724"/>
              <a:ext cx="300774" cy="227394"/>
            </a:xfrm>
            <a:custGeom>
              <a:avLst/>
              <a:gdLst/>
              <a:ahLst/>
              <a:cxnLst/>
              <a:rect l="l" t="t" r="r" b="b"/>
              <a:pathLst>
                <a:path w="10698" h="8088" extrusionOk="0">
                  <a:moveTo>
                    <a:pt x="214" y="0"/>
                  </a:moveTo>
                  <a:cubicBezTo>
                    <a:pt x="0" y="0"/>
                    <a:pt x="160" y="499"/>
                    <a:pt x="207" y="645"/>
                  </a:cubicBezTo>
                  <a:cubicBezTo>
                    <a:pt x="285" y="895"/>
                    <a:pt x="453" y="1202"/>
                    <a:pt x="657" y="1462"/>
                  </a:cubicBezTo>
                  <a:cubicBezTo>
                    <a:pt x="938" y="1209"/>
                    <a:pt x="1230" y="970"/>
                    <a:pt x="1529" y="746"/>
                  </a:cubicBezTo>
                  <a:cubicBezTo>
                    <a:pt x="1149" y="514"/>
                    <a:pt x="759" y="282"/>
                    <a:pt x="374" y="57"/>
                  </a:cubicBezTo>
                  <a:cubicBezTo>
                    <a:pt x="307" y="18"/>
                    <a:pt x="253" y="0"/>
                    <a:pt x="214" y="0"/>
                  </a:cubicBezTo>
                  <a:close/>
                  <a:moveTo>
                    <a:pt x="3142" y="1754"/>
                  </a:moveTo>
                  <a:cubicBezTo>
                    <a:pt x="2821" y="2004"/>
                    <a:pt x="2518" y="2271"/>
                    <a:pt x="2232" y="2557"/>
                  </a:cubicBezTo>
                  <a:cubicBezTo>
                    <a:pt x="3170" y="3124"/>
                    <a:pt x="4093" y="3713"/>
                    <a:pt x="5000" y="4322"/>
                  </a:cubicBezTo>
                  <a:cubicBezTo>
                    <a:pt x="5299" y="4090"/>
                    <a:pt x="5599" y="3858"/>
                    <a:pt x="5898" y="3623"/>
                  </a:cubicBezTo>
                  <a:cubicBezTo>
                    <a:pt x="4992" y="2977"/>
                    <a:pt x="4075" y="2354"/>
                    <a:pt x="3142" y="1754"/>
                  </a:cubicBezTo>
                  <a:close/>
                  <a:moveTo>
                    <a:pt x="7798" y="5024"/>
                  </a:moveTo>
                  <a:cubicBezTo>
                    <a:pt x="7520" y="5245"/>
                    <a:pt x="7242" y="5467"/>
                    <a:pt x="6960" y="5688"/>
                  </a:cubicBezTo>
                  <a:cubicBezTo>
                    <a:pt x="7966" y="6415"/>
                    <a:pt x="8953" y="7167"/>
                    <a:pt x="9920" y="7949"/>
                  </a:cubicBezTo>
                  <a:cubicBezTo>
                    <a:pt x="9945" y="7995"/>
                    <a:pt x="9967" y="8041"/>
                    <a:pt x="9991" y="8087"/>
                  </a:cubicBezTo>
                  <a:cubicBezTo>
                    <a:pt x="10237" y="7906"/>
                    <a:pt x="10472" y="7713"/>
                    <a:pt x="10697" y="7510"/>
                  </a:cubicBezTo>
                  <a:cubicBezTo>
                    <a:pt x="10566" y="7307"/>
                    <a:pt x="10455" y="7149"/>
                    <a:pt x="10412" y="7114"/>
                  </a:cubicBezTo>
                  <a:cubicBezTo>
                    <a:pt x="9557" y="6397"/>
                    <a:pt x="8686" y="5702"/>
                    <a:pt x="7798" y="502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9"/>
            <p:cNvSpPr/>
            <p:nvPr/>
          </p:nvSpPr>
          <p:spPr>
            <a:xfrm>
              <a:off x="3125776" y="1950554"/>
              <a:ext cx="78722" cy="58086"/>
            </a:xfrm>
            <a:custGeom>
              <a:avLst/>
              <a:gdLst/>
              <a:ahLst/>
              <a:cxnLst/>
              <a:rect l="l" t="t" r="r" b="b"/>
              <a:pathLst>
                <a:path w="2800" h="2066" extrusionOk="0">
                  <a:moveTo>
                    <a:pt x="899" y="1"/>
                  </a:moveTo>
                  <a:cubicBezTo>
                    <a:pt x="600" y="236"/>
                    <a:pt x="300" y="468"/>
                    <a:pt x="1" y="700"/>
                  </a:cubicBezTo>
                  <a:cubicBezTo>
                    <a:pt x="664" y="1146"/>
                    <a:pt x="1316" y="1598"/>
                    <a:pt x="1961" y="2066"/>
                  </a:cubicBezTo>
                  <a:cubicBezTo>
                    <a:pt x="2243" y="1845"/>
                    <a:pt x="2521" y="1623"/>
                    <a:pt x="2799" y="1402"/>
                  </a:cubicBezTo>
                  <a:cubicBezTo>
                    <a:pt x="2175" y="925"/>
                    <a:pt x="1541" y="458"/>
                    <a:pt x="89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9"/>
            <p:cNvSpPr/>
            <p:nvPr/>
          </p:nvSpPr>
          <p:spPr>
            <a:xfrm>
              <a:off x="3028219" y="1800396"/>
              <a:ext cx="444948" cy="335777"/>
            </a:xfrm>
            <a:custGeom>
              <a:avLst/>
              <a:gdLst/>
              <a:ahLst/>
              <a:cxnLst/>
              <a:rect l="l" t="t" r="r" b="b"/>
              <a:pathLst>
                <a:path w="15826" h="11943" extrusionOk="0">
                  <a:moveTo>
                    <a:pt x="7125" y="1"/>
                  </a:moveTo>
                  <a:cubicBezTo>
                    <a:pt x="5424" y="1"/>
                    <a:pt x="3716" y="400"/>
                    <a:pt x="2347" y="1038"/>
                  </a:cubicBezTo>
                  <a:cubicBezTo>
                    <a:pt x="1591" y="1391"/>
                    <a:pt x="778" y="1876"/>
                    <a:pt x="0" y="2465"/>
                  </a:cubicBezTo>
                  <a:cubicBezTo>
                    <a:pt x="543" y="2792"/>
                    <a:pt x="1078" y="3128"/>
                    <a:pt x="1613" y="3473"/>
                  </a:cubicBezTo>
                  <a:cubicBezTo>
                    <a:pt x="2375" y="2871"/>
                    <a:pt x="3221" y="2361"/>
                    <a:pt x="4065" y="1940"/>
                  </a:cubicBezTo>
                  <a:cubicBezTo>
                    <a:pt x="5214" y="1367"/>
                    <a:pt x="6836" y="653"/>
                    <a:pt x="8302" y="653"/>
                  </a:cubicBezTo>
                  <a:cubicBezTo>
                    <a:pt x="8851" y="653"/>
                    <a:pt x="9379" y="753"/>
                    <a:pt x="9853" y="999"/>
                  </a:cubicBezTo>
                  <a:cubicBezTo>
                    <a:pt x="10060" y="845"/>
                    <a:pt x="10270" y="707"/>
                    <a:pt x="10474" y="603"/>
                  </a:cubicBezTo>
                  <a:cubicBezTo>
                    <a:pt x="9435" y="186"/>
                    <a:pt x="8284" y="1"/>
                    <a:pt x="7125" y="1"/>
                  </a:cubicBezTo>
                  <a:close/>
                  <a:moveTo>
                    <a:pt x="12580" y="1979"/>
                  </a:moveTo>
                  <a:lnTo>
                    <a:pt x="12580" y="1979"/>
                  </a:lnTo>
                  <a:cubicBezTo>
                    <a:pt x="12588" y="2012"/>
                    <a:pt x="12595" y="2040"/>
                    <a:pt x="12602" y="2073"/>
                  </a:cubicBezTo>
                  <a:cubicBezTo>
                    <a:pt x="12641" y="2144"/>
                    <a:pt x="12645" y="2215"/>
                    <a:pt x="12606" y="2282"/>
                  </a:cubicBezTo>
                  <a:cubicBezTo>
                    <a:pt x="12574" y="2297"/>
                    <a:pt x="12538" y="2315"/>
                    <a:pt x="12503" y="2329"/>
                  </a:cubicBezTo>
                  <a:cubicBezTo>
                    <a:pt x="12473" y="2343"/>
                    <a:pt x="12438" y="2351"/>
                    <a:pt x="12402" y="2351"/>
                  </a:cubicBezTo>
                  <a:cubicBezTo>
                    <a:pt x="12320" y="2351"/>
                    <a:pt x="12228" y="2315"/>
                    <a:pt x="12131" y="2254"/>
                  </a:cubicBezTo>
                  <a:cubicBezTo>
                    <a:pt x="11896" y="2368"/>
                    <a:pt x="11639" y="2568"/>
                    <a:pt x="11418" y="2750"/>
                  </a:cubicBezTo>
                  <a:cubicBezTo>
                    <a:pt x="11732" y="3485"/>
                    <a:pt x="11818" y="4311"/>
                    <a:pt x="11639" y="5114"/>
                  </a:cubicBezTo>
                  <a:cubicBezTo>
                    <a:pt x="11290" y="6686"/>
                    <a:pt x="10381" y="8127"/>
                    <a:pt x="9168" y="9229"/>
                  </a:cubicBezTo>
                  <a:cubicBezTo>
                    <a:pt x="9507" y="9760"/>
                    <a:pt x="9967" y="10626"/>
                    <a:pt x="9657" y="10626"/>
                  </a:cubicBezTo>
                  <a:cubicBezTo>
                    <a:pt x="9646" y="10626"/>
                    <a:pt x="9636" y="10626"/>
                    <a:pt x="9625" y="10623"/>
                  </a:cubicBezTo>
                  <a:cubicBezTo>
                    <a:pt x="9475" y="10598"/>
                    <a:pt x="9325" y="10577"/>
                    <a:pt x="9175" y="10552"/>
                  </a:cubicBezTo>
                  <a:cubicBezTo>
                    <a:pt x="8930" y="10512"/>
                    <a:pt x="8670" y="10185"/>
                    <a:pt x="8462" y="9806"/>
                  </a:cubicBezTo>
                  <a:cubicBezTo>
                    <a:pt x="7553" y="10476"/>
                    <a:pt x="6519" y="10965"/>
                    <a:pt x="5446" y="11200"/>
                  </a:cubicBezTo>
                  <a:cubicBezTo>
                    <a:pt x="5264" y="11240"/>
                    <a:pt x="6106" y="11585"/>
                    <a:pt x="6155" y="11603"/>
                  </a:cubicBezTo>
                  <a:cubicBezTo>
                    <a:pt x="6469" y="11717"/>
                    <a:pt x="6975" y="11942"/>
                    <a:pt x="7360" y="11942"/>
                  </a:cubicBezTo>
                  <a:cubicBezTo>
                    <a:pt x="7421" y="11942"/>
                    <a:pt x="7478" y="11939"/>
                    <a:pt x="7528" y="11924"/>
                  </a:cubicBezTo>
                  <a:cubicBezTo>
                    <a:pt x="11026" y="11154"/>
                    <a:pt x="15826" y="6458"/>
                    <a:pt x="13197" y="2718"/>
                  </a:cubicBezTo>
                  <a:cubicBezTo>
                    <a:pt x="13008" y="2450"/>
                    <a:pt x="12802" y="2204"/>
                    <a:pt x="12580" y="197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9"/>
            <p:cNvSpPr/>
            <p:nvPr/>
          </p:nvSpPr>
          <p:spPr>
            <a:xfrm>
              <a:off x="3305229" y="1817349"/>
              <a:ext cx="78497" cy="60363"/>
            </a:xfrm>
            <a:custGeom>
              <a:avLst/>
              <a:gdLst/>
              <a:ahLst/>
              <a:cxnLst/>
              <a:rect l="l" t="t" r="r" b="b"/>
              <a:pathLst>
                <a:path w="2792" h="2147" extrusionOk="0">
                  <a:moveTo>
                    <a:pt x="621" y="0"/>
                  </a:moveTo>
                  <a:cubicBezTo>
                    <a:pt x="417" y="104"/>
                    <a:pt x="207" y="242"/>
                    <a:pt x="0" y="396"/>
                  </a:cubicBezTo>
                  <a:cubicBezTo>
                    <a:pt x="153" y="474"/>
                    <a:pt x="303" y="571"/>
                    <a:pt x="443" y="681"/>
                  </a:cubicBezTo>
                  <a:cubicBezTo>
                    <a:pt x="941" y="1080"/>
                    <a:pt x="1323" y="1587"/>
                    <a:pt x="1565" y="2147"/>
                  </a:cubicBezTo>
                  <a:cubicBezTo>
                    <a:pt x="1786" y="1965"/>
                    <a:pt x="2043" y="1765"/>
                    <a:pt x="2278" y="1651"/>
                  </a:cubicBezTo>
                  <a:cubicBezTo>
                    <a:pt x="2375" y="1712"/>
                    <a:pt x="2467" y="1748"/>
                    <a:pt x="2549" y="1748"/>
                  </a:cubicBezTo>
                  <a:cubicBezTo>
                    <a:pt x="2585" y="1748"/>
                    <a:pt x="2620" y="1740"/>
                    <a:pt x="2650" y="1726"/>
                  </a:cubicBezTo>
                  <a:cubicBezTo>
                    <a:pt x="2685" y="1712"/>
                    <a:pt x="2721" y="1694"/>
                    <a:pt x="2753" y="1679"/>
                  </a:cubicBezTo>
                  <a:cubicBezTo>
                    <a:pt x="2792" y="1612"/>
                    <a:pt x="2788" y="1541"/>
                    <a:pt x="2749" y="1470"/>
                  </a:cubicBezTo>
                  <a:cubicBezTo>
                    <a:pt x="2742" y="1437"/>
                    <a:pt x="2735" y="1409"/>
                    <a:pt x="2727" y="1376"/>
                  </a:cubicBezTo>
                  <a:cubicBezTo>
                    <a:pt x="2125" y="770"/>
                    <a:pt x="1405" y="318"/>
                    <a:pt x="62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9"/>
            <p:cNvSpPr/>
            <p:nvPr/>
          </p:nvSpPr>
          <p:spPr>
            <a:xfrm>
              <a:off x="2892681" y="1889799"/>
              <a:ext cx="361137" cy="289078"/>
            </a:xfrm>
            <a:custGeom>
              <a:avLst/>
              <a:gdLst/>
              <a:ahLst/>
              <a:cxnLst/>
              <a:rect l="l" t="t" r="r" b="b"/>
              <a:pathLst>
                <a:path w="12845" h="10282" extrusionOk="0">
                  <a:moveTo>
                    <a:pt x="10590" y="8581"/>
                  </a:moveTo>
                  <a:cubicBezTo>
                    <a:pt x="10588" y="8582"/>
                    <a:pt x="10588" y="8583"/>
                    <a:pt x="10588" y="8584"/>
                  </a:cubicBezTo>
                  <a:cubicBezTo>
                    <a:pt x="10588" y="8583"/>
                    <a:pt x="10589" y="8582"/>
                    <a:pt x="10590" y="8581"/>
                  </a:cubicBezTo>
                  <a:close/>
                  <a:moveTo>
                    <a:pt x="3949" y="1"/>
                  </a:moveTo>
                  <a:cubicBezTo>
                    <a:pt x="1599" y="2109"/>
                    <a:pt x="1" y="5111"/>
                    <a:pt x="2287" y="7938"/>
                  </a:cubicBezTo>
                  <a:cubicBezTo>
                    <a:pt x="3371" y="9276"/>
                    <a:pt x="5339" y="9860"/>
                    <a:pt x="6965" y="10153"/>
                  </a:cubicBezTo>
                  <a:cubicBezTo>
                    <a:pt x="7453" y="10242"/>
                    <a:pt x="7942" y="10281"/>
                    <a:pt x="8427" y="10281"/>
                  </a:cubicBezTo>
                  <a:cubicBezTo>
                    <a:pt x="8990" y="10281"/>
                    <a:pt x="9550" y="10227"/>
                    <a:pt x="10114" y="10132"/>
                  </a:cubicBezTo>
                  <a:cubicBezTo>
                    <a:pt x="10534" y="10056"/>
                    <a:pt x="12844" y="9750"/>
                    <a:pt x="12798" y="9233"/>
                  </a:cubicBezTo>
                  <a:cubicBezTo>
                    <a:pt x="12777" y="8991"/>
                    <a:pt x="11315" y="8512"/>
                    <a:pt x="10787" y="8512"/>
                  </a:cubicBezTo>
                  <a:cubicBezTo>
                    <a:pt x="10702" y="8512"/>
                    <a:pt x="10641" y="8527"/>
                    <a:pt x="10616" y="8555"/>
                  </a:cubicBezTo>
                  <a:cubicBezTo>
                    <a:pt x="10607" y="8562"/>
                    <a:pt x="10597" y="8571"/>
                    <a:pt x="10590" y="8581"/>
                  </a:cubicBezTo>
                  <a:lnTo>
                    <a:pt x="10590" y="8581"/>
                  </a:lnTo>
                  <a:cubicBezTo>
                    <a:pt x="10592" y="8580"/>
                    <a:pt x="10597" y="8580"/>
                    <a:pt x="10602" y="8580"/>
                  </a:cubicBezTo>
                  <a:lnTo>
                    <a:pt x="10613" y="8580"/>
                  </a:lnTo>
                  <a:cubicBezTo>
                    <a:pt x="10559" y="8940"/>
                    <a:pt x="8840" y="9240"/>
                    <a:pt x="8548" y="9301"/>
                  </a:cubicBezTo>
                  <a:cubicBezTo>
                    <a:pt x="7953" y="9429"/>
                    <a:pt x="7321" y="9554"/>
                    <a:pt x="6701" y="9554"/>
                  </a:cubicBezTo>
                  <a:cubicBezTo>
                    <a:pt x="6105" y="9554"/>
                    <a:pt x="5521" y="9436"/>
                    <a:pt x="4993" y="9098"/>
                  </a:cubicBezTo>
                  <a:cubicBezTo>
                    <a:pt x="3730" y="8285"/>
                    <a:pt x="3371" y="6402"/>
                    <a:pt x="3521" y="5025"/>
                  </a:cubicBezTo>
                  <a:cubicBezTo>
                    <a:pt x="3688" y="3460"/>
                    <a:pt x="4462" y="2162"/>
                    <a:pt x="5524" y="1096"/>
                  </a:cubicBezTo>
                  <a:cubicBezTo>
                    <a:pt x="5160" y="878"/>
                    <a:pt x="4797" y="661"/>
                    <a:pt x="4430" y="447"/>
                  </a:cubicBezTo>
                  <a:cubicBezTo>
                    <a:pt x="4262" y="347"/>
                    <a:pt x="4094" y="187"/>
                    <a:pt x="394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9"/>
            <p:cNvSpPr/>
            <p:nvPr/>
          </p:nvSpPr>
          <p:spPr>
            <a:xfrm>
              <a:off x="3003676" y="1869670"/>
              <a:ext cx="304767" cy="229503"/>
            </a:xfrm>
            <a:custGeom>
              <a:avLst/>
              <a:gdLst/>
              <a:ahLst/>
              <a:cxnLst/>
              <a:rect l="l" t="t" r="r" b="b"/>
              <a:pathLst>
                <a:path w="10840" h="8163" extrusionOk="0">
                  <a:moveTo>
                    <a:pt x="873" y="1"/>
                  </a:moveTo>
                  <a:cubicBezTo>
                    <a:pt x="574" y="225"/>
                    <a:pt x="282" y="464"/>
                    <a:pt x="1" y="717"/>
                  </a:cubicBezTo>
                  <a:cubicBezTo>
                    <a:pt x="146" y="903"/>
                    <a:pt x="314" y="1063"/>
                    <a:pt x="482" y="1163"/>
                  </a:cubicBezTo>
                  <a:cubicBezTo>
                    <a:pt x="849" y="1377"/>
                    <a:pt x="1212" y="1594"/>
                    <a:pt x="1576" y="1812"/>
                  </a:cubicBezTo>
                  <a:cubicBezTo>
                    <a:pt x="1862" y="1526"/>
                    <a:pt x="2165" y="1259"/>
                    <a:pt x="2486" y="1009"/>
                  </a:cubicBezTo>
                  <a:cubicBezTo>
                    <a:pt x="1951" y="664"/>
                    <a:pt x="1416" y="328"/>
                    <a:pt x="873" y="1"/>
                  </a:cubicBezTo>
                  <a:close/>
                  <a:moveTo>
                    <a:pt x="10041" y="6765"/>
                  </a:moveTo>
                  <a:cubicBezTo>
                    <a:pt x="9816" y="6968"/>
                    <a:pt x="9581" y="7161"/>
                    <a:pt x="9335" y="7342"/>
                  </a:cubicBezTo>
                  <a:cubicBezTo>
                    <a:pt x="9543" y="7721"/>
                    <a:pt x="9803" y="8048"/>
                    <a:pt x="10048" y="8088"/>
                  </a:cubicBezTo>
                  <a:cubicBezTo>
                    <a:pt x="10198" y="8113"/>
                    <a:pt x="10348" y="8134"/>
                    <a:pt x="10498" y="8159"/>
                  </a:cubicBezTo>
                  <a:cubicBezTo>
                    <a:pt x="10509" y="8162"/>
                    <a:pt x="10519" y="8162"/>
                    <a:pt x="10530" y="8162"/>
                  </a:cubicBezTo>
                  <a:cubicBezTo>
                    <a:pt x="10840" y="8162"/>
                    <a:pt x="10380" y="7296"/>
                    <a:pt x="10041" y="676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59"/>
          <p:cNvGrpSpPr/>
          <p:nvPr/>
        </p:nvGrpSpPr>
        <p:grpSpPr>
          <a:xfrm>
            <a:off x="2938001" y="2200911"/>
            <a:ext cx="608268" cy="135345"/>
            <a:chOff x="2938001" y="2200911"/>
            <a:chExt cx="608268" cy="135345"/>
          </a:xfrm>
        </p:grpSpPr>
        <p:sp>
          <p:nvSpPr>
            <p:cNvPr id="2884" name="Google Shape;2884;p59"/>
            <p:cNvSpPr/>
            <p:nvPr/>
          </p:nvSpPr>
          <p:spPr>
            <a:xfrm>
              <a:off x="2938001" y="2200911"/>
              <a:ext cx="569863" cy="89237"/>
            </a:xfrm>
            <a:custGeom>
              <a:avLst/>
              <a:gdLst/>
              <a:ahLst/>
              <a:cxnLst/>
              <a:rect l="l" t="t" r="r" b="b"/>
              <a:pathLst>
                <a:path w="20269" h="3174" extrusionOk="0">
                  <a:moveTo>
                    <a:pt x="19612" y="0"/>
                  </a:moveTo>
                  <a:cubicBezTo>
                    <a:pt x="13026" y="25"/>
                    <a:pt x="6487" y="795"/>
                    <a:pt x="76" y="2300"/>
                  </a:cubicBezTo>
                  <a:cubicBezTo>
                    <a:pt x="0" y="2318"/>
                    <a:pt x="115" y="2731"/>
                    <a:pt x="311" y="3173"/>
                  </a:cubicBezTo>
                  <a:cubicBezTo>
                    <a:pt x="393" y="2945"/>
                    <a:pt x="557" y="2749"/>
                    <a:pt x="835" y="2632"/>
                  </a:cubicBezTo>
                  <a:cubicBezTo>
                    <a:pt x="3998" y="1312"/>
                    <a:pt x="7646" y="1465"/>
                    <a:pt x="11015" y="1237"/>
                  </a:cubicBezTo>
                  <a:cubicBezTo>
                    <a:pt x="12898" y="1108"/>
                    <a:pt x="14777" y="984"/>
                    <a:pt x="16660" y="856"/>
                  </a:cubicBezTo>
                  <a:cubicBezTo>
                    <a:pt x="17437" y="802"/>
                    <a:pt x="18503" y="563"/>
                    <a:pt x="19462" y="563"/>
                  </a:cubicBezTo>
                  <a:cubicBezTo>
                    <a:pt x="19741" y="563"/>
                    <a:pt x="20015" y="581"/>
                    <a:pt x="20269" y="634"/>
                  </a:cubicBezTo>
                  <a:cubicBezTo>
                    <a:pt x="20079" y="282"/>
                    <a:pt x="19854" y="0"/>
                    <a:pt x="1961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9"/>
            <p:cNvSpPr/>
            <p:nvPr/>
          </p:nvSpPr>
          <p:spPr>
            <a:xfrm>
              <a:off x="2940222" y="2218736"/>
              <a:ext cx="606047" cy="117521"/>
            </a:xfrm>
            <a:custGeom>
              <a:avLst/>
              <a:gdLst/>
              <a:ahLst/>
              <a:cxnLst/>
              <a:rect l="l" t="t" r="r" b="b"/>
              <a:pathLst>
                <a:path w="21556" h="4180" extrusionOk="0">
                  <a:moveTo>
                    <a:pt x="20190" y="0"/>
                  </a:moveTo>
                  <a:lnTo>
                    <a:pt x="20190" y="0"/>
                  </a:lnTo>
                  <a:cubicBezTo>
                    <a:pt x="20496" y="578"/>
                    <a:pt x="20695" y="1338"/>
                    <a:pt x="20689" y="1338"/>
                  </a:cubicBezTo>
                  <a:cubicBezTo>
                    <a:pt x="14106" y="1363"/>
                    <a:pt x="7563" y="2133"/>
                    <a:pt x="1155" y="3637"/>
                  </a:cubicBezTo>
                  <a:cubicBezTo>
                    <a:pt x="1137" y="3641"/>
                    <a:pt x="1124" y="3645"/>
                    <a:pt x="1106" y="3645"/>
                  </a:cubicBezTo>
                  <a:cubicBezTo>
                    <a:pt x="820" y="3645"/>
                    <a:pt x="467" y="3071"/>
                    <a:pt x="232" y="2539"/>
                  </a:cubicBezTo>
                  <a:lnTo>
                    <a:pt x="232" y="2539"/>
                  </a:lnTo>
                  <a:cubicBezTo>
                    <a:pt x="0" y="3217"/>
                    <a:pt x="525" y="4180"/>
                    <a:pt x="1234" y="4180"/>
                  </a:cubicBezTo>
                  <a:cubicBezTo>
                    <a:pt x="1341" y="4180"/>
                    <a:pt x="1451" y="4159"/>
                    <a:pt x="1562" y="4111"/>
                  </a:cubicBezTo>
                  <a:cubicBezTo>
                    <a:pt x="4500" y="2885"/>
                    <a:pt x="7824" y="3010"/>
                    <a:pt x="10954" y="2800"/>
                  </a:cubicBezTo>
                  <a:cubicBezTo>
                    <a:pt x="12552" y="2689"/>
                    <a:pt x="14153" y="2582"/>
                    <a:pt x="15753" y="2472"/>
                  </a:cubicBezTo>
                  <a:cubicBezTo>
                    <a:pt x="16506" y="2421"/>
                    <a:pt x="17259" y="2372"/>
                    <a:pt x="18011" y="2319"/>
                  </a:cubicBezTo>
                  <a:cubicBezTo>
                    <a:pt x="18481" y="2286"/>
                    <a:pt x="18952" y="2258"/>
                    <a:pt x="19423" y="2225"/>
                  </a:cubicBezTo>
                  <a:cubicBezTo>
                    <a:pt x="19441" y="2222"/>
                    <a:pt x="19462" y="2222"/>
                    <a:pt x="19487" y="2222"/>
                  </a:cubicBezTo>
                  <a:cubicBezTo>
                    <a:pt x="19540" y="2222"/>
                    <a:pt x="19609" y="2225"/>
                    <a:pt x="19676" y="2225"/>
                  </a:cubicBezTo>
                  <a:cubicBezTo>
                    <a:pt x="19747" y="2229"/>
                    <a:pt x="19822" y="2229"/>
                    <a:pt x="19894" y="2229"/>
                  </a:cubicBezTo>
                  <a:lnTo>
                    <a:pt x="19951" y="2229"/>
                  </a:lnTo>
                  <a:cubicBezTo>
                    <a:pt x="20136" y="2361"/>
                    <a:pt x="20350" y="2443"/>
                    <a:pt x="20582" y="2443"/>
                  </a:cubicBezTo>
                  <a:cubicBezTo>
                    <a:pt x="20628" y="2443"/>
                    <a:pt x="20674" y="2439"/>
                    <a:pt x="20721" y="2432"/>
                  </a:cubicBezTo>
                  <a:cubicBezTo>
                    <a:pt x="20771" y="2426"/>
                    <a:pt x="20817" y="2418"/>
                    <a:pt x="20867" y="2411"/>
                  </a:cubicBezTo>
                  <a:cubicBezTo>
                    <a:pt x="21220" y="2361"/>
                    <a:pt x="21434" y="1965"/>
                    <a:pt x="21473" y="1651"/>
                  </a:cubicBezTo>
                  <a:cubicBezTo>
                    <a:pt x="21480" y="1591"/>
                    <a:pt x="21487" y="1534"/>
                    <a:pt x="21495" y="1473"/>
                  </a:cubicBezTo>
                  <a:cubicBezTo>
                    <a:pt x="21555" y="996"/>
                    <a:pt x="21256" y="479"/>
                    <a:pt x="20849" y="239"/>
                  </a:cubicBezTo>
                  <a:cubicBezTo>
                    <a:pt x="20649" y="125"/>
                    <a:pt x="20428" y="51"/>
                    <a:pt x="2019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9"/>
            <p:cNvSpPr/>
            <p:nvPr/>
          </p:nvSpPr>
          <p:spPr>
            <a:xfrm>
              <a:off x="2946716" y="2216740"/>
              <a:ext cx="575373" cy="104503"/>
            </a:xfrm>
            <a:custGeom>
              <a:avLst/>
              <a:gdLst/>
              <a:ahLst/>
              <a:cxnLst/>
              <a:rect l="l" t="t" r="r" b="b"/>
              <a:pathLst>
                <a:path w="20465" h="3717" extrusionOk="0">
                  <a:moveTo>
                    <a:pt x="19152" y="0"/>
                  </a:moveTo>
                  <a:cubicBezTo>
                    <a:pt x="18193" y="0"/>
                    <a:pt x="17127" y="239"/>
                    <a:pt x="16350" y="293"/>
                  </a:cubicBezTo>
                  <a:cubicBezTo>
                    <a:pt x="14467" y="421"/>
                    <a:pt x="12588" y="545"/>
                    <a:pt x="10705" y="674"/>
                  </a:cubicBezTo>
                  <a:cubicBezTo>
                    <a:pt x="7336" y="902"/>
                    <a:pt x="3688" y="749"/>
                    <a:pt x="525" y="2069"/>
                  </a:cubicBezTo>
                  <a:cubicBezTo>
                    <a:pt x="247" y="2186"/>
                    <a:pt x="83" y="2382"/>
                    <a:pt x="1" y="2610"/>
                  </a:cubicBezTo>
                  <a:cubicBezTo>
                    <a:pt x="236" y="3142"/>
                    <a:pt x="589" y="3716"/>
                    <a:pt x="875" y="3716"/>
                  </a:cubicBezTo>
                  <a:cubicBezTo>
                    <a:pt x="893" y="3716"/>
                    <a:pt x="906" y="3712"/>
                    <a:pt x="924" y="3708"/>
                  </a:cubicBezTo>
                  <a:cubicBezTo>
                    <a:pt x="7332" y="2204"/>
                    <a:pt x="13875" y="1434"/>
                    <a:pt x="20458" y="1409"/>
                  </a:cubicBezTo>
                  <a:cubicBezTo>
                    <a:pt x="20464" y="1409"/>
                    <a:pt x="20265" y="649"/>
                    <a:pt x="19959" y="71"/>
                  </a:cubicBezTo>
                  <a:cubicBezTo>
                    <a:pt x="19705" y="18"/>
                    <a:pt x="19431" y="0"/>
                    <a:pt x="1915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59"/>
          <p:cNvGrpSpPr/>
          <p:nvPr/>
        </p:nvGrpSpPr>
        <p:grpSpPr>
          <a:xfrm>
            <a:off x="3573579" y="1728930"/>
            <a:ext cx="768242" cy="301668"/>
            <a:chOff x="3573579" y="1728930"/>
            <a:chExt cx="768242" cy="301668"/>
          </a:xfrm>
        </p:grpSpPr>
        <p:sp>
          <p:nvSpPr>
            <p:cNvPr id="2888" name="Google Shape;2888;p59"/>
            <p:cNvSpPr/>
            <p:nvPr/>
          </p:nvSpPr>
          <p:spPr>
            <a:xfrm>
              <a:off x="3573579" y="1728930"/>
              <a:ext cx="679230" cy="100146"/>
            </a:xfrm>
            <a:custGeom>
              <a:avLst/>
              <a:gdLst/>
              <a:ahLst/>
              <a:cxnLst/>
              <a:rect l="l" t="t" r="r" b="b"/>
              <a:pathLst>
                <a:path w="24159" h="3562" extrusionOk="0">
                  <a:moveTo>
                    <a:pt x="23075" y="0"/>
                  </a:moveTo>
                  <a:cubicBezTo>
                    <a:pt x="22771" y="4"/>
                    <a:pt x="22472" y="7"/>
                    <a:pt x="22172" y="7"/>
                  </a:cubicBezTo>
                  <a:cubicBezTo>
                    <a:pt x="22015" y="7"/>
                    <a:pt x="21898" y="32"/>
                    <a:pt x="21808" y="71"/>
                  </a:cubicBezTo>
                  <a:cubicBezTo>
                    <a:pt x="14852" y="514"/>
                    <a:pt x="7952" y="1102"/>
                    <a:pt x="1024" y="1936"/>
                  </a:cubicBezTo>
                  <a:cubicBezTo>
                    <a:pt x="0" y="2057"/>
                    <a:pt x="1448" y="3562"/>
                    <a:pt x="2243" y="3562"/>
                  </a:cubicBezTo>
                  <a:cubicBezTo>
                    <a:pt x="2268" y="3562"/>
                    <a:pt x="2290" y="3562"/>
                    <a:pt x="2315" y="3559"/>
                  </a:cubicBezTo>
                  <a:cubicBezTo>
                    <a:pt x="3473" y="3420"/>
                    <a:pt x="4633" y="3288"/>
                    <a:pt x="5792" y="3160"/>
                  </a:cubicBezTo>
                  <a:cubicBezTo>
                    <a:pt x="11874" y="2064"/>
                    <a:pt x="18000" y="1241"/>
                    <a:pt x="24158" y="699"/>
                  </a:cubicBezTo>
                  <a:cubicBezTo>
                    <a:pt x="23841" y="336"/>
                    <a:pt x="23370" y="0"/>
                    <a:pt x="2307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9"/>
            <p:cNvSpPr/>
            <p:nvPr/>
          </p:nvSpPr>
          <p:spPr>
            <a:xfrm>
              <a:off x="3577093" y="1743774"/>
              <a:ext cx="764728" cy="130538"/>
            </a:xfrm>
            <a:custGeom>
              <a:avLst/>
              <a:gdLst/>
              <a:ahLst/>
              <a:cxnLst/>
              <a:rect l="l" t="t" r="r" b="b"/>
              <a:pathLst>
                <a:path w="27200" h="4643" extrusionOk="0">
                  <a:moveTo>
                    <a:pt x="26062" y="0"/>
                  </a:moveTo>
                  <a:cubicBezTo>
                    <a:pt x="25710" y="17"/>
                    <a:pt x="25353" y="35"/>
                    <a:pt x="24996" y="50"/>
                  </a:cubicBezTo>
                  <a:cubicBezTo>
                    <a:pt x="24929" y="53"/>
                    <a:pt x="24850" y="75"/>
                    <a:pt x="24757" y="107"/>
                  </a:cubicBezTo>
                  <a:cubicBezTo>
                    <a:pt x="24519" y="129"/>
                    <a:pt x="24276" y="150"/>
                    <a:pt x="24033" y="171"/>
                  </a:cubicBezTo>
                  <a:cubicBezTo>
                    <a:pt x="24405" y="595"/>
                    <a:pt x="24572" y="1070"/>
                    <a:pt x="24020" y="1102"/>
                  </a:cubicBezTo>
                  <a:cubicBezTo>
                    <a:pt x="17872" y="1480"/>
                    <a:pt x="11774" y="1969"/>
                    <a:pt x="5667" y="2632"/>
                  </a:cubicBezTo>
                  <a:cubicBezTo>
                    <a:pt x="5306" y="2696"/>
                    <a:pt x="4949" y="2760"/>
                    <a:pt x="4593" y="2828"/>
                  </a:cubicBezTo>
                  <a:cubicBezTo>
                    <a:pt x="8637" y="2614"/>
                    <a:pt x="12681" y="2385"/>
                    <a:pt x="16720" y="2147"/>
                  </a:cubicBezTo>
                  <a:cubicBezTo>
                    <a:pt x="19455" y="1822"/>
                    <a:pt x="22197" y="1551"/>
                    <a:pt x="24943" y="1337"/>
                  </a:cubicBezTo>
                  <a:cubicBezTo>
                    <a:pt x="25506" y="1294"/>
                    <a:pt x="27200" y="0"/>
                    <a:pt x="26133" y="0"/>
                  </a:cubicBezTo>
                  <a:close/>
                  <a:moveTo>
                    <a:pt x="3045" y="3120"/>
                  </a:moveTo>
                  <a:cubicBezTo>
                    <a:pt x="2642" y="3198"/>
                    <a:pt x="2240" y="3277"/>
                    <a:pt x="1837" y="3355"/>
                  </a:cubicBezTo>
                  <a:cubicBezTo>
                    <a:pt x="1195" y="3483"/>
                    <a:pt x="0" y="4643"/>
                    <a:pt x="860" y="4643"/>
                  </a:cubicBezTo>
                  <a:cubicBezTo>
                    <a:pt x="949" y="4643"/>
                    <a:pt x="1059" y="4632"/>
                    <a:pt x="1195" y="4603"/>
                  </a:cubicBezTo>
                  <a:cubicBezTo>
                    <a:pt x="2072" y="4429"/>
                    <a:pt x="2949" y="4261"/>
                    <a:pt x="3830" y="4100"/>
                  </a:cubicBezTo>
                  <a:cubicBezTo>
                    <a:pt x="4065" y="3937"/>
                    <a:pt x="4350" y="3833"/>
                    <a:pt x="4611" y="3833"/>
                  </a:cubicBezTo>
                  <a:cubicBezTo>
                    <a:pt x="4664" y="3833"/>
                    <a:pt x="4714" y="3837"/>
                    <a:pt x="4760" y="3844"/>
                  </a:cubicBezTo>
                  <a:cubicBezTo>
                    <a:pt x="4786" y="3851"/>
                    <a:pt x="4811" y="3855"/>
                    <a:pt x="4836" y="3858"/>
                  </a:cubicBezTo>
                  <a:cubicBezTo>
                    <a:pt x="4885" y="3865"/>
                    <a:pt x="4936" y="3876"/>
                    <a:pt x="4982" y="3890"/>
                  </a:cubicBezTo>
                  <a:cubicBezTo>
                    <a:pt x="5263" y="3840"/>
                    <a:pt x="5545" y="3790"/>
                    <a:pt x="5827" y="3740"/>
                  </a:cubicBezTo>
                  <a:lnTo>
                    <a:pt x="5827" y="3740"/>
                  </a:lnTo>
                  <a:cubicBezTo>
                    <a:pt x="5413" y="3761"/>
                    <a:pt x="5003" y="3783"/>
                    <a:pt x="4589" y="3804"/>
                  </a:cubicBezTo>
                  <a:lnTo>
                    <a:pt x="4551" y="3804"/>
                  </a:lnTo>
                  <a:cubicBezTo>
                    <a:pt x="4076" y="3804"/>
                    <a:pt x="3113" y="3398"/>
                    <a:pt x="3045" y="312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9"/>
            <p:cNvSpPr/>
            <p:nvPr/>
          </p:nvSpPr>
          <p:spPr>
            <a:xfrm>
              <a:off x="3736388" y="1748582"/>
              <a:ext cx="531542" cy="69191"/>
            </a:xfrm>
            <a:custGeom>
              <a:avLst/>
              <a:gdLst/>
              <a:ahLst/>
              <a:cxnLst/>
              <a:rect l="l" t="t" r="r" b="b"/>
              <a:pathLst>
                <a:path w="18906" h="2461" extrusionOk="0">
                  <a:moveTo>
                    <a:pt x="18367" y="0"/>
                  </a:moveTo>
                  <a:cubicBezTo>
                    <a:pt x="12209" y="542"/>
                    <a:pt x="6083" y="1365"/>
                    <a:pt x="1" y="2461"/>
                  </a:cubicBezTo>
                  <a:cubicBezTo>
                    <a:pt x="6108" y="1798"/>
                    <a:pt x="12206" y="1309"/>
                    <a:pt x="18354" y="931"/>
                  </a:cubicBezTo>
                  <a:cubicBezTo>
                    <a:pt x="18906" y="899"/>
                    <a:pt x="18739" y="424"/>
                    <a:pt x="1836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9"/>
            <p:cNvSpPr/>
            <p:nvPr/>
          </p:nvSpPr>
          <p:spPr>
            <a:xfrm>
              <a:off x="3661914" y="1793368"/>
              <a:ext cx="621285" cy="55555"/>
            </a:xfrm>
            <a:custGeom>
              <a:avLst/>
              <a:gdLst/>
              <a:ahLst/>
              <a:cxnLst/>
              <a:rect l="l" t="t" r="r" b="b"/>
              <a:pathLst>
                <a:path w="22098" h="1976" extrusionOk="0">
                  <a:moveTo>
                    <a:pt x="1576" y="1064"/>
                  </a:moveTo>
                  <a:cubicBezTo>
                    <a:pt x="1244" y="1082"/>
                    <a:pt x="917" y="1099"/>
                    <a:pt x="585" y="1117"/>
                  </a:cubicBezTo>
                  <a:cubicBezTo>
                    <a:pt x="143" y="1138"/>
                    <a:pt x="0" y="1235"/>
                    <a:pt x="28" y="1356"/>
                  </a:cubicBezTo>
                  <a:cubicBezTo>
                    <a:pt x="545" y="1256"/>
                    <a:pt x="1059" y="1160"/>
                    <a:pt x="1576" y="1064"/>
                  </a:cubicBezTo>
                  <a:close/>
                  <a:moveTo>
                    <a:pt x="19586" y="1"/>
                  </a:moveTo>
                  <a:cubicBezTo>
                    <a:pt x="19301" y="1"/>
                    <a:pt x="19030" y="19"/>
                    <a:pt x="18760" y="72"/>
                  </a:cubicBezTo>
                  <a:cubicBezTo>
                    <a:pt x="17073" y="179"/>
                    <a:pt x="15390" y="282"/>
                    <a:pt x="13703" y="383"/>
                  </a:cubicBezTo>
                  <a:cubicBezTo>
                    <a:pt x="10059" y="814"/>
                    <a:pt x="6425" y="1345"/>
                    <a:pt x="2810" y="1976"/>
                  </a:cubicBezTo>
                  <a:cubicBezTo>
                    <a:pt x="3676" y="1930"/>
                    <a:pt x="4539" y="1884"/>
                    <a:pt x="5406" y="1837"/>
                  </a:cubicBezTo>
                  <a:cubicBezTo>
                    <a:pt x="5734" y="1801"/>
                    <a:pt x="6062" y="1770"/>
                    <a:pt x="6394" y="1734"/>
                  </a:cubicBezTo>
                  <a:cubicBezTo>
                    <a:pt x="7880" y="1581"/>
                    <a:pt x="9371" y="1427"/>
                    <a:pt x="10862" y="1274"/>
                  </a:cubicBezTo>
                  <a:cubicBezTo>
                    <a:pt x="13882" y="964"/>
                    <a:pt x="16905" y="654"/>
                    <a:pt x="19929" y="340"/>
                  </a:cubicBezTo>
                  <a:cubicBezTo>
                    <a:pt x="19979" y="336"/>
                    <a:pt x="20025" y="329"/>
                    <a:pt x="20075" y="325"/>
                  </a:cubicBezTo>
                  <a:cubicBezTo>
                    <a:pt x="20129" y="322"/>
                    <a:pt x="20179" y="318"/>
                    <a:pt x="20225" y="318"/>
                  </a:cubicBezTo>
                  <a:cubicBezTo>
                    <a:pt x="20731" y="318"/>
                    <a:pt x="20960" y="585"/>
                    <a:pt x="20981" y="917"/>
                  </a:cubicBezTo>
                  <a:cubicBezTo>
                    <a:pt x="22097" y="786"/>
                    <a:pt x="20710" y="62"/>
                    <a:pt x="20125" y="19"/>
                  </a:cubicBezTo>
                  <a:cubicBezTo>
                    <a:pt x="19940" y="8"/>
                    <a:pt x="19762" y="1"/>
                    <a:pt x="1958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9"/>
            <p:cNvSpPr/>
            <p:nvPr/>
          </p:nvSpPr>
          <p:spPr>
            <a:xfrm>
              <a:off x="3662701" y="1804107"/>
              <a:ext cx="384473" cy="46643"/>
            </a:xfrm>
            <a:custGeom>
              <a:avLst/>
              <a:gdLst/>
              <a:ahLst/>
              <a:cxnLst/>
              <a:rect l="l" t="t" r="r" b="b"/>
              <a:pathLst>
                <a:path w="13675" h="1659" extrusionOk="0">
                  <a:moveTo>
                    <a:pt x="13675" y="1"/>
                  </a:moveTo>
                  <a:lnTo>
                    <a:pt x="13675" y="1"/>
                  </a:lnTo>
                  <a:cubicBezTo>
                    <a:pt x="9636" y="239"/>
                    <a:pt x="5592" y="468"/>
                    <a:pt x="1548" y="682"/>
                  </a:cubicBezTo>
                  <a:cubicBezTo>
                    <a:pt x="1031" y="778"/>
                    <a:pt x="517" y="874"/>
                    <a:pt x="0" y="974"/>
                  </a:cubicBezTo>
                  <a:cubicBezTo>
                    <a:pt x="68" y="1252"/>
                    <a:pt x="1031" y="1658"/>
                    <a:pt x="1506" y="1658"/>
                  </a:cubicBezTo>
                  <a:lnTo>
                    <a:pt x="1544" y="1658"/>
                  </a:lnTo>
                  <a:cubicBezTo>
                    <a:pt x="1958" y="1637"/>
                    <a:pt x="2368" y="1615"/>
                    <a:pt x="2782" y="1594"/>
                  </a:cubicBezTo>
                  <a:cubicBezTo>
                    <a:pt x="6397" y="963"/>
                    <a:pt x="10031" y="432"/>
                    <a:pt x="1367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9"/>
            <p:cNvSpPr/>
            <p:nvPr/>
          </p:nvSpPr>
          <p:spPr>
            <a:xfrm>
              <a:off x="3668914" y="1819148"/>
              <a:ext cx="583499" cy="76698"/>
            </a:xfrm>
            <a:custGeom>
              <a:avLst/>
              <a:gdLst/>
              <a:ahLst/>
              <a:cxnLst/>
              <a:rect l="l" t="t" r="r" b="b"/>
              <a:pathLst>
                <a:path w="20754" h="2728" extrusionOk="0">
                  <a:moveTo>
                    <a:pt x="20732" y="0"/>
                  </a:moveTo>
                  <a:cubicBezTo>
                    <a:pt x="20689" y="7"/>
                    <a:pt x="20639" y="11"/>
                    <a:pt x="20589" y="15"/>
                  </a:cubicBezTo>
                  <a:cubicBezTo>
                    <a:pt x="20369" y="29"/>
                    <a:pt x="20150" y="43"/>
                    <a:pt x="19930" y="53"/>
                  </a:cubicBezTo>
                  <a:cubicBezTo>
                    <a:pt x="19808" y="93"/>
                    <a:pt x="19691" y="143"/>
                    <a:pt x="19577" y="214"/>
                  </a:cubicBezTo>
                  <a:cubicBezTo>
                    <a:pt x="19505" y="246"/>
                    <a:pt x="19402" y="264"/>
                    <a:pt x="19284" y="264"/>
                  </a:cubicBezTo>
                  <a:cubicBezTo>
                    <a:pt x="19074" y="264"/>
                    <a:pt x="18807" y="214"/>
                    <a:pt x="18546" y="143"/>
                  </a:cubicBezTo>
                  <a:cubicBezTo>
                    <a:pt x="14082" y="417"/>
                    <a:pt x="9621" y="678"/>
                    <a:pt x="5157" y="920"/>
                  </a:cubicBezTo>
                  <a:cubicBezTo>
                    <a:pt x="4739" y="963"/>
                    <a:pt x="4326" y="1006"/>
                    <a:pt x="3908" y="1049"/>
                  </a:cubicBezTo>
                  <a:cubicBezTo>
                    <a:pt x="3445" y="1095"/>
                    <a:pt x="2585" y="1348"/>
                    <a:pt x="2015" y="1348"/>
                  </a:cubicBezTo>
                  <a:lnTo>
                    <a:pt x="2008" y="1348"/>
                  </a:lnTo>
                  <a:cubicBezTo>
                    <a:pt x="1930" y="1287"/>
                    <a:pt x="1833" y="1241"/>
                    <a:pt x="1716" y="1209"/>
                  </a:cubicBezTo>
                  <a:cubicBezTo>
                    <a:pt x="1331" y="1277"/>
                    <a:pt x="949" y="1348"/>
                    <a:pt x="564" y="1419"/>
                  </a:cubicBezTo>
                  <a:cubicBezTo>
                    <a:pt x="350" y="1566"/>
                    <a:pt x="179" y="1765"/>
                    <a:pt x="104" y="1987"/>
                  </a:cubicBezTo>
                  <a:cubicBezTo>
                    <a:pt x="93" y="2015"/>
                    <a:pt x="87" y="2043"/>
                    <a:pt x="75" y="2076"/>
                  </a:cubicBezTo>
                  <a:cubicBezTo>
                    <a:pt x="11" y="2268"/>
                    <a:pt x="1" y="2507"/>
                    <a:pt x="72" y="2711"/>
                  </a:cubicBezTo>
                  <a:cubicBezTo>
                    <a:pt x="322" y="2522"/>
                    <a:pt x="610" y="2382"/>
                    <a:pt x="888" y="2382"/>
                  </a:cubicBezTo>
                  <a:cubicBezTo>
                    <a:pt x="910" y="2382"/>
                    <a:pt x="935" y="2382"/>
                    <a:pt x="956" y="2385"/>
                  </a:cubicBezTo>
                  <a:cubicBezTo>
                    <a:pt x="1220" y="2407"/>
                    <a:pt x="1451" y="2525"/>
                    <a:pt x="1512" y="2721"/>
                  </a:cubicBezTo>
                  <a:cubicBezTo>
                    <a:pt x="1552" y="2724"/>
                    <a:pt x="1594" y="2728"/>
                    <a:pt x="1644" y="2728"/>
                  </a:cubicBezTo>
                  <a:cubicBezTo>
                    <a:pt x="2251" y="2728"/>
                    <a:pt x="3795" y="2436"/>
                    <a:pt x="4037" y="2411"/>
                  </a:cubicBezTo>
                  <a:cubicBezTo>
                    <a:pt x="4786" y="2339"/>
                    <a:pt x="5531" y="2268"/>
                    <a:pt x="6280" y="2197"/>
                  </a:cubicBezTo>
                  <a:cubicBezTo>
                    <a:pt x="7870" y="2047"/>
                    <a:pt x="9461" y="1893"/>
                    <a:pt x="11051" y="1744"/>
                  </a:cubicBezTo>
                  <a:cubicBezTo>
                    <a:pt x="14171" y="1448"/>
                    <a:pt x="17288" y="1152"/>
                    <a:pt x="20407" y="853"/>
                  </a:cubicBezTo>
                  <a:cubicBezTo>
                    <a:pt x="20629" y="599"/>
                    <a:pt x="20754" y="279"/>
                    <a:pt x="2073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9"/>
            <p:cNvSpPr/>
            <p:nvPr/>
          </p:nvSpPr>
          <p:spPr>
            <a:xfrm>
              <a:off x="3684771" y="1851536"/>
              <a:ext cx="32388" cy="7535"/>
            </a:xfrm>
            <a:custGeom>
              <a:avLst/>
              <a:gdLst/>
              <a:ahLst/>
              <a:cxnLst/>
              <a:rect l="l" t="t" r="r" b="b"/>
              <a:pathLst>
                <a:path w="1152" h="268" extrusionOk="0">
                  <a:moveTo>
                    <a:pt x="781" y="0"/>
                  </a:moveTo>
                  <a:cubicBezTo>
                    <a:pt x="520" y="0"/>
                    <a:pt x="235" y="104"/>
                    <a:pt x="0" y="267"/>
                  </a:cubicBezTo>
                  <a:cubicBezTo>
                    <a:pt x="385" y="196"/>
                    <a:pt x="767" y="125"/>
                    <a:pt x="1152" y="57"/>
                  </a:cubicBezTo>
                  <a:cubicBezTo>
                    <a:pt x="1106" y="43"/>
                    <a:pt x="1055" y="32"/>
                    <a:pt x="1006" y="25"/>
                  </a:cubicBezTo>
                  <a:cubicBezTo>
                    <a:pt x="981" y="22"/>
                    <a:pt x="956" y="18"/>
                    <a:pt x="930" y="11"/>
                  </a:cubicBezTo>
                  <a:cubicBezTo>
                    <a:pt x="884" y="4"/>
                    <a:pt x="834" y="0"/>
                    <a:pt x="78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9"/>
            <p:cNvSpPr/>
            <p:nvPr/>
          </p:nvSpPr>
          <p:spPr>
            <a:xfrm>
              <a:off x="3813899" y="1802308"/>
              <a:ext cx="437919" cy="42735"/>
            </a:xfrm>
            <a:custGeom>
              <a:avLst/>
              <a:gdLst/>
              <a:ahLst/>
              <a:cxnLst/>
              <a:rect l="l" t="t" r="r" b="b"/>
              <a:pathLst>
                <a:path w="15576" h="1520" extrusionOk="0">
                  <a:moveTo>
                    <a:pt x="14819" y="0"/>
                  </a:moveTo>
                  <a:cubicBezTo>
                    <a:pt x="14773" y="0"/>
                    <a:pt x="14723" y="4"/>
                    <a:pt x="14669" y="7"/>
                  </a:cubicBezTo>
                  <a:cubicBezTo>
                    <a:pt x="14619" y="11"/>
                    <a:pt x="14573" y="18"/>
                    <a:pt x="14523" y="22"/>
                  </a:cubicBezTo>
                  <a:cubicBezTo>
                    <a:pt x="11499" y="336"/>
                    <a:pt x="8476" y="646"/>
                    <a:pt x="5456" y="956"/>
                  </a:cubicBezTo>
                  <a:cubicBezTo>
                    <a:pt x="3965" y="1109"/>
                    <a:pt x="2474" y="1263"/>
                    <a:pt x="988" y="1416"/>
                  </a:cubicBezTo>
                  <a:cubicBezTo>
                    <a:pt x="656" y="1452"/>
                    <a:pt x="328" y="1483"/>
                    <a:pt x="0" y="1519"/>
                  </a:cubicBezTo>
                  <a:cubicBezTo>
                    <a:pt x="4464" y="1277"/>
                    <a:pt x="8925" y="1016"/>
                    <a:pt x="13389" y="742"/>
                  </a:cubicBezTo>
                  <a:cubicBezTo>
                    <a:pt x="13650" y="813"/>
                    <a:pt x="13917" y="863"/>
                    <a:pt x="14127" y="863"/>
                  </a:cubicBezTo>
                  <a:cubicBezTo>
                    <a:pt x="14245" y="863"/>
                    <a:pt x="14348" y="845"/>
                    <a:pt x="14420" y="813"/>
                  </a:cubicBezTo>
                  <a:cubicBezTo>
                    <a:pt x="14534" y="742"/>
                    <a:pt x="14651" y="692"/>
                    <a:pt x="14773" y="652"/>
                  </a:cubicBezTo>
                  <a:cubicBezTo>
                    <a:pt x="14993" y="642"/>
                    <a:pt x="15212" y="628"/>
                    <a:pt x="15432" y="614"/>
                  </a:cubicBezTo>
                  <a:cubicBezTo>
                    <a:pt x="15482" y="610"/>
                    <a:pt x="15532" y="606"/>
                    <a:pt x="15575" y="599"/>
                  </a:cubicBezTo>
                  <a:cubicBezTo>
                    <a:pt x="15554" y="267"/>
                    <a:pt x="15325" y="0"/>
                    <a:pt x="1481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9"/>
            <p:cNvSpPr/>
            <p:nvPr/>
          </p:nvSpPr>
          <p:spPr>
            <a:xfrm>
              <a:off x="3651877" y="1841808"/>
              <a:ext cx="620667" cy="82714"/>
            </a:xfrm>
            <a:custGeom>
              <a:avLst/>
              <a:gdLst/>
              <a:ahLst/>
              <a:cxnLst/>
              <a:rect l="l" t="t" r="r" b="b"/>
              <a:pathLst>
                <a:path w="22076" h="2942" extrusionOk="0">
                  <a:moveTo>
                    <a:pt x="21562" y="1"/>
                  </a:moveTo>
                  <a:cubicBezTo>
                    <a:pt x="21534" y="1"/>
                    <a:pt x="21505" y="1"/>
                    <a:pt x="21473" y="4"/>
                  </a:cubicBezTo>
                  <a:cubicBezTo>
                    <a:pt x="21320" y="18"/>
                    <a:pt x="21167" y="32"/>
                    <a:pt x="21013" y="47"/>
                  </a:cubicBezTo>
                  <a:cubicBezTo>
                    <a:pt x="20814" y="274"/>
                    <a:pt x="20536" y="450"/>
                    <a:pt x="20200" y="481"/>
                  </a:cubicBezTo>
                  <a:cubicBezTo>
                    <a:pt x="20162" y="488"/>
                    <a:pt x="20122" y="493"/>
                    <a:pt x="20083" y="496"/>
                  </a:cubicBezTo>
                  <a:cubicBezTo>
                    <a:pt x="19658" y="542"/>
                    <a:pt x="19277" y="628"/>
                    <a:pt x="18867" y="766"/>
                  </a:cubicBezTo>
                  <a:cubicBezTo>
                    <a:pt x="18702" y="824"/>
                    <a:pt x="18557" y="849"/>
                    <a:pt x="18424" y="849"/>
                  </a:cubicBezTo>
                  <a:cubicBezTo>
                    <a:pt x="18239" y="849"/>
                    <a:pt x="18090" y="799"/>
                    <a:pt x="17975" y="713"/>
                  </a:cubicBezTo>
                  <a:cubicBezTo>
                    <a:pt x="15365" y="980"/>
                    <a:pt x="12759" y="1248"/>
                    <a:pt x="10149" y="1520"/>
                  </a:cubicBezTo>
                  <a:cubicBezTo>
                    <a:pt x="8472" y="1691"/>
                    <a:pt x="6800" y="1865"/>
                    <a:pt x="5125" y="2036"/>
                  </a:cubicBezTo>
                  <a:cubicBezTo>
                    <a:pt x="4215" y="2129"/>
                    <a:pt x="3114" y="2392"/>
                    <a:pt x="2108" y="2392"/>
                  </a:cubicBezTo>
                  <a:cubicBezTo>
                    <a:pt x="1744" y="2392"/>
                    <a:pt x="1391" y="2357"/>
                    <a:pt x="1063" y="2268"/>
                  </a:cubicBezTo>
                  <a:cubicBezTo>
                    <a:pt x="864" y="2211"/>
                    <a:pt x="742" y="2072"/>
                    <a:pt x="678" y="1905"/>
                  </a:cubicBezTo>
                  <a:cubicBezTo>
                    <a:pt x="474" y="2058"/>
                    <a:pt x="300" y="2250"/>
                    <a:pt x="186" y="2428"/>
                  </a:cubicBezTo>
                  <a:lnTo>
                    <a:pt x="122" y="2525"/>
                  </a:lnTo>
                  <a:cubicBezTo>
                    <a:pt x="68" y="2606"/>
                    <a:pt x="0" y="2796"/>
                    <a:pt x="15" y="2942"/>
                  </a:cubicBezTo>
                  <a:cubicBezTo>
                    <a:pt x="293" y="2764"/>
                    <a:pt x="635" y="2671"/>
                    <a:pt x="928" y="2653"/>
                  </a:cubicBezTo>
                  <a:cubicBezTo>
                    <a:pt x="6130" y="2336"/>
                    <a:pt x="11332" y="2018"/>
                    <a:pt x="16535" y="1704"/>
                  </a:cubicBezTo>
                  <a:cubicBezTo>
                    <a:pt x="18086" y="1584"/>
                    <a:pt x="19644" y="1487"/>
                    <a:pt x="21199" y="1423"/>
                  </a:cubicBezTo>
                  <a:cubicBezTo>
                    <a:pt x="21545" y="1259"/>
                    <a:pt x="21898" y="1009"/>
                    <a:pt x="21987" y="664"/>
                  </a:cubicBezTo>
                  <a:cubicBezTo>
                    <a:pt x="22076" y="307"/>
                    <a:pt x="21969" y="1"/>
                    <a:pt x="2156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9"/>
            <p:cNvSpPr/>
            <p:nvPr/>
          </p:nvSpPr>
          <p:spPr>
            <a:xfrm>
              <a:off x="3670910" y="1843102"/>
              <a:ext cx="571775" cy="65986"/>
            </a:xfrm>
            <a:custGeom>
              <a:avLst/>
              <a:gdLst/>
              <a:ahLst/>
              <a:cxnLst/>
              <a:rect l="l" t="t" r="r" b="b"/>
              <a:pathLst>
                <a:path w="20337" h="2347" extrusionOk="0">
                  <a:moveTo>
                    <a:pt x="20336" y="1"/>
                  </a:moveTo>
                  <a:cubicBezTo>
                    <a:pt x="17217" y="300"/>
                    <a:pt x="14100" y="596"/>
                    <a:pt x="10980" y="892"/>
                  </a:cubicBezTo>
                  <a:cubicBezTo>
                    <a:pt x="9390" y="1041"/>
                    <a:pt x="7799" y="1195"/>
                    <a:pt x="6209" y="1345"/>
                  </a:cubicBezTo>
                  <a:cubicBezTo>
                    <a:pt x="5460" y="1416"/>
                    <a:pt x="4715" y="1487"/>
                    <a:pt x="3966" y="1559"/>
                  </a:cubicBezTo>
                  <a:cubicBezTo>
                    <a:pt x="3724" y="1584"/>
                    <a:pt x="2180" y="1876"/>
                    <a:pt x="1573" y="1876"/>
                  </a:cubicBezTo>
                  <a:cubicBezTo>
                    <a:pt x="1523" y="1876"/>
                    <a:pt x="1481" y="1872"/>
                    <a:pt x="1441" y="1869"/>
                  </a:cubicBezTo>
                  <a:cubicBezTo>
                    <a:pt x="1380" y="1673"/>
                    <a:pt x="1149" y="1555"/>
                    <a:pt x="885" y="1533"/>
                  </a:cubicBezTo>
                  <a:cubicBezTo>
                    <a:pt x="864" y="1530"/>
                    <a:pt x="839" y="1530"/>
                    <a:pt x="817" y="1530"/>
                  </a:cubicBezTo>
                  <a:cubicBezTo>
                    <a:pt x="539" y="1530"/>
                    <a:pt x="251" y="1670"/>
                    <a:pt x="1" y="1859"/>
                  </a:cubicBezTo>
                  <a:cubicBezTo>
                    <a:pt x="65" y="2026"/>
                    <a:pt x="187" y="2165"/>
                    <a:pt x="386" y="2222"/>
                  </a:cubicBezTo>
                  <a:cubicBezTo>
                    <a:pt x="714" y="2311"/>
                    <a:pt x="1067" y="2346"/>
                    <a:pt x="1431" y="2346"/>
                  </a:cubicBezTo>
                  <a:cubicBezTo>
                    <a:pt x="2437" y="2346"/>
                    <a:pt x="3538" y="2083"/>
                    <a:pt x="4448" y="1990"/>
                  </a:cubicBezTo>
                  <a:cubicBezTo>
                    <a:pt x="6123" y="1819"/>
                    <a:pt x="7795" y="1645"/>
                    <a:pt x="9472" y="1474"/>
                  </a:cubicBezTo>
                  <a:cubicBezTo>
                    <a:pt x="12082" y="1202"/>
                    <a:pt x="14688" y="934"/>
                    <a:pt x="17298" y="667"/>
                  </a:cubicBezTo>
                  <a:cubicBezTo>
                    <a:pt x="17413" y="753"/>
                    <a:pt x="17562" y="803"/>
                    <a:pt x="17747" y="803"/>
                  </a:cubicBezTo>
                  <a:cubicBezTo>
                    <a:pt x="17880" y="803"/>
                    <a:pt x="18025" y="778"/>
                    <a:pt x="18190" y="720"/>
                  </a:cubicBezTo>
                  <a:cubicBezTo>
                    <a:pt x="18600" y="582"/>
                    <a:pt x="18981" y="496"/>
                    <a:pt x="19406" y="450"/>
                  </a:cubicBezTo>
                  <a:cubicBezTo>
                    <a:pt x="19445" y="447"/>
                    <a:pt x="19485" y="442"/>
                    <a:pt x="19523" y="435"/>
                  </a:cubicBezTo>
                  <a:cubicBezTo>
                    <a:pt x="19859" y="404"/>
                    <a:pt x="20137" y="228"/>
                    <a:pt x="2033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9"/>
            <p:cNvSpPr/>
            <p:nvPr/>
          </p:nvSpPr>
          <p:spPr>
            <a:xfrm>
              <a:off x="3637736" y="1924492"/>
              <a:ext cx="37027" cy="19484"/>
            </a:xfrm>
            <a:custGeom>
              <a:avLst/>
              <a:gdLst/>
              <a:ahLst/>
              <a:cxnLst/>
              <a:rect l="l" t="t" r="r" b="b"/>
              <a:pathLst>
                <a:path w="1317" h="693" extrusionOk="0">
                  <a:moveTo>
                    <a:pt x="518" y="1"/>
                  </a:moveTo>
                  <a:cubicBezTo>
                    <a:pt x="304" y="133"/>
                    <a:pt x="129" y="315"/>
                    <a:pt x="44" y="543"/>
                  </a:cubicBezTo>
                  <a:cubicBezTo>
                    <a:pt x="26" y="590"/>
                    <a:pt x="8" y="643"/>
                    <a:pt x="1" y="692"/>
                  </a:cubicBezTo>
                  <a:cubicBezTo>
                    <a:pt x="439" y="639"/>
                    <a:pt x="878" y="582"/>
                    <a:pt x="1316" y="529"/>
                  </a:cubicBezTo>
                  <a:cubicBezTo>
                    <a:pt x="1028" y="468"/>
                    <a:pt x="771" y="347"/>
                    <a:pt x="575" y="140"/>
                  </a:cubicBezTo>
                  <a:cubicBezTo>
                    <a:pt x="539" y="104"/>
                    <a:pt x="521" y="55"/>
                    <a:pt x="51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9"/>
            <p:cNvSpPr/>
            <p:nvPr/>
          </p:nvSpPr>
          <p:spPr>
            <a:xfrm>
              <a:off x="3652271" y="1889715"/>
              <a:ext cx="464488" cy="49651"/>
            </a:xfrm>
            <a:custGeom>
              <a:avLst/>
              <a:gdLst/>
              <a:ahLst/>
              <a:cxnLst/>
              <a:rect l="l" t="t" r="r" b="b"/>
              <a:pathLst>
                <a:path w="16521" h="1766" extrusionOk="0">
                  <a:moveTo>
                    <a:pt x="16521" y="0"/>
                  </a:moveTo>
                  <a:lnTo>
                    <a:pt x="16521" y="0"/>
                  </a:lnTo>
                  <a:cubicBezTo>
                    <a:pt x="11318" y="314"/>
                    <a:pt x="6116" y="632"/>
                    <a:pt x="914" y="949"/>
                  </a:cubicBezTo>
                  <a:cubicBezTo>
                    <a:pt x="621" y="967"/>
                    <a:pt x="279" y="1060"/>
                    <a:pt x="1" y="1238"/>
                  </a:cubicBezTo>
                  <a:cubicBezTo>
                    <a:pt x="4" y="1292"/>
                    <a:pt x="22" y="1341"/>
                    <a:pt x="58" y="1377"/>
                  </a:cubicBezTo>
                  <a:cubicBezTo>
                    <a:pt x="254" y="1584"/>
                    <a:pt x="511" y="1705"/>
                    <a:pt x="799" y="1766"/>
                  </a:cubicBezTo>
                  <a:cubicBezTo>
                    <a:pt x="6031" y="1109"/>
                    <a:pt x="11265" y="410"/>
                    <a:pt x="1652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9"/>
            <p:cNvSpPr/>
            <p:nvPr/>
          </p:nvSpPr>
          <p:spPr>
            <a:xfrm>
              <a:off x="3591347" y="1881393"/>
              <a:ext cx="719716" cy="116031"/>
            </a:xfrm>
            <a:custGeom>
              <a:avLst/>
              <a:gdLst/>
              <a:ahLst/>
              <a:cxnLst/>
              <a:rect l="l" t="t" r="r" b="b"/>
              <a:pathLst>
                <a:path w="25599" h="4127" extrusionOk="0">
                  <a:moveTo>
                    <a:pt x="23722" y="0"/>
                  </a:moveTo>
                  <a:cubicBezTo>
                    <a:pt x="23712" y="0"/>
                    <a:pt x="23705" y="0"/>
                    <a:pt x="23694" y="5"/>
                  </a:cubicBezTo>
                  <a:cubicBezTo>
                    <a:pt x="23580" y="8"/>
                    <a:pt x="23466" y="11"/>
                    <a:pt x="23352" y="15"/>
                  </a:cubicBezTo>
                  <a:cubicBezTo>
                    <a:pt x="23291" y="43"/>
                    <a:pt x="23230" y="72"/>
                    <a:pt x="23170" y="94"/>
                  </a:cubicBezTo>
                  <a:cubicBezTo>
                    <a:pt x="23455" y="232"/>
                    <a:pt x="23505" y="599"/>
                    <a:pt x="23384" y="925"/>
                  </a:cubicBezTo>
                  <a:cubicBezTo>
                    <a:pt x="23316" y="1103"/>
                    <a:pt x="23192" y="1252"/>
                    <a:pt x="23038" y="1374"/>
                  </a:cubicBezTo>
                  <a:cubicBezTo>
                    <a:pt x="23448" y="1634"/>
                    <a:pt x="23651" y="2040"/>
                    <a:pt x="23419" y="2283"/>
                  </a:cubicBezTo>
                  <a:cubicBezTo>
                    <a:pt x="23498" y="2268"/>
                    <a:pt x="23573" y="2247"/>
                    <a:pt x="23648" y="2212"/>
                  </a:cubicBezTo>
                  <a:cubicBezTo>
                    <a:pt x="23944" y="2080"/>
                    <a:pt x="24244" y="1944"/>
                    <a:pt x="24543" y="1809"/>
                  </a:cubicBezTo>
                  <a:cubicBezTo>
                    <a:pt x="25598" y="1334"/>
                    <a:pt x="24532" y="0"/>
                    <a:pt x="23722" y="0"/>
                  </a:cubicBezTo>
                  <a:close/>
                  <a:moveTo>
                    <a:pt x="1651" y="2225"/>
                  </a:moveTo>
                  <a:lnTo>
                    <a:pt x="1651" y="2225"/>
                  </a:lnTo>
                  <a:cubicBezTo>
                    <a:pt x="1522" y="2240"/>
                    <a:pt x="1394" y="2258"/>
                    <a:pt x="1266" y="2272"/>
                  </a:cubicBezTo>
                  <a:cubicBezTo>
                    <a:pt x="0" y="2429"/>
                    <a:pt x="784" y="3916"/>
                    <a:pt x="1786" y="4126"/>
                  </a:cubicBezTo>
                  <a:cubicBezTo>
                    <a:pt x="1883" y="4070"/>
                    <a:pt x="2018" y="4027"/>
                    <a:pt x="2204" y="4001"/>
                  </a:cubicBezTo>
                  <a:cubicBezTo>
                    <a:pt x="5694" y="3474"/>
                    <a:pt x="9182" y="2946"/>
                    <a:pt x="12672" y="2418"/>
                  </a:cubicBezTo>
                  <a:cubicBezTo>
                    <a:pt x="13036" y="2365"/>
                    <a:pt x="13400" y="2307"/>
                    <a:pt x="13764" y="2254"/>
                  </a:cubicBezTo>
                  <a:lnTo>
                    <a:pt x="13764" y="2254"/>
                  </a:lnTo>
                  <a:cubicBezTo>
                    <a:pt x="9916" y="2490"/>
                    <a:pt x="6068" y="2722"/>
                    <a:pt x="2221" y="2957"/>
                  </a:cubicBezTo>
                  <a:lnTo>
                    <a:pt x="2168" y="2957"/>
                  </a:lnTo>
                  <a:cubicBezTo>
                    <a:pt x="1722" y="2957"/>
                    <a:pt x="1576" y="2589"/>
                    <a:pt x="1651" y="222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9"/>
            <p:cNvSpPr/>
            <p:nvPr/>
          </p:nvSpPr>
          <p:spPr>
            <a:xfrm>
              <a:off x="4116718" y="1881787"/>
              <a:ext cx="131156" cy="7957"/>
            </a:xfrm>
            <a:custGeom>
              <a:avLst/>
              <a:gdLst/>
              <a:ahLst/>
              <a:cxnLst/>
              <a:rect l="l" t="t" r="r" b="b"/>
              <a:pathLst>
                <a:path w="4665" h="283" extrusionOk="0">
                  <a:moveTo>
                    <a:pt x="4665" y="1"/>
                  </a:moveTo>
                  <a:cubicBezTo>
                    <a:pt x="3110" y="65"/>
                    <a:pt x="1552" y="162"/>
                    <a:pt x="1" y="282"/>
                  </a:cubicBezTo>
                  <a:cubicBezTo>
                    <a:pt x="1391" y="197"/>
                    <a:pt x="2779" y="111"/>
                    <a:pt x="4169" y="26"/>
                  </a:cubicBezTo>
                  <a:lnTo>
                    <a:pt x="4222" y="26"/>
                  </a:lnTo>
                  <a:cubicBezTo>
                    <a:pt x="4326" y="26"/>
                    <a:pt x="4411" y="44"/>
                    <a:pt x="4483" y="80"/>
                  </a:cubicBezTo>
                  <a:cubicBezTo>
                    <a:pt x="4543" y="58"/>
                    <a:pt x="4604" y="29"/>
                    <a:pt x="466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9"/>
            <p:cNvSpPr/>
            <p:nvPr/>
          </p:nvSpPr>
          <p:spPr>
            <a:xfrm>
              <a:off x="3635627" y="1884008"/>
              <a:ext cx="616562" cy="80549"/>
            </a:xfrm>
            <a:custGeom>
              <a:avLst/>
              <a:gdLst/>
              <a:ahLst/>
              <a:cxnLst/>
              <a:rect l="l" t="t" r="r" b="b"/>
              <a:pathLst>
                <a:path w="21930" h="2865" extrusionOk="0">
                  <a:moveTo>
                    <a:pt x="21595" y="1"/>
                  </a:moveTo>
                  <a:cubicBezTo>
                    <a:pt x="21527" y="29"/>
                    <a:pt x="21459" y="54"/>
                    <a:pt x="21395" y="75"/>
                  </a:cubicBezTo>
                  <a:cubicBezTo>
                    <a:pt x="20728" y="289"/>
                    <a:pt x="20065" y="506"/>
                    <a:pt x="19399" y="725"/>
                  </a:cubicBezTo>
                  <a:cubicBezTo>
                    <a:pt x="19298" y="756"/>
                    <a:pt x="19203" y="771"/>
                    <a:pt x="19114" y="771"/>
                  </a:cubicBezTo>
                  <a:cubicBezTo>
                    <a:pt x="18842" y="771"/>
                    <a:pt x="18639" y="624"/>
                    <a:pt x="18600" y="353"/>
                  </a:cubicBezTo>
                  <a:cubicBezTo>
                    <a:pt x="15708" y="628"/>
                    <a:pt x="12816" y="903"/>
                    <a:pt x="9924" y="1181"/>
                  </a:cubicBezTo>
                  <a:cubicBezTo>
                    <a:pt x="8053" y="1355"/>
                    <a:pt x="6184" y="1533"/>
                    <a:pt x="4312" y="1712"/>
                  </a:cubicBezTo>
                  <a:cubicBezTo>
                    <a:pt x="3684" y="1773"/>
                    <a:pt x="2778" y="2025"/>
                    <a:pt x="1977" y="2025"/>
                  </a:cubicBezTo>
                  <a:cubicBezTo>
                    <a:pt x="1773" y="2025"/>
                    <a:pt x="1573" y="2008"/>
                    <a:pt x="1391" y="1969"/>
                  </a:cubicBezTo>
                  <a:cubicBezTo>
                    <a:pt x="953" y="2022"/>
                    <a:pt x="514" y="2079"/>
                    <a:pt x="76" y="2132"/>
                  </a:cubicBezTo>
                  <a:cubicBezTo>
                    <a:pt x="1" y="2496"/>
                    <a:pt x="147" y="2864"/>
                    <a:pt x="593" y="2864"/>
                  </a:cubicBezTo>
                  <a:lnTo>
                    <a:pt x="646" y="2864"/>
                  </a:lnTo>
                  <a:cubicBezTo>
                    <a:pt x="4493" y="2629"/>
                    <a:pt x="8341" y="2397"/>
                    <a:pt x="12189" y="2161"/>
                  </a:cubicBezTo>
                  <a:cubicBezTo>
                    <a:pt x="13572" y="1951"/>
                    <a:pt x="14952" y="1744"/>
                    <a:pt x="16332" y="1533"/>
                  </a:cubicBezTo>
                  <a:cubicBezTo>
                    <a:pt x="17680" y="1330"/>
                    <a:pt x="19053" y="1038"/>
                    <a:pt x="20422" y="1038"/>
                  </a:cubicBezTo>
                  <a:cubicBezTo>
                    <a:pt x="20511" y="1038"/>
                    <a:pt x="20600" y="1038"/>
                    <a:pt x="20689" y="1041"/>
                  </a:cubicBezTo>
                  <a:cubicBezTo>
                    <a:pt x="20982" y="1049"/>
                    <a:pt x="21253" y="1145"/>
                    <a:pt x="21463" y="1281"/>
                  </a:cubicBezTo>
                  <a:cubicBezTo>
                    <a:pt x="21617" y="1159"/>
                    <a:pt x="21741" y="1010"/>
                    <a:pt x="21809" y="832"/>
                  </a:cubicBezTo>
                  <a:cubicBezTo>
                    <a:pt x="21930" y="506"/>
                    <a:pt x="21880" y="139"/>
                    <a:pt x="2159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9"/>
            <p:cNvSpPr/>
            <p:nvPr/>
          </p:nvSpPr>
          <p:spPr>
            <a:xfrm>
              <a:off x="3674734" y="1882490"/>
              <a:ext cx="568064" cy="58479"/>
            </a:xfrm>
            <a:custGeom>
              <a:avLst/>
              <a:gdLst/>
              <a:ahLst/>
              <a:cxnLst/>
              <a:rect l="l" t="t" r="r" b="b"/>
              <a:pathLst>
                <a:path w="20205" h="2080" extrusionOk="0">
                  <a:moveTo>
                    <a:pt x="19890" y="1"/>
                  </a:moveTo>
                  <a:cubicBezTo>
                    <a:pt x="18500" y="86"/>
                    <a:pt x="17112" y="172"/>
                    <a:pt x="15722" y="257"/>
                  </a:cubicBezTo>
                  <a:cubicBezTo>
                    <a:pt x="10466" y="667"/>
                    <a:pt x="5232" y="1366"/>
                    <a:pt x="0" y="2023"/>
                  </a:cubicBezTo>
                  <a:cubicBezTo>
                    <a:pt x="182" y="2062"/>
                    <a:pt x="382" y="2079"/>
                    <a:pt x="586" y="2079"/>
                  </a:cubicBezTo>
                  <a:cubicBezTo>
                    <a:pt x="1387" y="2079"/>
                    <a:pt x="2293" y="1827"/>
                    <a:pt x="2921" y="1766"/>
                  </a:cubicBezTo>
                  <a:cubicBezTo>
                    <a:pt x="4793" y="1587"/>
                    <a:pt x="6662" y="1409"/>
                    <a:pt x="8533" y="1235"/>
                  </a:cubicBezTo>
                  <a:cubicBezTo>
                    <a:pt x="11425" y="957"/>
                    <a:pt x="14317" y="682"/>
                    <a:pt x="17209" y="407"/>
                  </a:cubicBezTo>
                  <a:cubicBezTo>
                    <a:pt x="17248" y="678"/>
                    <a:pt x="17451" y="825"/>
                    <a:pt x="17723" y="825"/>
                  </a:cubicBezTo>
                  <a:cubicBezTo>
                    <a:pt x="17812" y="825"/>
                    <a:pt x="17907" y="810"/>
                    <a:pt x="18008" y="779"/>
                  </a:cubicBezTo>
                  <a:cubicBezTo>
                    <a:pt x="18674" y="560"/>
                    <a:pt x="19337" y="343"/>
                    <a:pt x="20004" y="129"/>
                  </a:cubicBezTo>
                  <a:cubicBezTo>
                    <a:pt x="20068" y="108"/>
                    <a:pt x="20136" y="83"/>
                    <a:pt x="20204" y="55"/>
                  </a:cubicBezTo>
                  <a:cubicBezTo>
                    <a:pt x="20132" y="19"/>
                    <a:pt x="20047" y="1"/>
                    <a:pt x="1994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9"/>
            <p:cNvSpPr/>
            <p:nvPr/>
          </p:nvSpPr>
          <p:spPr>
            <a:xfrm>
              <a:off x="3623313" y="1937312"/>
              <a:ext cx="626487" cy="93286"/>
            </a:xfrm>
            <a:custGeom>
              <a:avLst/>
              <a:gdLst/>
              <a:ahLst/>
              <a:cxnLst/>
              <a:rect l="l" t="t" r="r" b="b"/>
              <a:pathLst>
                <a:path w="22283" h="3318" extrusionOk="0">
                  <a:moveTo>
                    <a:pt x="21252" y="1"/>
                  </a:moveTo>
                  <a:cubicBezTo>
                    <a:pt x="14473" y="354"/>
                    <a:pt x="7734" y="1324"/>
                    <a:pt x="1003" y="2152"/>
                  </a:cubicBezTo>
                  <a:cubicBezTo>
                    <a:pt x="963" y="2158"/>
                    <a:pt x="920" y="2158"/>
                    <a:pt x="878" y="2158"/>
                  </a:cubicBezTo>
                  <a:cubicBezTo>
                    <a:pt x="799" y="2158"/>
                    <a:pt x="724" y="2152"/>
                    <a:pt x="649" y="2137"/>
                  </a:cubicBezTo>
                  <a:lnTo>
                    <a:pt x="649" y="2137"/>
                  </a:lnTo>
                  <a:cubicBezTo>
                    <a:pt x="0" y="2490"/>
                    <a:pt x="1077" y="3317"/>
                    <a:pt x="1880" y="3317"/>
                  </a:cubicBezTo>
                  <a:cubicBezTo>
                    <a:pt x="1933" y="3317"/>
                    <a:pt x="1982" y="3314"/>
                    <a:pt x="2033" y="3303"/>
                  </a:cubicBezTo>
                  <a:cubicBezTo>
                    <a:pt x="5341" y="2804"/>
                    <a:pt x="8647" y="2305"/>
                    <a:pt x="11952" y="1806"/>
                  </a:cubicBezTo>
                  <a:lnTo>
                    <a:pt x="16638" y="1100"/>
                  </a:lnTo>
                  <a:cubicBezTo>
                    <a:pt x="18150" y="871"/>
                    <a:pt x="19736" y="483"/>
                    <a:pt x="21277" y="483"/>
                  </a:cubicBezTo>
                  <a:cubicBezTo>
                    <a:pt x="21362" y="483"/>
                    <a:pt x="21448" y="483"/>
                    <a:pt x="21537" y="486"/>
                  </a:cubicBezTo>
                  <a:lnTo>
                    <a:pt x="21609" y="486"/>
                  </a:lnTo>
                  <a:cubicBezTo>
                    <a:pt x="21955" y="486"/>
                    <a:pt x="22172" y="412"/>
                    <a:pt x="22282" y="294"/>
                  </a:cubicBezTo>
                  <a:lnTo>
                    <a:pt x="22282" y="294"/>
                  </a:lnTo>
                  <a:cubicBezTo>
                    <a:pt x="22226" y="301"/>
                    <a:pt x="22165" y="308"/>
                    <a:pt x="22108" y="308"/>
                  </a:cubicBezTo>
                  <a:cubicBezTo>
                    <a:pt x="21808" y="308"/>
                    <a:pt x="21502" y="187"/>
                    <a:pt x="2125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9"/>
            <p:cNvSpPr/>
            <p:nvPr/>
          </p:nvSpPr>
          <p:spPr>
            <a:xfrm>
              <a:off x="3641559" y="1919994"/>
              <a:ext cx="614763" cy="78019"/>
            </a:xfrm>
            <a:custGeom>
              <a:avLst/>
              <a:gdLst/>
              <a:ahLst/>
              <a:cxnLst/>
              <a:rect l="l" t="t" r="r" b="b"/>
              <a:pathLst>
                <a:path w="21866" h="2775" extrusionOk="0">
                  <a:moveTo>
                    <a:pt x="21252" y="1"/>
                  </a:moveTo>
                  <a:cubicBezTo>
                    <a:pt x="20956" y="232"/>
                    <a:pt x="20550" y="353"/>
                    <a:pt x="20211" y="382"/>
                  </a:cubicBezTo>
                  <a:cubicBezTo>
                    <a:pt x="19138" y="464"/>
                    <a:pt x="18068" y="546"/>
                    <a:pt x="16994" y="628"/>
                  </a:cubicBezTo>
                  <a:cubicBezTo>
                    <a:pt x="16973" y="632"/>
                    <a:pt x="16951" y="632"/>
                    <a:pt x="16930" y="632"/>
                  </a:cubicBezTo>
                  <a:cubicBezTo>
                    <a:pt x="16844" y="632"/>
                    <a:pt x="16773" y="617"/>
                    <a:pt x="16709" y="592"/>
                  </a:cubicBezTo>
                  <a:cubicBezTo>
                    <a:pt x="15133" y="689"/>
                    <a:pt x="13557" y="785"/>
                    <a:pt x="11978" y="881"/>
                  </a:cubicBezTo>
                  <a:cubicBezTo>
                    <a:pt x="11614" y="934"/>
                    <a:pt x="11250" y="992"/>
                    <a:pt x="10886" y="1045"/>
                  </a:cubicBezTo>
                  <a:cubicBezTo>
                    <a:pt x="7396" y="1573"/>
                    <a:pt x="3908" y="2101"/>
                    <a:pt x="418" y="2628"/>
                  </a:cubicBezTo>
                  <a:cubicBezTo>
                    <a:pt x="232" y="2654"/>
                    <a:pt x="97" y="2697"/>
                    <a:pt x="0" y="2753"/>
                  </a:cubicBezTo>
                  <a:cubicBezTo>
                    <a:pt x="75" y="2768"/>
                    <a:pt x="150" y="2774"/>
                    <a:pt x="229" y="2774"/>
                  </a:cubicBezTo>
                  <a:cubicBezTo>
                    <a:pt x="271" y="2774"/>
                    <a:pt x="314" y="2774"/>
                    <a:pt x="354" y="2768"/>
                  </a:cubicBezTo>
                  <a:cubicBezTo>
                    <a:pt x="7085" y="1940"/>
                    <a:pt x="13824" y="970"/>
                    <a:pt x="20603" y="617"/>
                  </a:cubicBezTo>
                  <a:cubicBezTo>
                    <a:pt x="20853" y="803"/>
                    <a:pt x="21159" y="924"/>
                    <a:pt x="21459" y="924"/>
                  </a:cubicBezTo>
                  <a:cubicBezTo>
                    <a:pt x="21516" y="924"/>
                    <a:pt x="21577" y="917"/>
                    <a:pt x="21633" y="910"/>
                  </a:cubicBezTo>
                  <a:cubicBezTo>
                    <a:pt x="21865" y="667"/>
                    <a:pt x="21662" y="261"/>
                    <a:pt x="2125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9"/>
            <p:cNvSpPr/>
            <p:nvPr/>
          </p:nvSpPr>
          <p:spPr>
            <a:xfrm>
              <a:off x="3978283" y="1913162"/>
              <a:ext cx="260767" cy="31629"/>
            </a:xfrm>
            <a:custGeom>
              <a:avLst/>
              <a:gdLst/>
              <a:ahLst/>
              <a:cxnLst/>
              <a:rect l="l" t="t" r="r" b="b"/>
              <a:pathLst>
                <a:path w="9275" h="1125" extrusionOk="0">
                  <a:moveTo>
                    <a:pt x="8234" y="1"/>
                  </a:moveTo>
                  <a:cubicBezTo>
                    <a:pt x="6865" y="1"/>
                    <a:pt x="5492" y="293"/>
                    <a:pt x="4144" y="496"/>
                  </a:cubicBezTo>
                  <a:cubicBezTo>
                    <a:pt x="2764" y="707"/>
                    <a:pt x="1384" y="914"/>
                    <a:pt x="1" y="1124"/>
                  </a:cubicBezTo>
                  <a:cubicBezTo>
                    <a:pt x="1580" y="1028"/>
                    <a:pt x="3156" y="932"/>
                    <a:pt x="4732" y="835"/>
                  </a:cubicBezTo>
                  <a:cubicBezTo>
                    <a:pt x="4796" y="860"/>
                    <a:pt x="4867" y="875"/>
                    <a:pt x="4953" y="875"/>
                  </a:cubicBezTo>
                  <a:cubicBezTo>
                    <a:pt x="4974" y="875"/>
                    <a:pt x="4996" y="875"/>
                    <a:pt x="5017" y="871"/>
                  </a:cubicBezTo>
                  <a:cubicBezTo>
                    <a:pt x="6091" y="789"/>
                    <a:pt x="7161" y="707"/>
                    <a:pt x="8234" y="625"/>
                  </a:cubicBezTo>
                  <a:cubicBezTo>
                    <a:pt x="8573" y="596"/>
                    <a:pt x="8979" y="475"/>
                    <a:pt x="9275" y="244"/>
                  </a:cubicBezTo>
                  <a:cubicBezTo>
                    <a:pt x="9065" y="108"/>
                    <a:pt x="8794" y="12"/>
                    <a:pt x="8501" y="4"/>
                  </a:cubicBezTo>
                  <a:cubicBezTo>
                    <a:pt x="8412" y="1"/>
                    <a:pt x="8323" y="1"/>
                    <a:pt x="823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59"/>
          <p:cNvGrpSpPr/>
          <p:nvPr/>
        </p:nvGrpSpPr>
        <p:grpSpPr>
          <a:xfrm>
            <a:off x="2917253" y="2940512"/>
            <a:ext cx="677149" cy="436446"/>
            <a:chOff x="2917253" y="2940512"/>
            <a:chExt cx="677149" cy="436446"/>
          </a:xfrm>
        </p:grpSpPr>
        <p:sp>
          <p:nvSpPr>
            <p:cNvPr id="2908" name="Google Shape;2908;p59"/>
            <p:cNvSpPr/>
            <p:nvPr/>
          </p:nvSpPr>
          <p:spPr>
            <a:xfrm>
              <a:off x="2923775" y="2940512"/>
              <a:ext cx="622494" cy="111307"/>
            </a:xfrm>
            <a:custGeom>
              <a:avLst/>
              <a:gdLst/>
              <a:ahLst/>
              <a:cxnLst/>
              <a:rect l="l" t="t" r="r" b="b"/>
              <a:pathLst>
                <a:path w="22141" h="3959" extrusionOk="0">
                  <a:moveTo>
                    <a:pt x="20874" y="1"/>
                  </a:moveTo>
                  <a:cubicBezTo>
                    <a:pt x="20831" y="1"/>
                    <a:pt x="20788" y="1"/>
                    <a:pt x="20742" y="8"/>
                  </a:cubicBezTo>
                  <a:cubicBezTo>
                    <a:pt x="20268" y="47"/>
                    <a:pt x="19790" y="90"/>
                    <a:pt x="19312" y="133"/>
                  </a:cubicBezTo>
                  <a:cubicBezTo>
                    <a:pt x="19238" y="140"/>
                    <a:pt x="19170" y="151"/>
                    <a:pt x="19102" y="169"/>
                  </a:cubicBezTo>
                  <a:cubicBezTo>
                    <a:pt x="13165" y="753"/>
                    <a:pt x="7232" y="1338"/>
                    <a:pt x="1294" y="1923"/>
                  </a:cubicBezTo>
                  <a:cubicBezTo>
                    <a:pt x="4" y="2051"/>
                    <a:pt x="1" y="3799"/>
                    <a:pt x="1159" y="3959"/>
                  </a:cubicBezTo>
                  <a:cubicBezTo>
                    <a:pt x="1027" y="3521"/>
                    <a:pt x="1199" y="3060"/>
                    <a:pt x="1869" y="3011"/>
                  </a:cubicBezTo>
                  <a:cubicBezTo>
                    <a:pt x="1976" y="2999"/>
                    <a:pt x="2086" y="2993"/>
                    <a:pt x="2193" y="2986"/>
                  </a:cubicBezTo>
                  <a:cubicBezTo>
                    <a:pt x="2236" y="2961"/>
                    <a:pt x="2282" y="2935"/>
                    <a:pt x="2325" y="2910"/>
                  </a:cubicBezTo>
                  <a:cubicBezTo>
                    <a:pt x="2461" y="2846"/>
                    <a:pt x="2603" y="2818"/>
                    <a:pt x="2749" y="2818"/>
                  </a:cubicBezTo>
                  <a:cubicBezTo>
                    <a:pt x="2899" y="2818"/>
                    <a:pt x="3052" y="2850"/>
                    <a:pt x="3199" y="2907"/>
                  </a:cubicBezTo>
                  <a:cubicBezTo>
                    <a:pt x="5958" y="2693"/>
                    <a:pt x="8718" y="2472"/>
                    <a:pt x="11475" y="2247"/>
                  </a:cubicBezTo>
                  <a:cubicBezTo>
                    <a:pt x="13076" y="2115"/>
                    <a:pt x="14677" y="1984"/>
                    <a:pt x="16278" y="1848"/>
                  </a:cubicBezTo>
                  <a:cubicBezTo>
                    <a:pt x="17505" y="1745"/>
                    <a:pt x="18831" y="1763"/>
                    <a:pt x="20065" y="1566"/>
                  </a:cubicBezTo>
                  <a:cubicBezTo>
                    <a:pt x="20283" y="1349"/>
                    <a:pt x="20571" y="1253"/>
                    <a:pt x="20867" y="1253"/>
                  </a:cubicBezTo>
                  <a:cubicBezTo>
                    <a:pt x="21185" y="1253"/>
                    <a:pt x="21505" y="1367"/>
                    <a:pt x="21755" y="1570"/>
                  </a:cubicBezTo>
                  <a:cubicBezTo>
                    <a:pt x="22140" y="964"/>
                    <a:pt x="21826" y="1"/>
                    <a:pt x="2087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9"/>
            <p:cNvSpPr/>
            <p:nvPr/>
          </p:nvSpPr>
          <p:spPr>
            <a:xfrm>
              <a:off x="2956359" y="2984651"/>
              <a:ext cx="595307" cy="86932"/>
            </a:xfrm>
            <a:custGeom>
              <a:avLst/>
              <a:gdLst/>
              <a:ahLst/>
              <a:cxnLst/>
              <a:rect l="l" t="t" r="r" b="b"/>
              <a:pathLst>
                <a:path w="21174" h="3092" extrusionOk="0">
                  <a:moveTo>
                    <a:pt x="20596" y="0"/>
                  </a:moveTo>
                  <a:cubicBezTo>
                    <a:pt x="20439" y="246"/>
                    <a:pt x="20164" y="435"/>
                    <a:pt x="19769" y="474"/>
                  </a:cubicBezTo>
                  <a:cubicBezTo>
                    <a:pt x="13286" y="1113"/>
                    <a:pt x="6804" y="1755"/>
                    <a:pt x="321" y="2392"/>
                  </a:cubicBezTo>
                  <a:cubicBezTo>
                    <a:pt x="272" y="2396"/>
                    <a:pt x="221" y="2400"/>
                    <a:pt x="175" y="2400"/>
                  </a:cubicBezTo>
                  <a:cubicBezTo>
                    <a:pt x="114" y="2400"/>
                    <a:pt x="53" y="2396"/>
                    <a:pt x="0" y="2389"/>
                  </a:cubicBezTo>
                  <a:lnTo>
                    <a:pt x="0" y="2389"/>
                  </a:lnTo>
                  <a:cubicBezTo>
                    <a:pt x="86" y="2667"/>
                    <a:pt x="293" y="2938"/>
                    <a:pt x="578" y="3091"/>
                  </a:cubicBezTo>
                  <a:cubicBezTo>
                    <a:pt x="7238" y="2507"/>
                    <a:pt x="13892" y="1836"/>
                    <a:pt x="20536" y="1077"/>
                  </a:cubicBezTo>
                  <a:cubicBezTo>
                    <a:pt x="20613" y="1066"/>
                    <a:pt x="20703" y="1062"/>
                    <a:pt x="20796" y="1062"/>
                  </a:cubicBezTo>
                  <a:cubicBezTo>
                    <a:pt x="20870" y="1062"/>
                    <a:pt x="20946" y="1066"/>
                    <a:pt x="21020" y="1070"/>
                  </a:cubicBezTo>
                  <a:cubicBezTo>
                    <a:pt x="21174" y="745"/>
                    <a:pt x="20970" y="325"/>
                    <a:pt x="20720" y="107"/>
                  </a:cubicBezTo>
                  <a:cubicBezTo>
                    <a:pt x="20692" y="82"/>
                    <a:pt x="20661" y="53"/>
                    <a:pt x="20628" y="29"/>
                  </a:cubicBezTo>
                  <a:cubicBezTo>
                    <a:pt x="20618" y="17"/>
                    <a:pt x="20607" y="7"/>
                    <a:pt x="205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9"/>
            <p:cNvSpPr/>
            <p:nvPr/>
          </p:nvSpPr>
          <p:spPr>
            <a:xfrm>
              <a:off x="2952648" y="2975711"/>
              <a:ext cx="582796" cy="76417"/>
            </a:xfrm>
            <a:custGeom>
              <a:avLst/>
              <a:gdLst/>
              <a:ahLst/>
              <a:cxnLst/>
              <a:rect l="l" t="t" r="r" b="b"/>
              <a:pathLst>
                <a:path w="20729" h="2718" extrusionOk="0">
                  <a:moveTo>
                    <a:pt x="19840" y="1"/>
                  </a:moveTo>
                  <a:cubicBezTo>
                    <a:pt x="19544" y="1"/>
                    <a:pt x="19256" y="97"/>
                    <a:pt x="19038" y="314"/>
                  </a:cubicBezTo>
                  <a:cubicBezTo>
                    <a:pt x="17804" y="511"/>
                    <a:pt x="16478" y="493"/>
                    <a:pt x="15251" y="596"/>
                  </a:cubicBezTo>
                  <a:cubicBezTo>
                    <a:pt x="13650" y="732"/>
                    <a:pt x="12049" y="863"/>
                    <a:pt x="10448" y="995"/>
                  </a:cubicBezTo>
                  <a:cubicBezTo>
                    <a:pt x="7691" y="1220"/>
                    <a:pt x="4931" y="1441"/>
                    <a:pt x="2172" y="1655"/>
                  </a:cubicBezTo>
                  <a:cubicBezTo>
                    <a:pt x="2025" y="1598"/>
                    <a:pt x="1872" y="1566"/>
                    <a:pt x="1722" y="1566"/>
                  </a:cubicBezTo>
                  <a:cubicBezTo>
                    <a:pt x="1576" y="1566"/>
                    <a:pt x="1434" y="1594"/>
                    <a:pt x="1298" y="1658"/>
                  </a:cubicBezTo>
                  <a:cubicBezTo>
                    <a:pt x="1255" y="1683"/>
                    <a:pt x="1209" y="1709"/>
                    <a:pt x="1166" y="1734"/>
                  </a:cubicBezTo>
                  <a:cubicBezTo>
                    <a:pt x="1059" y="1741"/>
                    <a:pt x="949" y="1747"/>
                    <a:pt x="842" y="1759"/>
                  </a:cubicBezTo>
                  <a:cubicBezTo>
                    <a:pt x="172" y="1808"/>
                    <a:pt x="0" y="2269"/>
                    <a:pt x="132" y="2707"/>
                  </a:cubicBezTo>
                  <a:cubicBezTo>
                    <a:pt x="185" y="2714"/>
                    <a:pt x="246" y="2718"/>
                    <a:pt x="307" y="2718"/>
                  </a:cubicBezTo>
                  <a:cubicBezTo>
                    <a:pt x="353" y="2718"/>
                    <a:pt x="404" y="2714"/>
                    <a:pt x="453" y="2710"/>
                  </a:cubicBezTo>
                  <a:cubicBezTo>
                    <a:pt x="6936" y="2073"/>
                    <a:pt x="13418" y="1431"/>
                    <a:pt x="19901" y="792"/>
                  </a:cubicBezTo>
                  <a:cubicBezTo>
                    <a:pt x="20296" y="753"/>
                    <a:pt x="20571" y="564"/>
                    <a:pt x="20728" y="318"/>
                  </a:cubicBezTo>
                  <a:cubicBezTo>
                    <a:pt x="20478" y="115"/>
                    <a:pt x="20158" y="1"/>
                    <a:pt x="1984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9"/>
            <p:cNvSpPr/>
            <p:nvPr/>
          </p:nvSpPr>
          <p:spPr>
            <a:xfrm>
              <a:off x="2948544" y="3014733"/>
              <a:ext cx="645858" cy="65171"/>
            </a:xfrm>
            <a:custGeom>
              <a:avLst/>
              <a:gdLst/>
              <a:ahLst/>
              <a:cxnLst/>
              <a:rect l="l" t="t" r="r" b="b"/>
              <a:pathLst>
                <a:path w="22972" h="2318" extrusionOk="0">
                  <a:moveTo>
                    <a:pt x="21298" y="0"/>
                  </a:moveTo>
                  <a:cubicBezTo>
                    <a:pt x="21277" y="46"/>
                    <a:pt x="21248" y="92"/>
                    <a:pt x="21212" y="132"/>
                  </a:cubicBezTo>
                  <a:cubicBezTo>
                    <a:pt x="20428" y="1023"/>
                    <a:pt x="18556" y="774"/>
                    <a:pt x="17473" y="866"/>
                  </a:cubicBezTo>
                  <a:cubicBezTo>
                    <a:pt x="15778" y="1009"/>
                    <a:pt x="14081" y="1151"/>
                    <a:pt x="12388" y="1291"/>
                  </a:cubicBezTo>
                  <a:cubicBezTo>
                    <a:pt x="8918" y="1576"/>
                    <a:pt x="5452" y="1850"/>
                    <a:pt x="1983" y="2122"/>
                  </a:cubicBezTo>
                  <a:cubicBezTo>
                    <a:pt x="1794" y="2146"/>
                    <a:pt x="1598" y="2150"/>
                    <a:pt x="1363" y="2150"/>
                  </a:cubicBezTo>
                  <a:cubicBezTo>
                    <a:pt x="1177" y="2150"/>
                    <a:pt x="1006" y="2100"/>
                    <a:pt x="856" y="2021"/>
                  </a:cubicBezTo>
                  <a:cubicBezTo>
                    <a:pt x="695" y="2036"/>
                    <a:pt x="532" y="2050"/>
                    <a:pt x="371" y="2064"/>
                  </a:cubicBezTo>
                  <a:cubicBezTo>
                    <a:pt x="0" y="2097"/>
                    <a:pt x="53" y="2199"/>
                    <a:pt x="289" y="2317"/>
                  </a:cubicBezTo>
                  <a:cubicBezTo>
                    <a:pt x="6401" y="2257"/>
                    <a:pt x="12501" y="1822"/>
                    <a:pt x="18564" y="1019"/>
                  </a:cubicBezTo>
                  <a:cubicBezTo>
                    <a:pt x="18599" y="1016"/>
                    <a:pt x="18635" y="1012"/>
                    <a:pt x="18671" y="1012"/>
                  </a:cubicBezTo>
                  <a:cubicBezTo>
                    <a:pt x="18767" y="1012"/>
                    <a:pt x="18870" y="1030"/>
                    <a:pt x="18974" y="1052"/>
                  </a:cubicBezTo>
                  <a:cubicBezTo>
                    <a:pt x="19698" y="973"/>
                    <a:pt x="20417" y="894"/>
                    <a:pt x="21141" y="813"/>
                  </a:cubicBezTo>
                  <a:cubicBezTo>
                    <a:pt x="21220" y="820"/>
                    <a:pt x="21298" y="820"/>
                    <a:pt x="21377" y="820"/>
                  </a:cubicBezTo>
                  <a:cubicBezTo>
                    <a:pt x="21526" y="820"/>
                    <a:pt x="21669" y="809"/>
                    <a:pt x="21798" y="784"/>
                  </a:cubicBezTo>
                  <a:cubicBezTo>
                    <a:pt x="22040" y="741"/>
                    <a:pt x="22282" y="698"/>
                    <a:pt x="22522" y="652"/>
                  </a:cubicBezTo>
                  <a:cubicBezTo>
                    <a:pt x="22971" y="570"/>
                    <a:pt x="22404" y="313"/>
                    <a:pt x="22297" y="249"/>
                  </a:cubicBezTo>
                  <a:cubicBezTo>
                    <a:pt x="22051" y="107"/>
                    <a:pt x="21658" y="25"/>
                    <a:pt x="2129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9"/>
            <p:cNvSpPr/>
            <p:nvPr/>
          </p:nvSpPr>
          <p:spPr>
            <a:xfrm>
              <a:off x="2972581" y="3014509"/>
              <a:ext cx="574755" cy="60672"/>
            </a:xfrm>
            <a:custGeom>
              <a:avLst/>
              <a:gdLst/>
              <a:ahLst/>
              <a:cxnLst/>
              <a:rect l="l" t="t" r="r" b="b"/>
              <a:pathLst>
                <a:path w="20443" h="2158" extrusionOk="0">
                  <a:moveTo>
                    <a:pt x="20219" y="0"/>
                  </a:moveTo>
                  <a:cubicBezTo>
                    <a:pt x="20126" y="0"/>
                    <a:pt x="20036" y="4"/>
                    <a:pt x="19959" y="15"/>
                  </a:cubicBezTo>
                  <a:cubicBezTo>
                    <a:pt x="13315" y="774"/>
                    <a:pt x="6661" y="1445"/>
                    <a:pt x="1" y="2029"/>
                  </a:cubicBezTo>
                  <a:cubicBezTo>
                    <a:pt x="151" y="2108"/>
                    <a:pt x="322" y="2158"/>
                    <a:pt x="508" y="2158"/>
                  </a:cubicBezTo>
                  <a:cubicBezTo>
                    <a:pt x="743" y="2158"/>
                    <a:pt x="939" y="2154"/>
                    <a:pt x="1128" y="2130"/>
                  </a:cubicBezTo>
                  <a:cubicBezTo>
                    <a:pt x="4597" y="1858"/>
                    <a:pt x="8063" y="1584"/>
                    <a:pt x="11533" y="1299"/>
                  </a:cubicBezTo>
                  <a:cubicBezTo>
                    <a:pt x="13226" y="1159"/>
                    <a:pt x="14923" y="1017"/>
                    <a:pt x="16618" y="874"/>
                  </a:cubicBezTo>
                  <a:cubicBezTo>
                    <a:pt x="17701" y="782"/>
                    <a:pt x="19573" y="1031"/>
                    <a:pt x="20357" y="140"/>
                  </a:cubicBezTo>
                  <a:cubicBezTo>
                    <a:pt x="20393" y="100"/>
                    <a:pt x="20422" y="54"/>
                    <a:pt x="20443" y="8"/>
                  </a:cubicBezTo>
                  <a:cubicBezTo>
                    <a:pt x="20369" y="4"/>
                    <a:pt x="20293" y="0"/>
                    <a:pt x="2021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9"/>
            <p:cNvSpPr/>
            <p:nvPr/>
          </p:nvSpPr>
          <p:spPr>
            <a:xfrm>
              <a:off x="2935808" y="3044282"/>
              <a:ext cx="569244" cy="54880"/>
            </a:xfrm>
            <a:custGeom>
              <a:avLst/>
              <a:gdLst/>
              <a:ahLst/>
              <a:cxnLst/>
              <a:rect l="l" t="t" r="r" b="b"/>
              <a:pathLst>
                <a:path w="20247" h="1952" extrusionOk="0">
                  <a:moveTo>
                    <a:pt x="19427" y="1"/>
                  </a:moveTo>
                  <a:cubicBezTo>
                    <a:pt x="16627" y="311"/>
                    <a:pt x="13825" y="600"/>
                    <a:pt x="11019" y="878"/>
                  </a:cubicBezTo>
                  <a:cubicBezTo>
                    <a:pt x="14096" y="689"/>
                    <a:pt x="17169" y="503"/>
                    <a:pt x="20246" y="314"/>
                  </a:cubicBezTo>
                  <a:cubicBezTo>
                    <a:pt x="20008" y="204"/>
                    <a:pt x="19712" y="68"/>
                    <a:pt x="19427" y="1"/>
                  </a:cubicBezTo>
                  <a:close/>
                  <a:moveTo>
                    <a:pt x="742" y="1266"/>
                  </a:moveTo>
                  <a:cubicBezTo>
                    <a:pt x="564" y="1270"/>
                    <a:pt x="382" y="1270"/>
                    <a:pt x="203" y="1273"/>
                  </a:cubicBezTo>
                  <a:cubicBezTo>
                    <a:pt x="0" y="1273"/>
                    <a:pt x="628" y="1634"/>
                    <a:pt x="628" y="1634"/>
                  </a:cubicBezTo>
                  <a:cubicBezTo>
                    <a:pt x="853" y="1759"/>
                    <a:pt x="1105" y="1866"/>
                    <a:pt x="1362" y="1951"/>
                  </a:cubicBezTo>
                  <a:cubicBezTo>
                    <a:pt x="1473" y="1816"/>
                    <a:pt x="1605" y="1694"/>
                    <a:pt x="1758" y="1598"/>
                  </a:cubicBezTo>
                  <a:cubicBezTo>
                    <a:pt x="1398" y="1516"/>
                    <a:pt x="977" y="1384"/>
                    <a:pt x="742" y="126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9"/>
            <p:cNvSpPr/>
            <p:nvPr/>
          </p:nvSpPr>
          <p:spPr>
            <a:xfrm>
              <a:off x="2956641" y="3043185"/>
              <a:ext cx="525357" cy="46024"/>
            </a:xfrm>
            <a:custGeom>
              <a:avLst/>
              <a:gdLst/>
              <a:ahLst/>
              <a:cxnLst/>
              <a:rect l="l" t="t" r="r" b="b"/>
              <a:pathLst>
                <a:path w="18686" h="1637" extrusionOk="0">
                  <a:moveTo>
                    <a:pt x="18383" y="0"/>
                  </a:moveTo>
                  <a:cubicBezTo>
                    <a:pt x="18347" y="0"/>
                    <a:pt x="18311" y="4"/>
                    <a:pt x="18276" y="7"/>
                  </a:cubicBezTo>
                  <a:cubicBezTo>
                    <a:pt x="12213" y="810"/>
                    <a:pt x="6113" y="1245"/>
                    <a:pt x="1" y="1305"/>
                  </a:cubicBezTo>
                  <a:cubicBezTo>
                    <a:pt x="236" y="1423"/>
                    <a:pt x="657" y="1555"/>
                    <a:pt x="1017" y="1637"/>
                  </a:cubicBezTo>
                  <a:cubicBezTo>
                    <a:pt x="1192" y="1530"/>
                    <a:pt x="1391" y="1459"/>
                    <a:pt x="1609" y="1444"/>
                  </a:cubicBezTo>
                  <a:cubicBezTo>
                    <a:pt x="4498" y="1270"/>
                    <a:pt x="7389" y="1092"/>
                    <a:pt x="10278" y="917"/>
                  </a:cubicBezTo>
                  <a:cubicBezTo>
                    <a:pt x="13084" y="639"/>
                    <a:pt x="15886" y="350"/>
                    <a:pt x="18686" y="40"/>
                  </a:cubicBezTo>
                  <a:cubicBezTo>
                    <a:pt x="18582" y="18"/>
                    <a:pt x="18479" y="0"/>
                    <a:pt x="1838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9"/>
            <p:cNvSpPr/>
            <p:nvPr/>
          </p:nvSpPr>
          <p:spPr>
            <a:xfrm>
              <a:off x="2943624" y="3052407"/>
              <a:ext cx="612064" cy="88647"/>
            </a:xfrm>
            <a:custGeom>
              <a:avLst/>
              <a:gdLst/>
              <a:ahLst/>
              <a:cxnLst/>
              <a:rect l="l" t="t" r="r" b="b"/>
              <a:pathLst>
                <a:path w="21770" h="3153" extrusionOk="0">
                  <a:moveTo>
                    <a:pt x="20454" y="0"/>
                  </a:moveTo>
                  <a:cubicBezTo>
                    <a:pt x="20418" y="0"/>
                    <a:pt x="20382" y="0"/>
                    <a:pt x="20347" y="4"/>
                  </a:cubicBezTo>
                  <a:cubicBezTo>
                    <a:pt x="20222" y="11"/>
                    <a:pt x="20093" y="18"/>
                    <a:pt x="19968" y="25"/>
                  </a:cubicBezTo>
                  <a:cubicBezTo>
                    <a:pt x="20011" y="43"/>
                    <a:pt x="20051" y="64"/>
                    <a:pt x="20090" y="79"/>
                  </a:cubicBezTo>
                  <a:cubicBezTo>
                    <a:pt x="20133" y="100"/>
                    <a:pt x="20971" y="528"/>
                    <a:pt x="20764" y="556"/>
                  </a:cubicBezTo>
                  <a:cubicBezTo>
                    <a:pt x="14674" y="1363"/>
                    <a:pt x="8547" y="1794"/>
                    <a:pt x="2407" y="1855"/>
                  </a:cubicBezTo>
                  <a:cubicBezTo>
                    <a:pt x="2486" y="1933"/>
                    <a:pt x="2517" y="1980"/>
                    <a:pt x="2428" y="1980"/>
                  </a:cubicBezTo>
                  <a:cubicBezTo>
                    <a:pt x="2386" y="1980"/>
                    <a:pt x="2308" y="1965"/>
                    <a:pt x="2186" y="1940"/>
                  </a:cubicBezTo>
                  <a:cubicBezTo>
                    <a:pt x="2008" y="1901"/>
                    <a:pt x="1829" y="1858"/>
                    <a:pt x="1651" y="1819"/>
                  </a:cubicBezTo>
                  <a:cubicBezTo>
                    <a:pt x="1466" y="1779"/>
                    <a:pt x="1273" y="1726"/>
                    <a:pt x="1084" y="1662"/>
                  </a:cubicBezTo>
                  <a:cubicBezTo>
                    <a:pt x="763" y="2069"/>
                    <a:pt x="667" y="2592"/>
                    <a:pt x="963" y="2857"/>
                  </a:cubicBezTo>
                  <a:cubicBezTo>
                    <a:pt x="753" y="2910"/>
                    <a:pt x="542" y="2960"/>
                    <a:pt x="328" y="3017"/>
                  </a:cubicBezTo>
                  <a:cubicBezTo>
                    <a:pt x="207" y="3049"/>
                    <a:pt x="96" y="3096"/>
                    <a:pt x="1" y="3153"/>
                  </a:cubicBezTo>
                  <a:cubicBezTo>
                    <a:pt x="75" y="3135"/>
                    <a:pt x="168" y="3124"/>
                    <a:pt x="279" y="3117"/>
                  </a:cubicBezTo>
                  <a:cubicBezTo>
                    <a:pt x="6487" y="2796"/>
                    <a:pt x="12694" y="2472"/>
                    <a:pt x="18902" y="2151"/>
                  </a:cubicBezTo>
                  <a:lnTo>
                    <a:pt x="18917" y="2151"/>
                  </a:lnTo>
                  <a:cubicBezTo>
                    <a:pt x="18966" y="2151"/>
                    <a:pt x="19045" y="2158"/>
                    <a:pt x="19138" y="2179"/>
                  </a:cubicBezTo>
                  <a:cubicBezTo>
                    <a:pt x="19483" y="2090"/>
                    <a:pt x="19833" y="1993"/>
                    <a:pt x="20179" y="1894"/>
                  </a:cubicBezTo>
                  <a:cubicBezTo>
                    <a:pt x="21078" y="1626"/>
                    <a:pt x="21769" y="0"/>
                    <a:pt x="2045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9"/>
            <p:cNvSpPr/>
            <p:nvPr/>
          </p:nvSpPr>
          <p:spPr>
            <a:xfrm>
              <a:off x="2974071" y="3053109"/>
              <a:ext cx="559151" cy="54965"/>
            </a:xfrm>
            <a:custGeom>
              <a:avLst/>
              <a:gdLst/>
              <a:ahLst/>
              <a:cxnLst/>
              <a:rect l="l" t="t" r="r" b="b"/>
              <a:pathLst>
                <a:path w="19888" h="1955" extrusionOk="0">
                  <a:moveTo>
                    <a:pt x="18885" y="0"/>
                  </a:moveTo>
                  <a:cubicBezTo>
                    <a:pt x="15808" y="189"/>
                    <a:pt x="12735" y="375"/>
                    <a:pt x="9658" y="564"/>
                  </a:cubicBezTo>
                  <a:cubicBezTo>
                    <a:pt x="6769" y="849"/>
                    <a:pt x="3878" y="1117"/>
                    <a:pt x="985" y="1369"/>
                  </a:cubicBezTo>
                  <a:lnTo>
                    <a:pt x="947" y="1369"/>
                  </a:lnTo>
                  <a:cubicBezTo>
                    <a:pt x="828" y="1369"/>
                    <a:pt x="626" y="1338"/>
                    <a:pt x="397" y="1284"/>
                  </a:cubicBezTo>
                  <a:cubicBezTo>
                    <a:pt x="244" y="1380"/>
                    <a:pt x="112" y="1502"/>
                    <a:pt x="1" y="1637"/>
                  </a:cubicBezTo>
                  <a:cubicBezTo>
                    <a:pt x="190" y="1701"/>
                    <a:pt x="383" y="1754"/>
                    <a:pt x="568" y="1794"/>
                  </a:cubicBezTo>
                  <a:cubicBezTo>
                    <a:pt x="746" y="1833"/>
                    <a:pt x="925" y="1876"/>
                    <a:pt x="1103" y="1915"/>
                  </a:cubicBezTo>
                  <a:cubicBezTo>
                    <a:pt x="1225" y="1940"/>
                    <a:pt x="1303" y="1955"/>
                    <a:pt x="1345" y="1955"/>
                  </a:cubicBezTo>
                  <a:cubicBezTo>
                    <a:pt x="1434" y="1955"/>
                    <a:pt x="1403" y="1908"/>
                    <a:pt x="1324" y="1830"/>
                  </a:cubicBezTo>
                  <a:cubicBezTo>
                    <a:pt x="7464" y="1769"/>
                    <a:pt x="13591" y="1338"/>
                    <a:pt x="19681" y="531"/>
                  </a:cubicBezTo>
                  <a:cubicBezTo>
                    <a:pt x="19888" y="503"/>
                    <a:pt x="19050" y="75"/>
                    <a:pt x="19007" y="54"/>
                  </a:cubicBezTo>
                  <a:cubicBezTo>
                    <a:pt x="18968" y="39"/>
                    <a:pt x="18928" y="18"/>
                    <a:pt x="188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9"/>
            <p:cNvSpPr/>
            <p:nvPr/>
          </p:nvSpPr>
          <p:spPr>
            <a:xfrm>
              <a:off x="2985233" y="3068938"/>
              <a:ext cx="260373" cy="22689"/>
            </a:xfrm>
            <a:custGeom>
              <a:avLst/>
              <a:gdLst/>
              <a:ahLst/>
              <a:cxnLst/>
              <a:rect l="l" t="t" r="r" b="b"/>
              <a:pathLst>
                <a:path w="9261" h="807" extrusionOk="0">
                  <a:moveTo>
                    <a:pt x="9261" y="1"/>
                  </a:moveTo>
                  <a:lnTo>
                    <a:pt x="9261" y="1"/>
                  </a:lnTo>
                  <a:cubicBezTo>
                    <a:pt x="6372" y="176"/>
                    <a:pt x="3481" y="354"/>
                    <a:pt x="592" y="528"/>
                  </a:cubicBezTo>
                  <a:cubicBezTo>
                    <a:pt x="374" y="543"/>
                    <a:pt x="175" y="614"/>
                    <a:pt x="0" y="721"/>
                  </a:cubicBezTo>
                  <a:cubicBezTo>
                    <a:pt x="229" y="775"/>
                    <a:pt x="431" y="806"/>
                    <a:pt x="550" y="806"/>
                  </a:cubicBezTo>
                  <a:lnTo>
                    <a:pt x="588" y="806"/>
                  </a:lnTo>
                  <a:cubicBezTo>
                    <a:pt x="3481" y="554"/>
                    <a:pt x="6372" y="286"/>
                    <a:pt x="926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9"/>
            <p:cNvSpPr/>
            <p:nvPr/>
          </p:nvSpPr>
          <p:spPr>
            <a:xfrm>
              <a:off x="2920176" y="3148642"/>
              <a:ext cx="40711" cy="42538"/>
            </a:xfrm>
            <a:custGeom>
              <a:avLst/>
              <a:gdLst/>
              <a:ahLst/>
              <a:cxnLst/>
              <a:rect l="l" t="t" r="r" b="b"/>
              <a:pathLst>
                <a:path w="1448" h="1513" extrusionOk="0">
                  <a:moveTo>
                    <a:pt x="502" y="0"/>
                  </a:moveTo>
                  <a:lnTo>
                    <a:pt x="502" y="0"/>
                  </a:lnTo>
                  <a:cubicBezTo>
                    <a:pt x="0" y="581"/>
                    <a:pt x="117" y="1513"/>
                    <a:pt x="934" y="1513"/>
                  </a:cubicBezTo>
                  <a:cubicBezTo>
                    <a:pt x="1041" y="1513"/>
                    <a:pt x="1155" y="1498"/>
                    <a:pt x="1287" y="1463"/>
                  </a:cubicBezTo>
                  <a:cubicBezTo>
                    <a:pt x="1340" y="1448"/>
                    <a:pt x="1394" y="1434"/>
                    <a:pt x="1447" y="1424"/>
                  </a:cubicBezTo>
                  <a:cubicBezTo>
                    <a:pt x="1337" y="1174"/>
                    <a:pt x="1266" y="913"/>
                    <a:pt x="1259" y="688"/>
                  </a:cubicBezTo>
                  <a:cubicBezTo>
                    <a:pt x="863" y="504"/>
                    <a:pt x="517" y="222"/>
                    <a:pt x="50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9"/>
            <p:cNvSpPr/>
            <p:nvPr/>
          </p:nvSpPr>
          <p:spPr>
            <a:xfrm>
              <a:off x="2934009" y="3113667"/>
              <a:ext cx="601211" cy="35003"/>
            </a:xfrm>
            <a:custGeom>
              <a:avLst/>
              <a:gdLst/>
              <a:ahLst/>
              <a:cxnLst/>
              <a:rect l="l" t="t" r="r" b="b"/>
              <a:pathLst>
                <a:path w="21384" h="1245" extrusionOk="0">
                  <a:moveTo>
                    <a:pt x="19480" y="0"/>
                  </a:moveTo>
                  <a:cubicBezTo>
                    <a:pt x="18571" y="229"/>
                    <a:pt x="17658" y="418"/>
                    <a:pt x="16738" y="571"/>
                  </a:cubicBezTo>
                  <a:cubicBezTo>
                    <a:pt x="17722" y="456"/>
                    <a:pt x="18706" y="328"/>
                    <a:pt x="19690" y="186"/>
                  </a:cubicBezTo>
                  <a:cubicBezTo>
                    <a:pt x="19715" y="182"/>
                    <a:pt x="19736" y="182"/>
                    <a:pt x="19758" y="182"/>
                  </a:cubicBezTo>
                  <a:cubicBezTo>
                    <a:pt x="20111" y="182"/>
                    <a:pt x="20429" y="592"/>
                    <a:pt x="20603" y="1052"/>
                  </a:cubicBezTo>
                  <a:cubicBezTo>
                    <a:pt x="21384" y="627"/>
                    <a:pt x="20082" y="125"/>
                    <a:pt x="19480" y="0"/>
                  </a:cubicBezTo>
                  <a:close/>
                  <a:moveTo>
                    <a:pt x="343" y="974"/>
                  </a:moveTo>
                  <a:lnTo>
                    <a:pt x="343" y="974"/>
                  </a:lnTo>
                  <a:cubicBezTo>
                    <a:pt x="96" y="1024"/>
                    <a:pt x="0" y="1124"/>
                    <a:pt x="10" y="1244"/>
                  </a:cubicBezTo>
                  <a:cubicBezTo>
                    <a:pt x="99" y="1141"/>
                    <a:pt x="211" y="1048"/>
                    <a:pt x="343" y="97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9"/>
            <p:cNvSpPr/>
            <p:nvPr/>
          </p:nvSpPr>
          <p:spPr>
            <a:xfrm>
              <a:off x="2934290" y="3112852"/>
              <a:ext cx="547399" cy="55162"/>
            </a:xfrm>
            <a:custGeom>
              <a:avLst/>
              <a:gdLst/>
              <a:ahLst/>
              <a:cxnLst/>
              <a:rect l="l" t="t" r="r" b="b"/>
              <a:pathLst>
                <a:path w="19470" h="1962" extrusionOk="0">
                  <a:moveTo>
                    <a:pt x="19234" y="1"/>
                  </a:moveTo>
                  <a:cubicBezTo>
                    <a:pt x="13026" y="322"/>
                    <a:pt x="6819" y="646"/>
                    <a:pt x="611" y="967"/>
                  </a:cubicBezTo>
                  <a:cubicBezTo>
                    <a:pt x="500" y="974"/>
                    <a:pt x="407" y="985"/>
                    <a:pt x="333" y="1003"/>
                  </a:cubicBezTo>
                  <a:cubicBezTo>
                    <a:pt x="201" y="1077"/>
                    <a:pt x="89" y="1170"/>
                    <a:pt x="0" y="1273"/>
                  </a:cubicBezTo>
                  <a:cubicBezTo>
                    <a:pt x="15" y="1495"/>
                    <a:pt x="361" y="1777"/>
                    <a:pt x="757" y="1961"/>
                  </a:cubicBezTo>
                  <a:cubicBezTo>
                    <a:pt x="746" y="1655"/>
                    <a:pt x="853" y="1427"/>
                    <a:pt x="1134" y="1427"/>
                  </a:cubicBezTo>
                  <a:cubicBezTo>
                    <a:pt x="6362" y="1413"/>
                    <a:pt x="11550" y="1202"/>
                    <a:pt x="16728" y="600"/>
                  </a:cubicBezTo>
                  <a:cubicBezTo>
                    <a:pt x="17648" y="447"/>
                    <a:pt x="18561" y="258"/>
                    <a:pt x="19470" y="29"/>
                  </a:cubicBezTo>
                  <a:cubicBezTo>
                    <a:pt x="19377" y="8"/>
                    <a:pt x="19298" y="1"/>
                    <a:pt x="1924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9"/>
            <p:cNvSpPr/>
            <p:nvPr/>
          </p:nvSpPr>
          <p:spPr>
            <a:xfrm>
              <a:off x="2960858" y="3143215"/>
              <a:ext cx="558336" cy="61712"/>
            </a:xfrm>
            <a:custGeom>
              <a:avLst/>
              <a:gdLst/>
              <a:ahLst/>
              <a:cxnLst/>
              <a:rect l="l" t="t" r="r" b="b"/>
              <a:pathLst>
                <a:path w="19859" h="2195" extrusionOk="0">
                  <a:moveTo>
                    <a:pt x="19645" y="1"/>
                  </a:moveTo>
                  <a:cubicBezTo>
                    <a:pt x="19474" y="94"/>
                    <a:pt x="19302" y="186"/>
                    <a:pt x="19135" y="275"/>
                  </a:cubicBezTo>
                  <a:cubicBezTo>
                    <a:pt x="19035" y="329"/>
                    <a:pt x="18903" y="354"/>
                    <a:pt x="18753" y="354"/>
                  </a:cubicBezTo>
                  <a:cubicBezTo>
                    <a:pt x="18485" y="354"/>
                    <a:pt x="18164" y="282"/>
                    <a:pt x="17879" y="172"/>
                  </a:cubicBezTo>
                  <a:cubicBezTo>
                    <a:pt x="13080" y="422"/>
                    <a:pt x="8280" y="672"/>
                    <a:pt x="3481" y="921"/>
                  </a:cubicBezTo>
                  <a:cubicBezTo>
                    <a:pt x="2315" y="1100"/>
                    <a:pt x="1152" y="1320"/>
                    <a:pt x="0" y="1617"/>
                  </a:cubicBezTo>
                  <a:cubicBezTo>
                    <a:pt x="97" y="1834"/>
                    <a:pt x="229" y="2037"/>
                    <a:pt x="372" y="2194"/>
                  </a:cubicBezTo>
                  <a:cubicBezTo>
                    <a:pt x="368" y="2084"/>
                    <a:pt x="411" y="2005"/>
                    <a:pt x="521" y="1980"/>
                  </a:cubicBezTo>
                  <a:cubicBezTo>
                    <a:pt x="882" y="1901"/>
                    <a:pt x="1238" y="1823"/>
                    <a:pt x="1598" y="1741"/>
                  </a:cubicBezTo>
                  <a:cubicBezTo>
                    <a:pt x="1619" y="1737"/>
                    <a:pt x="1641" y="1737"/>
                    <a:pt x="1662" y="1737"/>
                  </a:cubicBezTo>
                  <a:cubicBezTo>
                    <a:pt x="1787" y="1737"/>
                    <a:pt x="1930" y="1801"/>
                    <a:pt x="2076" y="1908"/>
                  </a:cubicBezTo>
                  <a:cubicBezTo>
                    <a:pt x="7546" y="1652"/>
                    <a:pt x="13019" y="1399"/>
                    <a:pt x="18489" y="1142"/>
                  </a:cubicBezTo>
                  <a:lnTo>
                    <a:pt x="18500" y="1142"/>
                  </a:lnTo>
                  <a:cubicBezTo>
                    <a:pt x="18661" y="1142"/>
                    <a:pt x="18934" y="1335"/>
                    <a:pt x="19206" y="1595"/>
                  </a:cubicBezTo>
                  <a:cubicBezTo>
                    <a:pt x="19391" y="1502"/>
                    <a:pt x="19541" y="1352"/>
                    <a:pt x="19701" y="1117"/>
                  </a:cubicBezTo>
                  <a:cubicBezTo>
                    <a:pt x="19859" y="889"/>
                    <a:pt x="19812" y="422"/>
                    <a:pt x="1964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9"/>
            <p:cNvSpPr/>
            <p:nvPr/>
          </p:nvSpPr>
          <p:spPr>
            <a:xfrm>
              <a:off x="2955544" y="3167984"/>
              <a:ext cx="103182" cy="20693"/>
            </a:xfrm>
            <a:custGeom>
              <a:avLst/>
              <a:gdLst/>
              <a:ahLst/>
              <a:cxnLst/>
              <a:rect l="l" t="t" r="r" b="b"/>
              <a:pathLst>
                <a:path w="3670" h="736" extrusionOk="0">
                  <a:moveTo>
                    <a:pt x="1" y="0"/>
                  </a:moveTo>
                  <a:lnTo>
                    <a:pt x="1" y="0"/>
                  </a:lnTo>
                  <a:cubicBezTo>
                    <a:pt x="8" y="225"/>
                    <a:pt x="79" y="486"/>
                    <a:pt x="189" y="736"/>
                  </a:cubicBezTo>
                  <a:cubicBezTo>
                    <a:pt x="1341" y="439"/>
                    <a:pt x="2504" y="219"/>
                    <a:pt x="3670" y="40"/>
                  </a:cubicBezTo>
                  <a:lnTo>
                    <a:pt x="3670" y="40"/>
                  </a:lnTo>
                  <a:cubicBezTo>
                    <a:pt x="2704" y="90"/>
                    <a:pt x="1734" y="140"/>
                    <a:pt x="767" y="190"/>
                  </a:cubicBezTo>
                  <a:cubicBezTo>
                    <a:pt x="753" y="190"/>
                    <a:pt x="735" y="193"/>
                    <a:pt x="721" y="193"/>
                  </a:cubicBezTo>
                  <a:cubicBezTo>
                    <a:pt x="507" y="193"/>
                    <a:pt x="243" y="115"/>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9"/>
            <p:cNvSpPr/>
            <p:nvPr/>
          </p:nvSpPr>
          <p:spPr>
            <a:xfrm>
              <a:off x="3058695" y="3118784"/>
              <a:ext cx="454591" cy="50326"/>
            </a:xfrm>
            <a:custGeom>
              <a:avLst/>
              <a:gdLst/>
              <a:ahLst/>
              <a:cxnLst/>
              <a:rect l="l" t="t" r="r" b="b"/>
              <a:pathLst>
                <a:path w="16169" h="1790" extrusionOk="0">
                  <a:moveTo>
                    <a:pt x="15323" y="0"/>
                  </a:moveTo>
                  <a:cubicBezTo>
                    <a:pt x="15301" y="0"/>
                    <a:pt x="15280" y="0"/>
                    <a:pt x="15255" y="4"/>
                  </a:cubicBezTo>
                  <a:cubicBezTo>
                    <a:pt x="14271" y="146"/>
                    <a:pt x="13287" y="274"/>
                    <a:pt x="12303" y="389"/>
                  </a:cubicBezTo>
                  <a:cubicBezTo>
                    <a:pt x="8241" y="1080"/>
                    <a:pt x="4080" y="1166"/>
                    <a:pt x="1" y="1790"/>
                  </a:cubicBezTo>
                  <a:cubicBezTo>
                    <a:pt x="4800" y="1541"/>
                    <a:pt x="9600" y="1291"/>
                    <a:pt x="14399" y="1041"/>
                  </a:cubicBezTo>
                  <a:cubicBezTo>
                    <a:pt x="14684" y="1151"/>
                    <a:pt x="15005" y="1223"/>
                    <a:pt x="15273" y="1223"/>
                  </a:cubicBezTo>
                  <a:cubicBezTo>
                    <a:pt x="15423" y="1223"/>
                    <a:pt x="15555" y="1198"/>
                    <a:pt x="15655" y="1144"/>
                  </a:cubicBezTo>
                  <a:cubicBezTo>
                    <a:pt x="15822" y="1055"/>
                    <a:pt x="15994" y="963"/>
                    <a:pt x="16165" y="870"/>
                  </a:cubicBezTo>
                  <a:lnTo>
                    <a:pt x="16168" y="870"/>
                  </a:lnTo>
                  <a:cubicBezTo>
                    <a:pt x="15994" y="410"/>
                    <a:pt x="15676" y="0"/>
                    <a:pt x="1532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9"/>
            <p:cNvSpPr/>
            <p:nvPr/>
          </p:nvSpPr>
          <p:spPr>
            <a:xfrm>
              <a:off x="2955235" y="3129693"/>
              <a:ext cx="449362" cy="43719"/>
            </a:xfrm>
            <a:custGeom>
              <a:avLst/>
              <a:gdLst/>
              <a:ahLst/>
              <a:cxnLst/>
              <a:rect l="l" t="t" r="r" b="b"/>
              <a:pathLst>
                <a:path w="15983" h="1555" extrusionOk="0">
                  <a:moveTo>
                    <a:pt x="15983" y="1"/>
                  </a:moveTo>
                  <a:lnTo>
                    <a:pt x="15983" y="1"/>
                  </a:lnTo>
                  <a:cubicBezTo>
                    <a:pt x="10805" y="603"/>
                    <a:pt x="5617" y="814"/>
                    <a:pt x="389" y="828"/>
                  </a:cubicBezTo>
                  <a:cubicBezTo>
                    <a:pt x="108" y="828"/>
                    <a:pt x="1" y="1056"/>
                    <a:pt x="12" y="1362"/>
                  </a:cubicBezTo>
                  <a:cubicBezTo>
                    <a:pt x="254" y="1477"/>
                    <a:pt x="518" y="1555"/>
                    <a:pt x="732" y="1555"/>
                  </a:cubicBezTo>
                  <a:cubicBezTo>
                    <a:pt x="746" y="1555"/>
                    <a:pt x="764" y="1552"/>
                    <a:pt x="778" y="1552"/>
                  </a:cubicBezTo>
                  <a:cubicBezTo>
                    <a:pt x="1745" y="1502"/>
                    <a:pt x="2715" y="1452"/>
                    <a:pt x="3681" y="1402"/>
                  </a:cubicBezTo>
                  <a:cubicBezTo>
                    <a:pt x="7760" y="778"/>
                    <a:pt x="11921" y="692"/>
                    <a:pt x="1598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9"/>
            <p:cNvSpPr/>
            <p:nvPr/>
          </p:nvSpPr>
          <p:spPr>
            <a:xfrm>
              <a:off x="2949331" y="3183841"/>
              <a:ext cx="579169" cy="107877"/>
            </a:xfrm>
            <a:custGeom>
              <a:avLst/>
              <a:gdLst/>
              <a:ahLst/>
              <a:cxnLst/>
              <a:rect l="l" t="t" r="r" b="b"/>
              <a:pathLst>
                <a:path w="20600" h="3837" extrusionOk="0">
                  <a:moveTo>
                    <a:pt x="18436" y="0"/>
                  </a:moveTo>
                  <a:cubicBezTo>
                    <a:pt x="12741" y="749"/>
                    <a:pt x="7036" y="1006"/>
                    <a:pt x="1287" y="1020"/>
                  </a:cubicBezTo>
                  <a:lnTo>
                    <a:pt x="1284" y="1020"/>
                  </a:lnTo>
                  <a:cubicBezTo>
                    <a:pt x="1113" y="1020"/>
                    <a:pt x="938" y="913"/>
                    <a:pt x="782" y="749"/>
                  </a:cubicBezTo>
                  <a:lnTo>
                    <a:pt x="782" y="749"/>
                  </a:lnTo>
                  <a:cubicBezTo>
                    <a:pt x="795" y="1041"/>
                    <a:pt x="1156" y="1566"/>
                    <a:pt x="1537" y="1933"/>
                  </a:cubicBezTo>
                  <a:cubicBezTo>
                    <a:pt x="1348" y="1954"/>
                    <a:pt x="1035" y="1933"/>
                    <a:pt x="913" y="1982"/>
                  </a:cubicBezTo>
                  <a:cubicBezTo>
                    <a:pt x="800" y="1911"/>
                    <a:pt x="678" y="1854"/>
                    <a:pt x="581" y="1854"/>
                  </a:cubicBezTo>
                  <a:cubicBezTo>
                    <a:pt x="528" y="1854"/>
                    <a:pt x="482" y="1872"/>
                    <a:pt x="446" y="1911"/>
                  </a:cubicBezTo>
                  <a:cubicBezTo>
                    <a:pt x="418" y="1940"/>
                    <a:pt x="393" y="1972"/>
                    <a:pt x="364" y="2000"/>
                  </a:cubicBezTo>
                  <a:cubicBezTo>
                    <a:pt x="0" y="2400"/>
                    <a:pt x="978" y="3330"/>
                    <a:pt x="1238" y="3523"/>
                  </a:cubicBezTo>
                  <a:cubicBezTo>
                    <a:pt x="1495" y="3712"/>
                    <a:pt x="1787" y="3805"/>
                    <a:pt x="2100" y="3837"/>
                  </a:cubicBezTo>
                  <a:cubicBezTo>
                    <a:pt x="1616" y="3309"/>
                    <a:pt x="1220" y="1979"/>
                    <a:pt x="1723" y="1965"/>
                  </a:cubicBezTo>
                  <a:cubicBezTo>
                    <a:pt x="7274" y="1808"/>
                    <a:pt x="12823" y="1651"/>
                    <a:pt x="18371" y="1495"/>
                  </a:cubicBezTo>
                  <a:lnTo>
                    <a:pt x="18375" y="1495"/>
                  </a:lnTo>
                  <a:cubicBezTo>
                    <a:pt x="18531" y="1495"/>
                    <a:pt x="18721" y="1676"/>
                    <a:pt x="18895" y="1936"/>
                  </a:cubicBezTo>
                  <a:cubicBezTo>
                    <a:pt x="19366" y="1797"/>
                    <a:pt x="19837" y="1637"/>
                    <a:pt x="20304" y="1455"/>
                  </a:cubicBezTo>
                  <a:cubicBezTo>
                    <a:pt x="20600" y="1337"/>
                    <a:pt x="20119" y="631"/>
                    <a:pt x="19616" y="150"/>
                  </a:cubicBezTo>
                  <a:cubicBezTo>
                    <a:pt x="19438" y="239"/>
                    <a:pt x="19231" y="278"/>
                    <a:pt x="18956" y="282"/>
                  </a:cubicBezTo>
                  <a:lnTo>
                    <a:pt x="18949" y="282"/>
                  </a:lnTo>
                  <a:cubicBezTo>
                    <a:pt x="18771" y="282"/>
                    <a:pt x="18592" y="172"/>
                    <a:pt x="1843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9"/>
            <p:cNvSpPr/>
            <p:nvPr/>
          </p:nvSpPr>
          <p:spPr>
            <a:xfrm>
              <a:off x="2971204" y="3175322"/>
              <a:ext cx="529630" cy="37196"/>
            </a:xfrm>
            <a:custGeom>
              <a:avLst/>
              <a:gdLst/>
              <a:ahLst/>
              <a:cxnLst/>
              <a:rect l="l" t="t" r="r" b="b"/>
              <a:pathLst>
                <a:path w="18838" h="1323" extrusionOk="0">
                  <a:moveTo>
                    <a:pt x="18121" y="0"/>
                  </a:moveTo>
                  <a:cubicBezTo>
                    <a:pt x="12651" y="257"/>
                    <a:pt x="7178" y="510"/>
                    <a:pt x="1708" y="766"/>
                  </a:cubicBezTo>
                  <a:cubicBezTo>
                    <a:pt x="1562" y="659"/>
                    <a:pt x="1419" y="595"/>
                    <a:pt x="1294" y="595"/>
                  </a:cubicBezTo>
                  <a:cubicBezTo>
                    <a:pt x="1273" y="595"/>
                    <a:pt x="1251" y="595"/>
                    <a:pt x="1230" y="599"/>
                  </a:cubicBezTo>
                  <a:cubicBezTo>
                    <a:pt x="870" y="681"/>
                    <a:pt x="514" y="759"/>
                    <a:pt x="153" y="838"/>
                  </a:cubicBezTo>
                  <a:cubicBezTo>
                    <a:pt x="43" y="863"/>
                    <a:pt x="0" y="942"/>
                    <a:pt x="4" y="1052"/>
                  </a:cubicBezTo>
                  <a:cubicBezTo>
                    <a:pt x="160" y="1216"/>
                    <a:pt x="335" y="1323"/>
                    <a:pt x="506" y="1323"/>
                  </a:cubicBezTo>
                  <a:lnTo>
                    <a:pt x="509" y="1323"/>
                  </a:lnTo>
                  <a:cubicBezTo>
                    <a:pt x="6258" y="1309"/>
                    <a:pt x="11963" y="1052"/>
                    <a:pt x="17658" y="303"/>
                  </a:cubicBezTo>
                  <a:cubicBezTo>
                    <a:pt x="17814" y="475"/>
                    <a:pt x="17993" y="585"/>
                    <a:pt x="18171" y="585"/>
                  </a:cubicBezTo>
                  <a:lnTo>
                    <a:pt x="18178" y="585"/>
                  </a:lnTo>
                  <a:cubicBezTo>
                    <a:pt x="18453" y="581"/>
                    <a:pt x="18660" y="542"/>
                    <a:pt x="18838" y="453"/>
                  </a:cubicBezTo>
                  <a:cubicBezTo>
                    <a:pt x="18566" y="193"/>
                    <a:pt x="18293" y="0"/>
                    <a:pt x="1813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9"/>
            <p:cNvSpPr/>
            <p:nvPr/>
          </p:nvSpPr>
          <p:spPr>
            <a:xfrm>
              <a:off x="3008371" y="3238270"/>
              <a:ext cx="484056" cy="56455"/>
            </a:xfrm>
            <a:custGeom>
              <a:avLst/>
              <a:gdLst/>
              <a:ahLst/>
              <a:cxnLst/>
              <a:rect l="l" t="t" r="r" b="b"/>
              <a:pathLst>
                <a:path w="17217" h="2008" extrusionOk="0">
                  <a:moveTo>
                    <a:pt x="16795" y="0"/>
                  </a:moveTo>
                  <a:cubicBezTo>
                    <a:pt x="13992" y="828"/>
                    <a:pt x="11079" y="949"/>
                    <a:pt x="8148" y="1088"/>
                  </a:cubicBezTo>
                  <a:cubicBezTo>
                    <a:pt x="6295" y="1173"/>
                    <a:pt x="4447" y="1313"/>
                    <a:pt x="2607" y="1537"/>
                  </a:cubicBezTo>
                  <a:cubicBezTo>
                    <a:pt x="1905" y="1623"/>
                    <a:pt x="1045" y="1915"/>
                    <a:pt x="275" y="1915"/>
                  </a:cubicBezTo>
                  <a:cubicBezTo>
                    <a:pt x="183" y="1915"/>
                    <a:pt x="90" y="1908"/>
                    <a:pt x="0" y="1901"/>
                  </a:cubicBezTo>
                  <a:lnTo>
                    <a:pt x="0" y="1901"/>
                  </a:lnTo>
                  <a:cubicBezTo>
                    <a:pt x="36" y="1940"/>
                    <a:pt x="76" y="1976"/>
                    <a:pt x="112" y="2008"/>
                  </a:cubicBezTo>
                  <a:cubicBezTo>
                    <a:pt x="5806" y="1705"/>
                    <a:pt x="11497" y="1338"/>
                    <a:pt x="17185" y="906"/>
                  </a:cubicBezTo>
                  <a:cubicBezTo>
                    <a:pt x="17195" y="906"/>
                    <a:pt x="17206" y="906"/>
                    <a:pt x="17216" y="902"/>
                  </a:cubicBezTo>
                  <a:cubicBezTo>
                    <a:pt x="17127" y="603"/>
                    <a:pt x="16971" y="265"/>
                    <a:pt x="1679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9"/>
            <p:cNvSpPr/>
            <p:nvPr/>
          </p:nvSpPr>
          <p:spPr>
            <a:xfrm>
              <a:off x="2983602" y="3225843"/>
              <a:ext cx="496989" cy="66295"/>
            </a:xfrm>
            <a:custGeom>
              <a:avLst/>
              <a:gdLst/>
              <a:ahLst/>
              <a:cxnLst/>
              <a:rect l="l" t="t" r="r" b="b"/>
              <a:pathLst>
                <a:path w="17677" h="2358" extrusionOk="0">
                  <a:moveTo>
                    <a:pt x="17152" y="1"/>
                  </a:moveTo>
                  <a:cubicBezTo>
                    <a:pt x="11604" y="157"/>
                    <a:pt x="6055" y="314"/>
                    <a:pt x="504" y="471"/>
                  </a:cubicBezTo>
                  <a:cubicBezTo>
                    <a:pt x="1" y="485"/>
                    <a:pt x="397" y="1815"/>
                    <a:pt x="881" y="2343"/>
                  </a:cubicBezTo>
                  <a:cubicBezTo>
                    <a:pt x="971" y="2350"/>
                    <a:pt x="1064" y="2357"/>
                    <a:pt x="1156" y="2357"/>
                  </a:cubicBezTo>
                  <a:cubicBezTo>
                    <a:pt x="1926" y="2357"/>
                    <a:pt x="2786" y="2065"/>
                    <a:pt x="3488" y="1979"/>
                  </a:cubicBezTo>
                  <a:cubicBezTo>
                    <a:pt x="5328" y="1755"/>
                    <a:pt x="7176" y="1615"/>
                    <a:pt x="9029" y="1530"/>
                  </a:cubicBezTo>
                  <a:cubicBezTo>
                    <a:pt x="11960" y="1391"/>
                    <a:pt x="14873" y="1270"/>
                    <a:pt x="17676" y="442"/>
                  </a:cubicBezTo>
                  <a:cubicBezTo>
                    <a:pt x="17502" y="182"/>
                    <a:pt x="17312" y="1"/>
                    <a:pt x="1715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9"/>
            <p:cNvSpPr/>
            <p:nvPr/>
          </p:nvSpPr>
          <p:spPr>
            <a:xfrm>
              <a:off x="2917253" y="3263629"/>
              <a:ext cx="628792" cy="80015"/>
            </a:xfrm>
            <a:custGeom>
              <a:avLst/>
              <a:gdLst/>
              <a:ahLst/>
              <a:cxnLst/>
              <a:rect l="l" t="t" r="r" b="b"/>
              <a:pathLst>
                <a:path w="22365" h="2846" extrusionOk="0">
                  <a:moveTo>
                    <a:pt x="20457" y="0"/>
                  </a:moveTo>
                  <a:cubicBezTo>
                    <a:pt x="20564" y="368"/>
                    <a:pt x="20568" y="678"/>
                    <a:pt x="20378" y="732"/>
                  </a:cubicBezTo>
                  <a:cubicBezTo>
                    <a:pt x="20136" y="796"/>
                    <a:pt x="19894" y="864"/>
                    <a:pt x="19655" y="928"/>
                  </a:cubicBezTo>
                  <a:cubicBezTo>
                    <a:pt x="19626" y="935"/>
                    <a:pt x="19601" y="938"/>
                    <a:pt x="19577" y="938"/>
                  </a:cubicBezTo>
                  <a:cubicBezTo>
                    <a:pt x="19459" y="938"/>
                    <a:pt x="19341" y="874"/>
                    <a:pt x="19231" y="770"/>
                  </a:cubicBezTo>
                  <a:cubicBezTo>
                    <a:pt x="18981" y="778"/>
                    <a:pt x="18731" y="785"/>
                    <a:pt x="18482" y="792"/>
                  </a:cubicBezTo>
                  <a:cubicBezTo>
                    <a:pt x="18471" y="856"/>
                    <a:pt x="18450" y="924"/>
                    <a:pt x="18425" y="992"/>
                  </a:cubicBezTo>
                  <a:cubicBezTo>
                    <a:pt x="18247" y="1466"/>
                    <a:pt x="17537" y="1805"/>
                    <a:pt x="17070" y="1876"/>
                  </a:cubicBezTo>
                  <a:cubicBezTo>
                    <a:pt x="16853" y="1909"/>
                    <a:pt x="16634" y="1940"/>
                    <a:pt x="16417" y="1968"/>
                  </a:cubicBezTo>
                  <a:cubicBezTo>
                    <a:pt x="17323" y="1904"/>
                    <a:pt x="18229" y="1840"/>
                    <a:pt x="19131" y="1776"/>
                  </a:cubicBezTo>
                  <a:cubicBezTo>
                    <a:pt x="19384" y="1915"/>
                    <a:pt x="19684" y="2004"/>
                    <a:pt x="19965" y="2004"/>
                  </a:cubicBezTo>
                  <a:cubicBezTo>
                    <a:pt x="20115" y="2004"/>
                    <a:pt x="20258" y="1980"/>
                    <a:pt x="20390" y="1926"/>
                  </a:cubicBezTo>
                  <a:cubicBezTo>
                    <a:pt x="20686" y="1794"/>
                    <a:pt x="20985" y="1665"/>
                    <a:pt x="21285" y="1534"/>
                  </a:cubicBezTo>
                  <a:cubicBezTo>
                    <a:pt x="22365" y="1066"/>
                    <a:pt x="21249" y="0"/>
                    <a:pt x="20482" y="0"/>
                  </a:cubicBezTo>
                  <a:close/>
                  <a:moveTo>
                    <a:pt x="2226" y="910"/>
                  </a:moveTo>
                  <a:cubicBezTo>
                    <a:pt x="2069" y="910"/>
                    <a:pt x="1923" y="938"/>
                    <a:pt x="1787" y="999"/>
                  </a:cubicBezTo>
                  <a:cubicBezTo>
                    <a:pt x="1556" y="1102"/>
                    <a:pt x="1320" y="1209"/>
                    <a:pt x="1088" y="1313"/>
                  </a:cubicBezTo>
                  <a:cubicBezTo>
                    <a:pt x="1" y="1808"/>
                    <a:pt x="1145" y="2846"/>
                    <a:pt x="1908" y="2846"/>
                  </a:cubicBezTo>
                  <a:lnTo>
                    <a:pt x="1951" y="2846"/>
                  </a:lnTo>
                  <a:cubicBezTo>
                    <a:pt x="2907" y="2796"/>
                    <a:pt x="3862" y="2746"/>
                    <a:pt x="4818" y="2692"/>
                  </a:cubicBezTo>
                  <a:cubicBezTo>
                    <a:pt x="4597" y="2529"/>
                    <a:pt x="4829" y="2062"/>
                    <a:pt x="4968" y="1879"/>
                  </a:cubicBezTo>
                  <a:cubicBezTo>
                    <a:pt x="5292" y="1459"/>
                    <a:pt x="5863" y="1195"/>
                    <a:pt x="6386" y="1195"/>
                  </a:cubicBezTo>
                  <a:lnTo>
                    <a:pt x="6451" y="1195"/>
                  </a:lnTo>
                  <a:cubicBezTo>
                    <a:pt x="8423" y="1195"/>
                    <a:pt x="10387" y="1117"/>
                    <a:pt x="12345" y="963"/>
                  </a:cubicBezTo>
                  <a:lnTo>
                    <a:pt x="12345" y="963"/>
                  </a:lnTo>
                  <a:cubicBezTo>
                    <a:pt x="9436" y="1048"/>
                    <a:pt x="6526" y="1131"/>
                    <a:pt x="3613" y="1213"/>
                  </a:cubicBezTo>
                  <a:lnTo>
                    <a:pt x="3605" y="1213"/>
                  </a:lnTo>
                  <a:cubicBezTo>
                    <a:pt x="3524" y="1213"/>
                    <a:pt x="3438" y="1173"/>
                    <a:pt x="3353" y="1106"/>
                  </a:cubicBezTo>
                  <a:cubicBezTo>
                    <a:pt x="3241" y="1109"/>
                    <a:pt x="3131" y="1117"/>
                    <a:pt x="3021" y="1124"/>
                  </a:cubicBezTo>
                  <a:cubicBezTo>
                    <a:pt x="2778" y="992"/>
                    <a:pt x="2493" y="910"/>
                    <a:pt x="2226" y="91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9"/>
            <p:cNvSpPr/>
            <p:nvPr/>
          </p:nvSpPr>
          <p:spPr>
            <a:xfrm>
              <a:off x="3011491" y="3263629"/>
              <a:ext cx="484028" cy="34103"/>
            </a:xfrm>
            <a:custGeom>
              <a:avLst/>
              <a:gdLst/>
              <a:ahLst/>
              <a:cxnLst/>
              <a:rect l="l" t="t" r="r" b="b"/>
              <a:pathLst>
                <a:path w="17216" h="1213" extrusionOk="0">
                  <a:moveTo>
                    <a:pt x="17105" y="0"/>
                  </a:moveTo>
                  <a:cubicBezTo>
                    <a:pt x="17095" y="4"/>
                    <a:pt x="17084" y="4"/>
                    <a:pt x="17074" y="4"/>
                  </a:cubicBezTo>
                  <a:cubicBezTo>
                    <a:pt x="11386" y="436"/>
                    <a:pt x="5695" y="803"/>
                    <a:pt x="1" y="1106"/>
                  </a:cubicBezTo>
                  <a:cubicBezTo>
                    <a:pt x="86" y="1173"/>
                    <a:pt x="172" y="1213"/>
                    <a:pt x="253" y="1213"/>
                  </a:cubicBezTo>
                  <a:lnTo>
                    <a:pt x="261" y="1213"/>
                  </a:lnTo>
                  <a:cubicBezTo>
                    <a:pt x="3174" y="1131"/>
                    <a:pt x="6084" y="1048"/>
                    <a:pt x="8993" y="963"/>
                  </a:cubicBezTo>
                  <a:cubicBezTo>
                    <a:pt x="10879" y="817"/>
                    <a:pt x="12762" y="603"/>
                    <a:pt x="14635" y="321"/>
                  </a:cubicBezTo>
                  <a:cubicBezTo>
                    <a:pt x="14684" y="311"/>
                    <a:pt x="14730" y="307"/>
                    <a:pt x="14773" y="307"/>
                  </a:cubicBezTo>
                  <a:cubicBezTo>
                    <a:pt x="15098" y="307"/>
                    <a:pt x="15180" y="525"/>
                    <a:pt x="15130" y="792"/>
                  </a:cubicBezTo>
                  <a:cubicBezTo>
                    <a:pt x="15379" y="785"/>
                    <a:pt x="15629" y="778"/>
                    <a:pt x="15879" y="770"/>
                  </a:cubicBezTo>
                  <a:cubicBezTo>
                    <a:pt x="15989" y="874"/>
                    <a:pt x="16107" y="938"/>
                    <a:pt x="16225" y="938"/>
                  </a:cubicBezTo>
                  <a:cubicBezTo>
                    <a:pt x="16249" y="938"/>
                    <a:pt x="16274" y="935"/>
                    <a:pt x="16303" y="928"/>
                  </a:cubicBezTo>
                  <a:cubicBezTo>
                    <a:pt x="16542" y="864"/>
                    <a:pt x="16784" y="796"/>
                    <a:pt x="17026" y="732"/>
                  </a:cubicBezTo>
                  <a:cubicBezTo>
                    <a:pt x="17216" y="678"/>
                    <a:pt x="17212" y="368"/>
                    <a:pt x="1710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9"/>
            <p:cNvSpPr/>
            <p:nvPr/>
          </p:nvSpPr>
          <p:spPr>
            <a:xfrm>
              <a:off x="3052679" y="3318957"/>
              <a:ext cx="326162" cy="22098"/>
            </a:xfrm>
            <a:custGeom>
              <a:avLst/>
              <a:gdLst/>
              <a:ahLst/>
              <a:cxnLst/>
              <a:rect l="l" t="t" r="r" b="b"/>
              <a:pathLst>
                <a:path w="11601" h="786" extrusionOk="0">
                  <a:moveTo>
                    <a:pt x="11600" y="0"/>
                  </a:moveTo>
                  <a:lnTo>
                    <a:pt x="11600" y="0"/>
                  </a:lnTo>
                  <a:cubicBezTo>
                    <a:pt x="7739" y="272"/>
                    <a:pt x="3870" y="514"/>
                    <a:pt x="1" y="724"/>
                  </a:cubicBezTo>
                  <a:cubicBezTo>
                    <a:pt x="55" y="764"/>
                    <a:pt x="126" y="785"/>
                    <a:pt x="229" y="785"/>
                  </a:cubicBezTo>
                  <a:lnTo>
                    <a:pt x="304" y="785"/>
                  </a:lnTo>
                  <a:cubicBezTo>
                    <a:pt x="4091" y="785"/>
                    <a:pt x="7856" y="532"/>
                    <a:pt x="1160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9"/>
            <p:cNvSpPr/>
            <p:nvPr/>
          </p:nvSpPr>
          <p:spPr>
            <a:xfrm>
              <a:off x="3046466" y="3285867"/>
              <a:ext cx="390433" cy="53475"/>
            </a:xfrm>
            <a:custGeom>
              <a:avLst/>
              <a:gdLst/>
              <a:ahLst/>
              <a:cxnLst/>
              <a:rect l="l" t="t" r="r" b="b"/>
              <a:pathLst>
                <a:path w="13887" h="1902" extrusionOk="0">
                  <a:moveTo>
                    <a:pt x="13886" y="1"/>
                  </a:moveTo>
                  <a:lnTo>
                    <a:pt x="13886" y="1"/>
                  </a:lnTo>
                  <a:cubicBezTo>
                    <a:pt x="11839" y="58"/>
                    <a:pt x="9796" y="115"/>
                    <a:pt x="7749" y="172"/>
                  </a:cubicBezTo>
                  <a:cubicBezTo>
                    <a:pt x="5791" y="326"/>
                    <a:pt x="3827" y="404"/>
                    <a:pt x="1855" y="404"/>
                  </a:cubicBezTo>
                  <a:lnTo>
                    <a:pt x="1790" y="404"/>
                  </a:lnTo>
                  <a:cubicBezTo>
                    <a:pt x="1267" y="404"/>
                    <a:pt x="696" y="668"/>
                    <a:pt x="372" y="1088"/>
                  </a:cubicBezTo>
                  <a:cubicBezTo>
                    <a:pt x="233" y="1271"/>
                    <a:pt x="1" y="1738"/>
                    <a:pt x="222" y="1901"/>
                  </a:cubicBezTo>
                  <a:cubicBezTo>
                    <a:pt x="4091" y="1691"/>
                    <a:pt x="7960" y="1449"/>
                    <a:pt x="11821" y="1177"/>
                  </a:cubicBezTo>
                  <a:cubicBezTo>
                    <a:pt x="12038" y="1149"/>
                    <a:pt x="12257" y="1118"/>
                    <a:pt x="12474" y="1085"/>
                  </a:cubicBezTo>
                  <a:cubicBezTo>
                    <a:pt x="12941" y="1014"/>
                    <a:pt x="13651" y="675"/>
                    <a:pt x="13829" y="201"/>
                  </a:cubicBezTo>
                  <a:cubicBezTo>
                    <a:pt x="13854" y="133"/>
                    <a:pt x="13875" y="65"/>
                    <a:pt x="1388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9"/>
            <p:cNvSpPr/>
            <p:nvPr/>
          </p:nvSpPr>
          <p:spPr>
            <a:xfrm>
              <a:off x="3264323" y="3272260"/>
              <a:ext cx="173948" cy="18443"/>
            </a:xfrm>
            <a:custGeom>
              <a:avLst/>
              <a:gdLst/>
              <a:ahLst/>
              <a:cxnLst/>
              <a:rect l="l" t="t" r="r" b="b"/>
              <a:pathLst>
                <a:path w="6187" h="656" extrusionOk="0">
                  <a:moveTo>
                    <a:pt x="5780" y="0"/>
                  </a:moveTo>
                  <a:cubicBezTo>
                    <a:pt x="5737" y="0"/>
                    <a:pt x="5691" y="4"/>
                    <a:pt x="5642" y="14"/>
                  </a:cubicBezTo>
                  <a:cubicBezTo>
                    <a:pt x="3769" y="296"/>
                    <a:pt x="1886" y="510"/>
                    <a:pt x="0" y="656"/>
                  </a:cubicBezTo>
                  <a:cubicBezTo>
                    <a:pt x="2047" y="599"/>
                    <a:pt x="4090" y="542"/>
                    <a:pt x="6137" y="485"/>
                  </a:cubicBezTo>
                  <a:cubicBezTo>
                    <a:pt x="6187" y="218"/>
                    <a:pt x="6105" y="0"/>
                    <a:pt x="578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9"/>
            <p:cNvSpPr/>
            <p:nvPr/>
          </p:nvSpPr>
          <p:spPr>
            <a:xfrm>
              <a:off x="3340287" y="3348927"/>
              <a:ext cx="180808" cy="28031"/>
            </a:xfrm>
            <a:custGeom>
              <a:avLst/>
              <a:gdLst/>
              <a:ahLst/>
              <a:cxnLst/>
              <a:rect l="l" t="t" r="r" b="b"/>
              <a:pathLst>
                <a:path w="6431" h="997" extrusionOk="0">
                  <a:moveTo>
                    <a:pt x="4854" y="1"/>
                  </a:moveTo>
                  <a:cubicBezTo>
                    <a:pt x="3424" y="129"/>
                    <a:pt x="1991" y="254"/>
                    <a:pt x="560" y="379"/>
                  </a:cubicBezTo>
                  <a:cubicBezTo>
                    <a:pt x="172" y="415"/>
                    <a:pt x="1" y="657"/>
                    <a:pt x="80" y="957"/>
                  </a:cubicBezTo>
                  <a:cubicBezTo>
                    <a:pt x="180" y="953"/>
                    <a:pt x="279" y="950"/>
                    <a:pt x="379" y="946"/>
                  </a:cubicBezTo>
                  <a:cubicBezTo>
                    <a:pt x="625" y="924"/>
                    <a:pt x="871" y="881"/>
                    <a:pt x="1124" y="821"/>
                  </a:cubicBezTo>
                  <a:cubicBezTo>
                    <a:pt x="1156" y="810"/>
                    <a:pt x="1189" y="807"/>
                    <a:pt x="1224" y="807"/>
                  </a:cubicBezTo>
                  <a:cubicBezTo>
                    <a:pt x="1342" y="807"/>
                    <a:pt x="1477" y="850"/>
                    <a:pt x="1623" y="917"/>
                  </a:cubicBezTo>
                  <a:cubicBezTo>
                    <a:pt x="3053" y="878"/>
                    <a:pt x="4483" y="843"/>
                    <a:pt x="5913" y="807"/>
                  </a:cubicBezTo>
                  <a:lnTo>
                    <a:pt x="5917" y="807"/>
                  </a:lnTo>
                  <a:cubicBezTo>
                    <a:pt x="6009" y="807"/>
                    <a:pt x="6202" y="881"/>
                    <a:pt x="6430" y="996"/>
                  </a:cubicBezTo>
                  <a:cubicBezTo>
                    <a:pt x="6291" y="554"/>
                    <a:pt x="5435" y="1"/>
                    <a:pt x="491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5" name="Google Shape;2935;p59"/>
          <p:cNvGrpSpPr/>
          <p:nvPr/>
        </p:nvGrpSpPr>
        <p:grpSpPr>
          <a:xfrm>
            <a:off x="2965272" y="3356968"/>
            <a:ext cx="655351" cy="289437"/>
            <a:chOff x="2965272" y="3356968"/>
            <a:chExt cx="655351" cy="289437"/>
          </a:xfrm>
        </p:grpSpPr>
        <p:sp>
          <p:nvSpPr>
            <p:cNvPr id="2936" name="Google Shape;2936;p59"/>
            <p:cNvSpPr/>
            <p:nvPr/>
          </p:nvSpPr>
          <p:spPr>
            <a:xfrm>
              <a:off x="2965272" y="3356968"/>
              <a:ext cx="300296" cy="53334"/>
            </a:xfrm>
            <a:custGeom>
              <a:avLst/>
              <a:gdLst/>
              <a:ahLst/>
              <a:cxnLst/>
              <a:rect l="l" t="t" r="r" b="b"/>
              <a:pathLst>
                <a:path w="10681" h="1897" extrusionOk="0">
                  <a:moveTo>
                    <a:pt x="7517" y="1"/>
                  </a:moveTo>
                  <a:cubicBezTo>
                    <a:pt x="5748" y="1"/>
                    <a:pt x="3987" y="164"/>
                    <a:pt x="2233" y="496"/>
                  </a:cubicBezTo>
                  <a:cubicBezTo>
                    <a:pt x="1755" y="585"/>
                    <a:pt x="1" y="1808"/>
                    <a:pt x="1319" y="1865"/>
                  </a:cubicBezTo>
                  <a:cubicBezTo>
                    <a:pt x="1569" y="1876"/>
                    <a:pt x="1819" y="1887"/>
                    <a:pt x="2068" y="1897"/>
                  </a:cubicBezTo>
                  <a:cubicBezTo>
                    <a:pt x="2086" y="1894"/>
                    <a:pt x="2101" y="1890"/>
                    <a:pt x="2119" y="1890"/>
                  </a:cubicBezTo>
                  <a:cubicBezTo>
                    <a:pt x="2290" y="1865"/>
                    <a:pt x="2458" y="1844"/>
                    <a:pt x="2629" y="1819"/>
                  </a:cubicBezTo>
                  <a:cubicBezTo>
                    <a:pt x="2764" y="1769"/>
                    <a:pt x="2907" y="1698"/>
                    <a:pt x="3046" y="1615"/>
                  </a:cubicBezTo>
                  <a:cubicBezTo>
                    <a:pt x="3948" y="1498"/>
                    <a:pt x="4850" y="1423"/>
                    <a:pt x="5756" y="1398"/>
                  </a:cubicBezTo>
                  <a:cubicBezTo>
                    <a:pt x="6451" y="1306"/>
                    <a:pt x="7147" y="1209"/>
                    <a:pt x="7841" y="1117"/>
                  </a:cubicBezTo>
                  <a:cubicBezTo>
                    <a:pt x="8006" y="924"/>
                    <a:pt x="8262" y="796"/>
                    <a:pt x="8612" y="796"/>
                  </a:cubicBezTo>
                  <a:cubicBezTo>
                    <a:pt x="8641" y="796"/>
                    <a:pt x="8666" y="796"/>
                    <a:pt x="8694" y="799"/>
                  </a:cubicBezTo>
                  <a:cubicBezTo>
                    <a:pt x="9054" y="817"/>
                    <a:pt x="9414" y="838"/>
                    <a:pt x="9775" y="856"/>
                  </a:cubicBezTo>
                  <a:cubicBezTo>
                    <a:pt x="9899" y="863"/>
                    <a:pt x="10013" y="888"/>
                    <a:pt x="10120" y="931"/>
                  </a:cubicBezTo>
                  <a:cubicBezTo>
                    <a:pt x="10523" y="588"/>
                    <a:pt x="10680" y="200"/>
                    <a:pt x="10006" y="108"/>
                  </a:cubicBezTo>
                  <a:cubicBezTo>
                    <a:pt x="9888" y="90"/>
                    <a:pt x="9778" y="82"/>
                    <a:pt x="9674" y="78"/>
                  </a:cubicBezTo>
                  <a:cubicBezTo>
                    <a:pt x="8954" y="25"/>
                    <a:pt x="8234" y="1"/>
                    <a:pt x="751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9"/>
            <p:cNvSpPr/>
            <p:nvPr/>
          </p:nvSpPr>
          <p:spPr>
            <a:xfrm>
              <a:off x="2991249" y="3383114"/>
              <a:ext cx="285648" cy="93679"/>
            </a:xfrm>
            <a:custGeom>
              <a:avLst/>
              <a:gdLst/>
              <a:ahLst/>
              <a:cxnLst/>
              <a:rect l="l" t="t" r="r" b="b"/>
              <a:pathLst>
                <a:path w="10160" h="3332" extrusionOk="0">
                  <a:moveTo>
                    <a:pt x="8005" y="500"/>
                  </a:moveTo>
                  <a:cubicBezTo>
                    <a:pt x="7984" y="511"/>
                    <a:pt x="7966" y="518"/>
                    <a:pt x="7948" y="529"/>
                  </a:cubicBezTo>
                  <a:cubicBezTo>
                    <a:pt x="7941" y="539"/>
                    <a:pt x="7931" y="547"/>
                    <a:pt x="7923" y="557"/>
                  </a:cubicBezTo>
                  <a:cubicBezTo>
                    <a:pt x="7948" y="539"/>
                    <a:pt x="7977" y="521"/>
                    <a:pt x="8005" y="500"/>
                  </a:cubicBezTo>
                  <a:close/>
                  <a:moveTo>
                    <a:pt x="9196" y="1"/>
                  </a:moveTo>
                  <a:cubicBezTo>
                    <a:pt x="8846" y="297"/>
                    <a:pt x="8308" y="560"/>
                    <a:pt x="7973" y="560"/>
                  </a:cubicBezTo>
                  <a:cubicBezTo>
                    <a:pt x="7955" y="560"/>
                    <a:pt x="7938" y="560"/>
                    <a:pt x="7923" y="557"/>
                  </a:cubicBezTo>
                  <a:cubicBezTo>
                    <a:pt x="7909" y="557"/>
                    <a:pt x="7898" y="557"/>
                    <a:pt x="7884" y="554"/>
                  </a:cubicBezTo>
                  <a:cubicBezTo>
                    <a:pt x="7674" y="643"/>
                    <a:pt x="7485" y="682"/>
                    <a:pt x="7332" y="682"/>
                  </a:cubicBezTo>
                  <a:cubicBezTo>
                    <a:pt x="7113" y="682"/>
                    <a:pt x="6960" y="607"/>
                    <a:pt x="6882" y="489"/>
                  </a:cubicBezTo>
                  <a:cubicBezTo>
                    <a:pt x="6450" y="468"/>
                    <a:pt x="6022" y="457"/>
                    <a:pt x="5591" y="457"/>
                  </a:cubicBezTo>
                  <a:cubicBezTo>
                    <a:pt x="5338" y="457"/>
                    <a:pt x="5085" y="461"/>
                    <a:pt x="4832" y="468"/>
                  </a:cubicBezTo>
                  <a:cubicBezTo>
                    <a:pt x="3787" y="607"/>
                    <a:pt x="2745" y="750"/>
                    <a:pt x="1705" y="889"/>
                  </a:cubicBezTo>
                  <a:cubicBezTo>
                    <a:pt x="1565" y="942"/>
                    <a:pt x="1430" y="975"/>
                    <a:pt x="1320" y="975"/>
                  </a:cubicBezTo>
                  <a:lnTo>
                    <a:pt x="1298" y="975"/>
                  </a:lnTo>
                  <a:cubicBezTo>
                    <a:pt x="1244" y="970"/>
                    <a:pt x="1195" y="967"/>
                    <a:pt x="1144" y="967"/>
                  </a:cubicBezTo>
                  <a:cubicBezTo>
                    <a:pt x="0" y="1171"/>
                    <a:pt x="253" y="2875"/>
                    <a:pt x="1330" y="2964"/>
                  </a:cubicBezTo>
                  <a:cubicBezTo>
                    <a:pt x="1244" y="3078"/>
                    <a:pt x="1184" y="3200"/>
                    <a:pt x="1149" y="3332"/>
                  </a:cubicBezTo>
                  <a:cubicBezTo>
                    <a:pt x="3451" y="2846"/>
                    <a:pt x="5773" y="2504"/>
                    <a:pt x="8112" y="2293"/>
                  </a:cubicBezTo>
                  <a:cubicBezTo>
                    <a:pt x="8451" y="2165"/>
                    <a:pt x="8772" y="2101"/>
                    <a:pt x="9107" y="2101"/>
                  </a:cubicBezTo>
                  <a:cubicBezTo>
                    <a:pt x="9353" y="2101"/>
                    <a:pt x="9610" y="2137"/>
                    <a:pt x="9878" y="2211"/>
                  </a:cubicBezTo>
                  <a:cubicBezTo>
                    <a:pt x="9945" y="2229"/>
                    <a:pt x="10009" y="2251"/>
                    <a:pt x="10070" y="2275"/>
                  </a:cubicBezTo>
                  <a:cubicBezTo>
                    <a:pt x="10109" y="2019"/>
                    <a:pt x="10038" y="1752"/>
                    <a:pt x="9866" y="1531"/>
                  </a:cubicBezTo>
                  <a:cubicBezTo>
                    <a:pt x="10159" y="1035"/>
                    <a:pt x="9842" y="247"/>
                    <a:pt x="919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9"/>
            <p:cNvSpPr/>
            <p:nvPr/>
          </p:nvSpPr>
          <p:spPr>
            <a:xfrm>
              <a:off x="3023412" y="3379319"/>
              <a:ext cx="226410" cy="31208"/>
            </a:xfrm>
            <a:custGeom>
              <a:avLst/>
              <a:gdLst/>
              <a:ahLst/>
              <a:cxnLst/>
              <a:rect l="l" t="t" r="r" b="b"/>
              <a:pathLst>
                <a:path w="8053" h="1110" extrusionOk="0">
                  <a:moveTo>
                    <a:pt x="6544" y="1"/>
                  </a:moveTo>
                  <a:cubicBezTo>
                    <a:pt x="6194" y="1"/>
                    <a:pt x="5938" y="129"/>
                    <a:pt x="5773" y="322"/>
                  </a:cubicBezTo>
                  <a:cubicBezTo>
                    <a:pt x="5079" y="414"/>
                    <a:pt x="4383" y="511"/>
                    <a:pt x="3688" y="603"/>
                  </a:cubicBezTo>
                  <a:cubicBezTo>
                    <a:pt x="3941" y="596"/>
                    <a:pt x="4194" y="592"/>
                    <a:pt x="4447" y="592"/>
                  </a:cubicBezTo>
                  <a:cubicBezTo>
                    <a:pt x="4878" y="592"/>
                    <a:pt x="5306" y="603"/>
                    <a:pt x="5738" y="624"/>
                  </a:cubicBezTo>
                  <a:cubicBezTo>
                    <a:pt x="5816" y="742"/>
                    <a:pt x="5969" y="817"/>
                    <a:pt x="6188" y="817"/>
                  </a:cubicBezTo>
                  <a:cubicBezTo>
                    <a:pt x="6341" y="817"/>
                    <a:pt x="6530" y="778"/>
                    <a:pt x="6740" y="689"/>
                  </a:cubicBezTo>
                  <a:cubicBezTo>
                    <a:pt x="6754" y="692"/>
                    <a:pt x="6765" y="692"/>
                    <a:pt x="6779" y="692"/>
                  </a:cubicBezTo>
                  <a:cubicBezTo>
                    <a:pt x="6787" y="682"/>
                    <a:pt x="6797" y="674"/>
                    <a:pt x="6804" y="664"/>
                  </a:cubicBezTo>
                  <a:cubicBezTo>
                    <a:pt x="6822" y="653"/>
                    <a:pt x="6840" y="646"/>
                    <a:pt x="6861" y="635"/>
                  </a:cubicBezTo>
                  <a:lnTo>
                    <a:pt x="6861" y="635"/>
                  </a:lnTo>
                  <a:cubicBezTo>
                    <a:pt x="6833" y="656"/>
                    <a:pt x="6804" y="674"/>
                    <a:pt x="6779" y="692"/>
                  </a:cubicBezTo>
                  <a:cubicBezTo>
                    <a:pt x="6794" y="695"/>
                    <a:pt x="6811" y="695"/>
                    <a:pt x="6829" y="695"/>
                  </a:cubicBezTo>
                  <a:cubicBezTo>
                    <a:pt x="7164" y="695"/>
                    <a:pt x="7702" y="432"/>
                    <a:pt x="8052" y="136"/>
                  </a:cubicBezTo>
                  <a:cubicBezTo>
                    <a:pt x="7945" y="93"/>
                    <a:pt x="7831" y="68"/>
                    <a:pt x="7707" y="61"/>
                  </a:cubicBezTo>
                  <a:cubicBezTo>
                    <a:pt x="7346" y="43"/>
                    <a:pt x="6986" y="22"/>
                    <a:pt x="6626" y="4"/>
                  </a:cubicBezTo>
                  <a:cubicBezTo>
                    <a:pt x="6598" y="1"/>
                    <a:pt x="6573" y="1"/>
                    <a:pt x="6544" y="1"/>
                  </a:cubicBezTo>
                  <a:close/>
                  <a:moveTo>
                    <a:pt x="561" y="1024"/>
                  </a:moveTo>
                  <a:lnTo>
                    <a:pt x="561" y="1024"/>
                  </a:lnTo>
                  <a:cubicBezTo>
                    <a:pt x="390" y="1049"/>
                    <a:pt x="222" y="1070"/>
                    <a:pt x="51" y="1095"/>
                  </a:cubicBezTo>
                  <a:cubicBezTo>
                    <a:pt x="33" y="1095"/>
                    <a:pt x="18" y="1099"/>
                    <a:pt x="0" y="1102"/>
                  </a:cubicBezTo>
                  <a:cubicBezTo>
                    <a:pt x="51" y="1102"/>
                    <a:pt x="100" y="1105"/>
                    <a:pt x="154" y="1110"/>
                  </a:cubicBezTo>
                  <a:lnTo>
                    <a:pt x="176" y="1110"/>
                  </a:lnTo>
                  <a:cubicBezTo>
                    <a:pt x="286" y="1110"/>
                    <a:pt x="421" y="1077"/>
                    <a:pt x="561" y="102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9"/>
            <p:cNvSpPr/>
            <p:nvPr/>
          </p:nvSpPr>
          <p:spPr>
            <a:xfrm>
              <a:off x="2973481" y="3447074"/>
              <a:ext cx="330379" cy="76641"/>
            </a:xfrm>
            <a:custGeom>
              <a:avLst/>
              <a:gdLst/>
              <a:ahLst/>
              <a:cxnLst/>
              <a:rect l="l" t="t" r="r" b="b"/>
              <a:pathLst>
                <a:path w="11751" h="2726" extrusionOk="0">
                  <a:moveTo>
                    <a:pt x="10702" y="0"/>
                  </a:moveTo>
                  <a:lnTo>
                    <a:pt x="10702" y="0"/>
                  </a:lnTo>
                  <a:cubicBezTo>
                    <a:pt x="10652" y="343"/>
                    <a:pt x="10395" y="660"/>
                    <a:pt x="9921" y="810"/>
                  </a:cubicBezTo>
                  <a:cubicBezTo>
                    <a:pt x="8099" y="1391"/>
                    <a:pt x="6255" y="1805"/>
                    <a:pt x="4376" y="2083"/>
                  </a:cubicBezTo>
                  <a:cubicBezTo>
                    <a:pt x="4208" y="2194"/>
                    <a:pt x="3994" y="2265"/>
                    <a:pt x="3731" y="2268"/>
                  </a:cubicBezTo>
                  <a:cubicBezTo>
                    <a:pt x="3435" y="2273"/>
                    <a:pt x="3135" y="2276"/>
                    <a:pt x="2839" y="2279"/>
                  </a:cubicBezTo>
                  <a:lnTo>
                    <a:pt x="2818" y="2279"/>
                  </a:lnTo>
                  <a:cubicBezTo>
                    <a:pt x="1959" y="2279"/>
                    <a:pt x="1627" y="1623"/>
                    <a:pt x="1781" y="1057"/>
                  </a:cubicBezTo>
                  <a:lnTo>
                    <a:pt x="1781" y="1057"/>
                  </a:lnTo>
                  <a:cubicBezTo>
                    <a:pt x="1623" y="1088"/>
                    <a:pt x="1467" y="1121"/>
                    <a:pt x="1306" y="1156"/>
                  </a:cubicBezTo>
                  <a:cubicBezTo>
                    <a:pt x="1" y="1445"/>
                    <a:pt x="867" y="2640"/>
                    <a:pt x="1834" y="2725"/>
                  </a:cubicBezTo>
                  <a:cubicBezTo>
                    <a:pt x="1912" y="2700"/>
                    <a:pt x="2001" y="2679"/>
                    <a:pt x="2097" y="2665"/>
                  </a:cubicBezTo>
                  <a:cubicBezTo>
                    <a:pt x="2315" y="2636"/>
                    <a:pt x="2529" y="2607"/>
                    <a:pt x="2743" y="2582"/>
                  </a:cubicBezTo>
                  <a:cubicBezTo>
                    <a:pt x="5311" y="2044"/>
                    <a:pt x="7895" y="1677"/>
                    <a:pt x="10513" y="1498"/>
                  </a:cubicBezTo>
                  <a:cubicBezTo>
                    <a:pt x="11750" y="1417"/>
                    <a:pt x="11639" y="379"/>
                    <a:pt x="1070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9"/>
            <p:cNvSpPr/>
            <p:nvPr/>
          </p:nvSpPr>
          <p:spPr>
            <a:xfrm>
              <a:off x="3019195" y="3442154"/>
              <a:ext cx="255200" cy="69022"/>
            </a:xfrm>
            <a:custGeom>
              <a:avLst/>
              <a:gdLst/>
              <a:ahLst/>
              <a:cxnLst/>
              <a:rect l="l" t="t" r="r" b="b"/>
              <a:pathLst>
                <a:path w="9077" h="2455" extrusionOk="0">
                  <a:moveTo>
                    <a:pt x="8113" y="1"/>
                  </a:moveTo>
                  <a:cubicBezTo>
                    <a:pt x="7778" y="1"/>
                    <a:pt x="7457" y="65"/>
                    <a:pt x="7118" y="193"/>
                  </a:cubicBezTo>
                  <a:cubicBezTo>
                    <a:pt x="4779" y="404"/>
                    <a:pt x="2457" y="746"/>
                    <a:pt x="155" y="1232"/>
                  </a:cubicBezTo>
                  <a:cubicBezTo>
                    <a:pt x="1" y="1798"/>
                    <a:pt x="333" y="2454"/>
                    <a:pt x="1192" y="2454"/>
                  </a:cubicBezTo>
                  <a:lnTo>
                    <a:pt x="1213" y="2454"/>
                  </a:lnTo>
                  <a:cubicBezTo>
                    <a:pt x="1509" y="2451"/>
                    <a:pt x="1809" y="2448"/>
                    <a:pt x="2105" y="2443"/>
                  </a:cubicBezTo>
                  <a:cubicBezTo>
                    <a:pt x="2368" y="2440"/>
                    <a:pt x="2582" y="2369"/>
                    <a:pt x="2750" y="2258"/>
                  </a:cubicBezTo>
                  <a:cubicBezTo>
                    <a:pt x="4629" y="1980"/>
                    <a:pt x="6473" y="1566"/>
                    <a:pt x="8295" y="985"/>
                  </a:cubicBezTo>
                  <a:cubicBezTo>
                    <a:pt x="8769" y="835"/>
                    <a:pt x="9026" y="518"/>
                    <a:pt x="9076" y="175"/>
                  </a:cubicBezTo>
                  <a:cubicBezTo>
                    <a:pt x="9015" y="151"/>
                    <a:pt x="8951" y="129"/>
                    <a:pt x="8884" y="111"/>
                  </a:cubicBezTo>
                  <a:cubicBezTo>
                    <a:pt x="8616" y="37"/>
                    <a:pt x="8359" y="1"/>
                    <a:pt x="811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9"/>
            <p:cNvSpPr/>
            <p:nvPr/>
          </p:nvSpPr>
          <p:spPr>
            <a:xfrm>
              <a:off x="3004660" y="3502712"/>
              <a:ext cx="247159" cy="58592"/>
            </a:xfrm>
            <a:custGeom>
              <a:avLst/>
              <a:gdLst/>
              <a:ahLst/>
              <a:cxnLst/>
              <a:rect l="l" t="t" r="r" b="b"/>
              <a:pathLst>
                <a:path w="8791" h="2084" extrusionOk="0">
                  <a:moveTo>
                    <a:pt x="7717" y="1"/>
                  </a:moveTo>
                  <a:cubicBezTo>
                    <a:pt x="7689" y="1"/>
                    <a:pt x="7663" y="4"/>
                    <a:pt x="7639" y="4"/>
                  </a:cubicBezTo>
                  <a:cubicBezTo>
                    <a:pt x="5631" y="147"/>
                    <a:pt x="3631" y="347"/>
                    <a:pt x="1634" y="603"/>
                  </a:cubicBezTo>
                  <a:cubicBezTo>
                    <a:pt x="1449" y="643"/>
                    <a:pt x="1260" y="682"/>
                    <a:pt x="1070" y="725"/>
                  </a:cubicBezTo>
                  <a:cubicBezTo>
                    <a:pt x="993" y="743"/>
                    <a:pt x="910" y="750"/>
                    <a:pt x="832" y="750"/>
                  </a:cubicBezTo>
                  <a:cubicBezTo>
                    <a:pt x="796" y="750"/>
                    <a:pt x="761" y="746"/>
                    <a:pt x="725" y="746"/>
                  </a:cubicBezTo>
                  <a:cubicBezTo>
                    <a:pt x="1" y="978"/>
                    <a:pt x="204" y="1688"/>
                    <a:pt x="731" y="2083"/>
                  </a:cubicBezTo>
                  <a:cubicBezTo>
                    <a:pt x="868" y="1930"/>
                    <a:pt x="1082" y="1816"/>
                    <a:pt x="1388" y="1773"/>
                  </a:cubicBezTo>
                  <a:cubicBezTo>
                    <a:pt x="3552" y="1470"/>
                    <a:pt x="5721" y="1171"/>
                    <a:pt x="7885" y="871"/>
                  </a:cubicBezTo>
                  <a:cubicBezTo>
                    <a:pt x="8074" y="679"/>
                    <a:pt x="8352" y="546"/>
                    <a:pt x="8716" y="536"/>
                  </a:cubicBezTo>
                  <a:lnTo>
                    <a:pt x="8790" y="536"/>
                  </a:lnTo>
                  <a:cubicBezTo>
                    <a:pt x="8541" y="240"/>
                    <a:pt x="8138" y="1"/>
                    <a:pt x="771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9"/>
            <p:cNvSpPr/>
            <p:nvPr/>
          </p:nvSpPr>
          <p:spPr>
            <a:xfrm>
              <a:off x="3025014" y="3519665"/>
              <a:ext cx="25613" cy="4133"/>
            </a:xfrm>
            <a:custGeom>
              <a:avLst/>
              <a:gdLst/>
              <a:ahLst/>
              <a:cxnLst/>
              <a:rect l="l" t="t" r="r" b="b"/>
              <a:pathLst>
                <a:path w="911" h="147" extrusionOk="0">
                  <a:moveTo>
                    <a:pt x="910" y="0"/>
                  </a:moveTo>
                  <a:lnTo>
                    <a:pt x="910" y="0"/>
                  </a:lnTo>
                  <a:cubicBezTo>
                    <a:pt x="696" y="25"/>
                    <a:pt x="482" y="54"/>
                    <a:pt x="264" y="83"/>
                  </a:cubicBezTo>
                  <a:cubicBezTo>
                    <a:pt x="168" y="97"/>
                    <a:pt x="79" y="118"/>
                    <a:pt x="1" y="143"/>
                  </a:cubicBezTo>
                  <a:cubicBezTo>
                    <a:pt x="37" y="143"/>
                    <a:pt x="72" y="147"/>
                    <a:pt x="108" y="147"/>
                  </a:cubicBezTo>
                  <a:cubicBezTo>
                    <a:pt x="186" y="147"/>
                    <a:pt x="269" y="140"/>
                    <a:pt x="346" y="122"/>
                  </a:cubicBezTo>
                  <a:cubicBezTo>
                    <a:pt x="536" y="79"/>
                    <a:pt x="725" y="40"/>
                    <a:pt x="91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9"/>
            <p:cNvSpPr/>
            <p:nvPr/>
          </p:nvSpPr>
          <p:spPr>
            <a:xfrm>
              <a:off x="3012785" y="3517753"/>
              <a:ext cx="278620" cy="87859"/>
            </a:xfrm>
            <a:custGeom>
              <a:avLst/>
              <a:gdLst/>
              <a:ahLst/>
              <a:cxnLst/>
              <a:rect l="l" t="t" r="r" b="b"/>
              <a:pathLst>
                <a:path w="9910" h="3125" extrusionOk="0">
                  <a:moveTo>
                    <a:pt x="8501" y="1"/>
                  </a:moveTo>
                  <a:cubicBezTo>
                    <a:pt x="8890" y="465"/>
                    <a:pt x="8904" y="1071"/>
                    <a:pt x="8016" y="1131"/>
                  </a:cubicBezTo>
                  <a:cubicBezTo>
                    <a:pt x="5795" y="1291"/>
                    <a:pt x="3581" y="1520"/>
                    <a:pt x="1370" y="1816"/>
                  </a:cubicBezTo>
                  <a:cubicBezTo>
                    <a:pt x="1320" y="1823"/>
                    <a:pt x="1273" y="1823"/>
                    <a:pt x="1224" y="1823"/>
                  </a:cubicBezTo>
                  <a:cubicBezTo>
                    <a:pt x="939" y="1823"/>
                    <a:pt x="661" y="1712"/>
                    <a:pt x="442" y="1548"/>
                  </a:cubicBezTo>
                  <a:lnTo>
                    <a:pt x="442" y="1548"/>
                  </a:lnTo>
                  <a:cubicBezTo>
                    <a:pt x="1" y="2055"/>
                    <a:pt x="418" y="2978"/>
                    <a:pt x="1231" y="3124"/>
                  </a:cubicBezTo>
                  <a:cubicBezTo>
                    <a:pt x="1295" y="2960"/>
                    <a:pt x="1469" y="2835"/>
                    <a:pt x="1790" y="2792"/>
                  </a:cubicBezTo>
                  <a:cubicBezTo>
                    <a:pt x="3385" y="2572"/>
                    <a:pt x="4971" y="2305"/>
                    <a:pt x="6551" y="1994"/>
                  </a:cubicBezTo>
                  <a:cubicBezTo>
                    <a:pt x="6626" y="1637"/>
                    <a:pt x="6986" y="1477"/>
                    <a:pt x="7339" y="1477"/>
                  </a:cubicBezTo>
                  <a:cubicBezTo>
                    <a:pt x="7456" y="1477"/>
                    <a:pt x="7575" y="1495"/>
                    <a:pt x="7682" y="1530"/>
                  </a:cubicBezTo>
                  <a:cubicBezTo>
                    <a:pt x="7717" y="1541"/>
                    <a:pt x="7753" y="1556"/>
                    <a:pt x="7789" y="1566"/>
                  </a:cubicBezTo>
                  <a:cubicBezTo>
                    <a:pt x="8113" y="1673"/>
                    <a:pt x="8459" y="1869"/>
                    <a:pt x="8655" y="2158"/>
                  </a:cubicBezTo>
                  <a:cubicBezTo>
                    <a:pt x="8773" y="2140"/>
                    <a:pt x="8893" y="2122"/>
                    <a:pt x="9011" y="2108"/>
                  </a:cubicBezTo>
                  <a:cubicBezTo>
                    <a:pt x="9415" y="2051"/>
                    <a:pt x="9910" y="1648"/>
                    <a:pt x="9885" y="1202"/>
                  </a:cubicBezTo>
                  <a:cubicBezTo>
                    <a:pt x="9882" y="1160"/>
                    <a:pt x="9882" y="1120"/>
                    <a:pt x="9877" y="1077"/>
                  </a:cubicBezTo>
                  <a:cubicBezTo>
                    <a:pt x="9860" y="721"/>
                    <a:pt x="9682" y="375"/>
                    <a:pt x="9343" y="222"/>
                  </a:cubicBezTo>
                  <a:cubicBezTo>
                    <a:pt x="9058" y="90"/>
                    <a:pt x="8808" y="8"/>
                    <a:pt x="85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9"/>
            <p:cNvSpPr/>
            <p:nvPr/>
          </p:nvSpPr>
          <p:spPr>
            <a:xfrm>
              <a:off x="3025211" y="3517753"/>
              <a:ext cx="237937" cy="51254"/>
            </a:xfrm>
            <a:custGeom>
              <a:avLst/>
              <a:gdLst/>
              <a:ahLst/>
              <a:cxnLst/>
              <a:rect l="l" t="t" r="r" b="b"/>
              <a:pathLst>
                <a:path w="8463" h="1823" extrusionOk="0">
                  <a:moveTo>
                    <a:pt x="7985" y="1"/>
                  </a:moveTo>
                  <a:cubicBezTo>
                    <a:pt x="7621" y="11"/>
                    <a:pt x="7343" y="144"/>
                    <a:pt x="7154" y="336"/>
                  </a:cubicBezTo>
                  <a:cubicBezTo>
                    <a:pt x="4990" y="636"/>
                    <a:pt x="2821" y="935"/>
                    <a:pt x="657" y="1238"/>
                  </a:cubicBezTo>
                  <a:cubicBezTo>
                    <a:pt x="351" y="1281"/>
                    <a:pt x="137" y="1395"/>
                    <a:pt x="0" y="1548"/>
                  </a:cubicBezTo>
                  <a:cubicBezTo>
                    <a:pt x="219" y="1712"/>
                    <a:pt x="497" y="1823"/>
                    <a:pt x="782" y="1823"/>
                  </a:cubicBezTo>
                  <a:cubicBezTo>
                    <a:pt x="831" y="1823"/>
                    <a:pt x="878" y="1823"/>
                    <a:pt x="928" y="1816"/>
                  </a:cubicBezTo>
                  <a:cubicBezTo>
                    <a:pt x="3139" y="1520"/>
                    <a:pt x="5353" y="1291"/>
                    <a:pt x="7574" y="1131"/>
                  </a:cubicBezTo>
                  <a:cubicBezTo>
                    <a:pt x="8462" y="1071"/>
                    <a:pt x="8448" y="465"/>
                    <a:pt x="80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9"/>
            <p:cNvSpPr/>
            <p:nvPr/>
          </p:nvSpPr>
          <p:spPr>
            <a:xfrm>
              <a:off x="3041855" y="3578424"/>
              <a:ext cx="218875" cy="65958"/>
            </a:xfrm>
            <a:custGeom>
              <a:avLst/>
              <a:gdLst/>
              <a:ahLst/>
              <a:cxnLst/>
              <a:rect l="l" t="t" r="r" b="b"/>
              <a:pathLst>
                <a:path w="7785" h="2346" extrusionOk="0">
                  <a:moveTo>
                    <a:pt x="7621" y="0"/>
                  </a:moveTo>
                  <a:cubicBezTo>
                    <a:pt x="5282" y="321"/>
                    <a:pt x="2943" y="645"/>
                    <a:pt x="607" y="970"/>
                  </a:cubicBezTo>
                  <a:cubicBezTo>
                    <a:pt x="542" y="981"/>
                    <a:pt x="478" y="984"/>
                    <a:pt x="418" y="984"/>
                  </a:cubicBezTo>
                  <a:cubicBezTo>
                    <a:pt x="343" y="984"/>
                    <a:pt x="269" y="977"/>
                    <a:pt x="197" y="966"/>
                  </a:cubicBezTo>
                  <a:lnTo>
                    <a:pt x="197" y="966"/>
                  </a:lnTo>
                  <a:cubicBezTo>
                    <a:pt x="1" y="1469"/>
                    <a:pt x="868" y="2346"/>
                    <a:pt x="1609" y="2346"/>
                  </a:cubicBezTo>
                  <a:cubicBezTo>
                    <a:pt x="1648" y="2346"/>
                    <a:pt x="1691" y="2342"/>
                    <a:pt x="1730" y="2339"/>
                  </a:cubicBezTo>
                  <a:cubicBezTo>
                    <a:pt x="2030" y="2296"/>
                    <a:pt x="2329" y="2253"/>
                    <a:pt x="2625" y="2211"/>
                  </a:cubicBezTo>
                  <a:cubicBezTo>
                    <a:pt x="2458" y="2107"/>
                    <a:pt x="2326" y="1972"/>
                    <a:pt x="2272" y="1790"/>
                  </a:cubicBezTo>
                  <a:cubicBezTo>
                    <a:pt x="2112" y="1251"/>
                    <a:pt x="2668" y="952"/>
                    <a:pt x="3110" y="866"/>
                  </a:cubicBezTo>
                  <a:cubicBezTo>
                    <a:pt x="4123" y="677"/>
                    <a:pt x="5135" y="489"/>
                    <a:pt x="6148" y="300"/>
                  </a:cubicBezTo>
                  <a:cubicBezTo>
                    <a:pt x="6223" y="285"/>
                    <a:pt x="6305" y="278"/>
                    <a:pt x="6391" y="278"/>
                  </a:cubicBezTo>
                  <a:cubicBezTo>
                    <a:pt x="6804" y="278"/>
                    <a:pt x="7286" y="449"/>
                    <a:pt x="7474" y="810"/>
                  </a:cubicBezTo>
                  <a:cubicBezTo>
                    <a:pt x="7538" y="927"/>
                    <a:pt x="7556" y="1045"/>
                    <a:pt x="7543" y="1156"/>
                  </a:cubicBezTo>
                  <a:cubicBezTo>
                    <a:pt x="7692" y="1002"/>
                    <a:pt x="7785" y="795"/>
                    <a:pt x="7781" y="514"/>
                  </a:cubicBezTo>
                  <a:cubicBezTo>
                    <a:pt x="7781" y="318"/>
                    <a:pt x="7721" y="147"/>
                    <a:pt x="762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9"/>
            <p:cNvSpPr/>
            <p:nvPr/>
          </p:nvSpPr>
          <p:spPr>
            <a:xfrm>
              <a:off x="3047365" y="3559278"/>
              <a:ext cx="208754" cy="46840"/>
            </a:xfrm>
            <a:custGeom>
              <a:avLst/>
              <a:gdLst/>
              <a:ahLst/>
              <a:cxnLst/>
              <a:rect l="l" t="t" r="r" b="b"/>
              <a:pathLst>
                <a:path w="7425" h="1666" extrusionOk="0">
                  <a:moveTo>
                    <a:pt x="6109" y="0"/>
                  </a:moveTo>
                  <a:cubicBezTo>
                    <a:pt x="5756" y="0"/>
                    <a:pt x="5396" y="160"/>
                    <a:pt x="5321" y="517"/>
                  </a:cubicBezTo>
                  <a:cubicBezTo>
                    <a:pt x="3741" y="828"/>
                    <a:pt x="2155" y="1095"/>
                    <a:pt x="560" y="1315"/>
                  </a:cubicBezTo>
                  <a:cubicBezTo>
                    <a:pt x="239" y="1358"/>
                    <a:pt x="65" y="1483"/>
                    <a:pt x="1" y="1647"/>
                  </a:cubicBezTo>
                  <a:cubicBezTo>
                    <a:pt x="73" y="1658"/>
                    <a:pt x="147" y="1665"/>
                    <a:pt x="222" y="1665"/>
                  </a:cubicBezTo>
                  <a:cubicBezTo>
                    <a:pt x="282" y="1665"/>
                    <a:pt x="346" y="1662"/>
                    <a:pt x="411" y="1651"/>
                  </a:cubicBezTo>
                  <a:cubicBezTo>
                    <a:pt x="2747" y="1326"/>
                    <a:pt x="5086" y="1002"/>
                    <a:pt x="7425" y="681"/>
                  </a:cubicBezTo>
                  <a:cubicBezTo>
                    <a:pt x="7229" y="392"/>
                    <a:pt x="6883" y="196"/>
                    <a:pt x="6559" y="89"/>
                  </a:cubicBezTo>
                  <a:cubicBezTo>
                    <a:pt x="6523" y="79"/>
                    <a:pt x="6487" y="64"/>
                    <a:pt x="6452" y="53"/>
                  </a:cubicBezTo>
                  <a:cubicBezTo>
                    <a:pt x="6345" y="18"/>
                    <a:pt x="6226" y="0"/>
                    <a:pt x="610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9"/>
            <p:cNvSpPr/>
            <p:nvPr/>
          </p:nvSpPr>
          <p:spPr>
            <a:xfrm>
              <a:off x="3115655" y="3610895"/>
              <a:ext cx="138270" cy="35509"/>
            </a:xfrm>
            <a:custGeom>
              <a:avLst/>
              <a:gdLst/>
              <a:ahLst/>
              <a:cxnLst/>
              <a:rect l="l" t="t" r="r" b="b"/>
              <a:pathLst>
                <a:path w="4918" h="1263" extrusionOk="0">
                  <a:moveTo>
                    <a:pt x="4918" y="1"/>
                  </a:moveTo>
                  <a:cubicBezTo>
                    <a:pt x="4497" y="435"/>
                    <a:pt x="3613" y="439"/>
                    <a:pt x="3031" y="549"/>
                  </a:cubicBezTo>
                  <a:cubicBezTo>
                    <a:pt x="2025" y="738"/>
                    <a:pt x="1013" y="906"/>
                    <a:pt x="0" y="1056"/>
                  </a:cubicBezTo>
                  <a:cubicBezTo>
                    <a:pt x="236" y="1195"/>
                    <a:pt x="539" y="1263"/>
                    <a:pt x="799" y="1263"/>
                  </a:cubicBezTo>
                  <a:cubicBezTo>
                    <a:pt x="881" y="1263"/>
                    <a:pt x="960" y="1255"/>
                    <a:pt x="1027" y="1241"/>
                  </a:cubicBezTo>
                  <a:cubicBezTo>
                    <a:pt x="1648" y="1123"/>
                    <a:pt x="2272" y="1009"/>
                    <a:pt x="2892" y="891"/>
                  </a:cubicBezTo>
                  <a:cubicBezTo>
                    <a:pt x="2960" y="899"/>
                    <a:pt x="3027" y="903"/>
                    <a:pt x="3091" y="903"/>
                  </a:cubicBezTo>
                  <a:cubicBezTo>
                    <a:pt x="3284" y="903"/>
                    <a:pt x="3473" y="874"/>
                    <a:pt x="3630" y="824"/>
                  </a:cubicBezTo>
                  <a:cubicBezTo>
                    <a:pt x="3869" y="753"/>
                    <a:pt x="4105" y="677"/>
                    <a:pt x="4340" y="606"/>
                  </a:cubicBezTo>
                  <a:cubicBezTo>
                    <a:pt x="4635" y="514"/>
                    <a:pt x="4882" y="282"/>
                    <a:pt x="491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9"/>
            <p:cNvSpPr/>
            <p:nvPr/>
          </p:nvSpPr>
          <p:spPr>
            <a:xfrm>
              <a:off x="3101204" y="3586239"/>
              <a:ext cx="153114" cy="54346"/>
            </a:xfrm>
            <a:custGeom>
              <a:avLst/>
              <a:gdLst/>
              <a:ahLst/>
              <a:cxnLst/>
              <a:rect l="l" t="t" r="r" b="b"/>
              <a:pathLst>
                <a:path w="5446" h="1933" extrusionOk="0">
                  <a:moveTo>
                    <a:pt x="4280" y="0"/>
                  </a:moveTo>
                  <a:cubicBezTo>
                    <a:pt x="4194" y="0"/>
                    <a:pt x="4112" y="7"/>
                    <a:pt x="4037" y="22"/>
                  </a:cubicBezTo>
                  <a:cubicBezTo>
                    <a:pt x="3024" y="211"/>
                    <a:pt x="2012" y="399"/>
                    <a:pt x="999" y="588"/>
                  </a:cubicBezTo>
                  <a:cubicBezTo>
                    <a:pt x="557" y="674"/>
                    <a:pt x="1" y="973"/>
                    <a:pt x="161" y="1512"/>
                  </a:cubicBezTo>
                  <a:cubicBezTo>
                    <a:pt x="215" y="1694"/>
                    <a:pt x="347" y="1829"/>
                    <a:pt x="514" y="1933"/>
                  </a:cubicBezTo>
                  <a:cubicBezTo>
                    <a:pt x="1527" y="1783"/>
                    <a:pt x="2539" y="1615"/>
                    <a:pt x="3545" y="1426"/>
                  </a:cubicBezTo>
                  <a:cubicBezTo>
                    <a:pt x="4127" y="1316"/>
                    <a:pt x="5011" y="1312"/>
                    <a:pt x="5432" y="878"/>
                  </a:cubicBezTo>
                  <a:cubicBezTo>
                    <a:pt x="5445" y="767"/>
                    <a:pt x="5427" y="649"/>
                    <a:pt x="5363" y="532"/>
                  </a:cubicBezTo>
                  <a:cubicBezTo>
                    <a:pt x="5175" y="171"/>
                    <a:pt x="4693" y="0"/>
                    <a:pt x="428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9"/>
            <p:cNvSpPr/>
            <p:nvPr/>
          </p:nvSpPr>
          <p:spPr>
            <a:xfrm>
              <a:off x="3335901" y="3561780"/>
              <a:ext cx="274599" cy="45631"/>
            </a:xfrm>
            <a:custGeom>
              <a:avLst/>
              <a:gdLst/>
              <a:ahLst/>
              <a:cxnLst/>
              <a:rect l="l" t="t" r="r" b="b"/>
              <a:pathLst>
                <a:path w="9767" h="1623" extrusionOk="0">
                  <a:moveTo>
                    <a:pt x="4664" y="0"/>
                  </a:moveTo>
                  <a:cubicBezTo>
                    <a:pt x="3438" y="128"/>
                    <a:pt x="2211" y="257"/>
                    <a:pt x="988" y="385"/>
                  </a:cubicBezTo>
                  <a:cubicBezTo>
                    <a:pt x="952" y="389"/>
                    <a:pt x="920" y="392"/>
                    <a:pt x="888" y="392"/>
                  </a:cubicBezTo>
                  <a:cubicBezTo>
                    <a:pt x="728" y="392"/>
                    <a:pt x="578" y="353"/>
                    <a:pt x="443" y="282"/>
                  </a:cubicBezTo>
                  <a:lnTo>
                    <a:pt x="443" y="282"/>
                  </a:lnTo>
                  <a:cubicBezTo>
                    <a:pt x="0" y="525"/>
                    <a:pt x="1409" y="1623"/>
                    <a:pt x="2022" y="1623"/>
                  </a:cubicBezTo>
                  <a:lnTo>
                    <a:pt x="2075" y="1623"/>
                  </a:lnTo>
                  <a:cubicBezTo>
                    <a:pt x="3369" y="1466"/>
                    <a:pt x="4657" y="1387"/>
                    <a:pt x="5948" y="1387"/>
                  </a:cubicBezTo>
                  <a:cubicBezTo>
                    <a:pt x="6861" y="1387"/>
                    <a:pt x="7773" y="1427"/>
                    <a:pt x="8693" y="1504"/>
                  </a:cubicBezTo>
                  <a:cubicBezTo>
                    <a:pt x="8736" y="1509"/>
                    <a:pt x="8775" y="1512"/>
                    <a:pt x="8808" y="1512"/>
                  </a:cubicBezTo>
                  <a:cubicBezTo>
                    <a:pt x="9766" y="1512"/>
                    <a:pt x="8194" y="186"/>
                    <a:pt x="7610" y="132"/>
                  </a:cubicBezTo>
                  <a:cubicBezTo>
                    <a:pt x="6626" y="46"/>
                    <a:pt x="5645" y="3"/>
                    <a:pt x="466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9"/>
            <p:cNvSpPr/>
            <p:nvPr/>
          </p:nvSpPr>
          <p:spPr>
            <a:xfrm>
              <a:off x="3321366" y="3484185"/>
              <a:ext cx="299256" cy="85526"/>
            </a:xfrm>
            <a:custGeom>
              <a:avLst/>
              <a:gdLst/>
              <a:ahLst/>
              <a:cxnLst/>
              <a:rect l="l" t="t" r="r" b="b"/>
              <a:pathLst>
                <a:path w="10644" h="3042" extrusionOk="0">
                  <a:moveTo>
                    <a:pt x="9007" y="0"/>
                  </a:moveTo>
                  <a:cubicBezTo>
                    <a:pt x="8975" y="11"/>
                    <a:pt x="8943" y="21"/>
                    <a:pt x="8907" y="28"/>
                  </a:cubicBezTo>
                  <a:cubicBezTo>
                    <a:pt x="8847" y="43"/>
                    <a:pt x="8786" y="57"/>
                    <a:pt x="8729" y="68"/>
                  </a:cubicBezTo>
                  <a:cubicBezTo>
                    <a:pt x="8868" y="425"/>
                    <a:pt x="8865" y="752"/>
                    <a:pt x="8586" y="884"/>
                  </a:cubicBezTo>
                  <a:cubicBezTo>
                    <a:pt x="8412" y="966"/>
                    <a:pt x="8241" y="1052"/>
                    <a:pt x="8066" y="1134"/>
                  </a:cubicBezTo>
                  <a:cubicBezTo>
                    <a:pt x="8005" y="1162"/>
                    <a:pt x="7941" y="1177"/>
                    <a:pt x="7877" y="1177"/>
                  </a:cubicBezTo>
                  <a:cubicBezTo>
                    <a:pt x="7720" y="1177"/>
                    <a:pt x="7553" y="1095"/>
                    <a:pt x="7399" y="966"/>
                  </a:cubicBezTo>
                  <a:cubicBezTo>
                    <a:pt x="5530" y="1048"/>
                    <a:pt x="3669" y="1220"/>
                    <a:pt x="1815" y="1480"/>
                  </a:cubicBezTo>
                  <a:cubicBezTo>
                    <a:pt x="1797" y="1483"/>
                    <a:pt x="1776" y="1487"/>
                    <a:pt x="1758" y="1487"/>
                  </a:cubicBezTo>
                  <a:cubicBezTo>
                    <a:pt x="1409" y="1487"/>
                    <a:pt x="1024" y="1063"/>
                    <a:pt x="799" y="599"/>
                  </a:cubicBezTo>
                  <a:cubicBezTo>
                    <a:pt x="617" y="788"/>
                    <a:pt x="539" y="1038"/>
                    <a:pt x="549" y="1295"/>
                  </a:cubicBezTo>
                  <a:cubicBezTo>
                    <a:pt x="0" y="1705"/>
                    <a:pt x="310" y="2707"/>
                    <a:pt x="960" y="3042"/>
                  </a:cubicBezTo>
                  <a:cubicBezTo>
                    <a:pt x="995" y="3024"/>
                    <a:pt x="1041" y="3010"/>
                    <a:pt x="1105" y="2999"/>
                  </a:cubicBezTo>
                  <a:cubicBezTo>
                    <a:pt x="2439" y="2839"/>
                    <a:pt x="3773" y="2760"/>
                    <a:pt x="5110" y="2760"/>
                  </a:cubicBezTo>
                  <a:lnTo>
                    <a:pt x="5181" y="2760"/>
                  </a:lnTo>
                  <a:cubicBezTo>
                    <a:pt x="5338" y="2742"/>
                    <a:pt x="5499" y="2728"/>
                    <a:pt x="5659" y="2710"/>
                  </a:cubicBezTo>
                  <a:cubicBezTo>
                    <a:pt x="6672" y="2603"/>
                    <a:pt x="7755" y="2382"/>
                    <a:pt x="8797" y="2339"/>
                  </a:cubicBezTo>
                  <a:cubicBezTo>
                    <a:pt x="8983" y="2443"/>
                    <a:pt x="9203" y="2500"/>
                    <a:pt x="9424" y="2500"/>
                  </a:cubicBezTo>
                  <a:cubicBezTo>
                    <a:pt x="9706" y="2500"/>
                    <a:pt x="9988" y="2407"/>
                    <a:pt x="10176" y="2200"/>
                  </a:cubicBezTo>
                  <a:cubicBezTo>
                    <a:pt x="10198" y="2176"/>
                    <a:pt x="10223" y="2146"/>
                    <a:pt x="10248" y="2122"/>
                  </a:cubicBezTo>
                  <a:cubicBezTo>
                    <a:pt x="10644" y="1687"/>
                    <a:pt x="10508" y="1024"/>
                    <a:pt x="10074" y="670"/>
                  </a:cubicBezTo>
                  <a:cubicBezTo>
                    <a:pt x="9895" y="528"/>
                    <a:pt x="9699" y="431"/>
                    <a:pt x="9492" y="367"/>
                  </a:cubicBezTo>
                  <a:cubicBezTo>
                    <a:pt x="9357" y="214"/>
                    <a:pt x="9192" y="82"/>
                    <a:pt x="900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9"/>
            <p:cNvSpPr/>
            <p:nvPr/>
          </p:nvSpPr>
          <p:spPr>
            <a:xfrm>
              <a:off x="3348328" y="3561780"/>
              <a:ext cx="118730" cy="11021"/>
            </a:xfrm>
            <a:custGeom>
              <a:avLst/>
              <a:gdLst/>
              <a:ahLst/>
              <a:cxnLst/>
              <a:rect l="l" t="t" r="r" b="b"/>
              <a:pathLst>
                <a:path w="4223" h="392" extrusionOk="0">
                  <a:moveTo>
                    <a:pt x="4151" y="0"/>
                  </a:moveTo>
                  <a:cubicBezTo>
                    <a:pt x="2814" y="0"/>
                    <a:pt x="1480" y="79"/>
                    <a:pt x="146" y="239"/>
                  </a:cubicBezTo>
                  <a:cubicBezTo>
                    <a:pt x="82" y="250"/>
                    <a:pt x="36" y="264"/>
                    <a:pt x="1" y="282"/>
                  </a:cubicBezTo>
                  <a:cubicBezTo>
                    <a:pt x="136" y="353"/>
                    <a:pt x="286" y="392"/>
                    <a:pt x="446" y="392"/>
                  </a:cubicBezTo>
                  <a:cubicBezTo>
                    <a:pt x="478" y="392"/>
                    <a:pt x="510" y="389"/>
                    <a:pt x="546" y="385"/>
                  </a:cubicBezTo>
                  <a:cubicBezTo>
                    <a:pt x="1769" y="257"/>
                    <a:pt x="2996" y="128"/>
                    <a:pt x="422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9"/>
            <p:cNvSpPr/>
            <p:nvPr/>
          </p:nvSpPr>
          <p:spPr>
            <a:xfrm>
              <a:off x="3335705" y="3469650"/>
              <a:ext cx="22661" cy="31404"/>
            </a:xfrm>
            <a:custGeom>
              <a:avLst/>
              <a:gdLst/>
              <a:ahLst/>
              <a:cxnLst/>
              <a:rect l="l" t="t" r="r" b="b"/>
              <a:pathLst>
                <a:path w="806" h="1117" extrusionOk="0">
                  <a:moveTo>
                    <a:pt x="285" y="0"/>
                  </a:moveTo>
                  <a:lnTo>
                    <a:pt x="285" y="0"/>
                  </a:lnTo>
                  <a:cubicBezTo>
                    <a:pt x="0" y="160"/>
                    <a:pt x="65" y="657"/>
                    <a:pt x="289" y="1116"/>
                  </a:cubicBezTo>
                  <a:cubicBezTo>
                    <a:pt x="414" y="988"/>
                    <a:pt x="585" y="888"/>
                    <a:pt x="806" y="838"/>
                  </a:cubicBezTo>
                  <a:cubicBezTo>
                    <a:pt x="552" y="624"/>
                    <a:pt x="360" y="307"/>
                    <a:pt x="2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9"/>
            <p:cNvSpPr/>
            <p:nvPr/>
          </p:nvSpPr>
          <p:spPr>
            <a:xfrm>
              <a:off x="3343802" y="3486068"/>
              <a:ext cx="226888" cy="39951"/>
            </a:xfrm>
            <a:custGeom>
              <a:avLst/>
              <a:gdLst/>
              <a:ahLst/>
              <a:cxnLst/>
              <a:rect l="l" t="t" r="r" b="b"/>
              <a:pathLst>
                <a:path w="8070" h="1421" extrusionOk="0">
                  <a:moveTo>
                    <a:pt x="7931" y="1"/>
                  </a:moveTo>
                  <a:lnTo>
                    <a:pt x="7931" y="1"/>
                  </a:lnTo>
                  <a:cubicBezTo>
                    <a:pt x="7693" y="55"/>
                    <a:pt x="7453" y="104"/>
                    <a:pt x="7218" y="158"/>
                  </a:cubicBezTo>
                  <a:cubicBezTo>
                    <a:pt x="7158" y="172"/>
                    <a:pt x="7097" y="175"/>
                    <a:pt x="7036" y="175"/>
                  </a:cubicBezTo>
                  <a:cubicBezTo>
                    <a:pt x="6908" y="175"/>
                    <a:pt x="6783" y="150"/>
                    <a:pt x="6666" y="104"/>
                  </a:cubicBezTo>
                  <a:cubicBezTo>
                    <a:pt x="4861" y="244"/>
                    <a:pt x="3057" y="379"/>
                    <a:pt x="1253" y="518"/>
                  </a:cubicBezTo>
                  <a:cubicBezTo>
                    <a:pt x="1231" y="522"/>
                    <a:pt x="1210" y="522"/>
                    <a:pt x="1189" y="522"/>
                  </a:cubicBezTo>
                  <a:cubicBezTo>
                    <a:pt x="942" y="522"/>
                    <a:pt x="714" y="418"/>
                    <a:pt x="518" y="254"/>
                  </a:cubicBezTo>
                  <a:cubicBezTo>
                    <a:pt x="297" y="304"/>
                    <a:pt x="126" y="404"/>
                    <a:pt x="1" y="532"/>
                  </a:cubicBezTo>
                  <a:cubicBezTo>
                    <a:pt x="226" y="996"/>
                    <a:pt x="611" y="1420"/>
                    <a:pt x="960" y="1420"/>
                  </a:cubicBezTo>
                  <a:cubicBezTo>
                    <a:pt x="978" y="1420"/>
                    <a:pt x="999" y="1416"/>
                    <a:pt x="1017" y="1413"/>
                  </a:cubicBezTo>
                  <a:cubicBezTo>
                    <a:pt x="2871" y="1153"/>
                    <a:pt x="4732" y="981"/>
                    <a:pt x="6601" y="899"/>
                  </a:cubicBezTo>
                  <a:cubicBezTo>
                    <a:pt x="6755" y="1028"/>
                    <a:pt x="6922" y="1110"/>
                    <a:pt x="7079" y="1110"/>
                  </a:cubicBezTo>
                  <a:cubicBezTo>
                    <a:pt x="7143" y="1110"/>
                    <a:pt x="7207" y="1095"/>
                    <a:pt x="7268" y="1067"/>
                  </a:cubicBezTo>
                  <a:cubicBezTo>
                    <a:pt x="7443" y="985"/>
                    <a:pt x="7614" y="899"/>
                    <a:pt x="7788" y="817"/>
                  </a:cubicBezTo>
                  <a:cubicBezTo>
                    <a:pt x="8067" y="685"/>
                    <a:pt x="8070" y="358"/>
                    <a:pt x="793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9"/>
            <p:cNvSpPr/>
            <p:nvPr/>
          </p:nvSpPr>
          <p:spPr>
            <a:xfrm>
              <a:off x="3343099" y="3442576"/>
              <a:ext cx="248368" cy="41638"/>
            </a:xfrm>
            <a:custGeom>
              <a:avLst/>
              <a:gdLst/>
              <a:ahLst/>
              <a:cxnLst/>
              <a:rect l="l" t="t" r="r" b="b"/>
              <a:pathLst>
                <a:path w="8834" h="1481" extrusionOk="0">
                  <a:moveTo>
                    <a:pt x="465" y="853"/>
                  </a:moveTo>
                  <a:cubicBezTo>
                    <a:pt x="393" y="860"/>
                    <a:pt x="325" y="863"/>
                    <a:pt x="254" y="867"/>
                  </a:cubicBezTo>
                  <a:cubicBezTo>
                    <a:pt x="218" y="871"/>
                    <a:pt x="182" y="871"/>
                    <a:pt x="151" y="871"/>
                  </a:cubicBezTo>
                  <a:cubicBezTo>
                    <a:pt x="97" y="871"/>
                    <a:pt x="47" y="871"/>
                    <a:pt x="1" y="863"/>
                  </a:cubicBezTo>
                  <a:lnTo>
                    <a:pt x="1" y="863"/>
                  </a:lnTo>
                  <a:cubicBezTo>
                    <a:pt x="4" y="896"/>
                    <a:pt x="11" y="931"/>
                    <a:pt x="22" y="963"/>
                  </a:cubicBezTo>
                  <a:cubicBezTo>
                    <a:pt x="62" y="938"/>
                    <a:pt x="111" y="924"/>
                    <a:pt x="165" y="917"/>
                  </a:cubicBezTo>
                  <a:cubicBezTo>
                    <a:pt x="276" y="899"/>
                    <a:pt x="386" y="884"/>
                    <a:pt x="493" y="871"/>
                  </a:cubicBezTo>
                  <a:cubicBezTo>
                    <a:pt x="486" y="863"/>
                    <a:pt x="475" y="860"/>
                    <a:pt x="465" y="853"/>
                  </a:cubicBezTo>
                  <a:close/>
                  <a:moveTo>
                    <a:pt x="8213" y="0"/>
                  </a:moveTo>
                  <a:cubicBezTo>
                    <a:pt x="8184" y="65"/>
                    <a:pt x="8127" y="125"/>
                    <a:pt x="8045" y="186"/>
                  </a:cubicBezTo>
                  <a:cubicBezTo>
                    <a:pt x="7867" y="315"/>
                    <a:pt x="7692" y="443"/>
                    <a:pt x="7514" y="575"/>
                  </a:cubicBezTo>
                  <a:cubicBezTo>
                    <a:pt x="7464" y="610"/>
                    <a:pt x="7407" y="639"/>
                    <a:pt x="7346" y="660"/>
                  </a:cubicBezTo>
                  <a:cubicBezTo>
                    <a:pt x="7553" y="856"/>
                    <a:pt x="7753" y="1123"/>
                    <a:pt x="7884" y="1391"/>
                  </a:cubicBezTo>
                  <a:cubicBezTo>
                    <a:pt x="8006" y="1401"/>
                    <a:pt x="8124" y="1430"/>
                    <a:pt x="8234" y="1480"/>
                  </a:cubicBezTo>
                  <a:cubicBezTo>
                    <a:pt x="8833" y="1273"/>
                    <a:pt x="8648" y="517"/>
                    <a:pt x="821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9"/>
            <p:cNvSpPr/>
            <p:nvPr/>
          </p:nvSpPr>
          <p:spPr>
            <a:xfrm>
              <a:off x="3564751" y="3481683"/>
              <a:ext cx="9868" cy="4414"/>
            </a:xfrm>
            <a:custGeom>
              <a:avLst/>
              <a:gdLst/>
              <a:ahLst/>
              <a:cxnLst/>
              <a:rect l="l" t="t" r="r" b="b"/>
              <a:pathLst>
                <a:path w="351" h="157" extrusionOk="0">
                  <a:moveTo>
                    <a:pt x="0" y="0"/>
                  </a:moveTo>
                  <a:lnTo>
                    <a:pt x="0" y="0"/>
                  </a:lnTo>
                  <a:cubicBezTo>
                    <a:pt x="26" y="53"/>
                    <a:pt x="51" y="107"/>
                    <a:pt x="72" y="157"/>
                  </a:cubicBezTo>
                  <a:cubicBezTo>
                    <a:pt x="129" y="146"/>
                    <a:pt x="190" y="132"/>
                    <a:pt x="250" y="117"/>
                  </a:cubicBezTo>
                  <a:cubicBezTo>
                    <a:pt x="286" y="110"/>
                    <a:pt x="318" y="100"/>
                    <a:pt x="350" y="89"/>
                  </a:cubicBezTo>
                  <a:cubicBezTo>
                    <a:pt x="240" y="39"/>
                    <a:pt x="122" y="10"/>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9"/>
            <p:cNvSpPr/>
            <p:nvPr/>
          </p:nvSpPr>
          <p:spPr>
            <a:xfrm>
              <a:off x="3343717" y="3460006"/>
              <a:ext cx="221068" cy="33232"/>
            </a:xfrm>
            <a:custGeom>
              <a:avLst/>
              <a:gdLst/>
              <a:ahLst/>
              <a:cxnLst/>
              <a:rect l="l" t="t" r="r" b="b"/>
              <a:pathLst>
                <a:path w="7863" h="1182" extrusionOk="0">
                  <a:moveTo>
                    <a:pt x="6412" y="1"/>
                  </a:moveTo>
                  <a:cubicBezTo>
                    <a:pt x="4786" y="294"/>
                    <a:pt x="3145" y="436"/>
                    <a:pt x="1487" y="436"/>
                  </a:cubicBezTo>
                  <a:lnTo>
                    <a:pt x="1102" y="436"/>
                  </a:lnTo>
                  <a:cubicBezTo>
                    <a:pt x="892" y="432"/>
                    <a:pt x="670" y="361"/>
                    <a:pt x="471" y="251"/>
                  </a:cubicBezTo>
                  <a:cubicBezTo>
                    <a:pt x="364" y="264"/>
                    <a:pt x="254" y="279"/>
                    <a:pt x="143" y="297"/>
                  </a:cubicBezTo>
                  <a:cubicBezTo>
                    <a:pt x="89" y="304"/>
                    <a:pt x="40" y="318"/>
                    <a:pt x="0" y="343"/>
                  </a:cubicBezTo>
                  <a:cubicBezTo>
                    <a:pt x="75" y="650"/>
                    <a:pt x="267" y="967"/>
                    <a:pt x="521" y="1181"/>
                  </a:cubicBezTo>
                  <a:cubicBezTo>
                    <a:pt x="571" y="1171"/>
                    <a:pt x="624" y="1160"/>
                    <a:pt x="682" y="1156"/>
                  </a:cubicBezTo>
                  <a:cubicBezTo>
                    <a:pt x="2996" y="896"/>
                    <a:pt x="5313" y="768"/>
                    <a:pt x="7638" y="768"/>
                  </a:cubicBezTo>
                  <a:lnTo>
                    <a:pt x="7791" y="768"/>
                  </a:lnTo>
                  <a:cubicBezTo>
                    <a:pt x="7816" y="768"/>
                    <a:pt x="7838" y="768"/>
                    <a:pt x="7862" y="771"/>
                  </a:cubicBezTo>
                  <a:cubicBezTo>
                    <a:pt x="7731" y="503"/>
                    <a:pt x="7531" y="236"/>
                    <a:pt x="7324" y="40"/>
                  </a:cubicBezTo>
                  <a:cubicBezTo>
                    <a:pt x="7217" y="80"/>
                    <a:pt x="7100" y="97"/>
                    <a:pt x="6975" y="97"/>
                  </a:cubicBezTo>
                  <a:cubicBezTo>
                    <a:pt x="6793" y="97"/>
                    <a:pt x="6600" y="62"/>
                    <a:pt x="641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9"/>
            <p:cNvSpPr/>
            <p:nvPr/>
          </p:nvSpPr>
          <p:spPr>
            <a:xfrm>
              <a:off x="3358337" y="3481570"/>
              <a:ext cx="208473" cy="19174"/>
            </a:xfrm>
            <a:custGeom>
              <a:avLst/>
              <a:gdLst/>
              <a:ahLst/>
              <a:cxnLst/>
              <a:rect l="l" t="t" r="r" b="b"/>
              <a:pathLst>
                <a:path w="7415" h="682" extrusionOk="0">
                  <a:moveTo>
                    <a:pt x="7118" y="1"/>
                  </a:moveTo>
                  <a:cubicBezTo>
                    <a:pt x="4793" y="1"/>
                    <a:pt x="2476" y="129"/>
                    <a:pt x="162" y="389"/>
                  </a:cubicBezTo>
                  <a:cubicBezTo>
                    <a:pt x="104" y="393"/>
                    <a:pt x="51" y="404"/>
                    <a:pt x="1" y="414"/>
                  </a:cubicBezTo>
                  <a:cubicBezTo>
                    <a:pt x="197" y="578"/>
                    <a:pt x="425" y="682"/>
                    <a:pt x="672" y="682"/>
                  </a:cubicBezTo>
                  <a:cubicBezTo>
                    <a:pt x="693" y="682"/>
                    <a:pt x="714" y="682"/>
                    <a:pt x="736" y="678"/>
                  </a:cubicBezTo>
                  <a:cubicBezTo>
                    <a:pt x="2540" y="539"/>
                    <a:pt x="4344" y="404"/>
                    <a:pt x="6149" y="264"/>
                  </a:cubicBezTo>
                  <a:cubicBezTo>
                    <a:pt x="6266" y="310"/>
                    <a:pt x="6391" y="335"/>
                    <a:pt x="6519" y="335"/>
                  </a:cubicBezTo>
                  <a:cubicBezTo>
                    <a:pt x="6580" y="335"/>
                    <a:pt x="6641" y="332"/>
                    <a:pt x="6701" y="318"/>
                  </a:cubicBezTo>
                  <a:cubicBezTo>
                    <a:pt x="6936" y="264"/>
                    <a:pt x="7176" y="215"/>
                    <a:pt x="7414" y="161"/>
                  </a:cubicBezTo>
                  <a:cubicBezTo>
                    <a:pt x="7393" y="111"/>
                    <a:pt x="7368" y="57"/>
                    <a:pt x="7342" y="4"/>
                  </a:cubicBezTo>
                  <a:cubicBezTo>
                    <a:pt x="7318" y="1"/>
                    <a:pt x="7296" y="1"/>
                    <a:pt x="727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9"/>
            <p:cNvSpPr/>
            <p:nvPr/>
          </p:nvSpPr>
          <p:spPr>
            <a:xfrm>
              <a:off x="3562249" y="3429334"/>
              <a:ext cx="13945" cy="13270"/>
            </a:xfrm>
            <a:custGeom>
              <a:avLst/>
              <a:gdLst/>
              <a:ahLst/>
              <a:cxnLst/>
              <a:rect l="l" t="t" r="r" b="b"/>
              <a:pathLst>
                <a:path w="496" h="472" extrusionOk="0">
                  <a:moveTo>
                    <a:pt x="286" y="1"/>
                  </a:moveTo>
                  <a:cubicBezTo>
                    <a:pt x="254" y="15"/>
                    <a:pt x="222" y="29"/>
                    <a:pt x="190" y="40"/>
                  </a:cubicBezTo>
                  <a:cubicBezTo>
                    <a:pt x="129" y="68"/>
                    <a:pt x="65" y="90"/>
                    <a:pt x="0" y="104"/>
                  </a:cubicBezTo>
                  <a:cubicBezTo>
                    <a:pt x="154" y="193"/>
                    <a:pt x="297" y="322"/>
                    <a:pt x="418" y="471"/>
                  </a:cubicBezTo>
                  <a:cubicBezTo>
                    <a:pt x="496" y="315"/>
                    <a:pt x="432" y="151"/>
                    <a:pt x="28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9"/>
            <p:cNvSpPr/>
            <p:nvPr/>
          </p:nvSpPr>
          <p:spPr>
            <a:xfrm>
              <a:off x="3356144" y="3432258"/>
              <a:ext cx="217891" cy="34806"/>
            </a:xfrm>
            <a:custGeom>
              <a:avLst/>
              <a:gdLst/>
              <a:ahLst/>
              <a:cxnLst/>
              <a:rect l="l" t="t" r="r" b="b"/>
              <a:pathLst>
                <a:path w="7750" h="1238" extrusionOk="0">
                  <a:moveTo>
                    <a:pt x="7331" y="0"/>
                  </a:moveTo>
                  <a:cubicBezTo>
                    <a:pt x="7246" y="18"/>
                    <a:pt x="7157" y="29"/>
                    <a:pt x="7068" y="29"/>
                  </a:cubicBezTo>
                  <a:cubicBezTo>
                    <a:pt x="6989" y="29"/>
                    <a:pt x="6907" y="22"/>
                    <a:pt x="6829" y="7"/>
                  </a:cubicBezTo>
                  <a:cubicBezTo>
                    <a:pt x="4832" y="392"/>
                    <a:pt x="2828" y="749"/>
                    <a:pt x="821" y="1073"/>
                  </a:cubicBezTo>
                  <a:cubicBezTo>
                    <a:pt x="732" y="1116"/>
                    <a:pt x="628" y="1152"/>
                    <a:pt x="510" y="1174"/>
                  </a:cubicBezTo>
                  <a:cubicBezTo>
                    <a:pt x="2440" y="931"/>
                    <a:pt x="4376" y="781"/>
                    <a:pt x="6322" y="731"/>
                  </a:cubicBezTo>
                  <a:lnTo>
                    <a:pt x="6334" y="731"/>
                  </a:lnTo>
                  <a:cubicBezTo>
                    <a:pt x="6490" y="731"/>
                    <a:pt x="6690" y="848"/>
                    <a:pt x="6882" y="1027"/>
                  </a:cubicBezTo>
                  <a:cubicBezTo>
                    <a:pt x="6943" y="1006"/>
                    <a:pt x="7000" y="977"/>
                    <a:pt x="7050" y="942"/>
                  </a:cubicBezTo>
                  <a:cubicBezTo>
                    <a:pt x="7228" y="810"/>
                    <a:pt x="7403" y="682"/>
                    <a:pt x="7581" y="553"/>
                  </a:cubicBezTo>
                  <a:cubicBezTo>
                    <a:pt x="7663" y="492"/>
                    <a:pt x="7720" y="432"/>
                    <a:pt x="7749" y="367"/>
                  </a:cubicBezTo>
                  <a:cubicBezTo>
                    <a:pt x="7628" y="218"/>
                    <a:pt x="7485" y="89"/>
                    <a:pt x="7331" y="0"/>
                  </a:cubicBezTo>
                  <a:close/>
                  <a:moveTo>
                    <a:pt x="322" y="1198"/>
                  </a:moveTo>
                  <a:cubicBezTo>
                    <a:pt x="215" y="1205"/>
                    <a:pt x="108" y="1212"/>
                    <a:pt x="1" y="1220"/>
                  </a:cubicBezTo>
                  <a:cubicBezTo>
                    <a:pt x="11" y="1227"/>
                    <a:pt x="22" y="1230"/>
                    <a:pt x="29" y="1238"/>
                  </a:cubicBezTo>
                  <a:cubicBezTo>
                    <a:pt x="129" y="1223"/>
                    <a:pt x="228" y="1212"/>
                    <a:pt x="329" y="119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9"/>
            <p:cNvSpPr/>
            <p:nvPr/>
          </p:nvSpPr>
          <p:spPr>
            <a:xfrm>
              <a:off x="3356959" y="3452809"/>
              <a:ext cx="192700" cy="19456"/>
            </a:xfrm>
            <a:custGeom>
              <a:avLst/>
              <a:gdLst/>
              <a:ahLst/>
              <a:cxnLst/>
              <a:rect l="l" t="t" r="r" b="b"/>
              <a:pathLst>
                <a:path w="6854" h="692" extrusionOk="0">
                  <a:moveTo>
                    <a:pt x="6293" y="0"/>
                  </a:moveTo>
                  <a:cubicBezTo>
                    <a:pt x="4347" y="50"/>
                    <a:pt x="2411" y="200"/>
                    <a:pt x="481" y="443"/>
                  </a:cubicBezTo>
                  <a:cubicBezTo>
                    <a:pt x="424" y="456"/>
                    <a:pt x="364" y="464"/>
                    <a:pt x="300" y="467"/>
                  </a:cubicBezTo>
                  <a:cubicBezTo>
                    <a:pt x="199" y="481"/>
                    <a:pt x="100" y="492"/>
                    <a:pt x="0" y="507"/>
                  </a:cubicBezTo>
                  <a:cubicBezTo>
                    <a:pt x="199" y="617"/>
                    <a:pt x="421" y="688"/>
                    <a:pt x="631" y="692"/>
                  </a:cubicBezTo>
                  <a:lnTo>
                    <a:pt x="1016" y="692"/>
                  </a:lnTo>
                  <a:cubicBezTo>
                    <a:pt x="2674" y="692"/>
                    <a:pt x="4315" y="550"/>
                    <a:pt x="5941" y="257"/>
                  </a:cubicBezTo>
                  <a:cubicBezTo>
                    <a:pt x="6129" y="318"/>
                    <a:pt x="6322" y="353"/>
                    <a:pt x="6504" y="353"/>
                  </a:cubicBezTo>
                  <a:cubicBezTo>
                    <a:pt x="6629" y="353"/>
                    <a:pt x="6746" y="336"/>
                    <a:pt x="6853" y="296"/>
                  </a:cubicBezTo>
                  <a:cubicBezTo>
                    <a:pt x="6661" y="117"/>
                    <a:pt x="6461" y="0"/>
                    <a:pt x="630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9"/>
            <p:cNvSpPr/>
            <p:nvPr/>
          </p:nvSpPr>
          <p:spPr>
            <a:xfrm>
              <a:off x="3302614" y="3377800"/>
              <a:ext cx="313792" cy="89068"/>
            </a:xfrm>
            <a:custGeom>
              <a:avLst/>
              <a:gdLst/>
              <a:ahLst/>
              <a:cxnLst/>
              <a:rect l="l" t="t" r="r" b="b"/>
              <a:pathLst>
                <a:path w="11161" h="3168" extrusionOk="0">
                  <a:moveTo>
                    <a:pt x="8979" y="1"/>
                  </a:moveTo>
                  <a:cubicBezTo>
                    <a:pt x="8918" y="1"/>
                    <a:pt x="8858" y="8"/>
                    <a:pt x="8801" y="19"/>
                  </a:cubicBezTo>
                  <a:cubicBezTo>
                    <a:pt x="8572" y="65"/>
                    <a:pt x="8340" y="111"/>
                    <a:pt x="8109" y="154"/>
                  </a:cubicBezTo>
                  <a:cubicBezTo>
                    <a:pt x="8651" y="482"/>
                    <a:pt x="9179" y="935"/>
                    <a:pt x="8868" y="1135"/>
                  </a:cubicBezTo>
                  <a:cubicBezTo>
                    <a:pt x="8776" y="1192"/>
                    <a:pt x="8683" y="1245"/>
                    <a:pt x="8594" y="1295"/>
                  </a:cubicBezTo>
                  <a:cubicBezTo>
                    <a:pt x="8936" y="1416"/>
                    <a:pt x="9314" y="1613"/>
                    <a:pt x="9521" y="1834"/>
                  </a:cubicBezTo>
                  <a:cubicBezTo>
                    <a:pt x="9663" y="1773"/>
                    <a:pt x="9806" y="1709"/>
                    <a:pt x="9949" y="1648"/>
                  </a:cubicBezTo>
                  <a:cubicBezTo>
                    <a:pt x="11161" y="1124"/>
                    <a:pt x="9870" y="1"/>
                    <a:pt x="8979" y="1"/>
                  </a:cubicBezTo>
                  <a:close/>
                  <a:moveTo>
                    <a:pt x="6529" y="1199"/>
                  </a:moveTo>
                  <a:cubicBezTo>
                    <a:pt x="5491" y="1224"/>
                    <a:pt x="4454" y="1253"/>
                    <a:pt x="3413" y="1278"/>
                  </a:cubicBezTo>
                  <a:cubicBezTo>
                    <a:pt x="3206" y="1299"/>
                    <a:pt x="2999" y="1309"/>
                    <a:pt x="2785" y="1309"/>
                  </a:cubicBezTo>
                  <a:cubicBezTo>
                    <a:pt x="2678" y="1309"/>
                    <a:pt x="2568" y="1306"/>
                    <a:pt x="2457" y="1302"/>
                  </a:cubicBezTo>
                  <a:cubicBezTo>
                    <a:pt x="2386" y="1299"/>
                    <a:pt x="2282" y="1266"/>
                    <a:pt x="2168" y="1213"/>
                  </a:cubicBezTo>
                  <a:lnTo>
                    <a:pt x="1366" y="1342"/>
                  </a:lnTo>
                  <a:cubicBezTo>
                    <a:pt x="1" y="1552"/>
                    <a:pt x="292" y="3046"/>
                    <a:pt x="1441" y="3167"/>
                  </a:cubicBezTo>
                  <a:cubicBezTo>
                    <a:pt x="1420" y="3035"/>
                    <a:pt x="1420" y="2904"/>
                    <a:pt x="1448" y="2790"/>
                  </a:cubicBezTo>
                  <a:cubicBezTo>
                    <a:pt x="1063" y="2354"/>
                    <a:pt x="1020" y="1830"/>
                    <a:pt x="1905" y="1823"/>
                  </a:cubicBezTo>
                  <a:cubicBezTo>
                    <a:pt x="2086" y="1823"/>
                    <a:pt x="2264" y="1819"/>
                    <a:pt x="2443" y="1819"/>
                  </a:cubicBezTo>
                  <a:lnTo>
                    <a:pt x="2450" y="1819"/>
                  </a:lnTo>
                  <a:cubicBezTo>
                    <a:pt x="2486" y="1819"/>
                    <a:pt x="2518" y="1819"/>
                    <a:pt x="2550" y="1823"/>
                  </a:cubicBezTo>
                  <a:cubicBezTo>
                    <a:pt x="3994" y="1809"/>
                    <a:pt x="5413" y="1669"/>
                    <a:pt x="6826" y="1413"/>
                  </a:cubicBezTo>
                  <a:cubicBezTo>
                    <a:pt x="6725" y="1349"/>
                    <a:pt x="6625" y="1274"/>
                    <a:pt x="6529" y="119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9"/>
            <p:cNvSpPr/>
            <p:nvPr/>
          </p:nvSpPr>
          <p:spPr>
            <a:xfrm>
              <a:off x="3342508" y="3456211"/>
              <a:ext cx="13664" cy="10852"/>
            </a:xfrm>
            <a:custGeom>
              <a:avLst/>
              <a:gdLst/>
              <a:ahLst/>
              <a:cxnLst/>
              <a:rect l="l" t="t" r="r" b="b"/>
              <a:pathLst>
                <a:path w="486" h="386" extrusionOk="0">
                  <a:moveTo>
                    <a:pt x="29" y="1"/>
                  </a:moveTo>
                  <a:cubicBezTo>
                    <a:pt x="1" y="115"/>
                    <a:pt x="1" y="246"/>
                    <a:pt x="22" y="378"/>
                  </a:cubicBezTo>
                  <a:cubicBezTo>
                    <a:pt x="68" y="386"/>
                    <a:pt x="118" y="386"/>
                    <a:pt x="172" y="386"/>
                  </a:cubicBezTo>
                  <a:cubicBezTo>
                    <a:pt x="203" y="386"/>
                    <a:pt x="239" y="386"/>
                    <a:pt x="275" y="382"/>
                  </a:cubicBezTo>
                  <a:cubicBezTo>
                    <a:pt x="346" y="378"/>
                    <a:pt x="414" y="375"/>
                    <a:pt x="486" y="368"/>
                  </a:cubicBezTo>
                  <a:cubicBezTo>
                    <a:pt x="310" y="268"/>
                    <a:pt x="150" y="139"/>
                    <a:pt x="2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9"/>
            <p:cNvSpPr/>
            <p:nvPr/>
          </p:nvSpPr>
          <p:spPr>
            <a:xfrm>
              <a:off x="3331263" y="3414208"/>
              <a:ext cx="239062" cy="42032"/>
            </a:xfrm>
            <a:custGeom>
              <a:avLst/>
              <a:gdLst/>
              <a:ahLst/>
              <a:cxnLst/>
              <a:rect l="l" t="t" r="r" b="b"/>
              <a:pathLst>
                <a:path w="8503" h="1495" extrusionOk="0">
                  <a:moveTo>
                    <a:pt x="7575" y="0"/>
                  </a:moveTo>
                  <a:cubicBezTo>
                    <a:pt x="7261" y="172"/>
                    <a:pt x="6951" y="285"/>
                    <a:pt x="6584" y="371"/>
                  </a:cubicBezTo>
                  <a:cubicBezTo>
                    <a:pt x="6555" y="378"/>
                    <a:pt x="6523" y="382"/>
                    <a:pt x="6487" y="382"/>
                  </a:cubicBezTo>
                  <a:cubicBezTo>
                    <a:pt x="6294" y="382"/>
                    <a:pt x="6052" y="271"/>
                    <a:pt x="5807" y="118"/>
                  </a:cubicBezTo>
                  <a:cubicBezTo>
                    <a:pt x="4394" y="374"/>
                    <a:pt x="2975" y="514"/>
                    <a:pt x="1531" y="528"/>
                  </a:cubicBezTo>
                  <a:cubicBezTo>
                    <a:pt x="1499" y="524"/>
                    <a:pt x="1467" y="524"/>
                    <a:pt x="1431" y="524"/>
                  </a:cubicBezTo>
                  <a:lnTo>
                    <a:pt x="1424" y="524"/>
                  </a:lnTo>
                  <a:cubicBezTo>
                    <a:pt x="1245" y="524"/>
                    <a:pt x="1067" y="528"/>
                    <a:pt x="886" y="528"/>
                  </a:cubicBezTo>
                  <a:cubicBezTo>
                    <a:pt x="1" y="535"/>
                    <a:pt x="44" y="1059"/>
                    <a:pt x="429" y="1495"/>
                  </a:cubicBezTo>
                  <a:cubicBezTo>
                    <a:pt x="493" y="1234"/>
                    <a:pt x="693" y="1034"/>
                    <a:pt x="1082" y="1006"/>
                  </a:cubicBezTo>
                  <a:cubicBezTo>
                    <a:pt x="3289" y="835"/>
                    <a:pt x="5496" y="667"/>
                    <a:pt x="7703" y="496"/>
                  </a:cubicBezTo>
                  <a:lnTo>
                    <a:pt x="7753" y="496"/>
                  </a:lnTo>
                  <a:cubicBezTo>
                    <a:pt x="7907" y="496"/>
                    <a:pt x="8067" y="549"/>
                    <a:pt x="8216" y="642"/>
                  </a:cubicBezTo>
                  <a:cubicBezTo>
                    <a:pt x="8281" y="628"/>
                    <a:pt x="8345" y="606"/>
                    <a:pt x="8406" y="578"/>
                  </a:cubicBezTo>
                  <a:cubicBezTo>
                    <a:pt x="8438" y="567"/>
                    <a:pt x="8470" y="553"/>
                    <a:pt x="8502" y="539"/>
                  </a:cubicBezTo>
                  <a:cubicBezTo>
                    <a:pt x="8295" y="318"/>
                    <a:pt x="7917" y="121"/>
                    <a:pt x="757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9"/>
            <p:cNvSpPr/>
            <p:nvPr/>
          </p:nvSpPr>
          <p:spPr>
            <a:xfrm>
              <a:off x="3343295" y="3428125"/>
              <a:ext cx="218988" cy="38433"/>
            </a:xfrm>
            <a:custGeom>
              <a:avLst/>
              <a:gdLst/>
              <a:ahLst/>
              <a:cxnLst/>
              <a:rect l="l" t="t" r="r" b="b"/>
              <a:pathLst>
                <a:path w="7789" h="1367" extrusionOk="0">
                  <a:moveTo>
                    <a:pt x="7275" y="1"/>
                  </a:moveTo>
                  <a:cubicBezTo>
                    <a:pt x="5068" y="172"/>
                    <a:pt x="2861" y="340"/>
                    <a:pt x="654" y="511"/>
                  </a:cubicBezTo>
                  <a:cubicBezTo>
                    <a:pt x="265" y="539"/>
                    <a:pt x="65" y="739"/>
                    <a:pt x="1" y="1000"/>
                  </a:cubicBezTo>
                  <a:cubicBezTo>
                    <a:pt x="122" y="1138"/>
                    <a:pt x="282" y="1267"/>
                    <a:pt x="458" y="1367"/>
                  </a:cubicBezTo>
                  <a:cubicBezTo>
                    <a:pt x="565" y="1359"/>
                    <a:pt x="672" y="1352"/>
                    <a:pt x="779" y="1345"/>
                  </a:cubicBezTo>
                  <a:lnTo>
                    <a:pt x="786" y="1345"/>
                  </a:lnTo>
                  <a:cubicBezTo>
                    <a:pt x="846" y="1338"/>
                    <a:pt x="907" y="1331"/>
                    <a:pt x="967" y="1321"/>
                  </a:cubicBezTo>
                  <a:cubicBezTo>
                    <a:pt x="1085" y="1299"/>
                    <a:pt x="1189" y="1263"/>
                    <a:pt x="1278" y="1220"/>
                  </a:cubicBezTo>
                  <a:cubicBezTo>
                    <a:pt x="3285" y="896"/>
                    <a:pt x="5289" y="539"/>
                    <a:pt x="7286" y="154"/>
                  </a:cubicBezTo>
                  <a:cubicBezTo>
                    <a:pt x="7364" y="169"/>
                    <a:pt x="7446" y="176"/>
                    <a:pt x="7525" y="176"/>
                  </a:cubicBezTo>
                  <a:cubicBezTo>
                    <a:pt x="7614" y="176"/>
                    <a:pt x="7703" y="165"/>
                    <a:pt x="7788" y="147"/>
                  </a:cubicBezTo>
                  <a:cubicBezTo>
                    <a:pt x="7639" y="54"/>
                    <a:pt x="7479" y="1"/>
                    <a:pt x="732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9"/>
            <p:cNvSpPr/>
            <p:nvPr/>
          </p:nvSpPr>
          <p:spPr>
            <a:xfrm>
              <a:off x="3365365" y="3465236"/>
              <a:ext cx="5117" cy="731"/>
            </a:xfrm>
            <a:custGeom>
              <a:avLst/>
              <a:gdLst/>
              <a:ahLst/>
              <a:cxnLst/>
              <a:rect l="l" t="t" r="r" b="b"/>
              <a:pathLst>
                <a:path w="182" h="26" extrusionOk="0">
                  <a:moveTo>
                    <a:pt x="182" y="1"/>
                  </a:moveTo>
                  <a:cubicBezTo>
                    <a:pt x="122" y="11"/>
                    <a:pt x="61" y="18"/>
                    <a:pt x="1" y="25"/>
                  </a:cubicBezTo>
                  <a:cubicBezTo>
                    <a:pt x="65" y="22"/>
                    <a:pt x="125" y="14"/>
                    <a:pt x="18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9"/>
            <p:cNvSpPr/>
            <p:nvPr/>
          </p:nvSpPr>
          <p:spPr>
            <a:xfrm>
              <a:off x="3313747" y="3375804"/>
              <a:ext cx="216879" cy="36128"/>
            </a:xfrm>
            <a:custGeom>
              <a:avLst/>
              <a:gdLst/>
              <a:ahLst/>
              <a:cxnLst/>
              <a:rect l="l" t="t" r="r" b="b"/>
              <a:pathLst>
                <a:path w="7714" h="1285" extrusionOk="0">
                  <a:moveTo>
                    <a:pt x="7374" y="40"/>
                  </a:moveTo>
                  <a:cubicBezTo>
                    <a:pt x="7403" y="132"/>
                    <a:pt x="7403" y="218"/>
                    <a:pt x="7356" y="297"/>
                  </a:cubicBezTo>
                  <a:cubicBezTo>
                    <a:pt x="7478" y="272"/>
                    <a:pt x="7595" y="251"/>
                    <a:pt x="7713" y="225"/>
                  </a:cubicBezTo>
                  <a:cubicBezTo>
                    <a:pt x="7599" y="157"/>
                    <a:pt x="7481" y="93"/>
                    <a:pt x="7374" y="40"/>
                  </a:cubicBezTo>
                  <a:close/>
                  <a:moveTo>
                    <a:pt x="1024" y="1"/>
                  </a:moveTo>
                  <a:cubicBezTo>
                    <a:pt x="881" y="4"/>
                    <a:pt x="734" y="7"/>
                    <a:pt x="592" y="11"/>
                  </a:cubicBezTo>
                  <a:cubicBezTo>
                    <a:pt x="0" y="25"/>
                    <a:pt x="1119" y="985"/>
                    <a:pt x="1772" y="1284"/>
                  </a:cubicBezTo>
                  <a:cubicBezTo>
                    <a:pt x="2970" y="1092"/>
                    <a:pt x="4165" y="888"/>
                    <a:pt x="5356" y="671"/>
                  </a:cubicBezTo>
                  <a:lnTo>
                    <a:pt x="5352" y="667"/>
                  </a:lnTo>
                  <a:cubicBezTo>
                    <a:pt x="4436" y="749"/>
                    <a:pt x="3516" y="832"/>
                    <a:pt x="2596" y="914"/>
                  </a:cubicBezTo>
                  <a:cubicBezTo>
                    <a:pt x="2564" y="914"/>
                    <a:pt x="2528" y="917"/>
                    <a:pt x="2496" y="917"/>
                  </a:cubicBezTo>
                  <a:cubicBezTo>
                    <a:pt x="2004" y="917"/>
                    <a:pt x="1391" y="631"/>
                    <a:pt x="1131" y="233"/>
                  </a:cubicBezTo>
                  <a:cubicBezTo>
                    <a:pt x="1077" y="154"/>
                    <a:pt x="1042" y="75"/>
                    <a:pt x="102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9"/>
            <p:cNvSpPr/>
            <p:nvPr/>
          </p:nvSpPr>
          <p:spPr>
            <a:xfrm>
              <a:off x="3363566" y="3382102"/>
              <a:ext cx="197114" cy="35425"/>
            </a:xfrm>
            <a:custGeom>
              <a:avLst/>
              <a:gdLst/>
              <a:ahLst/>
              <a:cxnLst/>
              <a:rect l="l" t="t" r="r" b="b"/>
              <a:pathLst>
                <a:path w="7011" h="1260" extrusionOk="0">
                  <a:moveTo>
                    <a:pt x="5941" y="1"/>
                  </a:moveTo>
                  <a:cubicBezTo>
                    <a:pt x="5823" y="27"/>
                    <a:pt x="5706" y="48"/>
                    <a:pt x="5584" y="73"/>
                  </a:cubicBezTo>
                  <a:cubicBezTo>
                    <a:pt x="5524" y="180"/>
                    <a:pt x="5377" y="265"/>
                    <a:pt x="5117" y="312"/>
                  </a:cubicBezTo>
                  <a:cubicBezTo>
                    <a:pt x="4760" y="372"/>
                    <a:pt x="4401" y="433"/>
                    <a:pt x="4044" y="497"/>
                  </a:cubicBezTo>
                  <a:cubicBezTo>
                    <a:pt x="4005" y="501"/>
                    <a:pt x="3965" y="504"/>
                    <a:pt x="3926" y="504"/>
                  </a:cubicBezTo>
                  <a:cubicBezTo>
                    <a:pt x="3819" y="504"/>
                    <a:pt x="3705" y="483"/>
                    <a:pt x="3584" y="447"/>
                  </a:cubicBezTo>
                  <a:cubicBezTo>
                    <a:pt x="2393" y="664"/>
                    <a:pt x="1198" y="868"/>
                    <a:pt x="0" y="1060"/>
                  </a:cubicBezTo>
                  <a:cubicBezTo>
                    <a:pt x="114" y="1113"/>
                    <a:pt x="218" y="1146"/>
                    <a:pt x="289" y="1149"/>
                  </a:cubicBezTo>
                  <a:cubicBezTo>
                    <a:pt x="400" y="1153"/>
                    <a:pt x="510" y="1156"/>
                    <a:pt x="617" y="1156"/>
                  </a:cubicBezTo>
                  <a:cubicBezTo>
                    <a:pt x="831" y="1156"/>
                    <a:pt x="1038" y="1146"/>
                    <a:pt x="1245" y="1125"/>
                  </a:cubicBezTo>
                  <a:cubicBezTo>
                    <a:pt x="2286" y="1100"/>
                    <a:pt x="3323" y="1071"/>
                    <a:pt x="4361" y="1046"/>
                  </a:cubicBezTo>
                  <a:cubicBezTo>
                    <a:pt x="4457" y="1121"/>
                    <a:pt x="4557" y="1196"/>
                    <a:pt x="4658" y="1260"/>
                  </a:cubicBezTo>
                  <a:cubicBezTo>
                    <a:pt x="5028" y="1192"/>
                    <a:pt x="5395" y="1113"/>
                    <a:pt x="5766" y="1032"/>
                  </a:cubicBezTo>
                  <a:cubicBezTo>
                    <a:pt x="5791" y="1024"/>
                    <a:pt x="5827" y="1021"/>
                    <a:pt x="5862" y="1021"/>
                  </a:cubicBezTo>
                  <a:cubicBezTo>
                    <a:pt x="6005" y="1021"/>
                    <a:pt x="6208" y="1067"/>
                    <a:pt x="6426" y="1142"/>
                  </a:cubicBezTo>
                  <a:cubicBezTo>
                    <a:pt x="6515" y="1092"/>
                    <a:pt x="6608" y="1039"/>
                    <a:pt x="6700" y="982"/>
                  </a:cubicBezTo>
                  <a:cubicBezTo>
                    <a:pt x="7011" y="782"/>
                    <a:pt x="6483" y="329"/>
                    <a:pt x="594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9"/>
            <p:cNvSpPr/>
            <p:nvPr/>
          </p:nvSpPr>
          <p:spPr>
            <a:xfrm>
              <a:off x="3494494" y="3410778"/>
              <a:ext cx="49735" cy="14198"/>
            </a:xfrm>
            <a:custGeom>
              <a:avLst/>
              <a:gdLst/>
              <a:ahLst/>
              <a:cxnLst/>
              <a:rect l="l" t="t" r="r" b="b"/>
              <a:pathLst>
                <a:path w="1769" h="505" extrusionOk="0">
                  <a:moveTo>
                    <a:pt x="1205" y="1"/>
                  </a:moveTo>
                  <a:cubicBezTo>
                    <a:pt x="1170" y="1"/>
                    <a:pt x="1134" y="4"/>
                    <a:pt x="1109" y="12"/>
                  </a:cubicBezTo>
                  <a:cubicBezTo>
                    <a:pt x="738" y="93"/>
                    <a:pt x="371" y="172"/>
                    <a:pt x="1" y="240"/>
                  </a:cubicBezTo>
                  <a:cubicBezTo>
                    <a:pt x="246" y="393"/>
                    <a:pt x="488" y="504"/>
                    <a:pt x="681" y="504"/>
                  </a:cubicBezTo>
                  <a:cubicBezTo>
                    <a:pt x="717" y="504"/>
                    <a:pt x="749" y="500"/>
                    <a:pt x="778" y="493"/>
                  </a:cubicBezTo>
                  <a:cubicBezTo>
                    <a:pt x="1145" y="407"/>
                    <a:pt x="1455" y="294"/>
                    <a:pt x="1769" y="122"/>
                  </a:cubicBezTo>
                  <a:cubicBezTo>
                    <a:pt x="1551" y="47"/>
                    <a:pt x="1348" y="1"/>
                    <a:pt x="120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9"/>
            <p:cNvSpPr/>
            <p:nvPr/>
          </p:nvSpPr>
          <p:spPr>
            <a:xfrm>
              <a:off x="3342508" y="3371587"/>
              <a:ext cx="179374" cy="30027"/>
            </a:xfrm>
            <a:custGeom>
              <a:avLst/>
              <a:gdLst/>
              <a:ahLst/>
              <a:cxnLst/>
              <a:rect l="l" t="t" r="r" b="b"/>
              <a:pathLst>
                <a:path w="6380" h="1068" extrusionOk="0">
                  <a:moveTo>
                    <a:pt x="1145" y="1"/>
                  </a:moveTo>
                  <a:cubicBezTo>
                    <a:pt x="1110" y="1"/>
                    <a:pt x="1077" y="4"/>
                    <a:pt x="1045" y="15"/>
                  </a:cubicBezTo>
                  <a:cubicBezTo>
                    <a:pt x="792" y="75"/>
                    <a:pt x="546" y="118"/>
                    <a:pt x="300" y="140"/>
                  </a:cubicBezTo>
                  <a:cubicBezTo>
                    <a:pt x="200" y="144"/>
                    <a:pt x="101" y="147"/>
                    <a:pt x="1" y="151"/>
                  </a:cubicBezTo>
                  <a:cubicBezTo>
                    <a:pt x="19" y="225"/>
                    <a:pt x="54" y="304"/>
                    <a:pt x="108" y="383"/>
                  </a:cubicBezTo>
                  <a:cubicBezTo>
                    <a:pt x="368" y="781"/>
                    <a:pt x="981" y="1067"/>
                    <a:pt x="1473" y="1067"/>
                  </a:cubicBezTo>
                  <a:cubicBezTo>
                    <a:pt x="1505" y="1067"/>
                    <a:pt x="1541" y="1064"/>
                    <a:pt x="1573" y="1064"/>
                  </a:cubicBezTo>
                  <a:cubicBezTo>
                    <a:pt x="2493" y="982"/>
                    <a:pt x="3413" y="899"/>
                    <a:pt x="4329" y="817"/>
                  </a:cubicBezTo>
                  <a:lnTo>
                    <a:pt x="4333" y="821"/>
                  </a:lnTo>
                  <a:cubicBezTo>
                    <a:pt x="5003" y="700"/>
                    <a:pt x="5667" y="575"/>
                    <a:pt x="6333" y="447"/>
                  </a:cubicBezTo>
                  <a:cubicBezTo>
                    <a:pt x="6380" y="368"/>
                    <a:pt x="6380" y="282"/>
                    <a:pt x="6351" y="190"/>
                  </a:cubicBezTo>
                  <a:cubicBezTo>
                    <a:pt x="6123" y="75"/>
                    <a:pt x="5930" y="1"/>
                    <a:pt x="5838" y="1"/>
                  </a:cubicBezTo>
                  <a:lnTo>
                    <a:pt x="5834" y="1"/>
                  </a:lnTo>
                  <a:cubicBezTo>
                    <a:pt x="4404" y="37"/>
                    <a:pt x="2974" y="72"/>
                    <a:pt x="1544" y="111"/>
                  </a:cubicBezTo>
                  <a:cubicBezTo>
                    <a:pt x="1398" y="44"/>
                    <a:pt x="1263" y="1"/>
                    <a:pt x="114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9"/>
            <p:cNvSpPr/>
            <p:nvPr/>
          </p:nvSpPr>
          <p:spPr>
            <a:xfrm>
              <a:off x="3464299" y="3384126"/>
              <a:ext cx="56286" cy="12174"/>
            </a:xfrm>
            <a:custGeom>
              <a:avLst/>
              <a:gdLst/>
              <a:ahLst/>
              <a:cxnLst/>
              <a:rect l="l" t="t" r="r" b="b"/>
              <a:pathLst>
                <a:path w="2002" h="433" extrusionOk="0">
                  <a:moveTo>
                    <a:pt x="2001" y="1"/>
                  </a:moveTo>
                  <a:cubicBezTo>
                    <a:pt x="1335" y="129"/>
                    <a:pt x="671" y="254"/>
                    <a:pt x="1" y="375"/>
                  </a:cubicBezTo>
                  <a:cubicBezTo>
                    <a:pt x="122" y="411"/>
                    <a:pt x="236" y="432"/>
                    <a:pt x="343" y="432"/>
                  </a:cubicBezTo>
                  <a:cubicBezTo>
                    <a:pt x="382" y="432"/>
                    <a:pt x="422" y="429"/>
                    <a:pt x="461" y="425"/>
                  </a:cubicBezTo>
                  <a:cubicBezTo>
                    <a:pt x="818" y="361"/>
                    <a:pt x="1177" y="300"/>
                    <a:pt x="1534" y="240"/>
                  </a:cubicBezTo>
                  <a:cubicBezTo>
                    <a:pt x="1794" y="193"/>
                    <a:pt x="1941" y="108"/>
                    <a:pt x="20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59"/>
          <p:cNvGrpSpPr/>
          <p:nvPr/>
        </p:nvGrpSpPr>
        <p:grpSpPr>
          <a:xfrm>
            <a:off x="3168256" y="4012282"/>
            <a:ext cx="1082765" cy="520511"/>
            <a:chOff x="3168256" y="4012282"/>
            <a:chExt cx="1082765" cy="520511"/>
          </a:xfrm>
        </p:grpSpPr>
        <p:sp>
          <p:nvSpPr>
            <p:cNvPr id="2972" name="Google Shape;2972;p59"/>
            <p:cNvSpPr/>
            <p:nvPr/>
          </p:nvSpPr>
          <p:spPr>
            <a:xfrm>
              <a:off x="3168256" y="4012282"/>
              <a:ext cx="1082765" cy="375673"/>
            </a:xfrm>
            <a:custGeom>
              <a:avLst/>
              <a:gdLst/>
              <a:ahLst/>
              <a:cxnLst/>
              <a:rect l="l" t="t" r="r" b="b"/>
              <a:pathLst>
                <a:path w="38512" h="13362" extrusionOk="0">
                  <a:moveTo>
                    <a:pt x="22929" y="1"/>
                  </a:moveTo>
                  <a:cubicBezTo>
                    <a:pt x="18571" y="1"/>
                    <a:pt x="14215" y="585"/>
                    <a:pt x="9971" y="1595"/>
                  </a:cubicBezTo>
                  <a:cubicBezTo>
                    <a:pt x="7268" y="2237"/>
                    <a:pt x="3742" y="2807"/>
                    <a:pt x="1795" y="4979"/>
                  </a:cubicBezTo>
                  <a:cubicBezTo>
                    <a:pt x="1" y="6979"/>
                    <a:pt x="529" y="9490"/>
                    <a:pt x="2461" y="11133"/>
                  </a:cubicBezTo>
                  <a:cubicBezTo>
                    <a:pt x="2843" y="11458"/>
                    <a:pt x="3246" y="11732"/>
                    <a:pt x="3663" y="11967"/>
                  </a:cubicBezTo>
                  <a:cubicBezTo>
                    <a:pt x="1556" y="10270"/>
                    <a:pt x="308" y="7296"/>
                    <a:pt x="2497" y="5096"/>
                  </a:cubicBezTo>
                  <a:cubicBezTo>
                    <a:pt x="3695" y="3894"/>
                    <a:pt x="5517" y="3320"/>
                    <a:pt x="7094" y="2818"/>
                  </a:cubicBezTo>
                  <a:cubicBezTo>
                    <a:pt x="9076" y="2183"/>
                    <a:pt x="11126" y="1812"/>
                    <a:pt x="13195" y="1602"/>
                  </a:cubicBezTo>
                  <a:cubicBezTo>
                    <a:pt x="13369" y="1584"/>
                    <a:pt x="13583" y="1577"/>
                    <a:pt x="13787" y="1577"/>
                  </a:cubicBezTo>
                  <a:cubicBezTo>
                    <a:pt x="14457" y="1577"/>
                    <a:pt x="15034" y="1663"/>
                    <a:pt x="13818" y="1787"/>
                  </a:cubicBezTo>
                  <a:cubicBezTo>
                    <a:pt x="11658" y="2005"/>
                    <a:pt x="9543" y="2522"/>
                    <a:pt x="7525" y="3324"/>
                  </a:cubicBezTo>
                  <a:cubicBezTo>
                    <a:pt x="6199" y="3852"/>
                    <a:pt x="4787" y="4522"/>
                    <a:pt x="4080" y="5820"/>
                  </a:cubicBezTo>
                  <a:cubicBezTo>
                    <a:pt x="5849" y="4176"/>
                    <a:pt x="8716" y="3670"/>
                    <a:pt x="10976" y="3103"/>
                  </a:cubicBezTo>
                  <a:cubicBezTo>
                    <a:pt x="15344" y="2008"/>
                    <a:pt x="19845" y="1373"/>
                    <a:pt x="24351" y="1373"/>
                  </a:cubicBezTo>
                  <a:cubicBezTo>
                    <a:pt x="25090" y="1373"/>
                    <a:pt x="25828" y="1388"/>
                    <a:pt x="26566" y="1424"/>
                  </a:cubicBezTo>
                  <a:cubicBezTo>
                    <a:pt x="28951" y="1538"/>
                    <a:pt x="31758" y="1638"/>
                    <a:pt x="33983" y="2611"/>
                  </a:cubicBezTo>
                  <a:cubicBezTo>
                    <a:pt x="36279" y="3613"/>
                    <a:pt x="36343" y="6144"/>
                    <a:pt x="34689" y="7813"/>
                  </a:cubicBezTo>
                  <a:cubicBezTo>
                    <a:pt x="32764" y="9753"/>
                    <a:pt x="29176" y="10081"/>
                    <a:pt x="26612" y="10463"/>
                  </a:cubicBezTo>
                  <a:cubicBezTo>
                    <a:pt x="26555" y="10880"/>
                    <a:pt x="26505" y="11300"/>
                    <a:pt x="26474" y="11725"/>
                  </a:cubicBezTo>
                  <a:cubicBezTo>
                    <a:pt x="27618" y="11536"/>
                    <a:pt x="28759" y="11336"/>
                    <a:pt x="29897" y="11122"/>
                  </a:cubicBezTo>
                  <a:cubicBezTo>
                    <a:pt x="30246" y="11058"/>
                    <a:pt x="30735" y="10948"/>
                    <a:pt x="31148" y="10948"/>
                  </a:cubicBezTo>
                  <a:cubicBezTo>
                    <a:pt x="31276" y="10948"/>
                    <a:pt x="31398" y="10958"/>
                    <a:pt x="31508" y="10983"/>
                  </a:cubicBezTo>
                  <a:cubicBezTo>
                    <a:pt x="31804" y="11058"/>
                    <a:pt x="31968" y="11076"/>
                    <a:pt x="31523" y="11158"/>
                  </a:cubicBezTo>
                  <a:cubicBezTo>
                    <a:pt x="29836" y="11475"/>
                    <a:pt x="28149" y="11764"/>
                    <a:pt x="26456" y="12024"/>
                  </a:cubicBezTo>
                  <a:cubicBezTo>
                    <a:pt x="26452" y="12039"/>
                    <a:pt x="26452" y="12049"/>
                    <a:pt x="26452" y="12060"/>
                  </a:cubicBezTo>
                  <a:cubicBezTo>
                    <a:pt x="27419" y="11946"/>
                    <a:pt x="28378" y="11807"/>
                    <a:pt x="29336" y="11636"/>
                  </a:cubicBezTo>
                  <a:cubicBezTo>
                    <a:pt x="31951" y="11175"/>
                    <a:pt x="35335" y="10783"/>
                    <a:pt x="37060" y="8505"/>
                  </a:cubicBezTo>
                  <a:cubicBezTo>
                    <a:pt x="38511" y="6594"/>
                    <a:pt x="37845" y="4390"/>
                    <a:pt x="36118" y="2953"/>
                  </a:cubicBezTo>
                  <a:cubicBezTo>
                    <a:pt x="34254" y="1395"/>
                    <a:pt x="31839" y="803"/>
                    <a:pt x="29490" y="464"/>
                  </a:cubicBezTo>
                  <a:cubicBezTo>
                    <a:pt x="27312" y="147"/>
                    <a:pt x="25118" y="1"/>
                    <a:pt x="22929" y="1"/>
                  </a:cubicBezTo>
                  <a:close/>
                  <a:moveTo>
                    <a:pt x="24309" y="10759"/>
                  </a:moveTo>
                  <a:cubicBezTo>
                    <a:pt x="22362" y="10966"/>
                    <a:pt x="20405" y="11065"/>
                    <a:pt x="18443" y="11065"/>
                  </a:cubicBezTo>
                  <a:cubicBezTo>
                    <a:pt x="18211" y="11065"/>
                    <a:pt x="17984" y="11062"/>
                    <a:pt x="17752" y="11058"/>
                  </a:cubicBezTo>
                  <a:lnTo>
                    <a:pt x="17745" y="11058"/>
                  </a:lnTo>
                  <a:cubicBezTo>
                    <a:pt x="17284" y="11058"/>
                    <a:pt x="17580" y="11507"/>
                    <a:pt x="17758" y="11710"/>
                  </a:cubicBezTo>
                  <a:cubicBezTo>
                    <a:pt x="16963" y="11782"/>
                    <a:pt x="16172" y="11839"/>
                    <a:pt x="15377" y="11881"/>
                  </a:cubicBezTo>
                  <a:cubicBezTo>
                    <a:pt x="15331" y="12314"/>
                    <a:pt x="15291" y="12748"/>
                    <a:pt x="15259" y="13180"/>
                  </a:cubicBezTo>
                  <a:cubicBezTo>
                    <a:pt x="16318" y="13062"/>
                    <a:pt x="17352" y="12923"/>
                    <a:pt x="18329" y="12819"/>
                  </a:cubicBezTo>
                  <a:cubicBezTo>
                    <a:pt x="20304" y="12613"/>
                    <a:pt x="22276" y="12363"/>
                    <a:pt x="24241" y="12074"/>
                  </a:cubicBezTo>
                  <a:cubicBezTo>
                    <a:pt x="24244" y="11650"/>
                    <a:pt x="24270" y="11222"/>
                    <a:pt x="24309" y="10795"/>
                  </a:cubicBezTo>
                  <a:lnTo>
                    <a:pt x="24309" y="10759"/>
                  </a:lnTo>
                  <a:close/>
                  <a:moveTo>
                    <a:pt x="22879" y="12538"/>
                  </a:moveTo>
                  <a:lnTo>
                    <a:pt x="22879" y="12538"/>
                  </a:lnTo>
                  <a:cubicBezTo>
                    <a:pt x="21107" y="12770"/>
                    <a:pt x="19328" y="12977"/>
                    <a:pt x="17548" y="13148"/>
                  </a:cubicBezTo>
                  <a:cubicBezTo>
                    <a:pt x="17124" y="13191"/>
                    <a:pt x="16692" y="13237"/>
                    <a:pt x="16254" y="13283"/>
                  </a:cubicBezTo>
                  <a:cubicBezTo>
                    <a:pt x="18397" y="13187"/>
                    <a:pt x="20536" y="12994"/>
                    <a:pt x="22669" y="12712"/>
                  </a:cubicBezTo>
                  <a:cubicBezTo>
                    <a:pt x="22822" y="12694"/>
                    <a:pt x="22883" y="12630"/>
                    <a:pt x="22879" y="12538"/>
                  </a:cubicBezTo>
                  <a:close/>
                  <a:moveTo>
                    <a:pt x="5781" y="11710"/>
                  </a:moveTo>
                  <a:lnTo>
                    <a:pt x="5781" y="11710"/>
                  </a:lnTo>
                  <a:cubicBezTo>
                    <a:pt x="6128" y="11993"/>
                    <a:pt x="6498" y="12235"/>
                    <a:pt x="6880" y="12424"/>
                  </a:cubicBezTo>
                  <a:cubicBezTo>
                    <a:pt x="7835" y="12898"/>
                    <a:pt x="8873" y="13165"/>
                    <a:pt x="9953" y="13298"/>
                  </a:cubicBezTo>
                  <a:cubicBezTo>
                    <a:pt x="10199" y="13308"/>
                    <a:pt x="10445" y="13315"/>
                    <a:pt x="10688" y="13323"/>
                  </a:cubicBezTo>
                  <a:cubicBezTo>
                    <a:pt x="11361" y="13347"/>
                    <a:pt x="12039" y="13358"/>
                    <a:pt x="12713" y="13362"/>
                  </a:cubicBezTo>
                  <a:cubicBezTo>
                    <a:pt x="12720" y="12902"/>
                    <a:pt x="12760" y="12438"/>
                    <a:pt x="12816" y="11975"/>
                  </a:cubicBezTo>
                  <a:lnTo>
                    <a:pt x="12816" y="11975"/>
                  </a:lnTo>
                  <a:cubicBezTo>
                    <a:pt x="11950" y="11996"/>
                    <a:pt x="11065" y="12021"/>
                    <a:pt x="10178" y="12021"/>
                  </a:cubicBezTo>
                  <a:cubicBezTo>
                    <a:pt x="8695" y="12021"/>
                    <a:pt x="7204" y="11957"/>
                    <a:pt x="5781" y="1171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9"/>
            <p:cNvSpPr/>
            <p:nvPr/>
          </p:nvSpPr>
          <p:spPr>
            <a:xfrm>
              <a:off x="3222489" y="4175879"/>
              <a:ext cx="627302" cy="222699"/>
            </a:xfrm>
            <a:custGeom>
              <a:avLst/>
              <a:gdLst/>
              <a:ahLst/>
              <a:cxnLst/>
              <a:rect l="l" t="t" r="r" b="b"/>
              <a:pathLst>
                <a:path w="22312" h="7921" extrusionOk="0">
                  <a:moveTo>
                    <a:pt x="2151" y="1"/>
                  </a:moveTo>
                  <a:lnTo>
                    <a:pt x="2151" y="1"/>
                  </a:lnTo>
                  <a:cubicBezTo>
                    <a:pt x="2145" y="8"/>
                    <a:pt x="2137" y="12"/>
                    <a:pt x="2134" y="19"/>
                  </a:cubicBezTo>
                  <a:cubicBezTo>
                    <a:pt x="1" y="2023"/>
                    <a:pt x="394" y="5221"/>
                    <a:pt x="3521" y="5827"/>
                  </a:cubicBezTo>
                  <a:cubicBezTo>
                    <a:pt x="3631" y="5848"/>
                    <a:pt x="3742" y="5870"/>
                    <a:pt x="3852" y="5891"/>
                  </a:cubicBezTo>
                  <a:cubicBezTo>
                    <a:pt x="2209" y="4540"/>
                    <a:pt x="1113" y="2241"/>
                    <a:pt x="2045" y="215"/>
                  </a:cubicBezTo>
                  <a:cubicBezTo>
                    <a:pt x="2076" y="144"/>
                    <a:pt x="2112" y="72"/>
                    <a:pt x="2151" y="1"/>
                  </a:cubicBezTo>
                  <a:close/>
                  <a:moveTo>
                    <a:pt x="22312" y="6459"/>
                  </a:moveTo>
                  <a:cubicBezTo>
                    <a:pt x="21838" y="6495"/>
                    <a:pt x="21364" y="6523"/>
                    <a:pt x="20893" y="6548"/>
                  </a:cubicBezTo>
                  <a:cubicBezTo>
                    <a:pt x="20929" y="6612"/>
                    <a:pt x="20950" y="6669"/>
                    <a:pt x="20950" y="6719"/>
                  </a:cubicBezTo>
                  <a:cubicBezTo>
                    <a:pt x="21407" y="6658"/>
                    <a:pt x="21859" y="6597"/>
                    <a:pt x="22312" y="6533"/>
                  </a:cubicBezTo>
                  <a:lnTo>
                    <a:pt x="22312" y="6459"/>
                  </a:lnTo>
                  <a:close/>
                  <a:moveTo>
                    <a:pt x="14325" y="7464"/>
                  </a:moveTo>
                  <a:lnTo>
                    <a:pt x="14325" y="7464"/>
                  </a:lnTo>
                  <a:cubicBezTo>
                    <a:pt x="13990" y="7482"/>
                    <a:pt x="13655" y="7492"/>
                    <a:pt x="13319" y="7504"/>
                  </a:cubicBezTo>
                  <a:cubicBezTo>
                    <a:pt x="13319" y="7528"/>
                    <a:pt x="13316" y="7553"/>
                    <a:pt x="13316" y="7578"/>
                  </a:cubicBezTo>
                  <a:cubicBezTo>
                    <a:pt x="13655" y="7539"/>
                    <a:pt x="13990" y="7504"/>
                    <a:pt x="14325" y="7464"/>
                  </a:cubicBezTo>
                  <a:close/>
                  <a:moveTo>
                    <a:pt x="1734" y="6148"/>
                  </a:moveTo>
                  <a:cubicBezTo>
                    <a:pt x="2316" y="6612"/>
                    <a:pt x="2958" y="6982"/>
                    <a:pt x="3610" y="7211"/>
                  </a:cubicBezTo>
                  <a:cubicBezTo>
                    <a:pt x="5118" y="7742"/>
                    <a:pt x="6769" y="7920"/>
                    <a:pt x="8445" y="7920"/>
                  </a:cubicBezTo>
                  <a:cubicBezTo>
                    <a:pt x="9222" y="7920"/>
                    <a:pt x="10003" y="7881"/>
                    <a:pt x="10780" y="7824"/>
                  </a:cubicBezTo>
                  <a:lnTo>
                    <a:pt x="10780" y="7568"/>
                  </a:lnTo>
                  <a:cubicBezTo>
                    <a:pt x="10492" y="7581"/>
                    <a:pt x="10206" y="7586"/>
                    <a:pt x="9918" y="7586"/>
                  </a:cubicBezTo>
                  <a:cubicBezTo>
                    <a:pt x="9279" y="7586"/>
                    <a:pt x="8644" y="7557"/>
                    <a:pt x="8024" y="7479"/>
                  </a:cubicBezTo>
                  <a:cubicBezTo>
                    <a:pt x="5849" y="7393"/>
                    <a:pt x="3628" y="7201"/>
                    <a:pt x="1734" y="614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9"/>
            <p:cNvSpPr/>
            <p:nvPr/>
          </p:nvSpPr>
          <p:spPr>
            <a:xfrm>
              <a:off x="3176916" y="4056590"/>
              <a:ext cx="890121" cy="330267"/>
            </a:xfrm>
            <a:custGeom>
              <a:avLst/>
              <a:gdLst/>
              <a:ahLst/>
              <a:cxnLst/>
              <a:rect l="l" t="t" r="r" b="b"/>
              <a:pathLst>
                <a:path w="31660" h="11747" extrusionOk="0">
                  <a:moveTo>
                    <a:pt x="30840" y="9372"/>
                  </a:moveTo>
                  <a:cubicBezTo>
                    <a:pt x="30427" y="9372"/>
                    <a:pt x="29938" y="9482"/>
                    <a:pt x="29589" y="9546"/>
                  </a:cubicBezTo>
                  <a:cubicBezTo>
                    <a:pt x="28451" y="9760"/>
                    <a:pt x="27310" y="9960"/>
                    <a:pt x="26166" y="10149"/>
                  </a:cubicBezTo>
                  <a:cubicBezTo>
                    <a:pt x="26158" y="10249"/>
                    <a:pt x="26151" y="10348"/>
                    <a:pt x="26148" y="10448"/>
                  </a:cubicBezTo>
                  <a:cubicBezTo>
                    <a:pt x="27841" y="10188"/>
                    <a:pt x="29528" y="9899"/>
                    <a:pt x="31215" y="9582"/>
                  </a:cubicBezTo>
                  <a:cubicBezTo>
                    <a:pt x="31660" y="9500"/>
                    <a:pt x="31496" y="9482"/>
                    <a:pt x="31200" y="9407"/>
                  </a:cubicBezTo>
                  <a:cubicBezTo>
                    <a:pt x="31090" y="9382"/>
                    <a:pt x="30968" y="9372"/>
                    <a:pt x="30840" y="9372"/>
                  </a:cubicBezTo>
                  <a:close/>
                  <a:moveTo>
                    <a:pt x="13479" y="1"/>
                  </a:moveTo>
                  <a:cubicBezTo>
                    <a:pt x="13275" y="1"/>
                    <a:pt x="13061" y="8"/>
                    <a:pt x="12887" y="26"/>
                  </a:cubicBezTo>
                  <a:cubicBezTo>
                    <a:pt x="10818" y="236"/>
                    <a:pt x="8768" y="607"/>
                    <a:pt x="6786" y="1242"/>
                  </a:cubicBezTo>
                  <a:cubicBezTo>
                    <a:pt x="5209" y="1744"/>
                    <a:pt x="3387" y="2318"/>
                    <a:pt x="2189" y="3520"/>
                  </a:cubicBezTo>
                  <a:cubicBezTo>
                    <a:pt x="0" y="5720"/>
                    <a:pt x="1248" y="8694"/>
                    <a:pt x="3355" y="10391"/>
                  </a:cubicBezTo>
                  <a:cubicBezTo>
                    <a:pt x="5249" y="11444"/>
                    <a:pt x="7470" y="11636"/>
                    <a:pt x="9645" y="11722"/>
                  </a:cubicBezTo>
                  <a:cubicBezTo>
                    <a:pt x="8565" y="11589"/>
                    <a:pt x="7527" y="11322"/>
                    <a:pt x="6572" y="10848"/>
                  </a:cubicBezTo>
                  <a:cubicBezTo>
                    <a:pt x="6190" y="10659"/>
                    <a:pt x="5820" y="10417"/>
                    <a:pt x="5473" y="10134"/>
                  </a:cubicBezTo>
                  <a:cubicBezTo>
                    <a:pt x="5363" y="10113"/>
                    <a:pt x="5252" y="10091"/>
                    <a:pt x="5142" y="10070"/>
                  </a:cubicBezTo>
                  <a:cubicBezTo>
                    <a:pt x="2015" y="9464"/>
                    <a:pt x="1622" y="6266"/>
                    <a:pt x="3755" y="4262"/>
                  </a:cubicBezTo>
                  <a:cubicBezTo>
                    <a:pt x="3758" y="4255"/>
                    <a:pt x="3766" y="4251"/>
                    <a:pt x="3772" y="4244"/>
                  </a:cubicBezTo>
                  <a:cubicBezTo>
                    <a:pt x="4479" y="2946"/>
                    <a:pt x="5891" y="2276"/>
                    <a:pt x="7217" y="1748"/>
                  </a:cubicBezTo>
                  <a:cubicBezTo>
                    <a:pt x="9235" y="946"/>
                    <a:pt x="11350" y="429"/>
                    <a:pt x="13510" y="211"/>
                  </a:cubicBezTo>
                  <a:cubicBezTo>
                    <a:pt x="14726" y="87"/>
                    <a:pt x="14149" y="1"/>
                    <a:pt x="13479" y="1"/>
                  </a:cubicBezTo>
                  <a:close/>
                  <a:moveTo>
                    <a:pt x="23933" y="10498"/>
                  </a:moveTo>
                  <a:lnTo>
                    <a:pt x="23933" y="10498"/>
                  </a:lnTo>
                  <a:cubicBezTo>
                    <a:pt x="21968" y="10787"/>
                    <a:pt x="19996" y="11037"/>
                    <a:pt x="18021" y="11243"/>
                  </a:cubicBezTo>
                  <a:cubicBezTo>
                    <a:pt x="17044" y="11347"/>
                    <a:pt x="16010" y="11486"/>
                    <a:pt x="14951" y="11604"/>
                  </a:cubicBezTo>
                  <a:cubicBezTo>
                    <a:pt x="14947" y="11653"/>
                    <a:pt x="14944" y="11700"/>
                    <a:pt x="14940" y="11747"/>
                  </a:cubicBezTo>
                  <a:cubicBezTo>
                    <a:pt x="15276" y="11735"/>
                    <a:pt x="15611" y="11725"/>
                    <a:pt x="15946" y="11707"/>
                  </a:cubicBezTo>
                  <a:cubicBezTo>
                    <a:pt x="16384" y="11661"/>
                    <a:pt x="16816" y="11615"/>
                    <a:pt x="17240" y="11572"/>
                  </a:cubicBezTo>
                  <a:cubicBezTo>
                    <a:pt x="19020" y="11401"/>
                    <a:pt x="20799" y="11194"/>
                    <a:pt x="22571" y="10962"/>
                  </a:cubicBezTo>
                  <a:cubicBezTo>
                    <a:pt x="22571" y="10912"/>
                    <a:pt x="22550" y="10855"/>
                    <a:pt x="22514" y="10791"/>
                  </a:cubicBezTo>
                  <a:cubicBezTo>
                    <a:pt x="22985" y="10766"/>
                    <a:pt x="23459" y="10738"/>
                    <a:pt x="23933" y="10702"/>
                  </a:cubicBezTo>
                  <a:cubicBezTo>
                    <a:pt x="23930" y="10634"/>
                    <a:pt x="23933" y="10566"/>
                    <a:pt x="23933" y="1049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9"/>
            <p:cNvSpPr/>
            <p:nvPr/>
          </p:nvSpPr>
          <p:spPr>
            <a:xfrm>
              <a:off x="3851657" y="4179224"/>
              <a:ext cx="74224" cy="135542"/>
            </a:xfrm>
            <a:custGeom>
              <a:avLst/>
              <a:gdLst/>
              <a:ahLst/>
              <a:cxnLst/>
              <a:rect l="l" t="t" r="r" b="b"/>
              <a:pathLst>
                <a:path w="2640" h="4821" extrusionOk="0">
                  <a:moveTo>
                    <a:pt x="479" y="0"/>
                  </a:moveTo>
                  <a:cubicBezTo>
                    <a:pt x="262" y="1600"/>
                    <a:pt x="58" y="3216"/>
                    <a:pt x="1" y="4821"/>
                  </a:cubicBezTo>
                  <a:lnTo>
                    <a:pt x="5" y="4821"/>
                  </a:lnTo>
                  <a:cubicBezTo>
                    <a:pt x="61" y="4228"/>
                    <a:pt x="144" y="3633"/>
                    <a:pt x="236" y="3034"/>
                  </a:cubicBezTo>
                  <a:cubicBezTo>
                    <a:pt x="297" y="2632"/>
                    <a:pt x="636" y="2460"/>
                    <a:pt x="1024" y="2460"/>
                  </a:cubicBezTo>
                  <a:cubicBezTo>
                    <a:pt x="1503" y="2460"/>
                    <a:pt x="2062" y="2717"/>
                    <a:pt x="2311" y="3116"/>
                  </a:cubicBezTo>
                  <a:cubicBezTo>
                    <a:pt x="2390" y="2367"/>
                    <a:pt x="2490" y="1618"/>
                    <a:pt x="2589" y="873"/>
                  </a:cubicBezTo>
                  <a:cubicBezTo>
                    <a:pt x="2640" y="506"/>
                    <a:pt x="578" y="0"/>
                    <a:pt x="48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9"/>
            <p:cNvSpPr/>
            <p:nvPr/>
          </p:nvSpPr>
          <p:spPr>
            <a:xfrm>
              <a:off x="3851657" y="4314735"/>
              <a:ext cx="141" cy="1040"/>
            </a:xfrm>
            <a:custGeom>
              <a:avLst/>
              <a:gdLst/>
              <a:ahLst/>
              <a:cxnLst/>
              <a:rect l="l" t="t" r="r" b="b"/>
              <a:pathLst>
                <a:path w="5" h="37" extrusionOk="0">
                  <a:moveTo>
                    <a:pt x="1" y="1"/>
                  </a:moveTo>
                  <a:lnTo>
                    <a:pt x="1" y="37"/>
                  </a:lnTo>
                  <a:cubicBezTo>
                    <a:pt x="1" y="25"/>
                    <a:pt x="5" y="15"/>
                    <a:pt x="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9"/>
            <p:cNvSpPr/>
            <p:nvPr/>
          </p:nvSpPr>
          <p:spPr>
            <a:xfrm>
              <a:off x="3858095" y="4422216"/>
              <a:ext cx="77794" cy="92948"/>
            </a:xfrm>
            <a:custGeom>
              <a:avLst/>
              <a:gdLst/>
              <a:ahLst/>
              <a:cxnLst/>
              <a:rect l="l" t="t" r="r" b="b"/>
              <a:pathLst>
                <a:path w="2767" h="3306" extrusionOk="0">
                  <a:moveTo>
                    <a:pt x="0" y="0"/>
                  </a:moveTo>
                  <a:lnTo>
                    <a:pt x="0" y="0"/>
                  </a:lnTo>
                  <a:cubicBezTo>
                    <a:pt x="79" y="457"/>
                    <a:pt x="178" y="913"/>
                    <a:pt x="306" y="1365"/>
                  </a:cubicBezTo>
                  <a:cubicBezTo>
                    <a:pt x="425" y="1448"/>
                    <a:pt x="542" y="1526"/>
                    <a:pt x="649" y="1590"/>
                  </a:cubicBezTo>
                  <a:cubicBezTo>
                    <a:pt x="360" y="1070"/>
                    <a:pt x="146" y="539"/>
                    <a:pt x="0" y="0"/>
                  </a:cubicBezTo>
                  <a:close/>
                  <a:moveTo>
                    <a:pt x="2745" y="3252"/>
                  </a:moveTo>
                  <a:cubicBezTo>
                    <a:pt x="2745" y="3256"/>
                    <a:pt x="2742" y="3259"/>
                    <a:pt x="2739" y="3263"/>
                  </a:cubicBezTo>
                  <a:cubicBezTo>
                    <a:pt x="2753" y="3277"/>
                    <a:pt x="2760" y="3291"/>
                    <a:pt x="2767" y="3305"/>
                  </a:cubicBezTo>
                  <a:cubicBezTo>
                    <a:pt x="2760" y="3288"/>
                    <a:pt x="2753" y="3270"/>
                    <a:pt x="2745" y="325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9"/>
            <p:cNvSpPr/>
            <p:nvPr/>
          </p:nvSpPr>
          <p:spPr>
            <a:xfrm>
              <a:off x="3912918" y="4266800"/>
              <a:ext cx="7928" cy="40233"/>
            </a:xfrm>
            <a:custGeom>
              <a:avLst/>
              <a:gdLst/>
              <a:ahLst/>
              <a:cxnLst/>
              <a:rect l="l" t="t" r="r" b="b"/>
              <a:pathLst>
                <a:path w="282" h="1431" extrusionOk="0">
                  <a:moveTo>
                    <a:pt x="132" y="1"/>
                  </a:moveTo>
                  <a:cubicBezTo>
                    <a:pt x="79" y="475"/>
                    <a:pt x="33" y="953"/>
                    <a:pt x="0" y="1431"/>
                  </a:cubicBezTo>
                  <a:cubicBezTo>
                    <a:pt x="18" y="1428"/>
                    <a:pt x="36" y="1424"/>
                    <a:pt x="54" y="1421"/>
                  </a:cubicBezTo>
                  <a:cubicBezTo>
                    <a:pt x="79" y="1416"/>
                    <a:pt x="101" y="1413"/>
                    <a:pt x="125" y="1410"/>
                  </a:cubicBezTo>
                  <a:cubicBezTo>
                    <a:pt x="165" y="1125"/>
                    <a:pt x="208" y="843"/>
                    <a:pt x="250" y="565"/>
                  </a:cubicBezTo>
                  <a:cubicBezTo>
                    <a:pt x="282" y="358"/>
                    <a:pt x="232" y="169"/>
                    <a:pt x="13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9"/>
            <p:cNvSpPr/>
            <p:nvPr/>
          </p:nvSpPr>
          <p:spPr>
            <a:xfrm>
              <a:off x="3911006" y="4306413"/>
              <a:ext cx="5454" cy="35706"/>
            </a:xfrm>
            <a:custGeom>
              <a:avLst/>
              <a:gdLst/>
              <a:ahLst/>
              <a:cxnLst/>
              <a:rect l="l" t="t" r="r" b="b"/>
              <a:pathLst>
                <a:path w="194" h="1270" extrusionOk="0">
                  <a:moveTo>
                    <a:pt x="193" y="1"/>
                  </a:moveTo>
                  <a:lnTo>
                    <a:pt x="193" y="1"/>
                  </a:lnTo>
                  <a:cubicBezTo>
                    <a:pt x="169" y="4"/>
                    <a:pt x="147" y="7"/>
                    <a:pt x="122" y="12"/>
                  </a:cubicBezTo>
                  <a:cubicBezTo>
                    <a:pt x="104" y="15"/>
                    <a:pt x="86" y="19"/>
                    <a:pt x="68" y="22"/>
                  </a:cubicBezTo>
                  <a:cubicBezTo>
                    <a:pt x="37" y="440"/>
                    <a:pt x="15" y="856"/>
                    <a:pt x="1" y="1270"/>
                  </a:cubicBezTo>
                  <a:cubicBezTo>
                    <a:pt x="19" y="1270"/>
                    <a:pt x="37" y="1266"/>
                    <a:pt x="55" y="1263"/>
                  </a:cubicBezTo>
                  <a:cubicBezTo>
                    <a:pt x="86" y="838"/>
                    <a:pt x="136" y="418"/>
                    <a:pt x="19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9"/>
            <p:cNvSpPr/>
            <p:nvPr/>
          </p:nvSpPr>
          <p:spPr>
            <a:xfrm>
              <a:off x="3910331" y="4351340"/>
              <a:ext cx="11949" cy="90755"/>
            </a:xfrm>
            <a:custGeom>
              <a:avLst/>
              <a:gdLst/>
              <a:ahLst/>
              <a:cxnLst/>
              <a:rect l="l" t="t" r="r" b="b"/>
              <a:pathLst>
                <a:path w="425" h="3228" extrusionOk="0">
                  <a:moveTo>
                    <a:pt x="57" y="0"/>
                  </a:moveTo>
                  <a:cubicBezTo>
                    <a:pt x="43" y="4"/>
                    <a:pt x="32" y="4"/>
                    <a:pt x="18" y="7"/>
                  </a:cubicBezTo>
                  <a:cubicBezTo>
                    <a:pt x="0" y="1084"/>
                    <a:pt x="57" y="2161"/>
                    <a:pt x="229" y="3227"/>
                  </a:cubicBezTo>
                  <a:cubicBezTo>
                    <a:pt x="296" y="3091"/>
                    <a:pt x="364" y="2960"/>
                    <a:pt x="424" y="2838"/>
                  </a:cubicBezTo>
                  <a:cubicBezTo>
                    <a:pt x="86" y="1944"/>
                    <a:pt x="10" y="973"/>
                    <a:pt x="5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9"/>
            <p:cNvSpPr/>
            <p:nvPr/>
          </p:nvSpPr>
          <p:spPr>
            <a:xfrm>
              <a:off x="3910809" y="4350328"/>
              <a:ext cx="1237" cy="1237"/>
            </a:xfrm>
            <a:custGeom>
              <a:avLst/>
              <a:gdLst/>
              <a:ahLst/>
              <a:cxnLst/>
              <a:rect l="l" t="t" r="r" b="b"/>
              <a:pathLst>
                <a:path w="44" h="44" extrusionOk="0">
                  <a:moveTo>
                    <a:pt x="44" y="0"/>
                  </a:moveTo>
                  <a:cubicBezTo>
                    <a:pt x="29" y="4"/>
                    <a:pt x="15" y="4"/>
                    <a:pt x="1" y="7"/>
                  </a:cubicBezTo>
                  <a:lnTo>
                    <a:pt x="1" y="43"/>
                  </a:lnTo>
                  <a:cubicBezTo>
                    <a:pt x="15" y="40"/>
                    <a:pt x="26" y="40"/>
                    <a:pt x="40" y="36"/>
                  </a:cubicBezTo>
                  <a:cubicBezTo>
                    <a:pt x="40" y="25"/>
                    <a:pt x="40" y="15"/>
                    <a:pt x="4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9"/>
            <p:cNvSpPr/>
            <p:nvPr/>
          </p:nvSpPr>
          <p:spPr>
            <a:xfrm>
              <a:off x="3910809" y="4341893"/>
              <a:ext cx="1743" cy="8659"/>
            </a:xfrm>
            <a:custGeom>
              <a:avLst/>
              <a:gdLst/>
              <a:ahLst/>
              <a:cxnLst/>
              <a:rect l="l" t="t" r="r" b="b"/>
              <a:pathLst>
                <a:path w="62" h="308" extrusionOk="0">
                  <a:moveTo>
                    <a:pt x="62" y="1"/>
                  </a:moveTo>
                  <a:lnTo>
                    <a:pt x="62" y="1"/>
                  </a:lnTo>
                  <a:cubicBezTo>
                    <a:pt x="44" y="4"/>
                    <a:pt x="26" y="8"/>
                    <a:pt x="8" y="8"/>
                  </a:cubicBezTo>
                  <a:cubicBezTo>
                    <a:pt x="4" y="108"/>
                    <a:pt x="4" y="208"/>
                    <a:pt x="1" y="307"/>
                  </a:cubicBezTo>
                  <a:cubicBezTo>
                    <a:pt x="15" y="304"/>
                    <a:pt x="29" y="304"/>
                    <a:pt x="44" y="300"/>
                  </a:cubicBezTo>
                  <a:cubicBezTo>
                    <a:pt x="47" y="200"/>
                    <a:pt x="54" y="101"/>
                    <a:pt x="6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9"/>
            <p:cNvSpPr/>
            <p:nvPr/>
          </p:nvSpPr>
          <p:spPr>
            <a:xfrm>
              <a:off x="3849773" y="4315747"/>
              <a:ext cx="1912" cy="35987"/>
            </a:xfrm>
            <a:custGeom>
              <a:avLst/>
              <a:gdLst/>
              <a:ahLst/>
              <a:cxnLst/>
              <a:rect l="l" t="t" r="r" b="b"/>
              <a:pathLst>
                <a:path w="68" h="1280" extrusionOk="0">
                  <a:moveTo>
                    <a:pt x="68" y="1"/>
                  </a:moveTo>
                  <a:lnTo>
                    <a:pt x="68" y="1"/>
                  </a:lnTo>
                  <a:cubicBezTo>
                    <a:pt x="29" y="428"/>
                    <a:pt x="3" y="856"/>
                    <a:pt x="0" y="1280"/>
                  </a:cubicBezTo>
                  <a:cubicBezTo>
                    <a:pt x="18" y="1277"/>
                    <a:pt x="39" y="1273"/>
                    <a:pt x="61" y="1270"/>
                  </a:cubicBezTo>
                  <a:cubicBezTo>
                    <a:pt x="50" y="849"/>
                    <a:pt x="54" y="424"/>
                    <a:pt x="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9"/>
            <p:cNvSpPr/>
            <p:nvPr/>
          </p:nvSpPr>
          <p:spPr>
            <a:xfrm>
              <a:off x="3849773" y="4359240"/>
              <a:ext cx="8350" cy="63006"/>
            </a:xfrm>
            <a:custGeom>
              <a:avLst/>
              <a:gdLst/>
              <a:ahLst/>
              <a:cxnLst/>
              <a:rect l="l" t="t" r="r" b="b"/>
              <a:pathLst>
                <a:path w="297" h="2241" extrusionOk="0">
                  <a:moveTo>
                    <a:pt x="68" y="1"/>
                  </a:moveTo>
                  <a:cubicBezTo>
                    <a:pt x="46" y="4"/>
                    <a:pt x="21" y="8"/>
                    <a:pt x="0" y="11"/>
                  </a:cubicBezTo>
                  <a:cubicBezTo>
                    <a:pt x="11" y="768"/>
                    <a:pt x="97" y="1509"/>
                    <a:pt x="296" y="2240"/>
                  </a:cubicBezTo>
                  <a:cubicBezTo>
                    <a:pt x="168" y="1498"/>
                    <a:pt x="97" y="750"/>
                    <a:pt x="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9"/>
            <p:cNvSpPr/>
            <p:nvPr/>
          </p:nvSpPr>
          <p:spPr>
            <a:xfrm>
              <a:off x="3849773" y="4357244"/>
              <a:ext cx="1912" cy="2334"/>
            </a:xfrm>
            <a:custGeom>
              <a:avLst/>
              <a:gdLst/>
              <a:ahLst/>
              <a:cxnLst/>
              <a:rect l="l" t="t" r="r" b="b"/>
              <a:pathLst>
                <a:path w="68" h="83" extrusionOk="0">
                  <a:moveTo>
                    <a:pt x="68" y="1"/>
                  </a:moveTo>
                  <a:cubicBezTo>
                    <a:pt x="43" y="4"/>
                    <a:pt x="21" y="4"/>
                    <a:pt x="0" y="8"/>
                  </a:cubicBezTo>
                  <a:lnTo>
                    <a:pt x="0" y="82"/>
                  </a:lnTo>
                  <a:cubicBezTo>
                    <a:pt x="21" y="79"/>
                    <a:pt x="46" y="75"/>
                    <a:pt x="68" y="72"/>
                  </a:cubicBezTo>
                  <a:lnTo>
                    <a:pt x="68" y="1"/>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9"/>
            <p:cNvSpPr/>
            <p:nvPr/>
          </p:nvSpPr>
          <p:spPr>
            <a:xfrm>
              <a:off x="3849661" y="4351424"/>
              <a:ext cx="2024" cy="6045"/>
            </a:xfrm>
            <a:custGeom>
              <a:avLst/>
              <a:gdLst/>
              <a:ahLst/>
              <a:cxnLst/>
              <a:rect l="l" t="t" r="r" b="b"/>
              <a:pathLst>
                <a:path w="72" h="215" extrusionOk="0">
                  <a:moveTo>
                    <a:pt x="65" y="1"/>
                  </a:moveTo>
                  <a:cubicBezTo>
                    <a:pt x="43" y="4"/>
                    <a:pt x="22" y="8"/>
                    <a:pt x="4" y="11"/>
                  </a:cubicBezTo>
                  <a:cubicBezTo>
                    <a:pt x="4" y="79"/>
                    <a:pt x="1" y="147"/>
                    <a:pt x="4" y="215"/>
                  </a:cubicBezTo>
                  <a:cubicBezTo>
                    <a:pt x="25" y="211"/>
                    <a:pt x="47" y="211"/>
                    <a:pt x="72" y="208"/>
                  </a:cubicBezTo>
                  <a:cubicBezTo>
                    <a:pt x="68" y="139"/>
                    <a:pt x="65" y="72"/>
                    <a:pt x="6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9"/>
            <p:cNvSpPr/>
            <p:nvPr/>
          </p:nvSpPr>
          <p:spPr>
            <a:xfrm>
              <a:off x="3851769" y="4248385"/>
              <a:ext cx="64889" cy="66380"/>
            </a:xfrm>
            <a:custGeom>
              <a:avLst/>
              <a:gdLst/>
              <a:ahLst/>
              <a:cxnLst/>
              <a:rect l="l" t="t" r="r" b="b"/>
              <a:pathLst>
                <a:path w="2308" h="2361" extrusionOk="0">
                  <a:moveTo>
                    <a:pt x="1020" y="0"/>
                  </a:moveTo>
                  <a:cubicBezTo>
                    <a:pt x="632" y="0"/>
                    <a:pt x="293" y="172"/>
                    <a:pt x="232" y="574"/>
                  </a:cubicBezTo>
                  <a:cubicBezTo>
                    <a:pt x="140" y="1173"/>
                    <a:pt x="57" y="1768"/>
                    <a:pt x="1" y="2361"/>
                  </a:cubicBezTo>
                  <a:cubicBezTo>
                    <a:pt x="728" y="2285"/>
                    <a:pt x="1451" y="2193"/>
                    <a:pt x="2175" y="2086"/>
                  </a:cubicBezTo>
                  <a:cubicBezTo>
                    <a:pt x="2208" y="1608"/>
                    <a:pt x="2254" y="1130"/>
                    <a:pt x="2307" y="656"/>
                  </a:cubicBezTo>
                  <a:cubicBezTo>
                    <a:pt x="2058" y="257"/>
                    <a:pt x="1499" y="0"/>
                    <a:pt x="102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9"/>
            <p:cNvSpPr/>
            <p:nvPr/>
          </p:nvSpPr>
          <p:spPr>
            <a:xfrm>
              <a:off x="3851179" y="4307004"/>
              <a:ext cx="61769" cy="44450"/>
            </a:xfrm>
            <a:custGeom>
              <a:avLst/>
              <a:gdLst/>
              <a:ahLst/>
              <a:cxnLst/>
              <a:rect l="l" t="t" r="r" b="b"/>
              <a:pathLst>
                <a:path w="2197" h="1581" extrusionOk="0">
                  <a:moveTo>
                    <a:pt x="2196" y="1"/>
                  </a:moveTo>
                  <a:cubicBezTo>
                    <a:pt x="1472" y="108"/>
                    <a:pt x="749" y="200"/>
                    <a:pt x="22" y="276"/>
                  </a:cubicBezTo>
                  <a:cubicBezTo>
                    <a:pt x="22" y="290"/>
                    <a:pt x="18" y="300"/>
                    <a:pt x="18" y="312"/>
                  </a:cubicBezTo>
                  <a:cubicBezTo>
                    <a:pt x="4" y="735"/>
                    <a:pt x="0" y="1160"/>
                    <a:pt x="11" y="1581"/>
                  </a:cubicBezTo>
                  <a:cubicBezTo>
                    <a:pt x="717" y="1477"/>
                    <a:pt x="1423" y="1367"/>
                    <a:pt x="2129" y="1249"/>
                  </a:cubicBezTo>
                  <a:cubicBezTo>
                    <a:pt x="2143" y="835"/>
                    <a:pt x="2165" y="419"/>
                    <a:pt x="219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9"/>
            <p:cNvSpPr/>
            <p:nvPr/>
          </p:nvSpPr>
          <p:spPr>
            <a:xfrm>
              <a:off x="3851657" y="4351536"/>
              <a:ext cx="65114" cy="121710"/>
            </a:xfrm>
            <a:custGeom>
              <a:avLst/>
              <a:gdLst/>
              <a:ahLst/>
              <a:cxnLst/>
              <a:rect l="l" t="t" r="r" b="b"/>
              <a:pathLst>
                <a:path w="2316" h="4329" extrusionOk="0">
                  <a:moveTo>
                    <a:pt x="2105" y="0"/>
                  </a:moveTo>
                  <a:lnTo>
                    <a:pt x="2105" y="0"/>
                  </a:lnTo>
                  <a:cubicBezTo>
                    <a:pt x="1834" y="33"/>
                    <a:pt x="1562" y="61"/>
                    <a:pt x="1289" y="89"/>
                  </a:cubicBezTo>
                  <a:cubicBezTo>
                    <a:pt x="861" y="153"/>
                    <a:pt x="433" y="214"/>
                    <a:pt x="1" y="275"/>
                  </a:cubicBezTo>
                  <a:cubicBezTo>
                    <a:pt x="30" y="1024"/>
                    <a:pt x="101" y="1772"/>
                    <a:pt x="229" y="2514"/>
                  </a:cubicBezTo>
                  <a:cubicBezTo>
                    <a:pt x="375" y="3053"/>
                    <a:pt x="589" y="3584"/>
                    <a:pt x="878" y="4104"/>
                  </a:cubicBezTo>
                  <a:cubicBezTo>
                    <a:pt x="1110" y="4240"/>
                    <a:pt x="1310" y="4329"/>
                    <a:pt x="1449" y="4329"/>
                  </a:cubicBezTo>
                  <a:cubicBezTo>
                    <a:pt x="1488" y="4329"/>
                    <a:pt x="1524" y="4322"/>
                    <a:pt x="1556" y="4304"/>
                  </a:cubicBezTo>
                  <a:cubicBezTo>
                    <a:pt x="1794" y="4183"/>
                    <a:pt x="2072" y="3695"/>
                    <a:pt x="2316" y="3220"/>
                  </a:cubicBezTo>
                  <a:cubicBezTo>
                    <a:pt x="2144" y="2154"/>
                    <a:pt x="2087" y="1077"/>
                    <a:pt x="210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9"/>
            <p:cNvSpPr/>
            <p:nvPr/>
          </p:nvSpPr>
          <p:spPr>
            <a:xfrm>
              <a:off x="3887868" y="4350524"/>
              <a:ext cx="22970" cy="3542"/>
            </a:xfrm>
            <a:custGeom>
              <a:avLst/>
              <a:gdLst/>
              <a:ahLst/>
              <a:cxnLst/>
              <a:rect l="l" t="t" r="r" b="b"/>
              <a:pathLst>
                <a:path w="817" h="126" extrusionOk="0">
                  <a:moveTo>
                    <a:pt x="817" y="0"/>
                  </a:moveTo>
                  <a:cubicBezTo>
                    <a:pt x="546" y="43"/>
                    <a:pt x="274" y="82"/>
                    <a:pt x="1" y="125"/>
                  </a:cubicBezTo>
                  <a:cubicBezTo>
                    <a:pt x="274" y="97"/>
                    <a:pt x="546" y="69"/>
                    <a:pt x="817" y="36"/>
                  </a:cubicBezTo>
                  <a:lnTo>
                    <a:pt x="817" y="0"/>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9"/>
            <p:cNvSpPr/>
            <p:nvPr/>
          </p:nvSpPr>
          <p:spPr>
            <a:xfrm>
              <a:off x="3851657" y="4354039"/>
              <a:ext cx="36240" cy="5229"/>
            </a:xfrm>
            <a:custGeom>
              <a:avLst/>
              <a:gdLst/>
              <a:ahLst/>
              <a:cxnLst/>
              <a:rect l="l" t="t" r="r" b="b"/>
              <a:pathLst>
                <a:path w="1289" h="186" extrusionOk="0">
                  <a:moveTo>
                    <a:pt x="1289" y="0"/>
                  </a:moveTo>
                  <a:lnTo>
                    <a:pt x="1289" y="0"/>
                  </a:lnTo>
                  <a:cubicBezTo>
                    <a:pt x="861" y="43"/>
                    <a:pt x="429" y="82"/>
                    <a:pt x="1" y="115"/>
                  </a:cubicBezTo>
                  <a:lnTo>
                    <a:pt x="1" y="186"/>
                  </a:lnTo>
                  <a:cubicBezTo>
                    <a:pt x="433" y="125"/>
                    <a:pt x="861" y="64"/>
                    <a:pt x="128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9"/>
            <p:cNvSpPr/>
            <p:nvPr/>
          </p:nvSpPr>
          <p:spPr>
            <a:xfrm>
              <a:off x="3851460" y="4342090"/>
              <a:ext cx="59576" cy="15182"/>
            </a:xfrm>
            <a:custGeom>
              <a:avLst/>
              <a:gdLst/>
              <a:ahLst/>
              <a:cxnLst/>
              <a:rect l="l" t="t" r="r" b="b"/>
              <a:pathLst>
                <a:path w="2119" h="540" extrusionOk="0">
                  <a:moveTo>
                    <a:pt x="2119" y="1"/>
                  </a:moveTo>
                  <a:lnTo>
                    <a:pt x="2119" y="1"/>
                  </a:lnTo>
                  <a:cubicBezTo>
                    <a:pt x="1413" y="119"/>
                    <a:pt x="707" y="229"/>
                    <a:pt x="1" y="333"/>
                  </a:cubicBezTo>
                  <a:cubicBezTo>
                    <a:pt x="1" y="404"/>
                    <a:pt x="4" y="471"/>
                    <a:pt x="8" y="540"/>
                  </a:cubicBezTo>
                  <a:cubicBezTo>
                    <a:pt x="436" y="507"/>
                    <a:pt x="868" y="468"/>
                    <a:pt x="1296" y="425"/>
                  </a:cubicBezTo>
                  <a:cubicBezTo>
                    <a:pt x="1569" y="382"/>
                    <a:pt x="1841" y="343"/>
                    <a:pt x="2112" y="300"/>
                  </a:cubicBezTo>
                  <a:cubicBezTo>
                    <a:pt x="2115" y="201"/>
                    <a:pt x="2115" y="101"/>
                    <a:pt x="211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9"/>
            <p:cNvSpPr/>
            <p:nvPr/>
          </p:nvSpPr>
          <p:spPr>
            <a:xfrm>
              <a:off x="3743108" y="4353926"/>
              <a:ext cx="287138" cy="176478"/>
            </a:xfrm>
            <a:custGeom>
              <a:avLst/>
              <a:gdLst/>
              <a:ahLst/>
              <a:cxnLst/>
              <a:rect l="l" t="t" r="r" b="b"/>
              <a:pathLst>
                <a:path w="10213" h="6277" extrusionOk="0">
                  <a:moveTo>
                    <a:pt x="8736" y="1"/>
                  </a:moveTo>
                  <a:cubicBezTo>
                    <a:pt x="8333" y="1"/>
                    <a:pt x="7934" y="147"/>
                    <a:pt x="7727" y="483"/>
                  </a:cubicBezTo>
                  <a:cubicBezTo>
                    <a:pt x="7357" y="1082"/>
                    <a:pt x="6989" y="1681"/>
                    <a:pt x="6618" y="2275"/>
                  </a:cubicBezTo>
                  <a:cubicBezTo>
                    <a:pt x="6550" y="2387"/>
                    <a:pt x="6468" y="2554"/>
                    <a:pt x="6372" y="2746"/>
                  </a:cubicBezTo>
                  <a:cubicBezTo>
                    <a:pt x="6472" y="3011"/>
                    <a:pt x="6593" y="3267"/>
                    <a:pt x="6743" y="3516"/>
                  </a:cubicBezTo>
                  <a:cubicBezTo>
                    <a:pt x="7057" y="4037"/>
                    <a:pt x="6861" y="4415"/>
                    <a:pt x="6490" y="4601"/>
                  </a:cubicBezTo>
                  <a:cubicBezTo>
                    <a:pt x="6590" y="4964"/>
                    <a:pt x="6704" y="5325"/>
                    <a:pt x="6835" y="5681"/>
                  </a:cubicBezTo>
                  <a:cubicBezTo>
                    <a:pt x="7171" y="5378"/>
                    <a:pt x="7435" y="4989"/>
                    <a:pt x="7684" y="4597"/>
                  </a:cubicBezTo>
                  <a:cubicBezTo>
                    <a:pt x="8387" y="3481"/>
                    <a:pt x="9068" y="2351"/>
                    <a:pt x="9760" y="1227"/>
                  </a:cubicBezTo>
                  <a:cubicBezTo>
                    <a:pt x="10212" y="493"/>
                    <a:pt x="9475" y="1"/>
                    <a:pt x="8736" y="1"/>
                  </a:cubicBezTo>
                  <a:close/>
                  <a:moveTo>
                    <a:pt x="1779" y="2005"/>
                  </a:moveTo>
                  <a:cubicBezTo>
                    <a:pt x="909" y="2005"/>
                    <a:pt x="0" y="2889"/>
                    <a:pt x="906" y="3570"/>
                  </a:cubicBezTo>
                  <a:cubicBezTo>
                    <a:pt x="2064" y="4441"/>
                    <a:pt x="3712" y="6276"/>
                    <a:pt x="5356" y="6276"/>
                  </a:cubicBezTo>
                  <a:cubicBezTo>
                    <a:pt x="5591" y="6276"/>
                    <a:pt x="5823" y="6241"/>
                    <a:pt x="6055" y="6159"/>
                  </a:cubicBezTo>
                  <a:cubicBezTo>
                    <a:pt x="6358" y="6052"/>
                    <a:pt x="6608" y="5888"/>
                    <a:pt x="6829" y="5692"/>
                  </a:cubicBezTo>
                  <a:cubicBezTo>
                    <a:pt x="6565" y="5432"/>
                    <a:pt x="4957" y="5428"/>
                    <a:pt x="4743" y="4864"/>
                  </a:cubicBezTo>
                  <a:cubicBezTo>
                    <a:pt x="4610" y="4508"/>
                    <a:pt x="4497" y="4151"/>
                    <a:pt x="4396" y="3794"/>
                  </a:cubicBezTo>
                  <a:cubicBezTo>
                    <a:pt x="3662" y="3281"/>
                    <a:pt x="2782" y="2476"/>
                    <a:pt x="2428" y="2211"/>
                  </a:cubicBezTo>
                  <a:cubicBezTo>
                    <a:pt x="2240" y="2066"/>
                    <a:pt x="2011" y="2005"/>
                    <a:pt x="1779" y="200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9"/>
            <p:cNvSpPr/>
            <p:nvPr/>
          </p:nvSpPr>
          <p:spPr>
            <a:xfrm>
              <a:off x="3866698" y="4460591"/>
              <a:ext cx="68601" cy="53362"/>
            </a:xfrm>
            <a:custGeom>
              <a:avLst/>
              <a:gdLst/>
              <a:ahLst/>
              <a:cxnLst/>
              <a:rect l="l" t="t" r="r" b="b"/>
              <a:pathLst>
                <a:path w="2440" h="1898" extrusionOk="0">
                  <a:moveTo>
                    <a:pt x="0" y="0"/>
                  </a:moveTo>
                  <a:lnTo>
                    <a:pt x="0" y="0"/>
                  </a:lnTo>
                  <a:cubicBezTo>
                    <a:pt x="101" y="357"/>
                    <a:pt x="214" y="714"/>
                    <a:pt x="347" y="1070"/>
                  </a:cubicBezTo>
                  <a:cubicBezTo>
                    <a:pt x="561" y="1634"/>
                    <a:pt x="2169" y="1638"/>
                    <a:pt x="2433" y="1898"/>
                  </a:cubicBezTo>
                  <a:cubicBezTo>
                    <a:pt x="2436" y="1894"/>
                    <a:pt x="2439" y="1891"/>
                    <a:pt x="2439" y="1887"/>
                  </a:cubicBezTo>
                  <a:cubicBezTo>
                    <a:pt x="2308" y="1531"/>
                    <a:pt x="2194" y="1170"/>
                    <a:pt x="2094" y="807"/>
                  </a:cubicBezTo>
                  <a:cubicBezTo>
                    <a:pt x="1923" y="896"/>
                    <a:pt x="1712" y="938"/>
                    <a:pt x="1498" y="938"/>
                  </a:cubicBezTo>
                  <a:cubicBezTo>
                    <a:pt x="1092" y="938"/>
                    <a:pt x="671" y="778"/>
                    <a:pt x="457" y="421"/>
                  </a:cubicBezTo>
                  <a:cubicBezTo>
                    <a:pt x="418" y="357"/>
                    <a:pt x="379" y="290"/>
                    <a:pt x="343" y="225"/>
                  </a:cubicBezTo>
                  <a:cubicBezTo>
                    <a:pt x="236" y="161"/>
                    <a:pt x="119" y="83"/>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9"/>
            <p:cNvSpPr/>
            <p:nvPr/>
          </p:nvSpPr>
          <p:spPr>
            <a:xfrm>
              <a:off x="3916741" y="4431128"/>
              <a:ext cx="24797" cy="52153"/>
            </a:xfrm>
            <a:custGeom>
              <a:avLst/>
              <a:gdLst/>
              <a:ahLst/>
              <a:cxnLst/>
              <a:rect l="l" t="t" r="r" b="b"/>
              <a:pathLst>
                <a:path w="882" h="1855" extrusionOk="0">
                  <a:moveTo>
                    <a:pt x="196" y="0"/>
                  </a:moveTo>
                  <a:cubicBezTo>
                    <a:pt x="136" y="122"/>
                    <a:pt x="68" y="253"/>
                    <a:pt x="1" y="389"/>
                  </a:cubicBezTo>
                  <a:cubicBezTo>
                    <a:pt x="78" y="882"/>
                    <a:pt x="182" y="1369"/>
                    <a:pt x="314" y="1855"/>
                  </a:cubicBezTo>
                  <a:cubicBezTo>
                    <a:pt x="685" y="1669"/>
                    <a:pt x="881" y="1291"/>
                    <a:pt x="567" y="770"/>
                  </a:cubicBezTo>
                  <a:cubicBezTo>
                    <a:pt x="417" y="521"/>
                    <a:pt x="296" y="265"/>
                    <a:pt x="1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9"/>
            <p:cNvSpPr/>
            <p:nvPr/>
          </p:nvSpPr>
          <p:spPr>
            <a:xfrm>
              <a:off x="3876313" y="4442064"/>
              <a:ext cx="49257" cy="44928"/>
            </a:xfrm>
            <a:custGeom>
              <a:avLst/>
              <a:gdLst/>
              <a:ahLst/>
              <a:cxnLst/>
              <a:rect l="l" t="t" r="r" b="b"/>
              <a:pathLst>
                <a:path w="1752" h="1598" extrusionOk="0">
                  <a:moveTo>
                    <a:pt x="1439" y="0"/>
                  </a:moveTo>
                  <a:cubicBezTo>
                    <a:pt x="1195" y="475"/>
                    <a:pt x="917" y="963"/>
                    <a:pt x="679" y="1084"/>
                  </a:cubicBezTo>
                  <a:cubicBezTo>
                    <a:pt x="647" y="1102"/>
                    <a:pt x="611" y="1109"/>
                    <a:pt x="572" y="1109"/>
                  </a:cubicBezTo>
                  <a:cubicBezTo>
                    <a:pt x="433" y="1109"/>
                    <a:pt x="233" y="1020"/>
                    <a:pt x="1" y="884"/>
                  </a:cubicBezTo>
                  <a:lnTo>
                    <a:pt x="1" y="884"/>
                  </a:lnTo>
                  <a:cubicBezTo>
                    <a:pt x="37" y="949"/>
                    <a:pt x="76" y="1016"/>
                    <a:pt x="115" y="1080"/>
                  </a:cubicBezTo>
                  <a:cubicBezTo>
                    <a:pt x="329" y="1437"/>
                    <a:pt x="750" y="1597"/>
                    <a:pt x="1156" y="1597"/>
                  </a:cubicBezTo>
                  <a:cubicBezTo>
                    <a:pt x="1370" y="1597"/>
                    <a:pt x="1581" y="1555"/>
                    <a:pt x="1752" y="1466"/>
                  </a:cubicBezTo>
                  <a:cubicBezTo>
                    <a:pt x="1620" y="980"/>
                    <a:pt x="1516" y="493"/>
                    <a:pt x="143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9"/>
            <p:cNvSpPr/>
            <p:nvPr/>
          </p:nvSpPr>
          <p:spPr>
            <a:xfrm>
              <a:off x="3525560" y="4223420"/>
              <a:ext cx="86341" cy="231696"/>
            </a:xfrm>
            <a:custGeom>
              <a:avLst/>
              <a:gdLst/>
              <a:ahLst/>
              <a:cxnLst/>
              <a:rect l="l" t="t" r="r" b="b"/>
              <a:pathLst>
                <a:path w="3071" h="8241" extrusionOk="0">
                  <a:moveTo>
                    <a:pt x="1399" y="0"/>
                  </a:moveTo>
                  <a:cubicBezTo>
                    <a:pt x="1231" y="0"/>
                    <a:pt x="1103" y="57"/>
                    <a:pt x="1063" y="196"/>
                  </a:cubicBezTo>
                  <a:cubicBezTo>
                    <a:pt x="703" y="1434"/>
                    <a:pt x="296" y="2938"/>
                    <a:pt x="107" y="4465"/>
                  </a:cubicBezTo>
                  <a:cubicBezTo>
                    <a:pt x="211" y="4461"/>
                    <a:pt x="311" y="4461"/>
                    <a:pt x="415" y="4457"/>
                  </a:cubicBezTo>
                  <a:cubicBezTo>
                    <a:pt x="528" y="3280"/>
                    <a:pt x="703" y="2108"/>
                    <a:pt x="935" y="935"/>
                  </a:cubicBezTo>
                  <a:cubicBezTo>
                    <a:pt x="1002" y="581"/>
                    <a:pt x="1287" y="435"/>
                    <a:pt x="1630" y="435"/>
                  </a:cubicBezTo>
                  <a:cubicBezTo>
                    <a:pt x="2161" y="435"/>
                    <a:pt x="2828" y="792"/>
                    <a:pt x="3028" y="1298"/>
                  </a:cubicBezTo>
                  <a:cubicBezTo>
                    <a:pt x="3071" y="688"/>
                    <a:pt x="1976" y="0"/>
                    <a:pt x="1399" y="0"/>
                  </a:cubicBezTo>
                  <a:close/>
                  <a:moveTo>
                    <a:pt x="4" y="5852"/>
                  </a:moveTo>
                  <a:cubicBezTo>
                    <a:pt x="0" y="5859"/>
                    <a:pt x="0" y="5869"/>
                    <a:pt x="0" y="5877"/>
                  </a:cubicBezTo>
                  <a:cubicBezTo>
                    <a:pt x="104" y="5873"/>
                    <a:pt x="204" y="5869"/>
                    <a:pt x="303" y="5862"/>
                  </a:cubicBezTo>
                  <a:cubicBezTo>
                    <a:pt x="303" y="5859"/>
                    <a:pt x="308" y="5855"/>
                    <a:pt x="308" y="5852"/>
                  </a:cubicBezTo>
                  <a:close/>
                  <a:moveTo>
                    <a:pt x="293" y="6109"/>
                  </a:moveTo>
                  <a:lnTo>
                    <a:pt x="293" y="6109"/>
                  </a:lnTo>
                  <a:cubicBezTo>
                    <a:pt x="193" y="6119"/>
                    <a:pt x="97" y="6126"/>
                    <a:pt x="0" y="6133"/>
                  </a:cubicBezTo>
                  <a:cubicBezTo>
                    <a:pt x="0" y="6861"/>
                    <a:pt x="76" y="7574"/>
                    <a:pt x="254" y="8240"/>
                  </a:cubicBezTo>
                  <a:cubicBezTo>
                    <a:pt x="243" y="7528"/>
                    <a:pt x="257" y="6818"/>
                    <a:pt x="293" y="610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9"/>
            <p:cNvSpPr/>
            <p:nvPr/>
          </p:nvSpPr>
          <p:spPr>
            <a:xfrm>
              <a:off x="3525644" y="4348725"/>
              <a:ext cx="11583" cy="39220"/>
            </a:xfrm>
            <a:custGeom>
              <a:avLst/>
              <a:gdLst/>
              <a:ahLst/>
              <a:cxnLst/>
              <a:rect l="l" t="t" r="r" b="b"/>
              <a:pathLst>
                <a:path w="412" h="1395" extrusionOk="0">
                  <a:moveTo>
                    <a:pt x="412" y="0"/>
                  </a:moveTo>
                  <a:cubicBezTo>
                    <a:pt x="308" y="4"/>
                    <a:pt x="208" y="4"/>
                    <a:pt x="104" y="8"/>
                  </a:cubicBezTo>
                  <a:cubicBezTo>
                    <a:pt x="48" y="471"/>
                    <a:pt x="8" y="935"/>
                    <a:pt x="1" y="1395"/>
                  </a:cubicBezTo>
                  <a:lnTo>
                    <a:pt x="305" y="1395"/>
                  </a:lnTo>
                  <a:cubicBezTo>
                    <a:pt x="329" y="928"/>
                    <a:pt x="364" y="464"/>
                    <a:pt x="41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9"/>
            <p:cNvSpPr/>
            <p:nvPr/>
          </p:nvSpPr>
          <p:spPr>
            <a:xfrm>
              <a:off x="3525560" y="4388225"/>
              <a:ext cx="8547" cy="7647"/>
            </a:xfrm>
            <a:custGeom>
              <a:avLst/>
              <a:gdLst/>
              <a:ahLst/>
              <a:cxnLst/>
              <a:rect l="l" t="t" r="r" b="b"/>
              <a:pathLst>
                <a:path w="304" h="272" extrusionOk="0">
                  <a:moveTo>
                    <a:pt x="303" y="0"/>
                  </a:moveTo>
                  <a:lnTo>
                    <a:pt x="303" y="0"/>
                  </a:lnTo>
                  <a:cubicBezTo>
                    <a:pt x="204" y="7"/>
                    <a:pt x="104" y="11"/>
                    <a:pt x="0" y="15"/>
                  </a:cubicBezTo>
                  <a:lnTo>
                    <a:pt x="0" y="271"/>
                  </a:lnTo>
                  <a:cubicBezTo>
                    <a:pt x="97" y="264"/>
                    <a:pt x="193" y="257"/>
                    <a:pt x="293" y="247"/>
                  </a:cubicBezTo>
                  <a:cubicBezTo>
                    <a:pt x="296" y="165"/>
                    <a:pt x="300" y="82"/>
                    <a:pt x="30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9"/>
            <p:cNvSpPr/>
            <p:nvPr/>
          </p:nvSpPr>
          <p:spPr>
            <a:xfrm>
              <a:off x="3549429" y="4495284"/>
              <a:ext cx="65086" cy="32923"/>
            </a:xfrm>
            <a:custGeom>
              <a:avLst/>
              <a:gdLst/>
              <a:ahLst/>
              <a:cxnLst/>
              <a:rect l="l" t="t" r="r" b="b"/>
              <a:pathLst>
                <a:path w="2315" h="1171" extrusionOk="0">
                  <a:moveTo>
                    <a:pt x="0" y="0"/>
                  </a:moveTo>
                  <a:lnTo>
                    <a:pt x="0" y="0"/>
                  </a:lnTo>
                  <a:cubicBezTo>
                    <a:pt x="25" y="43"/>
                    <a:pt x="53" y="89"/>
                    <a:pt x="82" y="132"/>
                  </a:cubicBezTo>
                  <a:cubicBezTo>
                    <a:pt x="104" y="114"/>
                    <a:pt x="125" y="97"/>
                    <a:pt x="143" y="71"/>
                  </a:cubicBezTo>
                  <a:cubicBezTo>
                    <a:pt x="93" y="50"/>
                    <a:pt x="46" y="25"/>
                    <a:pt x="0" y="0"/>
                  </a:cubicBezTo>
                  <a:close/>
                  <a:moveTo>
                    <a:pt x="1840" y="257"/>
                  </a:moveTo>
                  <a:cubicBezTo>
                    <a:pt x="1551" y="535"/>
                    <a:pt x="1238" y="774"/>
                    <a:pt x="888" y="956"/>
                  </a:cubicBezTo>
                  <a:cubicBezTo>
                    <a:pt x="1095" y="1081"/>
                    <a:pt x="1316" y="1170"/>
                    <a:pt x="1526" y="1170"/>
                  </a:cubicBezTo>
                  <a:cubicBezTo>
                    <a:pt x="1548" y="1170"/>
                    <a:pt x="1565" y="1170"/>
                    <a:pt x="1583" y="1167"/>
                  </a:cubicBezTo>
                  <a:cubicBezTo>
                    <a:pt x="1983" y="1138"/>
                    <a:pt x="2314" y="938"/>
                    <a:pt x="1997" y="499"/>
                  </a:cubicBezTo>
                  <a:cubicBezTo>
                    <a:pt x="1940" y="422"/>
                    <a:pt x="1890" y="339"/>
                    <a:pt x="1840" y="25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9"/>
            <p:cNvSpPr/>
            <p:nvPr/>
          </p:nvSpPr>
          <p:spPr>
            <a:xfrm>
              <a:off x="3581395" y="4259912"/>
              <a:ext cx="31320" cy="187274"/>
            </a:xfrm>
            <a:custGeom>
              <a:avLst/>
              <a:gdLst/>
              <a:ahLst/>
              <a:cxnLst/>
              <a:rect l="l" t="t" r="r" b="b"/>
              <a:pathLst>
                <a:path w="1114" h="6661" extrusionOk="0">
                  <a:moveTo>
                    <a:pt x="1042" y="0"/>
                  </a:moveTo>
                  <a:cubicBezTo>
                    <a:pt x="1039" y="32"/>
                    <a:pt x="1031" y="68"/>
                    <a:pt x="1024" y="100"/>
                  </a:cubicBezTo>
                  <a:cubicBezTo>
                    <a:pt x="778" y="942"/>
                    <a:pt x="489" y="1990"/>
                    <a:pt x="286" y="3091"/>
                  </a:cubicBezTo>
                  <a:cubicBezTo>
                    <a:pt x="418" y="3088"/>
                    <a:pt x="550" y="3081"/>
                    <a:pt x="682" y="3073"/>
                  </a:cubicBezTo>
                  <a:cubicBezTo>
                    <a:pt x="778" y="2196"/>
                    <a:pt x="914" y="1323"/>
                    <a:pt x="1085" y="453"/>
                  </a:cubicBezTo>
                  <a:cubicBezTo>
                    <a:pt x="1113" y="292"/>
                    <a:pt x="1095" y="139"/>
                    <a:pt x="1042" y="0"/>
                  </a:cubicBezTo>
                  <a:close/>
                  <a:moveTo>
                    <a:pt x="550" y="4589"/>
                  </a:moveTo>
                  <a:cubicBezTo>
                    <a:pt x="389" y="4607"/>
                    <a:pt x="229" y="4625"/>
                    <a:pt x="68" y="4643"/>
                  </a:cubicBezTo>
                  <a:cubicBezTo>
                    <a:pt x="7" y="5331"/>
                    <a:pt x="1" y="6016"/>
                    <a:pt x="79" y="6661"/>
                  </a:cubicBezTo>
                  <a:cubicBezTo>
                    <a:pt x="215" y="6447"/>
                    <a:pt x="350" y="6236"/>
                    <a:pt x="489" y="6022"/>
                  </a:cubicBezTo>
                  <a:cubicBezTo>
                    <a:pt x="500" y="5545"/>
                    <a:pt x="518" y="5067"/>
                    <a:pt x="550" y="458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9"/>
            <p:cNvSpPr/>
            <p:nvPr/>
          </p:nvSpPr>
          <p:spPr>
            <a:xfrm>
              <a:off x="3583897" y="4346307"/>
              <a:ext cx="16672" cy="38040"/>
            </a:xfrm>
            <a:custGeom>
              <a:avLst/>
              <a:gdLst/>
              <a:ahLst/>
              <a:cxnLst/>
              <a:rect l="l" t="t" r="r" b="b"/>
              <a:pathLst>
                <a:path w="593" h="1353" extrusionOk="0">
                  <a:moveTo>
                    <a:pt x="593" y="0"/>
                  </a:moveTo>
                  <a:lnTo>
                    <a:pt x="593" y="0"/>
                  </a:lnTo>
                  <a:cubicBezTo>
                    <a:pt x="461" y="8"/>
                    <a:pt x="329" y="15"/>
                    <a:pt x="197" y="18"/>
                  </a:cubicBezTo>
                  <a:cubicBezTo>
                    <a:pt x="115" y="457"/>
                    <a:pt x="47" y="907"/>
                    <a:pt x="1" y="1353"/>
                  </a:cubicBezTo>
                  <a:cubicBezTo>
                    <a:pt x="161" y="1335"/>
                    <a:pt x="318" y="1317"/>
                    <a:pt x="475" y="1299"/>
                  </a:cubicBezTo>
                  <a:cubicBezTo>
                    <a:pt x="507" y="867"/>
                    <a:pt x="547" y="433"/>
                    <a:pt x="59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9"/>
            <p:cNvSpPr/>
            <p:nvPr/>
          </p:nvSpPr>
          <p:spPr>
            <a:xfrm>
              <a:off x="3583307" y="4386820"/>
              <a:ext cx="13664" cy="3627"/>
            </a:xfrm>
            <a:custGeom>
              <a:avLst/>
              <a:gdLst/>
              <a:ahLst/>
              <a:cxnLst/>
              <a:rect l="l" t="t" r="r" b="b"/>
              <a:pathLst>
                <a:path w="486" h="129" extrusionOk="0">
                  <a:moveTo>
                    <a:pt x="485" y="1"/>
                  </a:moveTo>
                  <a:lnTo>
                    <a:pt x="485" y="1"/>
                  </a:lnTo>
                  <a:cubicBezTo>
                    <a:pt x="329" y="7"/>
                    <a:pt x="171" y="11"/>
                    <a:pt x="11" y="14"/>
                  </a:cubicBezTo>
                  <a:cubicBezTo>
                    <a:pt x="8" y="54"/>
                    <a:pt x="4" y="90"/>
                    <a:pt x="0" y="129"/>
                  </a:cubicBezTo>
                  <a:cubicBezTo>
                    <a:pt x="161" y="111"/>
                    <a:pt x="321" y="93"/>
                    <a:pt x="482" y="75"/>
                  </a:cubicBezTo>
                  <a:cubicBezTo>
                    <a:pt x="482" y="50"/>
                    <a:pt x="485" y="25"/>
                    <a:pt x="48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9"/>
            <p:cNvSpPr/>
            <p:nvPr/>
          </p:nvSpPr>
          <p:spPr>
            <a:xfrm>
              <a:off x="3583616" y="4382799"/>
              <a:ext cx="13636" cy="4442"/>
            </a:xfrm>
            <a:custGeom>
              <a:avLst/>
              <a:gdLst/>
              <a:ahLst/>
              <a:cxnLst/>
              <a:rect l="l" t="t" r="r" b="b"/>
              <a:pathLst>
                <a:path w="485" h="158" extrusionOk="0">
                  <a:moveTo>
                    <a:pt x="485" y="1"/>
                  </a:moveTo>
                  <a:lnTo>
                    <a:pt x="485" y="1"/>
                  </a:lnTo>
                  <a:cubicBezTo>
                    <a:pt x="328" y="19"/>
                    <a:pt x="171" y="37"/>
                    <a:pt x="11" y="55"/>
                  </a:cubicBezTo>
                  <a:cubicBezTo>
                    <a:pt x="7" y="86"/>
                    <a:pt x="4" y="122"/>
                    <a:pt x="0" y="157"/>
                  </a:cubicBezTo>
                  <a:cubicBezTo>
                    <a:pt x="160" y="154"/>
                    <a:pt x="318" y="150"/>
                    <a:pt x="474" y="144"/>
                  </a:cubicBezTo>
                  <a:cubicBezTo>
                    <a:pt x="478" y="97"/>
                    <a:pt x="481" y="50"/>
                    <a:pt x="48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9"/>
            <p:cNvSpPr/>
            <p:nvPr/>
          </p:nvSpPr>
          <p:spPr>
            <a:xfrm>
              <a:off x="3532673" y="4455081"/>
              <a:ext cx="16785" cy="40233"/>
            </a:xfrm>
            <a:custGeom>
              <a:avLst/>
              <a:gdLst/>
              <a:ahLst/>
              <a:cxnLst/>
              <a:rect l="l" t="t" r="r" b="b"/>
              <a:pathLst>
                <a:path w="597" h="1431" extrusionOk="0">
                  <a:moveTo>
                    <a:pt x="1" y="0"/>
                  </a:moveTo>
                  <a:lnTo>
                    <a:pt x="1" y="0"/>
                  </a:lnTo>
                  <a:cubicBezTo>
                    <a:pt x="4" y="204"/>
                    <a:pt x="7" y="404"/>
                    <a:pt x="15" y="607"/>
                  </a:cubicBezTo>
                  <a:cubicBezTo>
                    <a:pt x="25" y="956"/>
                    <a:pt x="272" y="1241"/>
                    <a:pt x="596" y="1430"/>
                  </a:cubicBezTo>
                  <a:cubicBezTo>
                    <a:pt x="328" y="988"/>
                    <a:pt x="136" y="507"/>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9"/>
            <p:cNvSpPr/>
            <p:nvPr/>
          </p:nvSpPr>
          <p:spPr>
            <a:xfrm>
              <a:off x="3532392" y="4235622"/>
              <a:ext cx="78328" cy="261694"/>
            </a:xfrm>
            <a:custGeom>
              <a:avLst/>
              <a:gdLst/>
              <a:ahLst/>
              <a:cxnLst/>
              <a:rect l="l" t="t" r="r" b="b"/>
              <a:pathLst>
                <a:path w="2786" h="9308" extrusionOk="0">
                  <a:moveTo>
                    <a:pt x="1387" y="1"/>
                  </a:moveTo>
                  <a:cubicBezTo>
                    <a:pt x="1044" y="1"/>
                    <a:pt x="759" y="147"/>
                    <a:pt x="692" y="501"/>
                  </a:cubicBezTo>
                  <a:cubicBezTo>
                    <a:pt x="460" y="1674"/>
                    <a:pt x="285" y="2846"/>
                    <a:pt x="172" y="4023"/>
                  </a:cubicBezTo>
                  <a:cubicBezTo>
                    <a:pt x="231" y="4020"/>
                    <a:pt x="292" y="4020"/>
                    <a:pt x="353" y="4020"/>
                  </a:cubicBezTo>
                  <a:cubicBezTo>
                    <a:pt x="913" y="4006"/>
                    <a:pt x="1469" y="3985"/>
                    <a:pt x="2029" y="3955"/>
                  </a:cubicBezTo>
                  <a:cubicBezTo>
                    <a:pt x="2232" y="2854"/>
                    <a:pt x="2521" y="1806"/>
                    <a:pt x="2767" y="964"/>
                  </a:cubicBezTo>
                  <a:cubicBezTo>
                    <a:pt x="2774" y="932"/>
                    <a:pt x="2782" y="896"/>
                    <a:pt x="2785" y="864"/>
                  </a:cubicBezTo>
                  <a:cubicBezTo>
                    <a:pt x="2585" y="358"/>
                    <a:pt x="1918" y="1"/>
                    <a:pt x="1387" y="1"/>
                  </a:cubicBezTo>
                  <a:close/>
                  <a:moveTo>
                    <a:pt x="314" y="5414"/>
                  </a:moveTo>
                  <a:lnTo>
                    <a:pt x="314" y="5414"/>
                  </a:lnTo>
                  <a:cubicBezTo>
                    <a:pt x="231" y="5418"/>
                    <a:pt x="146" y="5418"/>
                    <a:pt x="65" y="5418"/>
                  </a:cubicBezTo>
                  <a:cubicBezTo>
                    <a:pt x="65" y="5421"/>
                    <a:pt x="60" y="5425"/>
                    <a:pt x="60" y="5428"/>
                  </a:cubicBezTo>
                  <a:cubicBezTo>
                    <a:pt x="146" y="5425"/>
                    <a:pt x="231" y="5421"/>
                    <a:pt x="314" y="5414"/>
                  </a:cubicBezTo>
                  <a:close/>
                  <a:moveTo>
                    <a:pt x="1811" y="5507"/>
                  </a:moveTo>
                  <a:lnTo>
                    <a:pt x="1811" y="5507"/>
                  </a:lnTo>
                  <a:cubicBezTo>
                    <a:pt x="1230" y="5568"/>
                    <a:pt x="642" y="5628"/>
                    <a:pt x="50" y="5675"/>
                  </a:cubicBezTo>
                  <a:cubicBezTo>
                    <a:pt x="14" y="6384"/>
                    <a:pt x="0" y="7094"/>
                    <a:pt x="11" y="7806"/>
                  </a:cubicBezTo>
                  <a:cubicBezTo>
                    <a:pt x="146" y="8313"/>
                    <a:pt x="338" y="8794"/>
                    <a:pt x="606" y="9236"/>
                  </a:cubicBezTo>
                  <a:cubicBezTo>
                    <a:pt x="652" y="9261"/>
                    <a:pt x="699" y="9286"/>
                    <a:pt x="749" y="9307"/>
                  </a:cubicBezTo>
                  <a:cubicBezTo>
                    <a:pt x="1080" y="8951"/>
                    <a:pt x="1416" y="8160"/>
                    <a:pt x="1615" y="7846"/>
                  </a:cubicBezTo>
                  <a:cubicBezTo>
                    <a:pt x="1686" y="7739"/>
                    <a:pt x="1755" y="7632"/>
                    <a:pt x="1822" y="7525"/>
                  </a:cubicBezTo>
                  <a:cubicBezTo>
                    <a:pt x="1744" y="6880"/>
                    <a:pt x="1750" y="6195"/>
                    <a:pt x="1811" y="550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9"/>
            <p:cNvSpPr/>
            <p:nvPr/>
          </p:nvSpPr>
          <p:spPr>
            <a:xfrm>
              <a:off x="3534191" y="4346813"/>
              <a:ext cx="55246" cy="41132"/>
            </a:xfrm>
            <a:custGeom>
              <a:avLst/>
              <a:gdLst/>
              <a:ahLst/>
              <a:cxnLst/>
              <a:rect l="l" t="t" r="r" b="b"/>
              <a:pathLst>
                <a:path w="1965" h="1463" extrusionOk="0">
                  <a:moveTo>
                    <a:pt x="1965" y="0"/>
                  </a:moveTo>
                  <a:cubicBezTo>
                    <a:pt x="1405" y="30"/>
                    <a:pt x="849" y="51"/>
                    <a:pt x="289" y="65"/>
                  </a:cubicBezTo>
                  <a:cubicBezTo>
                    <a:pt x="228" y="65"/>
                    <a:pt x="167" y="65"/>
                    <a:pt x="108" y="68"/>
                  </a:cubicBezTo>
                  <a:cubicBezTo>
                    <a:pt x="60" y="532"/>
                    <a:pt x="25" y="996"/>
                    <a:pt x="1" y="1463"/>
                  </a:cubicBezTo>
                  <a:cubicBezTo>
                    <a:pt x="82" y="1463"/>
                    <a:pt x="167" y="1463"/>
                    <a:pt x="250" y="1459"/>
                  </a:cubicBezTo>
                  <a:cubicBezTo>
                    <a:pt x="760" y="1430"/>
                    <a:pt x="1266" y="1384"/>
                    <a:pt x="1769" y="1335"/>
                  </a:cubicBezTo>
                  <a:cubicBezTo>
                    <a:pt x="1815" y="889"/>
                    <a:pt x="1883" y="439"/>
                    <a:pt x="196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9"/>
            <p:cNvSpPr/>
            <p:nvPr/>
          </p:nvSpPr>
          <p:spPr>
            <a:xfrm>
              <a:off x="3533797" y="4387213"/>
              <a:ext cx="49848" cy="7957"/>
            </a:xfrm>
            <a:custGeom>
              <a:avLst/>
              <a:gdLst/>
              <a:ahLst/>
              <a:cxnLst/>
              <a:rect l="l" t="t" r="r" b="b"/>
              <a:pathLst>
                <a:path w="1773" h="283" extrusionOk="0">
                  <a:moveTo>
                    <a:pt x="1772" y="0"/>
                  </a:moveTo>
                  <a:lnTo>
                    <a:pt x="1772" y="0"/>
                  </a:lnTo>
                  <a:cubicBezTo>
                    <a:pt x="1269" y="15"/>
                    <a:pt x="767" y="22"/>
                    <a:pt x="264" y="22"/>
                  </a:cubicBezTo>
                  <a:cubicBezTo>
                    <a:pt x="181" y="29"/>
                    <a:pt x="96" y="33"/>
                    <a:pt x="10" y="36"/>
                  </a:cubicBezTo>
                  <a:cubicBezTo>
                    <a:pt x="7" y="118"/>
                    <a:pt x="3" y="201"/>
                    <a:pt x="0" y="283"/>
                  </a:cubicBezTo>
                  <a:cubicBezTo>
                    <a:pt x="592" y="236"/>
                    <a:pt x="1180" y="176"/>
                    <a:pt x="1761" y="115"/>
                  </a:cubicBezTo>
                  <a:cubicBezTo>
                    <a:pt x="1765" y="76"/>
                    <a:pt x="1769" y="40"/>
                    <a:pt x="177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9"/>
            <p:cNvSpPr/>
            <p:nvPr/>
          </p:nvSpPr>
          <p:spPr>
            <a:xfrm>
              <a:off x="3541191" y="4384318"/>
              <a:ext cx="42735" cy="3514"/>
            </a:xfrm>
            <a:custGeom>
              <a:avLst/>
              <a:gdLst/>
              <a:ahLst/>
              <a:cxnLst/>
              <a:rect l="l" t="t" r="r" b="b"/>
              <a:pathLst>
                <a:path w="1520" h="125" extrusionOk="0">
                  <a:moveTo>
                    <a:pt x="1520" y="1"/>
                  </a:moveTo>
                  <a:lnTo>
                    <a:pt x="1520" y="1"/>
                  </a:lnTo>
                  <a:cubicBezTo>
                    <a:pt x="1017" y="50"/>
                    <a:pt x="511" y="96"/>
                    <a:pt x="1" y="125"/>
                  </a:cubicBezTo>
                  <a:cubicBezTo>
                    <a:pt x="504" y="125"/>
                    <a:pt x="1006" y="118"/>
                    <a:pt x="1509" y="103"/>
                  </a:cubicBezTo>
                  <a:cubicBezTo>
                    <a:pt x="1513" y="68"/>
                    <a:pt x="1516" y="32"/>
                    <a:pt x="152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9"/>
            <p:cNvSpPr/>
            <p:nvPr/>
          </p:nvSpPr>
          <p:spPr>
            <a:xfrm>
              <a:off x="3404556" y="4389519"/>
              <a:ext cx="270101" cy="143274"/>
            </a:xfrm>
            <a:custGeom>
              <a:avLst/>
              <a:gdLst/>
              <a:ahLst/>
              <a:cxnLst/>
              <a:rect l="l" t="t" r="r" b="b"/>
              <a:pathLst>
                <a:path w="9607" h="5096" extrusionOk="0">
                  <a:moveTo>
                    <a:pt x="9086" y="0"/>
                  </a:moveTo>
                  <a:cubicBezTo>
                    <a:pt x="8512" y="0"/>
                    <a:pt x="7614" y="115"/>
                    <a:pt x="7400" y="450"/>
                  </a:cubicBezTo>
                  <a:cubicBezTo>
                    <a:pt x="7193" y="771"/>
                    <a:pt x="6986" y="1092"/>
                    <a:pt x="6779" y="1412"/>
                  </a:cubicBezTo>
                  <a:cubicBezTo>
                    <a:pt x="6765" y="2044"/>
                    <a:pt x="6768" y="2678"/>
                    <a:pt x="6786" y="3313"/>
                  </a:cubicBezTo>
                  <a:cubicBezTo>
                    <a:pt x="6790" y="3406"/>
                    <a:pt x="6779" y="3488"/>
                    <a:pt x="6758" y="3563"/>
                  </a:cubicBezTo>
                  <a:cubicBezTo>
                    <a:pt x="6825" y="3720"/>
                    <a:pt x="6904" y="3873"/>
                    <a:pt x="6993" y="4019"/>
                  </a:cubicBezTo>
                  <a:cubicBezTo>
                    <a:pt x="8099" y="2943"/>
                    <a:pt x="8812" y="1266"/>
                    <a:pt x="9575" y="79"/>
                  </a:cubicBezTo>
                  <a:cubicBezTo>
                    <a:pt x="9607" y="33"/>
                    <a:pt x="9393" y="0"/>
                    <a:pt x="9086" y="0"/>
                  </a:cubicBezTo>
                  <a:close/>
                  <a:moveTo>
                    <a:pt x="1941" y="2454"/>
                  </a:moveTo>
                  <a:cubicBezTo>
                    <a:pt x="1248" y="2454"/>
                    <a:pt x="1" y="3103"/>
                    <a:pt x="126" y="3175"/>
                  </a:cubicBezTo>
                  <a:cubicBezTo>
                    <a:pt x="1574" y="4009"/>
                    <a:pt x="2867" y="5096"/>
                    <a:pt x="4447" y="5096"/>
                  </a:cubicBezTo>
                  <a:cubicBezTo>
                    <a:pt x="4800" y="5096"/>
                    <a:pt x="5171" y="5043"/>
                    <a:pt x="5560" y="4918"/>
                  </a:cubicBezTo>
                  <a:cubicBezTo>
                    <a:pt x="5728" y="4865"/>
                    <a:pt x="5888" y="4796"/>
                    <a:pt x="6041" y="4718"/>
                  </a:cubicBezTo>
                  <a:cubicBezTo>
                    <a:pt x="5763" y="4544"/>
                    <a:pt x="5514" y="4294"/>
                    <a:pt x="5364" y="4080"/>
                  </a:cubicBezTo>
                  <a:cubicBezTo>
                    <a:pt x="5318" y="4019"/>
                    <a:pt x="5278" y="3958"/>
                    <a:pt x="5235" y="3894"/>
                  </a:cubicBezTo>
                  <a:cubicBezTo>
                    <a:pt x="5199" y="3930"/>
                    <a:pt x="5160" y="3958"/>
                    <a:pt x="5121" y="3980"/>
                  </a:cubicBezTo>
                  <a:cubicBezTo>
                    <a:pt x="5086" y="4001"/>
                    <a:pt x="5039" y="4009"/>
                    <a:pt x="4986" y="4009"/>
                  </a:cubicBezTo>
                  <a:cubicBezTo>
                    <a:pt x="4383" y="4009"/>
                    <a:pt x="2828" y="2857"/>
                    <a:pt x="2232" y="2515"/>
                  </a:cubicBezTo>
                  <a:cubicBezTo>
                    <a:pt x="2158" y="2472"/>
                    <a:pt x="2058" y="2454"/>
                    <a:pt x="1941" y="245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9"/>
            <p:cNvSpPr/>
            <p:nvPr/>
          </p:nvSpPr>
          <p:spPr>
            <a:xfrm>
              <a:off x="3551734" y="4489690"/>
              <a:ext cx="49454" cy="32501"/>
            </a:xfrm>
            <a:custGeom>
              <a:avLst/>
              <a:gdLst/>
              <a:ahLst/>
              <a:cxnLst/>
              <a:rect l="l" t="t" r="r" b="b"/>
              <a:pathLst>
                <a:path w="1759" h="1156" extrusionOk="0">
                  <a:moveTo>
                    <a:pt x="1523" y="0"/>
                  </a:moveTo>
                  <a:cubicBezTo>
                    <a:pt x="1426" y="303"/>
                    <a:pt x="1123" y="435"/>
                    <a:pt x="774" y="435"/>
                  </a:cubicBezTo>
                  <a:cubicBezTo>
                    <a:pt x="542" y="435"/>
                    <a:pt x="289" y="377"/>
                    <a:pt x="61" y="270"/>
                  </a:cubicBezTo>
                  <a:cubicBezTo>
                    <a:pt x="43" y="296"/>
                    <a:pt x="22" y="313"/>
                    <a:pt x="0" y="331"/>
                  </a:cubicBezTo>
                  <a:cubicBezTo>
                    <a:pt x="43" y="395"/>
                    <a:pt x="83" y="456"/>
                    <a:pt x="129" y="517"/>
                  </a:cubicBezTo>
                  <a:cubicBezTo>
                    <a:pt x="279" y="731"/>
                    <a:pt x="528" y="981"/>
                    <a:pt x="806" y="1155"/>
                  </a:cubicBezTo>
                  <a:cubicBezTo>
                    <a:pt x="1156" y="973"/>
                    <a:pt x="1469" y="734"/>
                    <a:pt x="1758" y="456"/>
                  </a:cubicBezTo>
                  <a:cubicBezTo>
                    <a:pt x="1669" y="310"/>
                    <a:pt x="1590" y="157"/>
                    <a:pt x="152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9"/>
            <p:cNvSpPr/>
            <p:nvPr/>
          </p:nvSpPr>
          <p:spPr>
            <a:xfrm>
              <a:off x="3583616" y="4429216"/>
              <a:ext cx="11836" cy="60503"/>
            </a:xfrm>
            <a:custGeom>
              <a:avLst/>
              <a:gdLst/>
              <a:ahLst/>
              <a:cxnLst/>
              <a:rect l="l" t="t" r="r" b="b"/>
              <a:pathLst>
                <a:path w="421" h="2152" extrusionOk="0">
                  <a:moveTo>
                    <a:pt x="410" y="0"/>
                  </a:moveTo>
                  <a:lnTo>
                    <a:pt x="410" y="0"/>
                  </a:lnTo>
                  <a:cubicBezTo>
                    <a:pt x="271" y="214"/>
                    <a:pt x="136" y="425"/>
                    <a:pt x="0" y="639"/>
                  </a:cubicBezTo>
                  <a:cubicBezTo>
                    <a:pt x="65" y="1177"/>
                    <a:pt x="189" y="1687"/>
                    <a:pt x="389" y="2151"/>
                  </a:cubicBezTo>
                  <a:cubicBezTo>
                    <a:pt x="410" y="2076"/>
                    <a:pt x="421" y="1994"/>
                    <a:pt x="417" y="1901"/>
                  </a:cubicBezTo>
                  <a:cubicBezTo>
                    <a:pt x="399" y="1266"/>
                    <a:pt x="396" y="632"/>
                    <a:pt x="41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9"/>
            <p:cNvSpPr/>
            <p:nvPr/>
          </p:nvSpPr>
          <p:spPr>
            <a:xfrm>
              <a:off x="3553449" y="4447153"/>
              <a:ext cx="41104" cy="54768"/>
            </a:xfrm>
            <a:custGeom>
              <a:avLst/>
              <a:gdLst/>
              <a:ahLst/>
              <a:cxnLst/>
              <a:rect l="l" t="t" r="r" b="b"/>
              <a:pathLst>
                <a:path w="1462" h="1948" extrusionOk="0">
                  <a:moveTo>
                    <a:pt x="1073" y="1"/>
                  </a:moveTo>
                  <a:cubicBezTo>
                    <a:pt x="1006" y="108"/>
                    <a:pt x="937" y="215"/>
                    <a:pt x="866" y="322"/>
                  </a:cubicBezTo>
                  <a:cubicBezTo>
                    <a:pt x="667" y="636"/>
                    <a:pt x="331" y="1427"/>
                    <a:pt x="0" y="1783"/>
                  </a:cubicBezTo>
                  <a:cubicBezTo>
                    <a:pt x="228" y="1890"/>
                    <a:pt x="481" y="1948"/>
                    <a:pt x="713" y="1948"/>
                  </a:cubicBezTo>
                  <a:cubicBezTo>
                    <a:pt x="1062" y="1948"/>
                    <a:pt x="1365" y="1816"/>
                    <a:pt x="1462" y="1513"/>
                  </a:cubicBezTo>
                  <a:cubicBezTo>
                    <a:pt x="1262" y="1049"/>
                    <a:pt x="1138" y="539"/>
                    <a:pt x="107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 name="Google Shape;3014;p59"/>
          <p:cNvGrpSpPr/>
          <p:nvPr/>
        </p:nvGrpSpPr>
        <p:grpSpPr>
          <a:xfrm>
            <a:off x="3803666" y="3241953"/>
            <a:ext cx="294645" cy="468329"/>
            <a:chOff x="3803666" y="3241953"/>
            <a:chExt cx="294645" cy="468329"/>
          </a:xfrm>
        </p:grpSpPr>
        <p:sp>
          <p:nvSpPr>
            <p:cNvPr id="3015" name="Google Shape;3015;p59"/>
            <p:cNvSpPr/>
            <p:nvPr/>
          </p:nvSpPr>
          <p:spPr>
            <a:xfrm>
              <a:off x="3803666" y="3241953"/>
              <a:ext cx="294645" cy="361671"/>
            </a:xfrm>
            <a:custGeom>
              <a:avLst/>
              <a:gdLst/>
              <a:ahLst/>
              <a:cxnLst/>
              <a:rect l="l" t="t" r="r" b="b"/>
              <a:pathLst>
                <a:path w="10480" h="12864" extrusionOk="0">
                  <a:moveTo>
                    <a:pt x="5120" y="1"/>
                  </a:moveTo>
                  <a:cubicBezTo>
                    <a:pt x="2935" y="1"/>
                    <a:pt x="838" y="1327"/>
                    <a:pt x="157" y="3781"/>
                  </a:cubicBezTo>
                  <a:cubicBezTo>
                    <a:pt x="0" y="4355"/>
                    <a:pt x="1070" y="5354"/>
                    <a:pt x="1630" y="5354"/>
                  </a:cubicBezTo>
                  <a:cubicBezTo>
                    <a:pt x="1776" y="5354"/>
                    <a:pt x="1886" y="5285"/>
                    <a:pt x="1933" y="5122"/>
                  </a:cubicBezTo>
                  <a:cubicBezTo>
                    <a:pt x="2468" y="3189"/>
                    <a:pt x="4104" y="1742"/>
                    <a:pt x="6123" y="1742"/>
                  </a:cubicBezTo>
                  <a:lnTo>
                    <a:pt x="6248" y="1742"/>
                  </a:lnTo>
                  <a:cubicBezTo>
                    <a:pt x="6329" y="1610"/>
                    <a:pt x="6454" y="1499"/>
                    <a:pt x="6633" y="1431"/>
                  </a:cubicBezTo>
                  <a:cubicBezTo>
                    <a:pt x="6903" y="1324"/>
                    <a:pt x="7168" y="1274"/>
                    <a:pt x="7417" y="1274"/>
                  </a:cubicBezTo>
                  <a:cubicBezTo>
                    <a:pt x="8843" y="1274"/>
                    <a:pt x="9816" y="2864"/>
                    <a:pt x="9268" y="4319"/>
                  </a:cubicBezTo>
                  <a:cubicBezTo>
                    <a:pt x="8932" y="5211"/>
                    <a:pt x="8180" y="5660"/>
                    <a:pt x="7370" y="6081"/>
                  </a:cubicBezTo>
                  <a:cubicBezTo>
                    <a:pt x="6615" y="6470"/>
                    <a:pt x="5987" y="6933"/>
                    <a:pt x="5577" y="7611"/>
                  </a:cubicBezTo>
                  <a:cubicBezTo>
                    <a:pt x="5691" y="7500"/>
                    <a:pt x="5812" y="7393"/>
                    <a:pt x="5933" y="7293"/>
                  </a:cubicBezTo>
                  <a:cubicBezTo>
                    <a:pt x="6764" y="6608"/>
                    <a:pt x="7762" y="6177"/>
                    <a:pt x="8657" y="5593"/>
                  </a:cubicBezTo>
                  <a:cubicBezTo>
                    <a:pt x="10448" y="4423"/>
                    <a:pt x="10479" y="2965"/>
                    <a:pt x="8907" y="1506"/>
                  </a:cubicBezTo>
                  <a:cubicBezTo>
                    <a:pt x="7805" y="486"/>
                    <a:pt x="6447" y="1"/>
                    <a:pt x="5120" y="1"/>
                  </a:cubicBezTo>
                  <a:close/>
                  <a:moveTo>
                    <a:pt x="4129" y="5842"/>
                  </a:moveTo>
                  <a:cubicBezTo>
                    <a:pt x="3198" y="6687"/>
                    <a:pt x="2446" y="7943"/>
                    <a:pt x="2349" y="9222"/>
                  </a:cubicBezTo>
                  <a:cubicBezTo>
                    <a:pt x="2364" y="9219"/>
                    <a:pt x="2382" y="9219"/>
                    <a:pt x="2400" y="9219"/>
                  </a:cubicBezTo>
                  <a:cubicBezTo>
                    <a:pt x="2542" y="9219"/>
                    <a:pt x="2739" y="9290"/>
                    <a:pt x="2863" y="9344"/>
                  </a:cubicBezTo>
                  <a:cubicBezTo>
                    <a:pt x="3127" y="9454"/>
                    <a:pt x="3391" y="9633"/>
                    <a:pt x="3608" y="9814"/>
                  </a:cubicBezTo>
                  <a:cubicBezTo>
                    <a:pt x="3748" y="9936"/>
                    <a:pt x="4008" y="10153"/>
                    <a:pt x="4072" y="10342"/>
                  </a:cubicBezTo>
                  <a:cubicBezTo>
                    <a:pt x="4094" y="10403"/>
                    <a:pt x="4115" y="10459"/>
                    <a:pt x="4136" y="10520"/>
                  </a:cubicBezTo>
                  <a:cubicBezTo>
                    <a:pt x="4179" y="10003"/>
                    <a:pt x="4446" y="9276"/>
                    <a:pt x="4546" y="9041"/>
                  </a:cubicBezTo>
                  <a:lnTo>
                    <a:pt x="4497" y="9041"/>
                  </a:lnTo>
                  <a:cubicBezTo>
                    <a:pt x="3862" y="9041"/>
                    <a:pt x="3124" y="8277"/>
                    <a:pt x="3352" y="7507"/>
                  </a:cubicBezTo>
                  <a:cubicBezTo>
                    <a:pt x="3530" y="6908"/>
                    <a:pt x="3783" y="6345"/>
                    <a:pt x="4129" y="5842"/>
                  </a:cubicBezTo>
                  <a:close/>
                  <a:moveTo>
                    <a:pt x="2349" y="9821"/>
                  </a:moveTo>
                  <a:cubicBezTo>
                    <a:pt x="2367" y="9982"/>
                    <a:pt x="2392" y="10142"/>
                    <a:pt x="2432" y="10299"/>
                  </a:cubicBezTo>
                  <a:cubicBezTo>
                    <a:pt x="2756" y="11640"/>
                    <a:pt x="4001" y="12821"/>
                    <a:pt x="5402" y="12863"/>
                  </a:cubicBezTo>
                  <a:lnTo>
                    <a:pt x="5427" y="12863"/>
                  </a:lnTo>
                  <a:cubicBezTo>
                    <a:pt x="6383" y="12863"/>
                    <a:pt x="5096" y="11098"/>
                    <a:pt x="4393" y="11076"/>
                  </a:cubicBezTo>
                  <a:cubicBezTo>
                    <a:pt x="4368" y="11076"/>
                    <a:pt x="4347" y="11073"/>
                    <a:pt x="4325" y="11066"/>
                  </a:cubicBezTo>
                  <a:lnTo>
                    <a:pt x="4325" y="11066"/>
                  </a:lnTo>
                  <a:cubicBezTo>
                    <a:pt x="4390" y="11254"/>
                    <a:pt x="4454" y="11440"/>
                    <a:pt x="4518" y="11629"/>
                  </a:cubicBezTo>
                  <a:cubicBezTo>
                    <a:pt x="4596" y="11854"/>
                    <a:pt x="4507" y="11925"/>
                    <a:pt x="4365" y="11925"/>
                  </a:cubicBezTo>
                  <a:cubicBezTo>
                    <a:pt x="4218" y="11925"/>
                    <a:pt x="4023" y="11850"/>
                    <a:pt x="3901" y="11800"/>
                  </a:cubicBezTo>
                  <a:cubicBezTo>
                    <a:pt x="3637" y="11690"/>
                    <a:pt x="3373" y="11508"/>
                    <a:pt x="3156" y="11326"/>
                  </a:cubicBezTo>
                  <a:cubicBezTo>
                    <a:pt x="3017" y="11208"/>
                    <a:pt x="2756" y="10987"/>
                    <a:pt x="2692" y="10798"/>
                  </a:cubicBezTo>
                  <a:cubicBezTo>
                    <a:pt x="2578" y="10474"/>
                    <a:pt x="2464" y="10146"/>
                    <a:pt x="2349" y="982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9"/>
            <p:cNvSpPr/>
            <p:nvPr/>
          </p:nvSpPr>
          <p:spPr>
            <a:xfrm>
              <a:off x="3892788" y="3641484"/>
              <a:ext cx="88141" cy="68797"/>
            </a:xfrm>
            <a:custGeom>
              <a:avLst/>
              <a:gdLst/>
              <a:ahLst/>
              <a:cxnLst/>
              <a:rect l="l" t="t" r="r" b="b"/>
              <a:pathLst>
                <a:path w="3135" h="2447" extrusionOk="0">
                  <a:moveTo>
                    <a:pt x="2057" y="0"/>
                  </a:moveTo>
                  <a:cubicBezTo>
                    <a:pt x="1893" y="0"/>
                    <a:pt x="1733" y="32"/>
                    <a:pt x="1587" y="89"/>
                  </a:cubicBezTo>
                  <a:cubicBezTo>
                    <a:pt x="1786" y="552"/>
                    <a:pt x="1059" y="1376"/>
                    <a:pt x="324" y="1376"/>
                  </a:cubicBezTo>
                  <a:cubicBezTo>
                    <a:pt x="232" y="1376"/>
                    <a:pt x="146" y="1369"/>
                    <a:pt x="71" y="1358"/>
                  </a:cubicBezTo>
                  <a:cubicBezTo>
                    <a:pt x="25" y="1490"/>
                    <a:pt x="0" y="1630"/>
                    <a:pt x="25" y="1758"/>
                  </a:cubicBezTo>
                  <a:cubicBezTo>
                    <a:pt x="71" y="2000"/>
                    <a:pt x="206" y="2229"/>
                    <a:pt x="438" y="2339"/>
                  </a:cubicBezTo>
                  <a:cubicBezTo>
                    <a:pt x="599" y="2418"/>
                    <a:pt x="759" y="2446"/>
                    <a:pt x="927" y="2446"/>
                  </a:cubicBezTo>
                  <a:cubicBezTo>
                    <a:pt x="1027" y="2446"/>
                    <a:pt x="1131" y="2435"/>
                    <a:pt x="1238" y="2418"/>
                  </a:cubicBezTo>
                  <a:cubicBezTo>
                    <a:pt x="1947" y="2300"/>
                    <a:pt x="2535" y="1804"/>
                    <a:pt x="2874" y="1187"/>
                  </a:cubicBezTo>
                  <a:cubicBezTo>
                    <a:pt x="3134" y="717"/>
                    <a:pt x="2821" y="121"/>
                    <a:pt x="2303" y="25"/>
                  </a:cubicBezTo>
                  <a:cubicBezTo>
                    <a:pt x="2222" y="7"/>
                    <a:pt x="2140" y="0"/>
                    <a:pt x="205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9"/>
            <p:cNvSpPr/>
            <p:nvPr/>
          </p:nvSpPr>
          <p:spPr>
            <a:xfrm>
              <a:off x="3919749" y="3290899"/>
              <a:ext cx="112207" cy="205239"/>
            </a:xfrm>
            <a:custGeom>
              <a:avLst/>
              <a:gdLst/>
              <a:ahLst/>
              <a:cxnLst/>
              <a:rect l="l" t="t" r="r" b="b"/>
              <a:pathLst>
                <a:path w="3991" h="7300" extrusionOk="0">
                  <a:moveTo>
                    <a:pt x="2119" y="1"/>
                  </a:moveTo>
                  <a:lnTo>
                    <a:pt x="2119" y="1"/>
                  </a:lnTo>
                  <a:cubicBezTo>
                    <a:pt x="1747" y="610"/>
                    <a:pt x="2293" y="1719"/>
                    <a:pt x="3056" y="1811"/>
                  </a:cubicBezTo>
                  <a:cubicBezTo>
                    <a:pt x="3039" y="1826"/>
                    <a:pt x="3021" y="1837"/>
                    <a:pt x="2999" y="1847"/>
                  </a:cubicBezTo>
                  <a:cubicBezTo>
                    <a:pt x="2777" y="2033"/>
                    <a:pt x="2514" y="2143"/>
                    <a:pt x="2261" y="2275"/>
                  </a:cubicBezTo>
                  <a:cubicBezTo>
                    <a:pt x="1790" y="2522"/>
                    <a:pt x="1327" y="2764"/>
                    <a:pt x="913" y="3103"/>
                  </a:cubicBezTo>
                  <a:cubicBezTo>
                    <a:pt x="557" y="3395"/>
                    <a:pt x="253" y="3730"/>
                    <a:pt x="0" y="4101"/>
                  </a:cubicBezTo>
                  <a:cubicBezTo>
                    <a:pt x="60" y="4048"/>
                    <a:pt x="121" y="3994"/>
                    <a:pt x="182" y="3944"/>
                  </a:cubicBezTo>
                  <a:cubicBezTo>
                    <a:pt x="945" y="3306"/>
                    <a:pt x="1869" y="2885"/>
                    <a:pt x="2706" y="2361"/>
                  </a:cubicBezTo>
                  <a:cubicBezTo>
                    <a:pt x="2956" y="2208"/>
                    <a:pt x="3958" y="1709"/>
                    <a:pt x="3990" y="1395"/>
                  </a:cubicBezTo>
                  <a:cubicBezTo>
                    <a:pt x="3801" y="1016"/>
                    <a:pt x="3612" y="639"/>
                    <a:pt x="3424" y="261"/>
                  </a:cubicBezTo>
                  <a:cubicBezTo>
                    <a:pt x="3095" y="132"/>
                    <a:pt x="2756" y="54"/>
                    <a:pt x="2407" y="22"/>
                  </a:cubicBezTo>
                  <a:cubicBezTo>
                    <a:pt x="2311" y="11"/>
                    <a:pt x="2214" y="4"/>
                    <a:pt x="2119" y="1"/>
                  </a:cubicBezTo>
                  <a:close/>
                  <a:moveTo>
                    <a:pt x="1448" y="5870"/>
                  </a:moveTo>
                  <a:cubicBezTo>
                    <a:pt x="1041" y="6266"/>
                    <a:pt x="695" y="6722"/>
                    <a:pt x="445" y="7239"/>
                  </a:cubicBezTo>
                  <a:cubicBezTo>
                    <a:pt x="439" y="7253"/>
                    <a:pt x="432" y="7275"/>
                    <a:pt x="417" y="7300"/>
                  </a:cubicBezTo>
                  <a:cubicBezTo>
                    <a:pt x="710" y="7282"/>
                    <a:pt x="974" y="7092"/>
                    <a:pt x="1102" y="6661"/>
                  </a:cubicBezTo>
                  <a:cubicBezTo>
                    <a:pt x="1187" y="6368"/>
                    <a:pt x="1306" y="6105"/>
                    <a:pt x="1448" y="587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9"/>
            <p:cNvSpPr/>
            <p:nvPr/>
          </p:nvSpPr>
          <p:spPr>
            <a:xfrm>
              <a:off x="3891466" y="3277770"/>
              <a:ext cx="188202" cy="218369"/>
            </a:xfrm>
            <a:custGeom>
              <a:avLst/>
              <a:gdLst/>
              <a:ahLst/>
              <a:cxnLst/>
              <a:rect l="l" t="t" r="r" b="b"/>
              <a:pathLst>
                <a:path w="6694" h="7767" extrusionOk="0">
                  <a:moveTo>
                    <a:pt x="4294" y="0"/>
                  </a:moveTo>
                  <a:cubicBezTo>
                    <a:pt x="4045" y="0"/>
                    <a:pt x="3780" y="50"/>
                    <a:pt x="3510" y="157"/>
                  </a:cubicBezTo>
                  <a:cubicBezTo>
                    <a:pt x="3331" y="225"/>
                    <a:pt x="3206" y="336"/>
                    <a:pt x="3125" y="468"/>
                  </a:cubicBezTo>
                  <a:cubicBezTo>
                    <a:pt x="3220" y="471"/>
                    <a:pt x="3317" y="478"/>
                    <a:pt x="3413" y="489"/>
                  </a:cubicBezTo>
                  <a:cubicBezTo>
                    <a:pt x="3762" y="521"/>
                    <a:pt x="4101" y="599"/>
                    <a:pt x="4430" y="728"/>
                  </a:cubicBezTo>
                  <a:cubicBezTo>
                    <a:pt x="4618" y="1106"/>
                    <a:pt x="4807" y="1483"/>
                    <a:pt x="4996" y="1862"/>
                  </a:cubicBezTo>
                  <a:cubicBezTo>
                    <a:pt x="4964" y="2176"/>
                    <a:pt x="3962" y="2675"/>
                    <a:pt x="3712" y="2828"/>
                  </a:cubicBezTo>
                  <a:cubicBezTo>
                    <a:pt x="2875" y="3352"/>
                    <a:pt x="1951" y="3773"/>
                    <a:pt x="1188" y="4411"/>
                  </a:cubicBezTo>
                  <a:cubicBezTo>
                    <a:pt x="1127" y="4461"/>
                    <a:pt x="1066" y="4515"/>
                    <a:pt x="1006" y="4568"/>
                  </a:cubicBezTo>
                  <a:cubicBezTo>
                    <a:pt x="660" y="5071"/>
                    <a:pt x="407" y="5634"/>
                    <a:pt x="229" y="6233"/>
                  </a:cubicBezTo>
                  <a:cubicBezTo>
                    <a:pt x="1" y="7003"/>
                    <a:pt x="739" y="7767"/>
                    <a:pt x="1374" y="7767"/>
                  </a:cubicBezTo>
                  <a:lnTo>
                    <a:pt x="1423" y="7767"/>
                  </a:lnTo>
                  <a:cubicBezTo>
                    <a:pt x="1438" y="7742"/>
                    <a:pt x="1445" y="7720"/>
                    <a:pt x="1451" y="7706"/>
                  </a:cubicBezTo>
                  <a:cubicBezTo>
                    <a:pt x="1701" y="7189"/>
                    <a:pt x="2047" y="6733"/>
                    <a:pt x="2454" y="6337"/>
                  </a:cubicBezTo>
                  <a:cubicBezTo>
                    <a:pt x="2864" y="5659"/>
                    <a:pt x="3492" y="5196"/>
                    <a:pt x="4247" y="4807"/>
                  </a:cubicBezTo>
                  <a:cubicBezTo>
                    <a:pt x="5057" y="4386"/>
                    <a:pt x="5809" y="3937"/>
                    <a:pt x="6145" y="3045"/>
                  </a:cubicBezTo>
                  <a:cubicBezTo>
                    <a:pt x="6693" y="1590"/>
                    <a:pt x="5720" y="0"/>
                    <a:pt x="429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9"/>
            <p:cNvSpPr/>
            <p:nvPr/>
          </p:nvSpPr>
          <p:spPr>
            <a:xfrm>
              <a:off x="3864786" y="3501194"/>
              <a:ext cx="60503" cy="51900"/>
            </a:xfrm>
            <a:custGeom>
              <a:avLst/>
              <a:gdLst/>
              <a:ahLst/>
              <a:cxnLst/>
              <a:rect l="l" t="t" r="r" b="b"/>
              <a:pathLst>
                <a:path w="2152" h="1846" extrusionOk="0">
                  <a:moveTo>
                    <a:pt x="175" y="1"/>
                  </a:moveTo>
                  <a:lnTo>
                    <a:pt x="175" y="1"/>
                  </a:lnTo>
                  <a:cubicBezTo>
                    <a:pt x="62" y="16"/>
                    <a:pt x="1" y="94"/>
                    <a:pt x="73" y="294"/>
                  </a:cubicBezTo>
                  <a:cubicBezTo>
                    <a:pt x="108" y="394"/>
                    <a:pt x="140" y="497"/>
                    <a:pt x="175" y="600"/>
                  </a:cubicBezTo>
                  <a:cubicBezTo>
                    <a:pt x="158" y="401"/>
                    <a:pt x="158" y="201"/>
                    <a:pt x="175" y="1"/>
                  </a:cubicBezTo>
                  <a:close/>
                  <a:moveTo>
                    <a:pt x="1962" y="1299"/>
                  </a:moveTo>
                  <a:lnTo>
                    <a:pt x="1962" y="1299"/>
                  </a:lnTo>
                  <a:cubicBezTo>
                    <a:pt x="1938" y="1577"/>
                    <a:pt x="1980" y="1795"/>
                    <a:pt x="2151" y="1845"/>
                  </a:cubicBezTo>
                  <a:cubicBezTo>
                    <a:pt x="2087" y="1663"/>
                    <a:pt x="2023" y="1482"/>
                    <a:pt x="1962" y="129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9"/>
            <p:cNvSpPr/>
            <p:nvPr/>
          </p:nvSpPr>
          <p:spPr>
            <a:xfrm>
              <a:off x="3869228" y="3501109"/>
              <a:ext cx="63652" cy="76135"/>
            </a:xfrm>
            <a:custGeom>
              <a:avLst/>
              <a:gdLst/>
              <a:ahLst/>
              <a:cxnLst/>
              <a:rect l="l" t="t" r="r" b="b"/>
              <a:pathLst>
                <a:path w="2264" h="2708" extrusionOk="0">
                  <a:moveTo>
                    <a:pt x="68" y="1"/>
                  </a:moveTo>
                  <a:cubicBezTo>
                    <a:pt x="50" y="1"/>
                    <a:pt x="32" y="1"/>
                    <a:pt x="17" y="4"/>
                  </a:cubicBezTo>
                  <a:cubicBezTo>
                    <a:pt x="0" y="204"/>
                    <a:pt x="0" y="404"/>
                    <a:pt x="17" y="603"/>
                  </a:cubicBezTo>
                  <a:cubicBezTo>
                    <a:pt x="132" y="928"/>
                    <a:pt x="246" y="1256"/>
                    <a:pt x="360" y="1580"/>
                  </a:cubicBezTo>
                  <a:cubicBezTo>
                    <a:pt x="424" y="1769"/>
                    <a:pt x="685" y="1990"/>
                    <a:pt x="824" y="2108"/>
                  </a:cubicBezTo>
                  <a:cubicBezTo>
                    <a:pt x="1041" y="2290"/>
                    <a:pt x="1305" y="2472"/>
                    <a:pt x="1569" y="2582"/>
                  </a:cubicBezTo>
                  <a:cubicBezTo>
                    <a:pt x="1691" y="2632"/>
                    <a:pt x="1886" y="2707"/>
                    <a:pt x="2033" y="2707"/>
                  </a:cubicBezTo>
                  <a:cubicBezTo>
                    <a:pt x="2175" y="2707"/>
                    <a:pt x="2264" y="2636"/>
                    <a:pt x="2186" y="2411"/>
                  </a:cubicBezTo>
                  <a:cubicBezTo>
                    <a:pt x="2122" y="2222"/>
                    <a:pt x="2058" y="2036"/>
                    <a:pt x="1993" y="1848"/>
                  </a:cubicBezTo>
                  <a:cubicBezTo>
                    <a:pt x="1822" y="1798"/>
                    <a:pt x="1780" y="1580"/>
                    <a:pt x="1804" y="1302"/>
                  </a:cubicBezTo>
                  <a:cubicBezTo>
                    <a:pt x="1783" y="1241"/>
                    <a:pt x="1762" y="1185"/>
                    <a:pt x="1740" y="1124"/>
                  </a:cubicBezTo>
                  <a:cubicBezTo>
                    <a:pt x="1676" y="935"/>
                    <a:pt x="1416" y="718"/>
                    <a:pt x="1276" y="596"/>
                  </a:cubicBezTo>
                  <a:cubicBezTo>
                    <a:pt x="1059" y="415"/>
                    <a:pt x="795" y="236"/>
                    <a:pt x="531" y="126"/>
                  </a:cubicBezTo>
                  <a:cubicBezTo>
                    <a:pt x="407" y="72"/>
                    <a:pt x="210" y="1"/>
                    <a:pt x="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9"/>
            <p:cNvSpPr/>
            <p:nvPr/>
          </p:nvSpPr>
          <p:spPr>
            <a:xfrm>
              <a:off x="3863408" y="3635242"/>
              <a:ext cx="73999" cy="44450"/>
            </a:xfrm>
            <a:custGeom>
              <a:avLst/>
              <a:gdLst/>
              <a:ahLst/>
              <a:cxnLst/>
              <a:rect l="l" t="t" r="r" b="b"/>
              <a:pathLst>
                <a:path w="2632" h="1581" extrusionOk="0">
                  <a:moveTo>
                    <a:pt x="1908" y="1"/>
                  </a:moveTo>
                  <a:cubicBezTo>
                    <a:pt x="945" y="1"/>
                    <a:pt x="0" y="1406"/>
                    <a:pt x="1116" y="1580"/>
                  </a:cubicBezTo>
                  <a:cubicBezTo>
                    <a:pt x="1162" y="1459"/>
                    <a:pt x="1227" y="1345"/>
                    <a:pt x="1298" y="1256"/>
                  </a:cubicBezTo>
                  <a:cubicBezTo>
                    <a:pt x="1458" y="1057"/>
                    <a:pt x="1743" y="853"/>
                    <a:pt x="2000" y="792"/>
                  </a:cubicBezTo>
                  <a:cubicBezTo>
                    <a:pt x="2165" y="571"/>
                    <a:pt x="2382" y="404"/>
                    <a:pt x="2632" y="311"/>
                  </a:cubicBezTo>
                  <a:cubicBezTo>
                    <a:pt x="2553" y="126"/>
                    <a:pt x="2329" y="1"/>
                    <a:pt x="190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9"/>
            <p:cNvSpPr/>
            <p:nvPr/>
          </p:nvSpPr>
          <p:spPr>
            <a:xfrm>
              <a:off x="3894784" y="3643986"/>
              <a:ext cx="48245" cy="36212"/>
            </a:xfrm>
            <a:custGeom>
              <a:avLst/>
              <a:gdLst/>
              <a:ahLst/>
              <a:cxnLst/>
              <a:rect l="l" t="t" r="r" b="b"/>
              <a:pathLst>
                <a:path w="1716" h="1288" extrusionOk="0">
                  <a:moveTo>
                    <a:pt x="1516" y="0"/>
                  </a:moveTo>
                  <a:cubicBezTo>
                    <a:pt x="1266" y="93"/>
                    <a:pt x="1049" y="260"/>
                    <a:pt x="884" y="481"/>
                  </a:cubicBezTo>
                  <a:cubicBezTo>
                    <a:pt x="627" y="542"/>
                    <a:pt x="342" y="746"/>
                    <a:pt x="182" y="945"/>
                  </a:cubicBezTo>
                  <a:cubicBezTo>
                    <a:pt x="111" y="1034"/>
                    <a:pt x="46" y="1148"/>
                    <a:pt x="0" y="1269"/>
                  </a:cubicBezTo>
                  <a:cubicBezTo>
                    <a:pt x="75" y="1280"/>
                    <a:pt x="161" y="1287"/>
                    <a:pt x="253" y="1287"/>
                  </a:cubicBezTo>
                  <a:cubicBezTo>
                    <a:pt x="988" y="1287"/>
                    <a:pt x="1715" y="463"/>
                    <a:pt x="151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59"/>
          <p:cNvGrpSpPr/>
          <p:nvPr/>
        </p:nvGrpSpPr>
        <p:grpSpPr>
          <a:xfrm>
            <a:off x="4101789" y="3179117"/>
            <a:ext cx="120837" cy="535156"/>
            <a:chOff x="4101789" y="3179117"/>
            <a:chExt cx="120837" cy="535156"/>
          </a:xfrm>
        </p:grpSpPr>
        <p:sp>
          <p:nvSpPr>
            <p:cNvPr id="3024" name="Google Shape;3024;p59"/>
            <p:cNvSpPr/>
            <p:nvPr/>
          </p:nvSpPr>
          <p:spPr>
            <a:xfrm>
              <a:off x="4135076" y="3179117"/>
              <a:ext cx="87550" cy="429400"/>
            </a:xfrm>
            <a:custGeom>
              <a:avLst/>
              <a:gdLst/>
              <a:ahLst/>
              <a:cxnLst/>
              <a:rect l="l" t="t" r="r" b="b"/>
              <a:pathLst>
                <a:path w="3114" h="15273" extrusionOk="0">
                  <a:moveTo>
                    <a:pt x="1769" y="1"/>
                  </a:moveTo>
                  <a:cubicBezTo>
                    <a:pt x="1408" y="1"/>
                    <a:pt x="1066" y="168"/>
                    <a:pt x="881" y="557"/>
                  </a:cubicBezTo>
                  <a:cubicBezTo>
                    <a:pt x="796" y="731"/>
                    <a:pt x="714" y="906"/>
                    <a:pt x="628" y="1085"/>
                  </a:cubicBezTo>
                  <a:cubicBezTo>
                    <a:pt x="467" y="1420"/>
                    <a:pt x="503" y="1734"/>
                    <a:pt x="656" y="1983"/>
                  </a:cubicBezTo>
                  <a:cubicBezTo>
                    <a:pt x="375" y="4589"/>
                    <a:pt x="186" y="7204"/>
                    <a:pt x="86" y="9821"/>
                  </a:cubicBezTo>
                  <a:cubicBezTo>
                    <a:pt x="296" y="7489"/>
                    <a:pt x="506" y="5160"/>
                    <a:pt x="720" y="2828"/>
                  </a:cubicBezTo>
                  <a:cubicBezTo>
                    <a:pt x="767" y="2321"/>
                    <a:pt x="1038" y="2119"/>
                    <a:pt x="1362" y="2119"/>
                  </a:cubicBezTo>
                  <a:cubicBezTo>
                    <a:pt x="1954" y="2119"/>
                    <a:pt x="2725" y="2789"/>
                    <a:pt x="2657" y="3534"/>
                  </a:cubicBezTo>
                  <a:cubicBezTo>
                    <a:pt x="2418" y="6155"/>
                    <a:pt x="2179" y="8776"/>
                    <a:pt x="1943" y="11397"/>
                  </a:cubicBezTo>
                  <a:cubicBezTo>
                    <a:pt x="1897" y="11903"/>
                    <a:pt x="1627" y="12107"/>
                    <a:pt x="1298" y="12107"/>
                  </a:cubicBezTo>
                  <a:cubicBezTo>
                    <a:pt x="814" y="12107"/>
                    <a:pt x="207" y="11654"/>
                    <a:pt x="44" y="11080"/>
                  </a:cubicBezTo>
                  <a:cubicBezTo>
                    <a:pt x="14" y="12160"/>
                    <a:pt x="1" y="13240"/>
                    <a:pt x="1" y="14320"/>
                  </a:cubicBezTo>
                  <a:cubicBezTo>
                    <a:pt x="4" y="14952"/>
                    <a:pt x="542" y="15273"/>
                    <a:pt x="1095" y="15273"/>
                  </a:cubicBezTo>
                  <a:cubicBezTo>
                    <a:pt x="1676" y="15273"/>
                    <a:pt x="2272" y="14923"/>
                    <a:pt x="2269" y="14221"/>
                  </a:cubicBezTo>
                  <a:cubicBezTo>
                    <a:pt x="2264" y="9885"/>
                    <a:pt x="2521" y="5567"/>
                    <a:pt x="3028" y="1263"/>
                  </a:cubicBezTo>
                  <a:cubicBezTo>
                    <a:pt x="3113" y="539"/>
                    <a:pt x="2418" y="1"/>
                    <a:pt x="176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9"/>
            <p:cNvSpPr/>
            <p:nvPr/>
          </p:nvSpPr>
          <p:spPr>
            <a:xfrm>
              <a:off x="4134879" y="3455199"/>
              <a:ext cx="2643" cy="35425"/>
            </a:xfrm>
            <a:custGeom>
              <a:avLst/>
              <a:gdLst/>
              <a:ahLst/>
              <a:cxnLst/>
              <a:rect l="l" t="t" r="r" b="b"/>
              <a:pathLst>
                <a:path w="94" h="1260" extrusionOk="0">
                  <a:moveTo>
                    <a:pt x="93" y="1"/>
                  </a:moveTo>
                  <a:cubicBezTo>
                    <a:pt x="64" y="289"/>
                    <a:pt x="39" y="582"/>
                    <a:pt x="15" y="871"/>
                  </a:cubicBezTo>
                  <a:cubicBezTo>
                    <a:pt x="0" y="1003"/>
                    <a:pt x="15" y="1135"/>
                    <a:pt x="51" y="1260"/>
                  </a:cubicBezTo>
                  <a:cubicBezTo>
                    <a:pt x="61" y="839"/>
                    <a:pt x="75" y="422"/>
                    <a:pt x="9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9"/>
            <p:cNvSpPr/>
            <p:nvPr/>
          </p:nvSpPr>
          <p:spPr>
            <a:xfrm>
              <a:off x="4136285" y="3238663"/>
              <a:ext cx="75404" cy="280841"/>
            </a:xfrm>
            <a:custGeom>
              <a:avLst/>
              <a:gdLst/>
              <a:ahLst/>
              <a:cxnLst/>
              <a:rect l="l" t="t" r="r" b="b"/>
              <a:pathLst>
                <a:path w="2682" h="9989" extrusionOk="0">
                  <a:moveTo>
                    <a:pt x="1319" y="1"/>
                  </a:moveTo>
                  <a:cubicBezTo>
                    <a:pt x="995" y="1"/>
                    <a:pt x="724" y="203"/>
                    <a:pt x="677" y="710"/>
                  </a:cubicBezTo>
                  <a:cubicBezTo>
                    <a:pt x="463" y="3042"/>
                    <a:pt x="253" y="5371"/>
                    <a:pt x="43" y="7703"/>
                  </a:cubicBezTo>
                  <a:cubicBezTo>
                    <a:pt x="25" y="8124"/>
                    <a:pt x="11" y="8541"/>
                    <a:pt x="1" y="8962"/>
                  </a:cubicBezTo>
                  <a:cubicBezTo>
                    <a:pt x="164" y="9536"/>
                    <a:pt x="771" y="9989"/>
                    <a:pt x="1255" y="9989"/>
                  </a:cubicBezTo>
                  <a:cubicBezTo>
                    <a:pt x="1584" y="9989"/>
                    <a:pt x="1854" y="9785"/>
                    <a:pt x="1900" y="9279"/>
                  </a:cubicBezTo>
                  <a:cubicBezTo>
                    <a:pt x="2136" y="6658"/>
                    <a:pt x="2375" y="4037"/>
                    <a:pt x="2614" y="1416"/>
                  </a:cubicBezTo>
                  <a:cubicBezTo>
                    <a:pt x="2682" y="671"/>
                    <a:pt x="1911" y="1"/>
                    <a:pt x="131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9"/>
            <p:cNvSpPr/>
            <p:nvPr/>
          </p:nvSpPr>
          <p:spPr>
            <a:xfrm>
              <a:off x="4101789" y="3654191"/>
              <a:ext cx="61459" cy="60082"/>
            </a:xfrm>
            <a:custGeom>
              <a:avLst/>
              <a:gdLst/>
              <a:ahLst/>
              <a:cxnLst/>
              <a:rect l="l" t="t" r="r" b="b"/>
              <a:pathLst>
                <a:path w="2186" h="2137" extrusionOk="0">
                  <a:moveTo>
                    <a:pt x="1509" y="1"/>
                  </a:moveTo>
                  <a:lnTo>
                    <a:pt x="1509" y="1"/>
                  </a:lnTo>
                  <a:cubicBezTo>
                    <a:pt x="1216" y="100"/>
                    <a:pt x="945" y="243"/>
                    <a:pt x="728" y="383"/>
                  </a:cubicBezTo>
                  <a:cubicBezTo>
                    <a:pt x="379" y="607"/>
                    <a:pt x="15" y="939"/>
                    <a:pt x="8" y="1380"/>
                  </a:cubicBezTo>
                  <a:cubicBezTo>
                    <a:pt x="0" y="1773"/>
                    <a:pt x="290" y="2026"/>
                    <a:pt x="660" y="2104"/>
                  </a:cubicBezTo>
                  <a:cubicBezTo>
                    <a:pt x="771" y="2126"/>
                    <a:pt x="885" y="2137"/>
                    <a:pt x="999" y="2137"/>
                  </a:cubicBezTo>
                  <a:cubicBezTo>
                    <a:pt x="1399" y="2137"/>
                    <a:pt x="1819" y="2015"/>
                    <a:pt x="2186" y="1844"/>
                  </a:cubicBezTo>
                  <a:cubicBezTo>
                    <a:pt x="1797" y="1691"/>
                    <a:pt x="1491" y="1334"/>
                    <a:pt x="1498" y="900"/>
                  </a:cubicBezTo>
                  <a:cubicBezTo>
                    <a:pt x="1501" y="600"/>
                    <a:pt x="1506" y="300"/>
                    <a:pt x="150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9"/>
            <p:cNvSpPr/>
            <p:nvPr/>
          </p:nvSpPr>
          <p:spPr>
            <a:xfrm>
              <a:off x="4144213" y="3623716"/>
              <a:ext cx="64383" cy="84570"/>
            </a:xfrm>
            <a:custGeom>
              <a:avLst/>
              <a:gdLst/>
              <a:ahLst/>
              <a:cxnLst/>
              <a:rect l="l" t="t" r="r" b="b"/>
              <a:pathLst>
                <a:path w="2290" h="3008" extrusionOk="0">
                  <a:moveTo>
                    <a:pt x="1526" y="2283"/>
                  </a:moveTo>
                  <a:cubicBezTo>
                    <a:pt x="1480" y="2318"/>
                    <a:pt x="1447" y="2347"/>
                    <a:pt x="1444" y="2361"/>
                  </a:cubicBezTo>
                  <a:cubicBezTo>
                    <a:pt x="1473" y="2333"/>
                    <a:pt x="1498" y="2308"/>
                    <a:pt x="1526" y="2283"/>
                  </a:cubicBezTo>
                  <a:close/>
                  <a:moveTo>
                    <a:pt x="1177" y="1"/>
                  </a:moveTo>
                  <a:cubicBezTo>
                    <a:pt x="656" y="1"/>
                    <a:pt x="7" y="307"/>
                    <a:pt x="0" y="910"/>
                  </a:cubicBezTo>
                  <a:lnTo>
                    <a:pt x="0" y="1085"/>
                  </a:lnTo>
                  <a:cubicBezTo>
                    <a:pt x="257" y="992"/>
                    <a:pt x="524" y="935"/>
                    <a:pt x="784" y="935"/>
                  </a:cubicBezTo>
                  <a:cubicBezTo>
                    <a:pt x="963" y="935"/>
                    <a:pt x="1137" y="963"/>
                    <a:pt x="1297" y="1028"/>
                  </a:cubicBezTo>
                  <a:cubicBezTo>
                    <a:pt x="1369" y="1060"/>
                    <a:pt x="1437" y="1099"/>
                    <a:pt x="1494" y="1146"/>
                  </a:cubicBezTo>
                  <a:cubicBezTo>
                    <a:pt x="1554" y="1135"/>
                    <a:pt x="1623" y="1131"/>
                    <a:pt x="1694" y="1131"/>
                  </a:cubicBezTo>
                  <a:cubicBezTo>
                    <a:pt x="1872" y="1131"/>
                    <a:pt x="2051" y="1171"/>
                    <a:pt x="2140" y="1306"/>
                  </a:cubicBezTo>
                  <a:cubicBezTo>
                    <a:pt x="2243" y="1467"/>
                    <a:pt x="2171" y="1663"/>
                    <a:pt x="2072" y="1809"/>
                  </a:cubicBezTo>
                  <a:cubicBezTo>
                    <a:pt x="2000" y="1919"/>
                    <a:pt x="1904" y="2012"/>
                    <a:pt x="1804" y="2101"/>
                  </a:cubicBezTo>
                  <a:cubicBezTo>
                    <a:pt x="1801" y="2101"/>
                    <a:pt x="1708" y="2158"/>
                    <a:pt x="1618" y="2219"/>
                  </a:cubicBezTo>
                  <a:cubicBezTo>
                    <a:pt x="1572" y="2308"/>
                    <a:pt x="1508" y="2382"/>
                    <a:pt x="1430" y="2443"/>
                  </a:cubicBezTo>
                  <a:cubicBezTo>
                    <a:pt x="1333" y="2529"/>
                    <a:pt x="1233" y="2607"/>
                    <a:pt x="1126" y="2675"/>
                  </a:cubicBezTo>
                  <a:cubicBezTo>
                    <a:pt x="991" y="2764"/>
                    <a:pt x="841" y="2850"/>
                    <a:pt x="677" y="2928"/>
                  </a:cubicBezTo>
                  <a:cubicBezTo>
                    <a:pt x="805" y="2978"/>
                    <a:pt x="945" y="3007"/>
                    <a:pt x="1080" y="3007"/>
                  </a:cubicBezTo>
                  <a:lnTo>
                    <a:pt x="1098" y="3007"/>
                  </a:lnTo>
                  <a:cubicBezTo>
                    <a:pt x="1615" y="3007"/>
                    <a:pt x="2264" y="2700"/>
                    <a:pt x="2271" y="2097"/>
                  </a:cubicBezTo>
                  <a:cubicBezTo>
                    <a:pt x="2275" y="1740"/>
                    <a:pt x="2278" y="1381"/>
                    <a:pt x="2286" y="1024"/>
                  </a:cubicBezTo>
                  <a:cubicBezTo>
                    <a:pt x="2289" y="447"/>
                    <a:pt x="1747" y="8"/>
                    <a:pt x="119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9"/>
            <p:cNvSpPr/>
            <p:nvPr/>
          </p:nvSpPr>
          <p:spPr>
            <a:xfrm>
              <a:off x="4143707" y="3650002"/>
              <a:ext cx="63596" cy="56061"/>
            </a:xfrm>
            <a:custGeom>
              <a:avLst/>
              <a:gdLst/>
              <a:ahLst/>
              <a:cxnLst/>
              <a:rect l="l" t="t" r="r" b="b"/>
              <a:pathLst>
                <a:path w="2262" h="1994" extrusionOk="0">
                  <a:moveTo>
                    <a:pt x="1544" y="1348"/>
                  </a:moveTo>
                  <a:cubicBezTo>
                    <a:pt x="1516" y="1373"/>
                    <a:pt x="1491" y="1398"/>
                    <a:pt x="1462" y="1426"/>
                  </a:cubicBezTo>
                  <a:cubicBezTo>
                    <a:pt x="1465" y="1412"/>
                    <a:pt x="1498" y="1383"/>
                    <a:pt x="1544" y="1348"/>
                  </a:cubicBezTo>
                  <a:close/>
                  <a:moveTo>
                    <a:pt x="802" y="0"/>
                  </a:moveTo>
                  <a:cubicBezTo>
                    <a:pt x="542" y="0"/>
                    <a:pt x="275" y="57"/>
                    <a:pt x="18" y="150"/>
                  </a:cubicBezTo>
                  <a:cubicBezTo>
                    <a:pt x="15" y="449"/>
                    <a:pt x="10" y="749"/>
                    <a:pt x="7" y="1049"/>
                  </a:cubicBezTo>
                  <a:cubicBezTo>
                    <a:pt x="0" y="1483"/>
                    <a:pt x="306" y="1840"/>
                    <a:pt x="695" y="1993"/>
                  </a:cubicBezTo>
                  <a:cubicBezTo>
                    <a:pt x="859" y="1915"/>
                    <a:pt x="1009" y="1829"/>
                    <a:pt x="1144" y="1740"/>
                  </a:cubicBezTo>
                  <a:cubicBezTo>
                    <a:pt x="1251" y="1672"/>
                    <a:pt x="1351" y="1594"/>
                    <a:pt x="1448" y="1508"/>
                  </a:cubicBezTo>
                  <a:cubicBezTo>
                    <a:pt x="1526" y="1447"/>
                    <a:pt x="1590" y="1373"/>
                    <a:pt x="1636" y="1284"/>
                  </a:cubicBezTo>
                  <a:cubicBezTo>
                    <a:pt x="1726" y="1223"/>
                    <a:pt x="1819" y="1166"/>
                    <a:pt x="1822" y="1166"/>
                  </a:cubicBezTo>
                  <a:cubicBezTo>
                    <a:pt x="1922" y="1077"/>
                    <a:pt x="2018" y="984"/>
                    <a:pt x="2090" y="874"/>
                  </a:cubicBezTo>
                  <a:cubicBezTo>
                    <a:pt x="2189" y="728"/>
                    <a:pt x="2261" y="532"/>
                    <a:pt x="2158" y="371"/>
                  </a:cubicBezTo>
                  <a:cubicBezTo>
                    <a:pt x="2069" y="236"/>
                    <a:pt x="1890" y="196"/>
                    <a:pt x="1712" y="196"/>
                  </a:cubicBezTo>
                  <a:cubicBezTo>
                    <a:pt x="1641" y="196"/>
                    <a:pt x="1572" y="200"/>
                    <a:pt x="1512" y="211"/>
                  </a:cubicBezTo>
                  <a:cubicBezTo>
                    <a:pt x="1455" y="164"/>
                    <a:pt x="1387" y="125"/>
                    <a:pt x="1315" y="93"/>
                  </a:cubicBezTo>
                  <a:cubicBezTo>
                    <a:pt x="1155" y="28"/>
                    <a:pt x="981" y="0"/>
                    <a:pt x="80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59"/>
          <p:cNvGrpSpPr/>
          <p:nvPr/>
        </p:nvGrpSpPr>
        <p:grpSpPr>
          <a:xfrm>
            <a:off x="3646170" y="2922463"/>
            <a:ext cx="239423" cy="202231"/>
            <a:chOff x="3646170" y="2922463"/>
            <a:chExt cx="239423" cy="202231"/>
          </a:xfrm>
        </p:grpSpPr>
        <p:sp>
          <p:nvSpPr>
            <p:cNvPr id="3031" name="Google Shape;3031;p59"/>
            <p:cNvSpPr/>
            <p:nvPr/>
          </p:nvSpPr>
          <p:spPr>
            <a:xfrm>
              <a:off x="3715949" y="2937729"/>
              <a:ext cx="107090" cy="186965"/>
            </a:xfrm>
            <a:custGeom>
              <a:avLst/>
              <a:gdLst/>
              <a:ahLst/>
              <a:cxnLst/>
              <a:rect l="l" t="t" r="r" b="b"/>
              <a:pathLst>
                <a:path w="3809" h="6650" extrusionOk="0">
                  <a:moveTo>
                    <a:pt x="756" y="1"/>
                  </a:moveTo>
                  <a:cubicBezTo>
                    <a:pt x="335" y="1"/>
                    <a:pt x="0" y="50"/>
                    <a:pt x="10" y="125"/>
                  </a:cubicBezTo>
                  <a:cubicBezTo>
                    <a:pt x="107" y="642"/>
                    <a:pt x="211" y="1163"/>
                    <a:pt x="321" y="1676"/>
                  </a:cubicBezTo>
                  <a:cubicBezTo>
                    <a:pt x="752" y="1943"/>
                    <a:pt x="1180" y="2208"/>
                    <a:pt x="1612" y="2475"/>
                  </a:cubicBezTo>
                  <a:cubicBezTo>
                    <a:pt x="1897" y="2132"/>
                    <a:pt x="2182" y="1787"/>
                    <a:pt x="2467" y="1444"/>
                  </a:cubicBezTo>
                  <a:cubicBezTo>
                    <a:pt x="2400" y="1113"/>
                    <a:pt x="2336" y="781"/>
                    <a:pt x="2275" y="450"/>
                  </a:cubicBezTo>
                  <a:cubicBezTo>
                    <a:pt x="2214" y="118"/>
                    <a:pt x="1391" y="1"/>
                    <a:pt x="756" y="1"/>
                  </a:cubicBezTo>
                  <a:close/>
                  <a:moveTo>
                    <a:pt x="2217" y="4849"/>
                  </a:moveTo>
                  <a:cubicBezTo>
                    <a:pt x="2029" y="4925"/>
                    <a:pt x="1837" y="4996"/>
                    <a:pt x="1644" y="5063"/>
                  </a:cubicBezTo>
                  <a:cubicBezTo>
                    <a:pt x="1529" y="5199"/>
                    <a:pt x="1416" y="5338"/>
                    <a:pt x="1302" y="5478"/>
                  </a:cubicBezTo>
                  <a:cubicBezTo>
                    <a:pt x="1376" y="5727"/>
                    <a:pt x="1455" y="5980"/>
                    <a:pt x="1533" y="6230"/>
                  </a:cubicBezTo>
                  <a:cubicBezTo>
                    <a:pt x="1636" y="6558"/>
                    <a:pt x="2354" y="6650"/>
                    <a:pt x="2953" y="6650"/>
                  </a:cubicBezTo>
                  <a:cubicBezTo>
                    <a:pt x="3416" y="6650"/>
                    <a:pt x="3808" y="6597"/>
                    <a:pt x="3794" y="6558"/>
                  </a:cubicBezTo>
                  <a:cubicBezTo>
                    <a:pt x="3701" y="6258"/>
                    <a:pt x="3608" y="5955"/>
                    <a:pt x="3519" y="5656"/>
                  </a:cubicBezTo>
                  <a:cubicBezTo>
                    <a:pt x="3505" y="5649"/>
                    <a:pt x="3494" y="5641"/>
                    <a:pt x="3480" y="5631"/>
                  </a:cubicBezTo>
                  <a:cubicBezTo>
                    <a:pt x="3060" y="5371"/>
                    <a:pt x="2639" y="5110"/>
                    <a:pt x="2217" y="484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9"/>
            <p:cNvSpPr/>
            <p:nvPr/>
          </p:nvSpPr>
          <p:spPr>
            <a:xfrm>
              <a:off x="3801726" y="2992158"/>
              <a:ext cx="66408" cy="58479"/>
            </a:xfrm>
            <a:custGeom>
              <a:avLst/>
              <a:gdLst/>
              <a:ahLst/>
              <a:cxnLst/>
              <a:rect l="l" t="t" r="r" b="b"/>
              <a:pathLst>
                <a:path w="2362" h="2080" extrusionOk="0">
                  <a:moveTo>
                    <a:pt x="1189" y="0"/>
                  </a:moveTo>
                  <a:cubicBezTo>
                    <a:pt x="792" y="478"/>
                    <a:pt x="397" y="956"/>
                    <a:pt x="1" y="1430"/>
                  </a:cubicBezTo>
                  <a:cubicBezTo>
                    <a:pt x="347" y="1648"/>
                    <a:pt x="697" y="1865"/>
                    <a:pt x="1046" y="2079"/>
                  </a:cubicBezTo>
                  <a:cubicBezTo>
                    <a:pt x="1317" y="1944"/>
                    <a:pt x="1588" y="1801"/>
                    <a:pt x="1855" y="1655"/>
                  </a:cubicBezTo>
                  <a:cubicBezTo>
                    <a:pt x="2362" y="1376"/>
                    <a:pt x="2038" y="635"/>
                    <a:pt x="1745" y="346"/>
                  </a:cubicBezTo>
                  <a:cubicBezTo>
                    <a:pt x="1584" y="183"/>
                    <a:pt x="1392" y="64"/>
                    <a:pt x="118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9"/>
            <p:cNvSpPr/>
            <p:nvPr/>
          </p:nvSpPr>
          <p:spPr>
            <a:xfrm>
              <a:off x="3762169" y="3069444"/>
              <a:ext cx="16138" cy="10656"/>
            </a:xfrm>
            <a:custGeom>
              <a:avLst/>
              <a:gdLst/>
              <a:ahLst/>
              <a:cxnLst/>
              <a:rect l="l" t="t" r="r" b="b"/>
              <a:pathLst>
                <a:path w="574" h="379" extrusionOk="0">
                  <a:moveTo>
                    <a:pt x="310" y="1"/>
                  </a:moveTo>
                  <a:cubicBezTo>
                    <a:pt x="206" y="129"/>
                    <a:pt x="103" y="253"/>
                    <a:pt x="0" y="378"/>
                  </a:cubicBezTo>
                  <a:cubicBezTo>
                    <a:pt x="193" y="311"/>
                    <a:pt x="385" y="240"/>
                    <a:pt x="573" y="164"/>
                  </a:cubicBezTo>
                  <a:cubicBezTo>
                    <a:pt x="488" y="111"/>
                    <a:pt x="399" y="57"/>
                    <a:pt x="31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9"/>
            <p:cNvSpPr/>
            <p:nvPr/>
          </p:nvSpPr>
          <p:spPr>
            <a:xfrm>
              <a:off x="3669926" y="3034582"/>
              <a:ext cx="60475" cy="49117"/>
            </a:xfrm>
            <a:custGeom>
              <a:avLst/>
              <a:gdLst/>
              <a:ahLst/>
              <a:cxnLst/>
              <a:rect l="l" t="t" r="r" b="b"/>
              <a:pathLst>
                <a:path w="2151" h="1747" extrusionOk="0">
                  <a:moveTo>
                    <a:pt x="1587" y="0"/>
                  </a:moveTo>
                  <a:cubicBezTo>
                    <a:pt x="1338" y="81"/>
                    <a:pt x="1084" y="157"/>
                    <a:pt x="831" y="228"/>
                  </a:cubicBezTo>
                  <a:cubicBezTo>
                    <a:pt x="0" y="456"/>
                    <a:pt x="357" y="1297"/>
                    <a:pt x="992" y="1747"/>
                  </a:cubicBezTo>
                  <a:cubicBezTo>
                    <a:pt x="1377" y="1284"/>
                    <a:pt x="1766" y="816"/>
                    <a:pt x="2151" y="349"/>
                  </a:cubicBezTo>
                  <a:cubicBezTo>
                    <a:pt x="1965" y="235"/>
                    <a:pt x="1776" y="117"/>
                    <a:pt x="158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9"/>
            <p:cNvSpPr/>
            <p:nvPr/>
          </p:nvSpPr>
          <p:spPr>
            <a:xfrm>
              <a:off x="3785307" y="2922463"/>
              <a:ext cx="100286" cy="81449"/>
            </a:xfrm>
            <a:custGeom>
              <a:avLst/>
              <a:gdLst/>
              <a:ahLst/>
              <a:cxnLst/>
              <a:rect l="l" t="t" r="r" b="b"/>
              <a:pathLst>
                <a:path w="3567" h="2897" extrusionOk="0">
                  <a:moveTo>
                    <a:pt x="2461" y="1"/>
                  </a:moveTo>
                  <a:cubicBezTo>
                    <a:pt x="1965" y="1"/>
                    <a:pt x="1459" y="229"/>
                    <a:pt x="1149" y="603"/>
                  </a:cubicBezTo>
                  <a:cubicBezTo>
                    <a:pt x="767" y="1064"/>
                    <a:pt x="382" y="1528"/>
                    <a:pt x="0" y="1987"/>
                  </a:cubicBezTo>
                  <a:cubicBezTo>
                    <a:pt x="61" y="2290"/>
                    <a:pt x="125" y="2593"/>
                    <a:pt x="193" y="2897"/>
                  </a:cubicBezTo>
                  <a:cubicBezTo>
                    <a:pt x="407" y="2793"/>
                    <a:pt x="617" y="2683"/>
                    <a:pt x="824" y="2568"/>
                  </a:cubicBezTo>
                  <a:cubicBezTo>
                    <a:pt x="1006" y="2465"/>
                    <a:pt x="1202" y="2419"/>
                    <a:pt x="1394" y="2419"/>
                  </a:cubicBezTo>
                  <a:cubicBezTo>
                    <a:pt x="1523" y="2419"/>
                    <a:pt x="1648" y="2440"/>
                    <a:pt x="1773" y="2479"/>
                  </a:cubicBezTo>
                  <a:cubicBezTo>
                    <a:pt x="2254" y="1898"/>
                    <a:pt x="2735" y="1321"/>
                    <a:pt x="3216" y="739"/>
                  </a:cubicBezTo>
                  <a:cubicBezTo>
                    <a:pt x="3566" y="318"/>
                    <a:pt x="2938" y="44"/>
                    <a:pt x="2614" y="12"/>
                  </a:cubicBezTo>
                  <a:cubicBezTo>
                    <a:pt x="2564" y="4"/>
                    <a:pt x="2510" y="1"/>
                    <a:pt x="246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9"/>
            <p:cNvSpPr/>
            <p:nvPr/>
          </p:nvSpPr>
          <p:spPr>
            <a:xfrm>
              <a:off x="3761241" y="2978326"/>
              <a:ext cx="29493" cy="35003"/>
            </a:xfrm>
            <a:custGeom>
              <a:avLst/>
              <a:gdLst/>
              <a:ahLst/>
              <a:cxnLst/>
              <a:rect l="l" t="t" r="r" b="b"/>
              <a:pathLst>
                <a:path w="1049" h="1245" extrusionOk="0">
                  <a:moveTo>
                    <a:pt x="856" y="0"/>
                  </a:moveTo>
                  <a:cubicBezTo>
                    <a:pt x="571" y="343"/>
                    <a:pt x="286" y="688"/>
                    <a:pt x="1" y="1031"/>
                  </a:cubicBezTo>
                  <a:cubicBezTo>
                    <a:pt x="114" y="1102"/>
                    <a:pt x="229" y="1174"/>
                    <a:pt x="343" y="1245"/>
                  </a:cubicBezTo>
                  <a:cubicBezTo>
                    <a:pt x="582" y="1138"/>
                    <a:pt x="817" y="1027"/>
                    <a:pt x="1049" y="910"/>
                  </a:cubicBezTo>
                  <a:cubicBezTo>
                    <a:pt x="981" y="606"/>
                    <a:pt x="917" y="303"/>
                    <a:pt x="85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9"/>
            <p:cNvSpPr/>
            <p:nvPr/>
          </p:nvSpPr>
          <p:spPr>
            <a:xfrm>
              <a:off x="3682269" y="3083670"/>
              <a:ext cx="70288" cy="27693"/>
            </a:xfrm>
            <a:custGeom>
              <a:avLst/>
              <a:gdLst/>
              <a:ahLst/>
              <a:cxnLst/>
              <a:rect l="l" t="t" r="r" b="b"/>
              <a:pathLst>
                <a:path w="2500" h="985" extrusionOk="0">
                  <a:moveTo>
                    <a:pt x="553" y="1"/>
                  </a:moveTo>
                  <a:cubicBezTo>
                    <a:pt x="484" y="83"/>
                    <a:pt x="417" y="165"/>
                    <a:pt x="349" y="247"/>
                  </a:cubicBezTo>
                  <a:cubicBezTo>
                    <a:pt x="0" y="667"/>
                    <a:pt x="627" y="945"/>
                    <a:pt x="952" y="978"/>
                  </a:cubicBezTo>
                  <a:cubicBezTo>
                    <a:pt x="1002" y="981"/>
                    <a:pt x="1055" y="985"/>
                    <a:pt x="1105" y="985"/>
                  </a:cubicBezTo>
                  <a:cubicBezTo>
                    <a:pt x="1597" y="985"/>
                    <a:pt x="2104" y="757"/>
                    <a:pt x="2414" y="382"/>
                  </a:cubicBezTo>
                  <a:cubicBezTo>
                    <a:pt x="2442" y="351"/>
                    <a:pt x="2471" y="318"/>
                    <a:pt x="2500" y="287"/>
                  </a:cubicBezTo>
                  <a:cubicBezTo>
                    <a:pt x="2471" y="193"/>
                    <a:pt x="2446" y="104"/>
                    <a:pt x="2418" y="15"/>
                  </a:cubicBezTo>
                  <a:cubicBezTo>
                    <a:pt x="2146" y="104"/>
                    <a:pt x="1872" y="186"/>
                    <a:pt x="1594" y="265"/>
                  </a:cubicBezTo>
                  <a:cubicBezTo>
                    <a:pt x="1519" y="287"/>
                    <a:pt x="1440" y="293"/>
                    <a:pt x="1358" y="293"/>
                  </a:cubicBezTo>
                  <a:cubicBezTo>
                    <a:pt x="1083" y="293"/>
                    <a:pt x="795" y="180"/>
                    <a:pt x="55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9"/>
            <p:cNvSpPr/>
            <p:nvPr/>
          </p:nvSpPr>
          <p:spPr>
            <a:xfrm>
              <a:off x="3750221" y="3080071"/>
              <a:ext cx="11977" cy="11668"/>
            </a:xfrm>
            <a:custGeom>
              <a:avLst/>
              <a:gdLst/>
              <a:ahLst/>
              <a:cxnLst/>
              <a:rect l="l" t="t" r="r" b="b"/>
              <a:pathLst>
                <a:path w="426" h="415" extrusionOk="0">
                  <a:moveTo>
                    <a:pt x="425" y="0"/>
                  </a:moveTo>
                  <a:lnTo>
                    <a:pt x="425" y="0"/>
                  </a:lnTo>
                  <a:cubicBezTo>
                    <a:pt x="282" y="51"/>
                    <a:pt x="143" y="97"/>
                    <a:pt x="1" y="143"/>
                  </a:cubicBezTo>
                  <a:cubicBezTo>
                    <a:pt x="29" y="232"/>
                    <a:pt x="54" y="321"/>
                    <a:pt x="83" y="415"/>
                  </a:cubicBezTo>
                  <a:cubicBezTo>
                    <a:pt x="197" y="275"/>
                    <a:pt x="310" y="136"/>
                    <a:pt x="42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9"/>
            <p:cNvSpPr/>
            <p:nvPr/>
          </p:nvSpPr>
          <p:spPr>
            <a:xfrm>
              <a:off x="3697788" y="2990443"/>
              <a:ext cx="137370" cy="101495"/>
            </a:xfrm>
            <a:custGeom>
              <a:avLst/>
              <a:gdLst/>
              <a:ahLst/>
              <a:cxnLst/>
              <a:rect l="l" t="t" r="r" b="b"/>
              <a:pathLst>
                <a:path w="4886" h="3610" extrusionOk="0">
                  <a:moveTo>
                    <a:pt x="4507" y="1"/>
                  </a:moveTo>
                  <a:cubicBezTo>
                    <a:pt x="4315" y="1"/>
                    <a:pt x="4119" y="47"/>
                    <a:pt x="3937" y="150"/>
                  </a:cubicBezTo>
                  <a:cubicBezTo>
                    <a:pt x="3730" y="265"/>
                    <a:pt x="3520" y="375"/>
                    <a:pt x="3306" y="479"/>
                  </a:cubicBezTo>
                  <a:cubicBezTo>
                    <a:pt x="3374" y="782"/>
                    <a:pt x="3445" y="1081"/>
                    <a:pt x="3516" y="1381"/>
                  </a:cubicBezTo>
                  <a:cubicBezTo>
                    <a:pt x="3577" y="1420"/>
                    <a:pt x="3638" y="1455"/>
                    <a:pt x="3698" y="1491"/>
                  </a:cubicBezTo>
                  <a:cubicBezTo>
                    <a:pt x="4094" y="1017"/>
                    <a:pt x="4489" y="539"/>
                    <a:pt x="4886" y="61"/>
                  </a:cubicBezTo>
                  <a:cubicBezTo>
                    <a:pt x="4761" y="22"/>
                    <a:pt x="4636" y="1"/>
                    <a:pt x="4507" y="1"/>
                  </a:cubicBezTo>
                  <a:close/>
                  <a:moveTo>
                    <a:pt x="1160" y="1919"/>
                  </a:moveTo>
                  <a:cubicBezTo>
                    <a:pt x="775" y="2386"/>
                    <a:pt x="386" y="2854"/>
                    <a:pt x="1" y="3317"/>
                  </a:cubicBezTo>
                  <a:cubicBezTo>
                    <a:pt x="243" y="3496"/>
                    <a:pt x="531" y="3609"/>
                    <a:pt x="806" y="3609"/>
                  </a:cubicBezTo>
                  <a:cubicBezTo>
                    <a:pt x="888" y="3609"/>
                    <a:pt x="967" y="3603"/>
                    <a:pt x="1042" y="3581"/>
                  </a:cubicBezTo>
                  <a:cubicBezTo>
                    <a:pt x="1320" y="3502"/>
                    <a:pt x="1594" y="3420"/>
                    <a:pt x="1866" y="3331"/>
                  </a:cubicBezTo>
                  <a:cubicBezTo>
                    <a:pt x="1751" y="2939"/>
                    <a:pt x="1641" y="2547"/>
                    <a:pt x="1534" y="2151"/>
                  </a:cubicBezTo>
                  <a:cubicBezTo>
                    <a:pt x="1409" y="2076"/>
                    <a:pt x="1285" y="1998"/>
                    <a:pt x="1160" y="191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9"/>
            <p:cNvSpPr/>
            <p:nvPr/>
          </p:nvSpPr>
          <p:spPr>
            <a:xfrm>
              <a:off x="3740887" y="3003881"/>
              <a:ext cx="55780" cy="80240"/>
            </a:xfrm>
            <a:custGeom>
              <a:avLst/>
              <a:gdLst/>
              <a:ahLst/>
              <a:cxnLst/>
              <a:rect l="l" t="t" r="r" b="b"/>
              <a:pathLst>
                <a:path w="1984" h="2854" extrusionOk="0">
                  <a:moveTo>
                    <a:pt x="1773" y="1"/>
                  </a:moveTo>
                  <a:cubicBezTo>
                    <a:pt x="1541" y="118"/>
                    <a:pt x="1306" y="229"/>
                    <a:pt x="1067" y="336"/>
                  </a:cubicBezTo>
                  <a:cubicBezTo>
                    <a:pt x="1373" y="525"/>
                    <a:pt x="1680" y="714"/>
                    <a:pt x="1983" y="903"/>
                  </a:cubicBezTo>
                  <a:cubicBezTo>
                    <a:pt x="1912" y="603"/>
                    <a:pt x="1841" y="304"/>
                    <a:pt x="1773" y="1"/>
                  </a:cubicBezTo>
                  <a:close/>
                  <a:moveTo>
                    <a:pt x="1" y="1673"/>
                  </a:moveTo>
                  <a:lnTo>
                    <a:pt x="1" y="1673"/>
                  </a:lnTo>
                  <a:cubicBezTo>
                    <a:pt x="108" y="2069"/>
                    <a:pt x="218" y="2461"/>
                    <a:pt x="333" y="2853"/>
                  </a:cubicBezTo>
                  <a:cubicBezTo>
                    <a:pt x="475" y="2807"/>
                    <a:pt x="614" y="2761"/>
                    <a:pt x="757" y="2710"/>
                  </a:cubicBezTo>
                  <a:cubicBezTo>
                    <a:pt x="860" y="2585"/>
                    <a:pt x="963" y="2461"/>
                    <a:pt x="1067" y="2333"/>
                  </a:cubicBezTo>
                  <a:cubicBezTo>
                    <a:pt x="714" y="2115"/>
                    <a:pt x="357" y="1894"/>
                    <a:pt x="1" y="167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9"/>
            <p:cNvSpPr/>
            <p:nvPr/>
          </p:nvSpPr>
          <p:spPr>
            <a:xfrm>
              <a:off x="3646170" y="2963369"/>
              <a:ext cx="221378" cy="138691"/>
            </a:xfrm>
            <a:custGeom>
              <a:avLst/>
              <a:gdLst/>
              <a:ahLst/>
              <a:cxnLst/>
              <a:rect l="l" t="t" r="r" b="b"/>
              <a:pathLst>
                <a:path w="7874" h="4933" extrusionOk="0">
                  <a:moveTo>
                    <a:pt x="1241" y="1"/>
                  </a:moveTo>
                  <a:cubicBezTo>
                    <a:pt x="417" y="1"/>
                    <a:pt x="0" y="1028"/>
                    <a:pt x="977" y="1630"/>
                  </a:cubicBezTo>
                  <a:cubicBezTo>
                    <a:pt x="1462" y="1934"/>
                    <a:pt x="1947" y="2234"/>
                    <a:pt x="2432" y="2533"/>
                  </a:cubicBezTo>
                  <a:cubicBezTo>
                    <a:pt x="2678" y="2458"/>
                    <a:pt x="2917" y="2376"/>
                    <a:pt x="3159" y="2290"/>
                  </a:cubicBezTo>
                  <a:cubicBezTo>
                    <a:pt x="3031" y="1784"/>
                    <a:pt x="2913" y="1274"/>
                    <a:pt x="2803" y="764"/>
                  </a:cubicBezTo>
                  <a:cubicBezTo>
                    <a:pt x="2507" y="582"/>
                    <a:pt x="2211" y="397"/>
                    <a:pt x="1915" y="215"/>
                  </a:cubicBezTo>
                  <a:cubicBezTo>
                    <a:pt x="1676" y="65"/>
                    <a:pt x="1448" y="1"/>
                    <a:pt x="1241" y="1"/>
                  </a:cubicBezTo>
                  <a:close/>
                  <a:moveTo>
                    <a:pt x="6579" y="3103"/>
                  </a:moveTo>
                  <a:cubicBezTo>
                    <a:pt x="6276" y="3256"/>
                    <a:pt x="5969" y="3403"/>
                    <a:pt x="5659" y="3539"/>
                  </a:cubicBezTo>
                  <a:cubicBezTo>
                    <a:pt x="5769" y="3941"/>
                    <a:pt x="5884" y="4344"/>
                    <a:pt x="6001" y="4744"/>
                  </a:cubicBezTo>
                  <a:cubicBezTo>
                    <a:pt x="6226" y="4875"/>
                    <a:pt x="6440" y="4933"/>
                    <a:pt x="6633" y="4933"/>
                  </a:cubicBezTo>
                  <a:cubicBezTo>
                    <a:pt x="7456" y="4933"/>
                    <a:pt x="7874" y="3906"/>
                    <a:pt x="6900" y="3303"/>
                  </a:cubicBezTo>
                  <a:cubicBezTo>
                    <a:pt x="6793" y="3235"/>
                    <a:pt x="6686" y="3171"/>
                    <a:pt x="6579" y="310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9"/>
            <p:cNvSpPr/>
            <p:nvPr/>
          </p:nvSpPr>
          <p:spPr>
            <a:xfrm>
              <a:off x="3724974" y="2984848"/>
              <a:ext cx="89940" cy="111898"/>
            </a:xfrm>
            <a:custGeom>
              <a:avLst/>
              <a:gdLst/>
              <a:ahLst/>
              <a:cxnLst/>
              <a:rect l="l" t="t" r="r" b="b"/>
              <a:pathLst>
                <a:path w="3199" h="3980" extrusionOk="0">
                  <a:moveTo>
                    <a:pt x="0" y="0"/>
                  </a:moveTo>
                  <a:lnTo>
                    <a:pt x="0" y="0"/>
                  </a:lnTo>
                  <a:cubicBezTo>
                    <a:pt x="110" y="510"/>
                    <a:pt x="228" y="1020"/>
                    <a:pt x="356" y="1526"/>
                  </a:cubicBezTo>
                  <a:cubicBezTo>
                    <a:pt x="517" y="1465"/>
                    <a:pt x="677" y="1405"/>
                    <a:pt x="838" y="1345"/>
                  </a:cubicBezTo>
                  <a:cubicBezTo>
                    <a:pt x="988" y="1162"/>
                    <a:pt x="1137" y="981"/>
                    <a:pt x="1291" y="799"/>
                  </a:cubicBezTo>
                  <a:cubicBezTo>
                    <a:pt x="859" y="532"/>
                    <a:pt x="431" y="267"/>
                    <a:pt x="0" y="0"/>
                  </a:cubicBezTo>
                  <a:close/>
                  <a:moveTo>
                    <a:pt x="2856" y="2775"/>
                  </a:moveTo>
                  <a:cubicBezTo>
                    <a:pt x="2543" y="2917"/>
                    <a:pt x="2222" y="3048"/>
                    <a:pt x="1896" y="3173"/>
                  </a:cubicBezTo>
                  <a:cubicBezTo>
                    <a:pt x="2318" y="3434"/>
                    <a:pt x="2739" y="3695"/>
                    <a:pt x="3159" y="3955"/>
                  </a:cubicBezTo>
                  <a:cubicBezTo>
                    <a:pt x="3173" y="3965"/>
                    <a:pt x="3184" y="3973"/>
                    <a:pt x="3198" y="3980"/>
                  </a:cubicBezTo>
                  <a:cubicBezTo>
                    <a:pt x="3081" y="3580"/>
                    <a:pt x="2966" y="3177"/>
                    <a:pt x="2856" y="277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9"/>
            <p:cNvSpPr/>
            <p:nvPr/>
          </p:nvSpPr>
          <p:spPr>
            <a:xfrm>
              <a:off x="3798437" y="3032361"/>
              <a:ext cx="32698" cy="30505"/>
            </a:xfrm>
            <a:custGeom>
              <a:avLst/>
              <a:gdLst/>
              <a:ahLst/>
              <a:cxnLst/>
              <a:rect l="l" t="t" r="r" b="b"/>
              <a:pathLst>
                <a:path w="1163" h="1085" extrusionOk="0">
                  <a:moveTo>
                    <a:pt x="118" y="0"/>
                  </a:moveTo>
                  <a:cubicBezTo>
                    <a:pt x="79" y="50"/>
                    <a:pt x="40" y="96"/>
                    <a:pt x="1" y="143"/>
                  </a:cubicBezTo>
                  <a:cubicBezTo>
                    <a:pt x="79" y="456"/>
                    <a:pt x="161" y="771"/>
                    <a:pt x="243" y="1085"/>
                  </a:cubicBezTo>
                  <a:cubicBezTo>
                    <a:pt x="553" y="949"/>
                    <a:pt x="860" y="802"/>
                    <a:pt x="1163" y="649"/>
                  </a:cubicBezTo>
                  <a:cubicBezTo>
                    <a:pt x="814" y="435"/>
                    <a:pt x="464" y="218"/>
                    <a:pt x="11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9"/>
            <p:cNvSpPr/>
            <p:nvPr/>
          </p:nvSpPr>
          <p:spPr>
            <a:xfrm>
              <a:off x="3770856" y="3036381"/>
              <a:ext cx="34413" cy="37702"/>
            </a:xfrm>
            <a:custGeom>
              <a:avLst/>
              <a:gdLst/>
              <a:ahLst/>
              <a:cxnLst/>
              <a:rect l="l" t="t" r="r" b="b"/>
              <a:pathLst>
                <a:path w="1224" h="1341" extrusionOk="0">
                  <a:moveTo>
                    <a:pt x="982" y="0"/>
                  </a:moveTo>
                  <a:cubicBezTo>
                    <a:pt x="654" y="392"/>
                    <a:pt x="329" y="784"/>
                    <a:pt x="1" y="1177"/>
                  </a:cubicBezTo>
                  <a:cubicBezTo>
                    <a:pt x="90" y="1233"/>
                    <a:pt x="179" y="1287"/>
                    <a:pt x="264" y="1340"/>
                  </a:cubicBezTo>
                  <a:cubicBezTo>
                    <a:pt x="590" y="1215"/>
                    <a:pt x="911" y="1084"/>
                    <a:pt x="1224" y="942"/>
                  </a:cubicBezTo>
                  <a:cubicBezTo>
                    <a:pt x="1142" y="628"/>
                    <a:pt x="1060" y="313"/>
                    <a:pt x="98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9"/>
            <p:cNvSpPr/>
            <p:nvPr/>
          </p:nvSpPr>
          <p:spPr>
            <a:xfrm>
              <a:off x="3714516" y="3027750"/>
              <a:ext cx="22604" cy="16672"/>
            </a:xfrm>
            <a:custGeom>
              <a:avLst/>
              <a:gdLst/>
              <a:ahLst/>
              <a:cxnLst/>
              <a:rect l="l" t="t" r="r" b="b"/>
              <a:pathLst>
                <a:path w="804" h="593" extrusionOk="0">
                  <a:moveTo>
                    <a:pt x="728" y="0"/>
                  </a:moveTo>
                  <a:cubicBezTo>
                    <a:pt x="486" y="86"/>
                    <a:pt x="247" y="168"/>
                    <a:pt x="1" y="243"/>
                  </a:cubicBezTo>
                  <a:cubicBezTo>
                    <a:pt x="190" y="360"/>
                    <a:pt x="379" y="478"/>
                    <a:pt x="565" y="592"/>
                  </a:cubicBezTo>
                  <a:cubicBezTo>
                    <a:pt x="647" y="496"/>
                    <a:pt x="725" y="400"/>
                    <a:pt x="803" y="307"/>
                  </a:cubicBezTo>
                  <a:cubicBezTo>
                    <a:pt x="779" y="204"/>
                    <a:pt x="754" y="100"/>
                    <a:pt x="72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9"/>
            <p:cNvSpPr/>
            <p:nvPr/>
          </p:nvSpPr>
          <p:spPr>
            <a:xfrm>
              <a:off x="3734983" y="3022634"/>
              <a:ext cx="13551" cy="13776"/>
            </a:xfrm>
            <a:custGeom>
              <a:avLst/>
              <a:gdLst/>
              <a:ahLst/>
              <a:cxnLst/>
              <a:rect l="l" t="t" r="r" b="b"/>
              <a:pathLst>
                <a:path w="482" h="490" extrusionOk="0">
                  <a:moveTo>
                    <a:pt x="482" y="1"/>
                  </a:moveTo>
                  <a:lnTo>
                    <a:pt x="482" y="1"/>
                  </a:lnTo>
                  <a:cubicBezTo>
                    <a:pt x="321" y="61"/>
                    <a:pt x="161" y="121"/>
                    <a:pt x="0" y="182"/>
                  </a:cubicBezTo>
                  <a:cubicBezTo>
                    <a:pt x="26" y="282"/>
                    <a:pt x="51" y="386"/>
                    <a:pt x="75" y="489"/>
                  </a:cubicBezTo>
                  <a:cubicBezTo>
                    <a:pt x="211" y="325"/>
                    <a:pt x="347" y="164"/>
                    <a:pt x="48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9"/>
            <p:cNvSpPr/>
            <p:nvPr/>
          </p:nvSpPr>
          <p:spPr>
            <a:xfrm>
              <a:off x="3748506" y="3007283"/>
              <a:ext cx="22380" cy="15379"/>
            </a:xfrm>
            <a:custGeom>
              <a:avLst/>
              <a:gdLst/>
              <a:ahLst/>
              <a:cxnLst/>
              <a:rect l="l" t="t" r="r" b="b"/>
              <a:pathLst>
                <a:path w="796" h="547" extrusionOk="0">
                  <a:moveTo>
                    <a:pt x="454" y="1"/>
                  </a:moveTo>
                  <a:cubicBezTo>
                    <a:pt x="300" y="183"/>
                    <a:pt x="151" y="364"/>
                    <a:pt x="1" y="547"/>
                  </a:cubicBezTo>
                  <a:cubicBezTo>
                    <a:pt x="268" y="443"/>
                    <a:pt x="532" y="333"/>
                    <a:pt x="796" y="215"/>
                  </a:cubicBezTo>
                  <a:cubicBezTo>
                    <a:pt x="682" y="144"/>
                    <a:pt x="567" y="72"/>
                    <a:pt x="4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9"/>
            <p:cNvSpPr/>
            <p:nvPr/>
          </p:nvSpPr>
          <p:spPr>
            <a:xfrm>
              <a:off x="3730372" y="3029240"/>
              <a:ext cx="71384" cy="21705"/>
            </a:xfrm>
            <a:custGeom>
              <a:avLst/>
              <a:gdLst/>
              <a:ahLst/>
              <a:cxnLst/>
              <a:rect l="l" t="t" r="r" b="b"/>
              <a:pathLst>
                <a:path w="2539" h="772" extrusionOk="0">
                  <a:moveTo>
                    <a:pt x="2357" y="1"/>
                  </a:moveTo>
                  <a:lnTo>
                    <a:pt x="2357" y="1"/>
                  </a:lnTo>
                  <a:cubicBezTo>
                    <a:pt x="2379" y="87"/>
                    <a:pt x="2400" y="169"/>
                    <a:pt x="2422" y="254"/>
                  </a:cubicBezTo>
                  <a:cubicBezTo>
                    <a:pt x="2461" y="207"/>
                    <a:pt x="2500" y="161"/>
                    <a:pt x="2539" y="111"/>
                  </a:cubicBezTo>
                  <a:cubicBezTo>
                    <a:pt x="2479" y="75"/>
                    <a:pt x="2418" y="40"/>
                    <a:pt x="2357" y="1"/>
                  </a:cubicBezTo>
                  <a:close/>
                  <a:moveTo>
                    <a:pt x="239" y="254"/>
                  </a:moveTo>
                  <a:cubicBezTo>
                    <a:pt x="161" y="347"/>
                    <a:pt x="83" y="443"/>
                    <a:pt x="1" y="539"/>
                  </a:cubicBezTo>
                  <a:cubicBezTo>
                    <a:pt x="126" y="618"/>
                    <a:pt x="250" y="696"/>
                    <a:pt x="375" y="771"/>
                  </a:cubicBezTo>
                  <a:cubicBezTo>
                    <a:pt x="332" y="600"/>
                    <a:pt x="286" y="425"/>
                    <a:pt x="239" y="25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9"/>
            <p:cNvSpPr/>
            <p:nvPr/>
          </p:nvSpPr>
          <p:spPr>
            <a:xfrm>
              <a:off x="3737091" y="3013300"/>
              <a:ext cx="61375" cy="56174"/>
            </a:xfrm>
            <a:custGeom>
              <a:avLst/>
              <a:gdLst/>
              <a:ahLst/>
              <a:cxnLst/>
              <a:rect l="l" t="t" r="r" b="b"/>
              <a:pathLst>
                <a:path w="2183" h="1998" extrusionOk="0">
                  <a:moveTo>
                    <a:pt x="1202" y="1"/>
                  </a:moveTo>
                  <a:cubicBezTo>
                    <a:pt x="938" y="119"/>
                    <a:pt x="674" y="229"/>
                    <a:pt x="407" y="333"/>
                  </a:cubicBezTo>
                  <a:cubicBezTo>
                    <a:pt x="272" y="496"/>
                    <a:pt x="136" y="657"/>
                    <a:pt x="0" y="821"/>
                  </a:cubicBezTo>
                  <a:cubicBezTo>
                    <a:pt x="47" y="992"/>
                    <a:pt x="93" y="1167"/>
                    <a:pt x="136" y="1338"/>
                  </a:cubicBezTo>
                  <a:cubicBezTo>
                    <a:pt x="492" y="1559"/>
                    <a:pt x="849" y="1780"/>
                    <a:pt x="1202" y="1998"/>
                  </a:cubicBezTo>
                  <a:cubicBezTo>
                    <a:pt x="1530" y="1605"/>
                    <a:pt x="1855" y="1213"/>
                    <a:pt x="2183" y="821"/>
                  </a:cubicBezTo>
                  <a:cubicBezTo>
                    <a:pt x="2161" y="736"/>
                    <a:pt x="2140" y="654"/>
                    <a:pt x="2118" y="568"/>
                  </a:cubicBezTo>
                  <a:cubicBezTo>
                    <a:pt x="1815" y="379"/>
                    <a:pt x="1508" y="190"/>
                    <a:pt x="120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59"/>
          <p:cNvGrpSpPr/>
          <p:nvPr/>
        </p:nvGrpSpPr>
        <p:grpSpPr>
          <a:xfrm>
            <a:off x="3917444" y="2717594"/>
            <a:ext cx="421776" cy="426588"/>
            <a:chOff x="3917444" y="2717594"/>
            <a:chExt cx="421776" cy="426588"/>
          </a:xfrm>
        </p:grpSpPr>
        <p:sp>
          <p:nvSpPr>
            <p:cNvPr id="3051" name="Google Shape;3051;p59"/>
            <p:cNvSpPr/>
            <p:nvPr/>
          </p:nvSpPr>
          <p:spPr>
            <a:xfrm>
              <a:off x="3917444" y="2717594"/>
              <a:ext cx="203946" cy="151793"/>
            </a:xfrm>
            <a:custGeom>
              <a:avLst/>
              <a:gdLst/>
              <a:ahLst/>
              <a:cxnLst/>
              <a:rect l="l" t="t" r="r" b="b"/>
              <a:pathLst>
                <a:path w="7254" h="5399" extrusionOk="0">
                  <a:moveTo>
                    <a:pt x="4632" y="1533"/>
                  </a:moveTo>
                  <a:cubicBezTo>
                    <a:pt x="4635" y="1547"/>
                    <a:pt x="4643" y="1562"/>
                    <a:pt x="4650" y="1579"/>
                  </a:cubicBezTo>
                  <a:cubicBezTo>
                    <a:pt x="4653" y="1608"/>
                    <a:pt x="4653" y="1636"/>
                    <a:pt x="4653" y="1665"/>
                  </a:cubicBezTo>
                  <a:cubicBezTo>
                    <a:pt x="4796" y="1626"/>
                    <a:pt x="4946" y="1608"/>
                    <a:pt x="5089" y="1608"/>
                  </a:cubicBezTo>
                  <a:cubicBezTo>
                    <a:pt x="5209" y="1608"/>
                    <a:pt x="5320" y="1618"/>
                    <a:pt x="5420" y="1640"/>
                  </a:cubicBezTo>
                  <a:cubicBezTo>
                    <a:pt x="5966" y="1765"/>
                    <a:pt x="6325" y="2271"/>
                    <a:pt x="6176" y="2813"/>
                  </a:cubicBezTo>
                  <a:cubicBezTo>
                    <a:pt x="5945" y="3644"/>
                    <a:pt x="5370" y="4396"/>
                    <a:pt x="4635" y="4846"/>
                  </a:cubicBezTo>
                  <a:cubicBezTo>
                    <a:pt x="4390" y="4999"/>
                    <a:pt x="4115" y="5081"/>
                    <a:pt x="3844" y="5081"/>
                  </a:cubicBezTo>
                  <a:cubicBezTo>
                    <a:pt x="3555" y="5081"/>
                    <a:pt x="3270" y="4988"/>
                    <a:pt x="3020" y="4788"/>
                  </a:cubicBezTo>
                  <a:cubicBezTo>
                    <a:pt x="2764" y="4579"/>
                    <a:pt x="2664" y="4207"/>
                    <a:pt x="2753" y="3897"/>
                  </a:cubicBezTo>
                  <a:lnTo>
                    <a:pt x="2753" y="3897"/>
                  </a:lnTo>
                  <a:cubicBezTo>
                    <a:pt x="2660" y="3937"/>
                    <a:pt x="2575" y="3962"/>
                    <a:pt x="2500" y="3962"/>
                  </a:cubicBezTo>
                  <a:cubicBezTo>
                    <a:pt x="2450" y="3962"/>
                    <a:pt x="2407" y="3950"/>
                    <a:pt x="2367" y="3929"/>
                  </a:cubicBezTo>
                  <a:cubicBezTo>
                    <a:pt x="1947" y="3701"/>
                    <a:pt x="2474" y="2760"/>
                    <a:pt x="2728" y="2499"/>
                  </a:cubicBezTo>
                  <a:cubicBezTo>
                    <a:pt x="3192" y="2028"/>
                    <a:pt x="3876" y="1825"/>
                    <a:pt x="4482" y="1615"/>
                  </a:cubicBezTo>
                  <a:cubicBezTo>
                    <a:pt x="4543" y="1594"/>
                    <a:pt x="4592" y="1565"/>
                    <a:pt x="4632" y="1533"/>
                  </a:cubicBezTo>
                  <a:close/>
                  <a:moveTo>
                    <a:pt x="4375" y="0"/>
                  </a:moveTo>
                  <a:cubicBezTo>
                    <a:pt x="4111" y="0"/>
                    <a:pt x="3851" y="89"/>
                    <a:pt x="3733" y="271"/>
                  </a:cubicBezTo>
                  <a:cubicBezTo>
                    <a:pt x="3598" y="235"/>
                    <a:pt x="3455" y="214"/>
                    <a:pt x="3313" y="214"/>
                  </a:cubicBezTo>
                  <a:cubicBezTo>
                    <a:pt x="3163" y="214"/>
                    <a:pt x="3017" y="235"/>
                    <a:pt x="2877" y="285"/>
                  </a:cubicBezTo>
                  <a:cubicBezTo>
                    <a:pt x="1590" y="734"/>
                    <a:pt x="0" y="1498"/>
                    <a:pt x="61" y="3109"/>
                  </a:cubicBezTo>
                  <a:cubicBezTo>
                    <a:pt x="118" y="4574"/>
                    <a:pt x="1794" y="5398"/>
                    <a:pt x="3113" y="5398"/>
                  </a:cubicBezTo>
                  <a:cubicBezTo>
                    <a:pt x="3177" y="5398"/>
                    <a:pt x="3238" y="5398"/>
                    <a:pt x="3299" y="5395"/>
                  </a:cubicBezTo>
                  <a:cubicBezTo>
                    <a:pt x="4646" y="5313"/>
                    <a:pt x="6251" y="4218"/>
                    <a:pt x="6707" y="2917"/>
                  </a:cubicBezTo>
                  <a:cubicBezTo>
                    <a:pt x="7253" y="1369"/>
                    <a:pt x="5912" y="57"/>
                    <a:pt x="441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9"/>
            <p:cNvSpPr/>
            <p:nvPr/>
          </p:nvSpPr>
          <p:spPr>
            <a:xfrm>
              <a:off x="3994814" y="2764376"/>
              <a:ext cx="53559" cy="62809"/>
            </a:xfrm>
            <a:custGeom>
              <a:avLst/>
              <a:gdLst/>
              <a:ahLst/>
              <a:cxnLst/>
              <a:rect l="l" t="t" r="r" b="b"/>
              <a:pathLst>
                <a:path w="1905" h="2234" extrusionOk="0">
                  <a:moveTo>
                    <a:pt x="1901" y="1"/>
                  </a:moveTo>
                  <a:lnTo>
                    <a:pt x="1901" y="1"/>
                  </a:lnTo>
                  <a:cubicBezTo>
                    <a:pt x="1595" y="83"/>
                    <a:pt x="1327" y="265"/>
                    <a:pt x="1238" y="575"/>
                  </a:cubicBezTo>
                  <a:cubicBezTo>
                    <a:pt x="1199" y="718"/>
                    <a:pt x="1152" y="861"/>
                    <a:pt x="1092" y="996"/>
                  </a:cubicBezTo>
                  <a:cubicBezTo>
                    <a:pt x="1079" y="1026"/>
                    <a:pt x="1031" y="1116"/>
                    <a:pt x="1027" y="1127"/>
                  </a:cubicBezTo>
                  <a:lnTo>
                    <a:pt x="1027" y="1127"/>
                  </a:lnTo>
                  <a:lnTo>
                    <a:pt x="1027" y="1124"/>
                  </a:lnTo>
                  <a:cubicBezTo>
                    <a:pt x="992" y="1182"/>
                    <a:pt x="950" y="1238"/>
                    <a:pt x="910" y="1295"/>
                  </a:cubicBezTo>
                  <a:cubicBezTo>
                    <a:pt x="867" y="1348"/>
                    <a:pt x="828" y="1399"/>
                    <a:pt x="782" y="1449"/>
                  </a:cubicBezTo>
                  <a:cubicBezTo>
                    <a:pt x="757" y="1481"/>
                    <a:pt x="682" y="1549"/>
                    <a:pt x="682" y="1549"/>
                  </a:cubicBezTo>
                  <a:lnTo>
                    <a:pt x="685" y="1549"/>
                  </a:lnTo>
                  <a:cubicBezTo>
                    <a:pt x="568" y="1645"/>
                    <a:pt x="446" y="1730"/>
                    <a:pt x="318" y="1812"/>
                  </a:cubicBezTo>
                  <a:cubicBezTo>
                    <a:pt x="155" y="1912"/>
                    <a:pt x="51" y="2066"/>
                    <a:pt x="1" y="2233"/>
                  </a:cubicBezTo>
                  <a:cubicBezTo>
                    <a:pt x="489" y="2030"/>
                    <a:pt x="1164" y="1381"/>
                    <a:pt x="1338" y="1185"/>
                  </a:cubicBezTo>
                  <a:cubicBezTo>
                    <a:pt x="1538" y="963"/>
                    <a:pt x="1727" y="718"/>
                    <a:pt x="1823" y="428"/>
                  </a:cubicBezTo>
                  <a:cubicBezTo>
                    <a:pt x="1880" y="290"/>
                    <a:pt x="1905" y="147"/>
                    <a:pt x="19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9"/>
            <p:cNvSpPr/>
            <p:nvPr/>
          </p:nvSpPr>
          <p:spPr>
            <a:xfrm>
              <a:off x="3992312" y="2762802"/>
              <a:ext cx="102985" cy="97643"/>
            </a:xfrm>
            <a:custGeom>
              <a:avLst/>
              <a:gdLst/>
              <a:ahLst/>
              <a:cxnLst/>
              <a:rect l="l" t="t" r="r" b="b"/>
              <a:pathLst>
                <a:path w="3663" h="3473" extrusionOk="0">
                  <a:moveTo>
                    <a:pt x="2426" y="0"/>
                  </a:moveTo>
                  <a:cubicBezTo>
                    <a:pt x="2283" y="0"/>
                    <a:pt x="2133" y="18"/>
                    <a:pt x="1990" y="57"/>
                  </a:cubicBezTo>
                  <a:cubicBezTo>
                    <a:pt x="1994" y="203"/>
                    <a:pt x="1969" y="346"/>
                    <a:pt x="1912" y="484"/>
                  </a:cubicBezTo>
                  <a:cubicBezTo>
                    <a:pt x="1816" y="774"/>
                    <a:pt x="1627" y="1019"/>
                    <a:pt x="1427" y="1241"/>
                  </a:cubicBezTo>
                  <a:cubicBezTo>
                    <a:pt x="1253" y="1437"/>
                    <a:pt x="578" y="2086"/>
                    <a:pt x="90" y="2289"/>
                  </a:cubicBezTo>
                  <a:cubicBezTo>
                    <a:pt x="1" y="2599"/>
                    <a:pt x="101" y="2971"/>
                    <a:pt x="357" y="3180"/>
                  </a:cubicBezTo>
                  <a:cubicBezTo>
                    <a:pt x="607" y="3380"/>
                    <a:pt x="892" y="3473"/>
                    <a:pt x="1181" y="3473"/>
                  </a:cubicBezTo>
                  <a:cubicBezTo>
                    <a:pt x="1452" y="3473"/>
                    <a:pt x="1727" y="3391"/>
                    <a:pt x="1972" y="3238"/>
                  </a:cubicBezTo>
                  <a:cubicBezTo>
                    <a:pt x="2707" y="2788"/>
                    <a:pt x="3282" y="2036"/>
                    <a:pt x="3513" y="1205"/>
                  </a:cubicBezTo>
                  <a:cubicBezTo>
                    <a:pt x="3662" y="663"/>
                    <a:pt x="3303" y="157"/>
                    <a:pt x="2757" y="32"/>
                  </a:cubicBezTo>
                  <a:cubicBezTo>
                    <a:pt x="2657" y="10"/>
                    <a:pt x="2546" y="0"/>
                    <a:pt x="242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9"/>
            <p:cNvSpPr/>
            <p:nvPr/>
          </p:nvSpPr>
          <p:spPr>
            <a:xfrm>
              <a:off x="3955426" y="2745962"/>
              <a:ext cx="282246" cy="398221"/>
            </a:xfrm>
            <a:custGeom>
              <a:avLst/>
              <a:gdLst/>
              <a:ahLst/>
              <a:cxnLst/>
              <a:rect l="l" t="t" r="r" b="b"/>
              <a:pathLst>
                <a:path w="10039" h="14164" extrusionOk="0">
                  <a:moveTo>
                    <a:pt x="8423" y="0"/>
                  </a:moveTo>
                  <a:cubicBezTo>
                    <a:pt x="8202" y="0"/>
                    <a:pt x="7999" y="99"/>
                    <a:pt x="7852" y="335"/>
                  </a:cubicBezTo>
                  <a:cubicBezTo>
                    <a:pt x="5374" y="4375"/>
                    <a:pt x="2892" y="8412"/>
                    <a:pt x="414" y="12452"/>
                  </a:cubicBezTo>
                  <a:cubicBezTo>
                    <a:pt x="1" y="13122"/>
                    <a:pt x="899" y="14163"/>
                    <a:pt x="1620" y="14163"/>
                  </a:cubicBezTo>
                  <a:cubicBezTo>
                    <a:pt x="1841" y="14163"/>
                    <a:pt x="2043" y="14063"/>
                    <a:pt x="2186" y="13828"/>
                  </a:cubicBezTo>
                  <a:cubicBezTo>
                    <a:pt x="2810" y="12812"/>
                    <a:pt x="3434" y="11799"/>
                    <a:pt x="4059" y="10783"/>
                  </a:cubicBezTo>
                  <a:lnTo>
                    <a:pt x="4059" y="10783"/>
                  </a:lnTo>
                  <a:cubicBezTo>
                    <a:pt x="3969" y="10811"/>
                    <a:pt x="3873" y="10826"/>
                    <a:pt x="3776" y="10826"/>
                  </a:cubicBezTo>
                  <a:cubicBezTo>
                    <a:pt x="3014" y="10826"/>
                    <a:pt x="2150" y="9945"/>
                    <a:pt x="2596" y="9210"/>
                  </a:cubicBezTo>
                  <a:cubicBezTo>
                    <a:pt x="3723" y="7356"/>
                    <a:pt x="4846" y="5498"/>
                    <a:pt x="5970" y="3644"/>
                  </a:cubicBezTo>
                  <a:cubicBezTo>
                    <a:pt x="6155" y="3341"/>
                    <a:pt x="6426" y="3216"/>
                    <a:pt x="6715" y="3216"/>
                  </a:cubicBezTo>
                  <a:cubicBezTo>
                    <a:pt x="7311" y="3216"/>
                    <a:pt x="7966" y="3754"/>
                    <a:pt x="8012" y="4343"/>
                  </a:cubicBezTo>
                  <a:cubicBezTo>
                    <a:pt x="8552" y="3466"/>
                    <a:pt x="9090" y="2589"/>
                    <a:pt x="9625" y="1715"/>
                  </a:cubicBezTo>
                  <a:cubicBezTo>
                    <a:pt x="10038" y="1041"/>
                    <a:pt x="9143" y="0"/>
                    <a:pt x="842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9"/>
            <p:cNvSpPr/>
            <p:nvPr/>
          </p:nvSpPr>
          <p:spPr>
            <a:xfrm>
              <a:off x="4069514" y="2868062"/>
              <a:ext cx="111504" cy="181061"/>
            </a:xfrm>
            <a:custGeom>
              <a:avLst/>
              <a:gdLst/>
              <a:ahLst/>
              <a:cxnLst/>
              <a:rect l="l" t="t" r="r" b="b"/>
              <a:pathLst>
                <a:path w="3966" h="6440" extrusionOk="0">
                  <a:moveTo>
                    <a:pt x="3954" y="0"/>
                  </a:moveTo>
                  <a:cubicBezTo>
                    <a:pt x="2636" y="2146"/>
                    <a:pt x="1316" y="4293"/>
                    <a:pt x="1" y="6440"/>
                  </a:cubicBezTo>
                  <a:cubicBezTo>
                    <a:pt x="179" y="6379"/>
                    <a:pt x="339" y="6258"/>
                    <a:pt x="460" y="6055"/>
                  </a:cubicBezTo>
                  <a:cubicBezTo>
                    <a:pt x="1587" y="4200"/>
                    <a:pt x="2710" y="2346"/>
                    <a:pt x="3834" y="489"/>
                  </a:cubicBezTo>
                  <a:cubicBezTo>
                    <a:pt x="3930" y="331"/>
                    <a:pt x="3966" y="164"/>
                    <a:pt x="395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9"/>
            <p:cNvSpPr/>
            <p:nvPr/>
          </p:nvSpPr>
          <p:spPr>
            <a:xfrm>
              <a:off x="4015872" y="2836377"/>
              <a:ext cx="164838" cy="213955"/>
            </a:xfrm>
            <a:custGeom>
              <a:avLst/>
              <a:gdLst/>
              <a:ahLst/>
              <a:cxnLst/>
              <a:rect l="l" t="t" r="r" b="b"/>
              <a:pathLst>
                <a:path w="5863" h="7610" extrusionOk="0">
                  <a:moveTo>
                    <a:pt x="4565" y="0"/>
                  </a:moveTo>
                  <a:cubicBezTo>
                    <a:pt x="4276" y="0"/>
                    <a:pt x="4005" y="125"/>
                    <a:pt x="3820" y="428"/>
                  </a:cubicBezTo>
                  <a:cubicBezTo>
                    <a:pt x="2696" y="2282"/>
                    <a:pt x="1573" y="4140"/>
                    <a:pt x="446" y="5994"/>
                  </a:cubicBezTo>
                  <a:cubicBezTo>
                    <a:pt x="0" y="6729"/>
                    <a:pt x="864" y="7610"/>
                    <a:pt x="1626" y="7610"/>
                  </a:cubicBezTo>
                  <a:cubicBezTo>
                    <a:pt x="1723" y="7610"/>
                    <a:pt x="1819" y="7595"/>
                    <a:pt x="1909" y="7567"/>
                  </a:cubicBezTo>
                  <a:cubicBezTo>
                    <a:pt x="3224" y="5420"/>
                    <a:pt x="4544" y="3273"/>
                    <a:pt x="5862" y="1127"/>
                  </a:cubicBezTo>
                  <a:cubicBezTo>
                    <a:pt x="5816" y="538"/>
                    <a:pt x="5161" y="0"/>
                    <a:pt x="456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9"/>
            <p:cNvSpPr/>
            <p:nvPr/>
          </p:nvSpPr>
          <p:spPr>
            <a:xfrm>
              <a:off x="4112332" y="2942143"/>
              <a:ext cx="226888" cy="177743"/>
            </a:xfrm>
            <a:custGeom>
              <a:avLst/>
              <a:gdLst/>
              <a:ahLst/>
              <a:cxnLst/>
              <a:rect l="l" t="t" r="r" b="b"/>
              <a:pathLst>
                <a:path w="8070" h="6322" extrusionOk="0">
                  <a:moveTo>
                    <a:pt x="5780" y="0"/>
                  </a:moveTo>
                  <a:cubicBezTo>
                    <a:pt x="3879" y="0"/>
                    <a:pt x="1786" y="550"/>
                    <a:pt x="866" y="2360"/>
                  </a:cubicBezTo>
                  <a:cubicBezTo>
                    <a:pt x="0" y="4065"/>
                    <a:pt x="1116" y="5979"/>
                    <a:pt x="2953" y="6276"/>
                  </a:cubicBezTo>
                  <a:cubicBezTo>
                    <a:pt x="3155" y="6308"/>
                    <a:pt x="3366" y="6322"/>
                    <a:pt x="3580" y="6322"/>
                  </a:cubicBezTo>
                  <a:cubicBezTo>
                    <a:pt x="4464" y="6322"/>
                    <a:pt x="5388" y="6044"/>
                    <a:pt x="6154" y="5548"/>
                  </a:cubicBezTo>
                  <a:cubicBezTo>
                    <a:pt x="5548" y="5530"/>
                    <a:pt x="4732" y="4988"/>
                    <a:pt x="4699" y="4389"/>
                  </a:cubicBezTo>
                  <a:cubicBezTo>
                    <a:pt x="4396" y="4610"/>
                    <a:pt x="4057" y="4771"/>
                    <a:pt x="3748" y="4771"/>
                  </a:cubicBezTo>
                  <a:cubicBezTo>
                    <a:pt x="3437" y="4771"/>
                    <a:pt x="3159" y="4615"/>
                    <a:pt x="2974" y="4204"/>
                  </a:cubicBezTo>
                  <a:cubicBezTo>
                    <a:pt x="2639" y="3452"/>
                    <a:pt x="2971" y="2625"/>
                    <a:pt x="3570" y="2118"/>
                  </a:cubicBezTo>
                  <a:cubicBezTo>
                    <a:pt x="3719" y="2357"/>
                    <a:pt x="4033" y="2543"/>
                    <a:pt x="4514" y="2543"/>
                  </a:cubicBezTo>
                  <a:lnTo>
                    <a:pt x="4814" y="2543"/>
                  </a:lnTo>
                  <a:cubicBezTo>
                    <a:pt x="4707" y="2093"/>
                    <a:pt x="4485" y="1669"/>
                    <a:pt x="4154" y="1315"/>
                  </a:cubicBezTo>
                  <a:cubicBezTo>
                    <a:pt x="3837" y="981"/>
                    <a:pt x="3762" y="431"/>
                    <a:pt x="4254" y="224"/>
                  </a:cubicBezTo>
                  <a:cubicBezTo>
                    <a:pt x="4368" y="175"/>
                    <a:pt x="4490" y="153"/>
                    <a:pt x="4610" y="153"/>
                  </a:cubicBezTo>
                  <a:cubicBezTo>
                    <a:pt x="5042" y="153"/>
                    <a:pt x="5495" y="413"/>
                    <a:pt x="5766" y="703"/>
                  </a:cubicBezTo>
                  <a:cubicBezTo>
                    <a:pt x="6882" y="1886"/>
                    <a:pt x="7285" y="3481"/>
                    <a:pt x="6822" y="5024"/>
                  </a:cubicBezTo>
                  <a:cubicBezTo>
                    <a:pt x="7128" y="4728"/>
                    <a:pt x="7385" y="4389"/>
                    <a:pt x="7570" y="4011"/>
                  </a:cubicBezTo>
                  <a:cubicBezTo>
                    <a:pt x="7941" y="3262"/>
                    <a:pt x="8069" y="2235"/>
                    <a:pt x="7335" y="1694"/>
                  </a:cubicBezTo>
                  <a:cubicBezTo>
                    <a:pt x="7196" y="1590"/>
                    <a:pt x="7046" y="1505"/>
                    <a:pt x="6893" y="1427"/>
                  </a:cubicBezTo>
                  <a:cubicBezTo>
                    <a:pt x="7207" y="1298"/>
                    <a:pt x="7481" y="1055"/>
                    <a:pt x="7470" y="731"/>
                  </a:cubicBezTo>
                  <a:cubicBezTo>
                    <a:pt x="7449" y="160"/>
                    <a:pt x="6725" y="36"/>
                    <a:pt x="6297" y="15"/>
                  </a:cubicBezTo>
                  <a:cubicBezTo>
                    <a:pt x="6129" y="4"/>
                    <a:pt x="5955" y="0"/>
                    <a:pt x="578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9"/>
            <p:cNvSpPr/>
            <p:nvPr/>
          </p:nvSpPr>
          <p:spPr>
            <a:xfrm>
              <a:off x="4218097" y="2946444"/>
              <a:ext cx="99049" cy="151709"/>
            </a:xfrm>
            <a:custGeom>
              <a:avLst/>
              <a:gdLst/>
              <a:ahLst/>
              <a:cxnLst/>
              <a:rect l="l" t="t" r="r" b="b"/>
              <a:pathLst>
                <a:path w="3523" h="5396" extrusionOk="0">
                  <a:moveTo>
                    <a:pt x="848" y="0"/>
                  </a:moveTo>
                  <a:cubicBezTo>
                    <a:pt x="728" y="0"/>
                    <a:pt x="606" y="22"/>
                    <a:pt x="492" y="71"/>
                  </a:cubicBezTo>
                  <a:cubicBezTo>
                    <a:pt x="0" y="278"/>
                    <a:pt x="75" y="828"/>
                    <a:pt x="392" y="1162"/>
                  </a:cubicBezTo>
                  <a:cubicBezTo>
                    <a:pt x="723" y="1516"/>
                    <a:pt x="945" y="1940"/>
                    <a:pt x="1052" y="2390"/>
                  </a:cubicBezTo>
                  <a:cubicBezTo>
                    <a:pt x="1327" y="2400"/>
                    <a:pt x="1562" y="2446"/>
                    <a:pt x="1793" y="2564"/>
                  </a:cubicBezTo>
                  <a:cubicBezTo>
                    <a:pt x="1826" y="3213"/>
                    <a:pt x="1547" y="3773"/>
                    <a:pt x="991" y="4197"/>
                  </a:cubicBezTo>
                  <a:cubicBezTo>
                    <a:pt x="973" y="4212"/>
                    <a:pt x="955" y="4222"/>
                    <a:pt x="937" y="4236"/>
                  </a:cubicBezTo>
                  <a:cubicBezTo>
                    <a:pt x="970" y="4835"/>
                    <a:pt x="1786" y="5377"/>
                    <a:pt x="2392" y="5395"/>
                  </a:cubicBezTo>
                  <a:cubicBezTo>
                    <a:pt x="2632" y="5242"/>
                    <a:pt x="2856" y="5067"/>
                    <a:pt x="3060" y="4871"/>
                  </a:cubicBezTo>
                  <a:cubicBezTo>
                    <a:pt x="3523" y="3328"/>
                    <a:pt x="3120" y="1733"/>
                    <a:pt x="2004" y="550"/>
                  </a:cubicBezTo>
                  <a:cubicBezTo>
                    <a:pt x="1733" y="260"/>
                    <a:pt x="1280" y="0"/>
                    <a:pt x="84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59"/>
          <p:cNvGrpSpPr/>
          <p:nvPr/>
        </p:nvGrpSpPr>
        <p:grpSpPr>
          <a:xfrm>
            <a:off x="3665512" y="2034166"/>
            <a:ext cx="581971" cy="574071"/>
            <a:chOff x="3665512" y="2034166"/>
            <a:chExt cx="581971" cy="574071"/>
          </a:xfrm>
        </p:grpSpPr>
        <p:sp>
          <p:nvSpPr>
            <p:cNvPr id="3060" name="Google Shape;3060;p59"/>
            <p:cNvSpPr/>
            <p:nvPr/>
          </p:nvSpPr>
          <p:spPr>
            <a:xfrm>
              <a:off x="4022985" y="2088707"/>
              <a:ext cx="224498" cy="211172"/>
            </a:xfrm>
            <a:custGeom>
              <a:avLst/>
              <a:gdLst/>
              <a:ahLst/>
              <a:cxnLst/>
              <a:rect l="l" t="t" r="r" b="b"/>
              <a:pathLst>
                <a:path w="7985" h="7511" extrusionOk="0">
                  <a:moveTo>
                    <a:pt x="489" y="1"/>
                  </a:moveTo>
                  <a:cubicBezTo>
                    <a:pt x="418" y="40"/>
                    <a:pt x="351" y="76"/>
                    <a:pt x="293" y="119"/>
                  </a:cubicBezTo>
                  <a:cubicBezTo>
                    <a:pt x="560" y="90"/>
                    <a:pt x="835" y="76"/>
                    <a:pt x="1103" y="76"/>
                  </a:cubicBezTo>
                  <a:cubicBezTo>
                    <a:pt x="899" y="50"/>
                    <a:pt x="693" y="25"/>
                    <a:pt x="489" y="1"/>
                  </a:cubicBezTo>
                  <a:close/>
                  <a:moveTo>
                    <a:pt x="625" y="521"/>
                  </a:moveTo>
                  <a:cubicBezTo>
                    <a:pt x="586" y="521"/>
                    <a:pt x="547" y="525"/>
                    <a:pt x="507" y="532"/>
                  </a:cubicBezTo>
                  <a:cubicBezTo>
                    <a:pt x="386" y="557"/>
                    <a:pt x="204" y="596"/>
                    <a:pt x="1" y="628"/>
                  </a:cubicBezTo>
                  <a:cubicBezTo>
                    <a:pt x="8" y="878"/>
                    <a:pt x="140" y="1177"/>
                    <a:pt x="293" y="1462"/>
                  </a:cubicBezTo>
                  <a:cubicBezTo>
                    <a:pt x="1085" y="1552"/>
                    <a:pt x="2076" y="1587"/>
                    <a:pt x="2939" y="1809"/>
                  </a:cubicBezTo>
                  <a:cubicBezTo>
                    <a:pt x="2785" y="1651"/>
                    <a:pt x="2618" y="1502"/>
                    <a:pt x="2436" y="1366"/>
                  </a:cubicBezTo>
                  <a:cubicBezTo>
                    <a:pt x="2019" y="1052"/>
                    <a:pt x="1142" y="521"/>
                    <a:pt x="625" y="521"/>
                  </a:cubicBezTo>
                  <a:close/>
                  <a:moveTo>
                    <a:pt x="4031" y="710"/>
                  </a:moveTo>
                  <a:cubicBezTo>
                    <a:pt x="4936" y="1181"/>
                    <a:pt x="5681" y="1930"/>
                    <a:pt x="6119" y="3039"/>
                  </a:cubicBezTo>
                  <a:cubicBezTo>
                    <a:pt x="6144" y="3103"/>
                    <a:pt x="5520" y="3292"/>
                    <a:pt x="4915" y="3378"/>
                  </a:cubicBezTo>
                  <a:cubicBezTo>
                    <a:pt x="5296" y="4151"/>
                    <a:pt x="5556" y="5171"/>
                    <a:pt x="5545" y="5970"/>
                  </a:cubicBezTo>
                  <a:cubicBezTo>
                    <a:pt x="5342" y="6052"/>
                    <a:pt x="5246" y="6233"/>
                    <a:pt x="5371" y="6544"/>
                  </a:cubicBezTo>
                  <a:cubicBezTo>
                    <a:pt x="5385" y="6576"/>
                    <a:pt x="5395" y="6612"/>
                    <a:pt x="5410" y="6644"/>
                  </a:cubicBezTo>
                  <a:cubicBezTo>
                    <a:pt x="5639" y="7214"/>
                    <a:pt x="6320" y="7510"/>
                    <a:pt x="6904" y="7510"/>
                  </a:cubicBezTo>
                  <a:cubicBezTo>
                    <a:pt x="6932" y="7510"/>
                    <a:pt x="6962" y="7507"/>
                    <a:pt x="6990" y="7507"/>
                  </a:cubicBezTo>
                  <a:cubicBezTo>
                    <a:pt x="7036" y="7503"/>
                    <a:pt x="7079" y="7503"/>
                    <a:pt x="7122" y="7500"/>
                  </a:cubicBezTo>
                  <a:cubicBezTo>
                    <a:pt x="7432" y="7485"/>
                    <a:pt x="7610" y="7293"/>
                    <a:pt x="7663" y="7008"/>
                  </a:cubicBezTo>
                  <a:cubicBezTo>
                    <a:pt x="7984" y="5335"/>
                    <a:pt x="6944" y="2871"/>
                    <a:pt x="5731" y="1740"/>
                  </a:cubicBezTo>
                  <a:cubicBezTo>
                    <a:pt x="5232" y="1277"/>
                    <a:pt x="4654" y="949"/>
                    <a:pt x="4031" y="71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9"/>
            <p:cNvSpPr/>
            <p:nvPr/>
          </p:nvSpPr>
          <p:spPr>
            <a:xfrm>
              <a:off x="3984103" y="2034166"/>
              <a:ext cx="167453" cy="176169"/>
            </a:xfrm>
            <a:custGeom>
              <a:avLst/>
              <a:gdLst/>
              <a:ahLst/>
              <a:cxnLst/>
              <a:rect l="l" t="t" r="r" b="b"/>
              <a:pathLst>
                <a:path w="5956" h="6266" extrusionOk="0">
                  <a:moveTo>
                    <a:pt x="4265" y="1"/>
                  </a:moveTo>
                  <a:cubicBezTo>
                    <a:pt x="4194" y="1"/>
                    <a:pt x="4130" y="5"/>
                    <a:pt x="4066" y="8"/>
                  </a:cubicBezTo>
                  <a:cubicBezTo>
                    <a:pt x="2625" y="147"/>
                    <a:pt x="1266" y="535"/>
                    <a:pt x="1" y="1185"/>
                  </a:cubicBezTo>
                  <a:cubicBezTo>
                    <a:pt x="118" y="1320"/>
                    <a:pt x="215" y="1477"/>
                    <a:pt x="275" y="1641"/>
                  </a:cubicBezTo>
                  <a:cubicBezTo>
                    <a:pt x="304" y="1720"/>
                    <a:pt x="335" y="1798"/>
                    <a:pt x="364" y="1873"/>
                  </a:cubicBezTo>
                  <a:cubicBezTo>
                    <a:pt x="464" y="1823"/>
                    <a:pt x="578" y="1798"/>
                    <a:pt x="707" y="1798"/>
                  </a:cubicBezTo>
                  <a:cubicBezTo>
                    <a:pt x="753" y="1798"/>
                    <a:pt x="799" y="1802"/>
                    <a:pt x="845" y="1809"/>
                  </a:cubicBezTo>
                  <a:cubicBezTo>
                    <a:pt x="1181" y="1855"/>
                    <a:pt x="1523" y="1898"/>
                    <a:pt x="1872" y="1941"/>
                  </a:cubicBezTo>
                  <a:cubicBezTo>
                    <a:pt x="2318" y="1709"/>
                    <a:pt x="2960" y="1534"/>
                    <a:pt x="3245" y="1434"/>
                  </a:cubicBezTo>
                  <a:cubicBezTo>
                    <a:pt x="3976" y="1185"/>
                    <a:pt x="4721" y="1039"/>
                    <a:pt x="5491" y="963"/>
                  </a:cubicBezTo>
                  <a:cubicBezTo>
                    <a:pt x="5955" y="920"/>
                    <a:pt x="5930" y="660"/>
                    <a:pt x="5634" y="404"/>
                  </a:cubicBezTo>
                  <a:cubicBezTo>
                    <a:pt x="5317" y="129"/>
                    <a:pt x="4721" y="1"/>
                    <a:pt x="4265" y="1"/>
                  </a:cubicBezTo>
                  <a:close/>
                  <a:moveTo>
                    <a:pt x="1013" y="3270"/>
                  </a:moveTo>
                  <a:cubicBezTo>
                    <a:pt x="1066" y="3371"/>
                    <a:pt x="1120" y="3471"/>
                    <a:pt x="1177" y="3570"/>
                  </a:cubicBezTo>
                  <a:cubicBezTo>
                    <a:pt x="1451" y="4059"/>
                    <a:pt x="1387" y="4733"/>
                    <a:pt x="845" y="5015"/>
                  </a:cubicBezTo>
                  <a:cubicBezTo>
                    <a:pt x="774" y="5054"/>
                    <a:pt x="696" y="5079"/>
                    <a:pt x="617" y="5097"/>
                  </a:cubicBezTo>
                  <a:cubicBezTo>
                    <a:pt x="717" y="5275"/>
                    <a:pt x="821" y="5453"/>
                    <a:pt x="924" y="5632"/>
                  </a:cubicBezTo>
                  <a:cubicBezTo>
                    <a:pt x="1159" y="6038"/>
                    <a:pt x="1787" y="6191"/>
                    <a:pt x="2215" y="6252"/>
                  </a:cubicBezTo>
                  <a:cubicBezTo>
                    <a:pt x="2254" y="6259"/>
                    <a:pt x="2371" y="6266"/>
                    <a:pt x="2511" y="6266"/>
                  </a:cubicBezTo>
                  <a:cubicBezTo>
                    <a:pt x="2828" y="6266"/>
                    <a:pt x="3263" y="6216"/>
                    <a:pt x="3113" y="5959"/>
                  </a:cubicBezTo>
                  <a:cubicBezTo>
                    <a:pt x="2764" y="5360"/>
                    <a:pt x="2425" y="4754"/>
                    <a:pt x="2104" y="4141"/>
                  </a:cubicBezTo>
                  <a:cubicBezTo>
                    <a:pt x="2008" y="3955"/>
                    <a:pt x="1833" y="3685"/>
                    <a:pt x="1676" y="3402"/>
                  </a:cubicBezTo>
                  <a:cubicBezTo>
                    <a:pt x="1587" y="3392"/>
                    <a:pt x="1498" y="3377"/>
                    <a:pt x="1413" y="3367"/>
                  </a:cubicBezTo>
                  <a:cubicBezTo>
                    <a:pt x="1295" y="3349"/>
                    <a:pt x="1156" y="3317"/>
                    <a:pt x="1013" y="327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9"/>
            <p:cNvSpPr/>
            <p:nvPr/>
          </p:nvSpPr>
          <p:spPr>
            <a:xfrm>
              <a:off x="3994336" y="2084687"/>
              <a:ext cx="42426" cy="45153"/>
            </a:xfrm>
            <a:custGeom>
              <a:avLst/>
              <a:gdLst/>
              <a:ahLst/>
              <a:cxnLst/>
              <a:rect l="l" t="t" r="r" b="b"/>
              <a:pathLst>
                <a:path w="1509" h="1606" extrusionOk="0">
                  <a:moveTo>
                    <a:pt x="343" y="1"/>
                  </a:moveTo>
                  <a:cubicBezTo>
                    <a:pt x="214" y="1"/>
                    <a:pt x="100" y="26"/>
                    <a:pt x="0" y="76"/>
                  </a:cubicBezTo>
                  <a:cubicBezTo>
                    <a:pt x="50" y="201"/>
                    <a:pt x="100" y="322"/>
                    <a:pt x="154" y="443"/>
                  </a:cubicBezTo>
                  <a:cubicBezTo>
                    <a:pt x="221" y="429"/>
                    <a:pt x="289" y="415"/>
                    <a:pt x="346" y="404"/>
                  </a:cubicBezTo>
                  <a:cubicBezTo>
                    <a:pt x="664" y="340"/>
                    <a:pt x="988" y="293"/>
                    <a:pt x="1312" y="262"/>
                  </a:cubicBezTo>
                  <a:cubicBezTo>
                    <a:pt x="1370" y="219"/>
                    <a:pt x="1437" y="183"/>
                    <a:pt x="1508" y="144"/>
                  </a:cubicBezTo>
                  <a:cubicBezTo>
                    <a:pt x="1159" y="101"/>
                    <a:pt x="817" y="58"/>
                    <a:pt x="481" y="12"/>
                  </a:cubicBezTo>
                  <a:cubicBezTo>
                    <a:pt x="435" y="5"/>
                    <a:pt x="389" y="1"/>
                    <a:pt x="343" y="1"/>
                  </a:cubicBezTo>
                  <a:close/>
                  <a:moveTo>
                    <a:pt x="1020" y="771"/>
                  </a:moveTo>
                  <a:cubicBezTo>
                    <a:pt x="827" y="800"/>
                    <a:pt x="613" y="825"/>
                    <a:pt x="424" y="825"/>
                  </a:cubicBezTo>
                  <a:lnTo>
                    <a:pt x="321" y="825"/>
                  </a:lnTo>
                  <a:cubicBezTo>
                    <a:pt x="424" y="1042"/>
                    <a:pt x="535" y="1260"/>
                    <a:pt x="649" y="1473"/>
                  </a:cubicBezTo>
                  <a:cubicBezTo>
                    <a:pt x="792" y="1520"/>
                    <a:pt x="931" y="1552"/>
                    <a:pt x="1049" y="1570"/>
                  </a:cubicBezTo>
                  <a:cubicBezTo>
                    <a:pt x="1134" y="1580"/>
                    <a:pt x="1223" y="1595"/>
                    <a:pt x="1312" y="1605"/>
                  </a:cubicBezTo>
                  <a:cubicBezTo>
                    <a:pt x="1159" y="1320"/>
                    <a:pt x="1027" y="1021"/>
                    <a:pt x="1020" y="77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9"/>
            <p:cNvSpPr/>
            <p:nvPr/>
          </p:nvSpPr>
          <p:spPr>
            <a:xfrm>
              <a:off x="4053967" y="2090816"/>
              <a:ext cx="107202" cy="94073"/>
            </a:xfrm>
            <a:custGeom>
              <a:avLst/>
              <a:gdLst/>
              <a:ahLst/>
              <a:cxnLst/>
              <a:rect l="l" t="t" r="r" b="b"/>
              <a:pathLst>
                <a:path w="3813" h="3346" extrusionOk="0">
                  <a:moveTo>
                    <a:pt x="1" y="1"/>
                  </a:moveTo>
                  <a:cubicBezTo>
                    <a:pt x="995" y="125"/>
                    <a:pt x="2012" y="286"/>
                    <a:pt x="2929" y="635"/>
                  </a:cubicBezTo>
                  <a:cubicBezTo>
                    <a:pt x="2065" y="189"/>
                    <a:pt x="1063" y="1"/>
                    <a:pt x="40" y="1"/>
                  </a:cubicBezTo>
                  <a:close/>
                  <a:moveTo>
                    <a:pt x="1837" y="1734"/>
                  </a:moveTo>
                  <a:lnTo>
                    <a:pt x="1837" y="1734"/>
                  </a:lnTo>
                  <a:cubicBezTo>
                    <a:pt x="2229" y="2144"/>
                    <a:pt x="2525" y="2625"/>
                    <a:pt x="2743" y="3167"/>
                  </a:cubicBezTo>
                  <a:cubicBezTo>
                    <a:pt x="2792" y="3296"/>
                    <a:pt x="3006" y="3345"/>
                    <a:pt x="3281" y="3345"/>
                  </a:cubicBezTo>
                  <a:cubicBezTo>
                    <a:pt x="3445" y="3345"/>
                    <a:pt x="3627" y="3327"/>
                    <a:pt x="3813" y="3303"/>
                  </a:cubicBezTo>
                  <a:cubicBezTo>
                    <a:pt x="3681" y="3028"/>
                    <a:pt x="3531" y="2789"/>
                    <a:pt x="3374" y="2596"/>
                  </a:cubicBezTo>
                  <a:cubicBezTo>
                    <a:pt x="3010" y="2151"/>
                    <a:pt x="2454" y="1894"/>
                    <a:pt x="1837" y="173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9"/>
            <p:cNvSpPr/>
            <p:nvPr/>
          </p:nvSpPr>
          <p:spPr>
            <a:xfrm>
              <a:off x="4022985" y="2090816"/>
              <a:ext cx="172767" cy="92864"/>
            </a:xfrm>
            <a:custGeom>
              <a:avLst/>
              <a:gdLst/>
              <a:ahLst/>
              <a:cxnLst/>
              <a:rect l="l" t="t" r="r" b="b"/>
              <a:pathLst>
                <a:path w="6145" h="3303" extrusionOk="0">
                  <a:moveTo>
                    <a:pt x="1103" y="1"/>
                  </a:moveTo>
                  <a:cubicBezTo>
                    <a:pt x="835" y="1"/>
                    <a:pt x="560" y="15"/>
                    <a:pt x="293" y="44"/>
                  </a:cubicBezTo>
                  <a:cubicBezTo>
                    <a:pt x="186" y="115"/>
                    <a:pt x="104" y="189"/>
                    <a:pt x="61" y="271"/>
                  </a:cubicBezTo>
                  <a:cubicBezTo>
                    <a:pt x="19" y="353"/>
                    <a:pt x="1" y="450"/>
                    <a:pt x="1" y="553"/>
                  </a:cubicBezTo>
                  <a:cubicBezTo>
                    <a:pt x="204" y="521"/>
                    <a:pt x="386" y="482"/>
                    <a:pt x="507" y="457"/>
                  </a:cubicBezTo>
                  <a:cubicBezTo>
                    <a:pt x="547" y="450"/>
                    <a:pt x="586" y="446"/>
                    <a:pt x="625" y="446"/>
                  </a:cubicBezTo>
                  <a:cubicBezTo>
                    <a:pt x="1142" y="446"/>
                    <a:pt x="2019" y="977"/>
                    <a:pt x="2436" y="1291"/>
                  </a:cubicBezTo>
                  <a:cubicBezTo>
                    <a:pt x="2618" y="1427"/>
                    <a:pt x="2785" y="1576"/>
                    <a:pt x="2939" y="1734"/>
                  </a:cubicBezTo>
                  <a:cubicBezTo>
                    <a:pt x="3556" y="1894"/>
                    <a:pt x="4112" y="2151"/>
                    <a:pt x="4476" y="2596"/>
                  </a:cubicBezTo>
                  <a:cubicBezTo>
                    <a:pt x="4633" y="2789"/>
                    <a:pt x="4783" y="3028"/>
                    <a:pt x="4915" y="3303"/>
                  </a:cubicBezTo>
                  <a:cubicBezTo>
                    <a:pt x="5520" y="3217"/>
                    <a:pt x="6144" y="3028"/>
                    <a:pt x="6119" y="2964"/>
                  </a:cubicBezTo>
                  <a:cubicBezTo>
                    <a:pt x="5681" y="1855"/>
                    <a:pt x="4936" y="1106"/>
                    <a:pt x="4031" y="635"/>
                  </a:cubicBezTo>
                  <a:cubicBezTo>
                    <a:pt x="3114" y="286"/>
                    <a:pt x="2097" y="125"/>
                    <a:pt x="110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9"/>
            <p:cNvSpPr/>
            <p:nvPr/>
          </p:nvSpPr>
          <p:spPr>
            <a:xfrm>
              <a:off x="3998638" y="2092025"/>
              <a:ext cx="32613" cy="15857"/>
            </a:xfrm>
            <a:custGeom>
              <a:avLst/>
              <a:gdLst/>
              <a:ahLst/>
              <a:cxnLst/>
              <a:rect l="l" t="t" r="r" b="b"/>
              <a:pathLst>
                <a:path w="1160" h="564" extrusionOk="0">
                  <a:moveTo>
                    <a:pt x="1159" y="1"/>
                  </a:moveTo>
                  <a:lnTo>
                    <a:pt x="1159" y="1"/>
                  </a:lnTo>
                  <a:cubicBezTo>
                    <a:pt x="835" y="32"/>
                    <a:pt x="511" y="79"/>
                    <a:pt x="193" y="143"/>
                  </a:cubicBezTo>
                  <a:cubicBezTo>
                    <a:pt x="136" y="154"/>
                    <a:pt x="68" y="168"/>
                    <a:pt x="1" y="182"/>
                  </a:cubicBezTo>
                  <a:cubicBezTo>
                    <a:pt x="54" y="310"/>
                    <a:pt x="111" y="435"/>
                    <a:pt x="168" y="564"/>
                  </a:cubicBezTo>
                  <a:lnTo>
                    <a:pt x="271" y="564"/>
                  </a:lnTo>
                  <a:cubicBezTo>
                    <a:pt x="460" y="564"/>
                    <a:pt x="674" y="539"/>
                    <a:pt x="867" y="510"/>
                  </a:cubicBezTo>
                  <a:cubicBezTo>
                    <a:pt x="867" y="407"/>
                    <a:pt x="885" y="310"/>
                    <a:pt x="927" y="228"/>
                  </a:cubicBezTo>
                  <a:cubicBezTo>
                    <a:pt x="970" y="146"/>
                    <a:pt x="1052" y="72"/>
                    <a:pt x="11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9"/>
            <p:cNvSpPr/>
            <p:nvPr/>
          </p:nvSpPr>
          <p:spPr>
            <a:xfrm>
              <a:off x="3928352" y="2055533"/>
              <a:ext cx="73099" cy="122553"/>
            </a:xfrm>
            <a:custGeom>
              <a:avLst/>
              <a:gdLst/>
              <a:ahLst/>
              <a:cxnLst/>
              <a:rect l="l" t="t" r="r" b="b"/>
              <a:pathLst>
                <a:path w="2600" h="4359" extrusionOk="0">
                  <a:moveTo>
                    <a:pt x="1107" y="0"/>
                  </a:moveTo>
                  <a:cubicBezTo>
                    <a:pt x="1042" y="0"/>
                    <a:pt x="974" y="7"/>
                    <a:pt x="903" y="22"/>
                  </a:cubicBezTo>
                  <a:cubicBezTo>
                    <a:pt x="350" y="129"/>
                    <a:pt x="1" y="749"/>
                    <a:pt x="200" y="1284"/>
                  </a:cubicBezTo>
                  <a:cubicBezTo>
                    <a:pt x="518" y="2133"/>
                    <a:pt x="896" y="2956"/>
                    <a:pt x="1342" y="3745"/>
                  </a:cubicBezTo>
                  <a:cubicBezTo>
                    <a:pt x="1545" y="4108"/>
                    <a:pt x="1969" y="4358"/>
                    <a:pt x="2390" y="4358"/>
                  </a:cubicBezTo>
                  <a:cubicBezTo>
                    <a:pt x="2458" y="4358"/>
                    <a:pt x="2529" y="4350"/>
                    <a:pt x="2600" y="4337"/>
                  </a:cubicBezTo>
                  <a:cubicBezTo>
                    <a:pt x="2019" y="3306"/>
                    <a:pt x="1480" y="2257"/>
                    <a:pt x="988" y="1181"/>
                  </a:cubicBezTo>
                  <a:cubicBezTo>
                    <a:pt x="952" y="1095"/>
                    <a:pt x="970" y="1024"/>
                    <a:pt x="1042" y="970"/>
                  </a:cubicBezTo>
                  <a:cubicBezTo>
                    <a:pt x="1352" y="771"/>
                    <a:pt x="1666" y="588"/>
                    <a:pt x="1984" y="425"/>
                  </a:cubicBezTo>
                  <a:cubicBezTo>
                    <a:pt x="1762" y="172"/>
                    <a:pt x="1452" y="0"/>
                    <a:pt x="110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9"/>
            <p:cNvSpPr/>
            <p:nvPr/>
          </p:nvSpPr>
          <p:spPr>
            <a:xfrm>
              <a:off x="3955117" y="2067453"/>
              <a:ext cx="69810" cy="110014"/>
            </a:xfrm>
            <a:custGeom>
              <a:avLst/>
              <a:gdLst/>
              <a:ahLst/>
              <a:cxnLst/>
              <a:rect l="l" t="t" r="r" b="b"/>
              <a:pathLst>
                <a:path w="2483" h="3913" extrusionOk="0">
                  <a:moveTo>
                    <a:pt x="1032" y="1"/>
                  </a:moveTo>
                  <a:cubicBezTo>
                    <a:pt x="714" y="164"/>
                    <a:pt x="400" y="347"/>
                    <a:pt x="90" y="546"/>
                  </a:cubicBezTo>
                  <a:cubicBezTo>
                    <a:pt x="18" y="600"/>
                    <a:pt x="0" y="671"/>
                    <a:pt x="36" y="757"/>
                  </a:cubicBezTo>
                  <a:cubicBezTo>
                    <a:pt x="528" y="1833"/>
                    <a:pt x="1067" y="2882"/>
                    <a:pt x="1648" y="3913"/>
                  </a:cubicBezTo>
                  <a:cubicBezTo>
                    <a:pt x="1727" y="3895"/>
                    <a:pt x="1805" y="3870"/>
                    <a:pt x="1876" y="3831"/>
                  </a:cubicBezTo>
                  <a:cubicBezTo>
                    <a:pt x="2418" y="3549"/>
                    <a:pt x="2482" y="2875"/>
                    <a:pt x="2208" y="2386"/>
                  </a:cubicBezTo>
                  <a:cubicBezTo>
                    <a:pt x="2151" y="2287"/>
                    <a:pt x="2097" y="2187"/>
                    <a:pt x="2044" y="2086"/>
                  </a:cubicBezTo>
                  <a:cubicBezTo>
                    <a:pt x="1638" y="1955"/>
                    <a:pt x="1195" y="1705"/>
                    <a:pt x="1117" y="1316"/>
                  </a:cubicBezTo>
                  <a:cubicBezTo>
                    <a:pt x="1057" y="1020"/>
                    <a:pt x="1181" y="799"/>
                    <a:pt x="1395" y="689"/>
                  </a:cubicBezTo>
                  <a:cubicBezTo>
                    <a:pt x="1366" y="614"/>
                    <a:pt x="1335" y="536"/>
                    <a:pt x="1306" y="457"/>
                  </a:cubicBezTo>
                  <a:cubicBezTo>
                    <a:pt x="1246" y="293"/>
                    <a:pt x="1149" y="136"/>
                    <a:pt x="103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9"/>
            <p:cNvSpPr/>
            <p:nvPr/>
          </p:nvSpPr>
          <p:spPr>
            <a:xfrm>
              <a:off x="3984806" y="2086796"/>
              <a:ext cx="27806" cy="39333"/>
            </a:xfrm>
            <a:custGeom>
              <a:avLst/>
              <a:gdLst/>
              <a:ahLst/>
              <a:cxnLst/>
              <a:rect l="l" t="t" r="r" b="b"/>
              <a:pathLst>
                <a:path w="989" h="1399" extrusionOk="0">
                  <a:moveTo>
                    <a:pt x="339" y="1"/>
                  </a:moveTo>
                  <a:cubicBezTo>
                    <a:pt x="125" y="111"/>
                    <a:pt x="1" y="332"/>
                    <a:pt x="61" y="628"/>
                  </a:cubicBezTo>
                  <a:cubicBezTo>
                    <a:pt x="139" y="1017"/>
                    <a:pt x="582" y="1267"/>
                    <a:pt x="988" y="1398"/>
                  </a:cubicBezTo>
                  <a:cubicBezTo>
                    <a:pt x="874" y="1185"/>
                    <a:pt x="763" y="967"/>
                    <a:pt x="660" y="750"/>
                  </a:cubicBezTo>
                  <a:cubicBezTo>
                    <a:pt x="517" y="739"/>
                    <a:pt x="389" y="714"/>
                    <a:pt x="300" y="661"/>
                  </a:cubicBezTo>
                  <a:cubicBezTo>
                    <a:pt x="40" y="503"/>
                    <a:pt x="268" y="422"/>
                    <a:pt x="493" y="368"/>
                  </a:cubicBezTo>
                  <a:cubicBezTo>
                    <a:pt x="439" y="247"/>
                    <a:pt x="389" y="126"/>
                    <a:pt x="33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9"/>
            <p:cNvSpPr/>
            <p:nvPr/>
          </p:nvSpPr>
          <p:spPr>
            <a:xfrm>
              <a:off x="3985902" y="2097142"/>
              <a:ext cx="17488" cy="10740"/>
            </a:xfrm>
            <a:custGeom>
              <a:avLst/>
              <a:gdLst/>
              <a:ahLst/>
              <a:cxnLst/>
              <a:rect l="l" t="t" r="r" b="b"/>
              <a:pathLst>
                <a:path w="622" h="382" extrusionOk="0">
                  <a:moveTo>
                    <a:pt x="454" y="0"/>
                  </a:moveTo>
                  <a:cubicBezTo>
                    <a:pt x="229" y="54"/>
                    <a:pt x="1" y="135"/>
                    <a:pt x="261" y="293"/>
                  </a:cubicBezTo>
                  <a:cubicBezTo>
                    <a:pt x="350" y="346"/>
                    <a:pt x="478" y="371"/>
                    <a:pt x="621" y="382"/>
                  </a:cubicBezTo>
                  <a:cubicBezTo>
                    <a:pt x="564" y="253"/>
                    <a:pt x="507" y="128"/>
                    <a:pt x="45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9"/>
            <p:cNvSpPr/>
            <p:nvPr/>
          </p:nvSpPr>
          <p:spPr>
            <a:xfrm>
              <a:off x="3694976" y="2106954"/>
              <a:ext cx="172345" cy="365270"/>
            </a:xfrm>
            <a:custGeom>
              <a:avLst/>
              <a:gdLst/>
              <a:ahLst/>
              <a:cxnLst/>
              <a:rect l="l" t="t" r="r" b="b"/>
              <a:pathLst>
                <a:path w="6130" h="12992" extrusionOk="0">
                  <a:moveTo>
                    <a:pt x="4301" y="0"/>
                  </a:moveTo>
                  <a:cubicBezTo>
                    <a:pt x="4233" y="0"/>
                    <a:pt x="4173" y="18"/>
                    <a:pt x="4130" y="61"/>
                  </a:cubicBezTo>
                  <a:cubicBezTo>
                    <a:pt x="353" y="3556"/>
                    <a:pt x="1" y="8747"/>
                    <a:pt x="2394" y="12884"/>
                  </a:cubicBezTo>
                  <a:cubicBezTo>
                    <a:pt x="2458" y="12919"/>
                    <a:pt x="2518" y="12955"/>
                    <a:pt x="2583" y="12991"/>
                  </a:cubicBezTo>
                  <a:cubicBezTo>
                    <a:pt x="2596" y="12987"/>
                    <a:pt x="2614" y="12987"/>
                    <a:pt x="2632" y="12983"/>
                  </a:cubicBezTo>
                  <a:cubicBezTo>
                    <a:pt x="2785" y="12641"/>
                    <a:pt x="2939" y="12292"/>
                    <a:pt x="3085" y="11943"/>
                  </a:cubicBezTo>
                  <a:cubicBezTo>
                    <a:pt x="1826" y="8402"/>
                    <a:pt x="2960" y="4248"/>
                    <a:pt x="5820" y="1598"/>
                  </a:cubicBezTo>
                  <a:cubicBezTo>
                    <a:pt x="6130" y="1313"/>
                    <a:pt x="4868" y="0"/>
                    <a:pt x="430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9"/>
            <p:cNvSpPr/>
            <p:nvPr/>
          </p:nvSpPr>
          <p:spPr>
            <a:xfrm>
              <a:off x="3776198" y="2365295"/>
              <a:ext cx="135458" cy="207461"/>
            </a:xfrm>
            <a:custGeom>
              <a:avLst/>
              <a:gdLst/>
              <a:ahLst/>
              <a:cxnLst/>
              <a:rect l="l" t="t" r="r" b="b"/>
              <a:pathLst>
                <a:path w="4818" h="7379" extrusionOk="0">
                  <a:moveTo>
                    <a:pt x="3433" y="1"/>
                  </a:moveTo>
                  <a:cubicBezTo>
                    <a:pt x="2974" y="1"/>
                    <a:pt x="2521" y="197"/>
                    <a:pt x="2357" y="628"/>
                  </a:cubicBezTo>
                  <a:cubicBezTo>
                    <a:pt x="2342" y="671"/>
                    <a:pt x="2325" y="717"/>
                    <a:pt x="2311" y="760"/>
                  </a:cubicBezTo>
                  <a:cubicBezTo>
                    <a:pt x="2817" y="871"/>
                    <a:pt x="3273" y="1010"/>
                    <a:pt x="3267" y="1031"/>
                  </a:cubicBezTo>
                  <a:cubicBezTo>
                    <a:pt x="2753" y="2429"/>
                    <a:pt x="2171" y="3802"/>
                    <a:pt x="1526" y="5146"/>
                  </a:cubicBezTo>
                  <a:cubicBezTo>
                    <a:pt x="1551" y="5157"/>
                    <a:pt x="1576" y="5167"/>
                    <a:pt x="1601" y="5178"/>
                  </a:cubicBezTo>
                  <a:cubicBezTo>
                    <a:pt x="1929" y="5331"/>
                    <a:pt x="2556" y="5852"/>
                    <a:pt x="2638" y="6276"/>
                  </a:cubicBezTo>
                  <a:cubicBezTo>
                    <a:pt x="3277" y="4565"/>
                    <a:pt x="3915" y="2856"/>
                    <a:pt x="4554" y="1145"/>
                  </a:cubicBezTo>
                  <a:cubicBezTo>
                    <a:pt x="4817" y="435"/>
                    <a:pt x="4122" y="1"/>
                    <a:pt x="3433" y="1"/>
                  </a:cubicBezTo>
                  <a:close/>
                  <a:moveTo>
                    <a:pt x="442" y="5763"/>
                  </a:moveTo>
                  <a:cubicBezTo>
                    <a:pt x="382" y="5920"/>
                    <a:pt x="324" y="6077"/>
                    <a:pt x="264" y="6233"/>
                  </a:cubicBezTo>
                  <a:cubicBezTo>
                    <a:pt x="0" y="6943"/>
                    <a:pt x="695" y="7378"/>
                    <a:pt x="1384" y="7378"/>
                  </a:cubicBezTo>
                  <a:cubicBezTo>
                    <a:pt x="1843" y="7378"/>
                    <a:pt x="2300" y="7182"/>
                    <a:pt x="2464" y="6747"/>
                  </a:cubicBezTo>
                  <a:cubicBezTo>
                    <a:pt x="2471" y="6725"/>
                    <a:pt x="2478" y="6701"/>
                    <a:pt x="2489" y="6679"/>
                  </a:cubicBezTo>
                  <a:lnTo>
                    <a:pt x="2489" y="6679"/>
                  </a:lnTo>
                  <a:cubicBezTo>
                    <a:pt x="2457" y="6690"/>
                    <a:pt x="2421" y="6694"/>
                    <a:pt x="2382" y="6694"/>
                  </a:cubicBezTo>
                  <a:cubicBezTo>
                    <a:pt x="2240" y="6694"/>
                    <a:pt x="2064" y="6626"/>
                    <a:pt x="1911" y="6554"/>
                  </a:cubicBezTo>
                  <a:cubicBezTo>
                    <a:pt x="1401" y="6322"/>
                    <a:pt x="913" y="6059"/>
                    <a:pt x="442" y="576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9"/>
            <p:cNvSpPr/>
            <p:nvPr/>
          </p:nvSpPr>
          <p:spPr>
            <a:xfrm>
              <a:off x="3665512" y="2396164"/>
              <a:ext cx="185278" cy="156938"/>
            </a:xfrm>
            <a:custGeom>
              <a:avLst/>
              <a:gdLst/>
              <a:ahLst/>
              <a:cxnLst/>
              <a:rect l="l" t="t" r="r" b="b"/>
              <a:pathLst>
                <a:path w="6590" h="5582" extrusionOk="0">
                  <a:moveTo>
                    <a:pt x="514" y="1"/>
                  </a:moveTo>
                  <a:cubicBezTo>
                    <a:pt x="499" y="1"/>
                    <a:pt x="489" y="4"/>
                    <a:pt x="475" y="4"/>
                  </a:cubicBezTo>
                  <a:cubicBezTo>
                    <a:pt x="0" y="40"/>
                    <a:pt x="136" y="450"/>
                    <a:pt x="346" y="757"/>
                  </a:cubicBezTo>
                  <a:cubicBezTo>
                    <a:pt x="674" y="1238"/>
                    <a:pt x="1031" y="1694"/>
                    <a:pt x="1412" y="2130"/>
                  </a:cubicBezTo>
                  <a:cubicBezTo>
                    <a:pt x="1477" y="2130"/>
                    <a:pt x="1541" y="2126"/>
                    <a:pt x="1594" y="2126"/>
                  </a:cubicBezTo>
                  <a:cubicBezTo>
                    <a:pt x="1648" y="2126"/>
                    <a:pt x="1687" y="2130"/>
                    <a:pt x="1712" y="2133"/>
                  </a:cubicBezTo>
                  <a:cubicBezTo>
                    <a:pt x="2125" y="2176"/>
                    <a:pt x="2578" y="2222"/>
                    <a:pt x="2971" y="2372"/>
                  </a:cubicBezTo>
                  <a:cubicBezTo>
                    <a:pt x="2522" y="1944"/>
                    <a:pt x="2112" y="1467"/>
                    <a:pt x="1748" y="928"/>
                  </a:cubicBezTo>
                  <a:cubicBezTo>
                    <a:pt x="1519" y="593"/>
                    <a:pt x="978" y="1"/>
                    <a:pt x="514" y="1"/>
                  </a:cubicBezTo>
                  <a:close/>
                  <a:moveTo>
                    <a:pt x="3873" y="4330"/>
                  </a:moveTo>
                  <a:lnTo>
                    <a:pt x="3873" y="4330"/>
                  </a:lnTo>
                  <a:cubicBezTo>
                    <a:pt x="4041" y="4447"/>
                    <a:pt x="4208" y="4558"/>
                    <a:pt x="4379" y="4665"/>
                  </a:cubicBezTo>
                  <a:cubicBezTo>
                    <a:pt x="4408" y="4583"/>
                    <a:pt x="4439" y="4505"/>
                    <a:pt x="4468" y="4423"/>
                  </a:cubicBezTo>
                  <a:cubicBezTo>
                    <a:pt x="4276" y="4401"/>
                    <a:pt x="4069" y="4369"/>
                    <a:pt x="3873" y="4330"/>
                  </a:cubicBezTo>
                  <a:close/>
                  <a:moveTo>
                    <a:pt x="6575" y="5178"/>
                  </a:moveTo>
                  <a:cubicBezTo>
                    <a:pt x="6526" y="5310"/>
                    <a:pt x="6476" y="5446"/>
                    <a:pt x="6426" y="5581"/>
                  </a:cubicBezTo>
                  <a:cubicBezTo>
                    <a:pt x="6526" y="5545"/>
                    <a:pt x="6590" y="5449"/>
                    <a:pt x="6583" y="5257"/>
                  </a:cubicBezTo>
                  <a:cubicBezTo>
                    <a:pt x="6583" y="5232"/>
                    <a:pt x="6579" y="5203"/>
                    <a:pt x="6575" y="517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9"/>
            <p:cNvSpPr/>
            <p:nvPr/>
          </p:nvSpPr>
          <p:spPr>
            <a:xfrm>
              <a:off x="3788625" y="2509943"/>
              <a:ext cx="61769" cy="43550"/>
            </a:xfrm>
            <a:custGeom>
              <a:avLst/>
              <a:gdLst/>
              <a:ahLst/>
              <a:cxnLst/>
              <a:rect l="l" t="t" r="r" b="b"/>
              <a:pathLst>
                <a:path w="2197" h="1549" extrusionOk="0">
                  <a:moveTo>
                    <a:pt x="1084" y="1"/>
                  </a:moveTo>
                  <a:cubicBezTo>
                    <a:pt x="1080" y="5"/>
                    <a:pt x="1080" y="12"/>
                    <a:pt x="1077" y="15"/>
                  </a:cubicBezTo>
                  <a:cubicBezTo>
                    <a:pt x="1220" y="197"/>
                    <a:pt x="1370" y="376"/>
                    <a:pt x="1530" y="550"/>
                  </a:cubicBezTo>
                  <a:cubicBezTo>
                    <a:pt x="2022" y="1088"/>
                    <a:pt x="1994" y="1292"/>
                    <a:pt x="1758" y="1292"/>
                  </a:cubicBezTo>
                  <a:cubicBezTo>
                    <a:pt x="1487" y="1292"/>
                    <a:pt x="938" y="1014"/>
                    <a:pt x="610" y="657"/>
                  </a:cubicBezTo>
                  <a:cubicBezTo>
                    <a:pt x="535" y="571"/>
                    <a:pt x="457" y="486"/>
                    <a:pt x="381" y="400"/>
                  </a:cubicBezTo>
                  <a:cubicBezTo>
                    <a:pt x="292" y="397"/>
                    <a:pt x="193" y="386"/>
                    <a:pt x="89" y="376"/>
                  </a:cubicBezTo>
                  <a:cubicBezTo>
                    <a:pt x="60" y="458"/>
                    <a:pt x="29" y="536"/>
                    <a:pt x="0" y="618"/>
                  </a:cubicBezTo>
                  <a:cubicBezTo>
                    <a:pt x="471" y="914"/>
                    <a:pt x="959" y="1177"/>
                    <a:pt x="1469" y="1409"/>
                  </a:cubicBezTo>
                  <a:cubicBezTo>
                    <a:pt x="1622" y="1481"/>
                    <a:pt x="1798" y="1549"/>
                    <a:pt x="1940" y="1549"/>
                  </a:cubicBezTo>
                  <a:cubicBezTo>
                    <a:pt x="1979" y="1549"/>
                    <a:pt x="2015" y="1545"/>
                    <a:pt x="2047" y="1534"/>
                  </a:cubicBezTo>
                  <a:cubicBezTo>
                    <a:pt x="2097" y="1399"/>
                    <a:pt x="2147" y="1263"/>
                    <a:pt x="2196" y="1131"/>
                  </a:cubicBezTo>
                  <a:cubicBezTo>
                    <a:pt x="2114" y="707"/>
                    <a:pt x="1487" y="186"/>
                    <a:pt x="1159" y="33"/>
                  </a:cubicBezTo>
                  <a:cubicBezTo>
                    <a:pt x="1134" y="22"/>
                    <a:pt x="1109" y="12"/>
                    <a:pt x="108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9"/>
            <p:cNvSpPr/>
            <p:nvPr/>
          </p:nvSpPr>
          <p:spPr>
            <a:xfrm>
              <a:off x="3799336" y="2510364"/>
              <a:ext cx="46137" cy="35931"/>
            </a:xfrm>
            <a:custGeom>
              <a:avLst/>
              <a:gdLst/>
              <a:ahLst/>
              <a:cxnLst/>
              <a:rect l="l" t="t" r="r" b="b"/>
              <a:pathLst>
                <a:path w="1641" h="1278" extrusionOk="0">
                  <a:moveTo>
                    <a:pt x="696" y="0"/>
                  </a:moveTo>
                  <a:cubicBezTo>
                    <a:pt x="646" y="100"/>
                    <a:pt x="599" y="200"/>
                    <a:pt x="550" y="300"/>
                  </a:cubicBezTo>
                  <a:cubicBezTo>
                    <a:pt x="518" y="364"/>
                    <a:pt x="368" y="389"/>
                    <a:pt x="158" y="389"/>
                  </a:cubicBezTo>
                  <a:cubicBezTo>
                    <a:pt x="107" y="389"/>
                    <a:pt x="58" y="389"/>
                    <a:pt x="0" y="385"/>
                  </a:cubicBezTo>
                  <a:lnTo>
                    <a:pt x="0" y="385"/>
                  </a:lnTo>
                  <a:cubicBezTo>
                    <a:pt x="76" y="471"/>
                    <a:pt x="154" y="556"/>
                    <a:pt x="229" y="642"/>
                  </a:cubicBezTo>
                  <a:cubicBezTo>
                    <a:pt x="557" y="999"/>
                    <a:pt x="1106" y="1277"/>
                    <a:pt x="1377" y="1277"/>
                  </a:cubicBezTo>
                  <a:cubicBezTo>
                    <a:pt x="1613" y="1277"/>
                    <a:pt x="1641" y="1073"/>
                    <a:pt x="1149" y="535"/>
                  </a:cubicBezTo>
                  <a:cubicBezTo>
                    <a:pt x="989" y="361"/>
                    <a:pt x="839" y="182"/>
                    <a:pt x="69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9"/>
            <p:cNvSpPr/>
            <p:nvPr/>
          </p:nvSpPr>
          <p:spPr>
            <a:xfrm>
              <a:off x="3736164" y="2382557"/>
              <a:ext cx="105010" cy="135374"/>
            </a:xfrm>
            <a:custGeom>
              <a:avLst/>
              <a:gdLst/>
              <a:ahLst/>
              <a:cxnLst/>
              <a:rect l="l" t="t" r="r" b="b"/>
              <a:pathLst>
                <a:path w="3735" h="4815" extrusionOk="0">
                  <a:moveTo>
                    <a:pt x="2736" y="0"/>
                  </a:moveTo>
                  <a:cubicBezTo>
                    <a:pt x="2568" y="0"/>
                    <a:pt x="2451" y="25"/>
                    <a:pt x="2426" y="96"/>
                  </a:cubicBezTo>
                  <a:cubicBezTo>
                    <a:pt x="2173" y="784"/>
                    <a:pt x="1905" y="1465"/>
                    <a:pt x="1620" y="2140"/>
                  </a:cubicBezTo>
                  <a:cubicBezTo>
                    <a:pt x="1748" y="2496"/>
                    <a:pt x="1898" y="2846"/>
                    <a:pt x="2073" y="3184"/>
                  </a:cubicBezTo>
                  <a:cubicBezTo>
                    <a:pt x="2219" y="3216"/>
                    <a:pt x="2316" y="3274"/>
                    <a:pt x="2169" y="3370"/>
                  </a:cubicBezTo>
                  <a:cubicBezTo>
                    <a:pt x="2237" y="3494"/>
                    <a:pt x="2311" y="3623"/>
                    <a:pt x="2387" y="3748"/>
                  </a:cubicBezTo>
                  <a:cubicBezTo>
                    <a:pt x="2836" y="2546"/>
                    <a:pt x="3285" y="1344"/>
                    <a:pt x="3735" y="146"/>
                  </a:cubicBezTo>
                  <a:cubicBezTo>
                    <a:pt x="3374" y="64"/>
                    <a:pt x="2993" y="0"/>
                    <a:pt x="2736" y="0"/>
                  </a:cubicBezTo>
                  <a:close/>
                  <a:moveTo>
                    <a:pt x="101" y="3822"/>
                  </a:moveTo>
                  <a:cubicBezTo>
                    <a:pt x="69" y="3826"/>
                    <a:pt x="33" y="3826"/>
                    <a:pt x="1" y="3826"/>
                  </a:cubicBezTo>
                  <a:cubicBezTo>
                    <a:pt x="193" y="4036"/>
                    <a:pt x="372" y="4272"/>
                    <a:pt x="532" y="4525"/>
                  </a:cubicBezTo>
                  <a:cubicBezTo>
                    <a:pt x="596" y="4622"/>
                    <a:pt x="950" y="4732"/>
                    <a:pt x="1360" y="4814"/>
                  </a:cubicBezTo>
                  <a:cubicBezTo>
                    <a:pt x="921" y="4510"/>
                    <a:pt x="501" y="4179"/>
                    <a:pt x="101" y="382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9"/>
            <p:cNvSpPr/>
            <p:nvPr/>
          </p:nvSpPr>
          <p:spPr>
            <a:xfrm>
              <a:off x="3768973" y="2442693"/>
              <a:ext cx="34300" cy="56877"/>
            </a:xfrm>
            <a:custGeom>
              <a:avLst/>
              <a:gdLst/>
              <a:ahLst/>
              <a:cxnLst/>
              <a:rect l="l" t="t" r="r" b="b"/>
              <a:pathLst>
                <a:path w="1220" h="2023" extrusionOk="0">
                  <a:moveTo>
                    <a:pt x="453" y="1"/>
                  </a:moveTo>
                  <a:cubicBezTo>
                    <a:pt x="307" y="350"/>
                    <a:pt x="153" y="699"/>
                    <a:pt x="0" y="1041"/>
                  </a:cubicBezTo>
                  <a:cubicBezTo>
                    <a:pt x="168" y="1023"/>
                    <a:pt x="336" y="1013"/>
                    <a:pt x="503" y="1010"/>
                  </a:cubicBezTo>
                  <a:lnTo>
                    <a:pt x="517" y="1010"/>
                  </a:lnTo>
                  <a:cubicBezTo>
                    <a:pt x="588" y="1010"/>
                    <a:pt x="770" y="1017"/>
                    <a:pt x="906" y="1045"/>
                  </a:cubicBezTo>
                  <a:cubicBezTo>
                    <a:pt x="731" y="707"/>
                    <a:pt x="581" y="357"/>
                    <a:pt x="453" y="1"/>
                  </a:cubicBezTo>
                  <a:close/>
                  <a:moveTo>
                    <a:pt x="1002" y="1231"/>
                  </a:moveTo>
                  <a:cubicBezTo>
                    <a:pt x="988" y="1242"/>
                    <a:pt x="970" y="1252"/>
                    <a:pt x="948" y="1263"/>
                  </a:cubicBezTo>
                  <a:cubicBezTo>
                    <a:pt x="735" y="1377"/>
                    <a:pt x="499" y="1456"/>
                    <a:pt x="260" y="1512"/>
                  </a:cubicBezTo>
                  <a:cubicBezTo>
                    <a:pt x="517" y="1694"/>
                    <a:pt x="788" y="1866"/>
                    <a:pt x="1067" y="2022"/>
                  </a:cubicBezTo>
                  <a:cubicBezTo>
                    <a:pt x="1120" y="1883"/>
                    <a:pt x="1170" y="1747"/>
                    <a:pt x="1220" y="1609"/>
                  </a:cubicBezTo>
                  <a:cubicBezTo>
                    <a:pt x="1144" y="1484"/>
                    <a:pt x="1070" y="1355"/>
                    <a:pt x="1002" y="123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3803244" y="2386634"/>
              <a:ext cx="65002" cy="123341"/>
            </a:xfrm>
            <a:custGeom>
              <a:avLst/>
              <a:gdLst/>
              <a:ahLst/>
              <a:cxnLst/>
              <a:rect l="l" t="t" r="r" b="b"/>
              <a:pathLst>
                <a:path w="2312" h="4387" extrusionOk="0">
                  <a:moveTo>
                    <a:pt x="1349" y="1"/>
                  </a:moveTo>
                  <a:cubicBezTo>
                    <a:pt x="899" y="1199"/>
                    <a:pt x="450" y="2401"/>
                    <a:pt x="1" y="3603"/>
                  </a:cubicBezTo>
                  <a:cubicBezTo>
                    <a:pt x="165" y="3866"/>
                    <a:pt x="340" y="4120"/>
                    <a:pt x="532" y="4370"/>
                  </a:cubicBezTo>
                  <a:cubicBezTo>
                    <a:pt x="542" y="4376"/>
                    <a:pt x="554" y="4380"/>
                    <a:pt x="564" y="4387"/>
                  </a:cubicBezTo>
                  <a:cubicBezTo>
                    <a:pt x="1209" y="3043"/>
                    <a:pt x="1791" y="1670"/>
                    <a:pt x="2305" y="272"/>
                  </a:cubicBezTo>
                  <a:cubicBezTo>
                    <a:pt x="2311" y="251"/>
                    <a:pt x="1855" y="112"/>
                    <a:pt x="134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3798943" y="2487901"/>
              <a:ext cx="19287" cy="21592"/>
            </a:xfrm>
            <a:custGeom>
              <a:avLst/>
              <a:gdLst/>
              <a:ahLst/>
              <a:cxnLst/>
              <a:rect l="l" t="t" r="r" b="b"/>
              <a:pathLst>
                <a:path w="686" h="768" extrusionOk="0">
                  <a:moveTo>
                    <a:pt x="154" y="1"/>
                  </a:moveTo>
                  <a:cubicBezTo>
                    <a:pt x="104" y="139"/>
                    <a:pt x="54" y="275"/>
                    <a:pt x="1" y="414"/>
                  </a:cubicBezTo>
                  <a:cubicBezTo>
                    <a:pt x="221" y="539"/>
                    <a:pt x="450" y="656"/>
                    <a:pt x="685" y="768"/>
                  </a:cubicBezTo>
                  <a:cubicBezTo>
                    <a:pt x="493" y="518"/>
                    <a:pt x="318" y="264"/>
                    <a:pt x="1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3738975" y="2486018"/>
              <a:ext cx="54599" cy="34497"/>
            </a:xfrm>
            <a:custGeom>
              <a:avLst/>
              <a:gdLst/>
              <a:ahLst/>
              <a:cxnLst/>
              <a:rect l="l" t="t" r="r" b="b"/>
              <a:pathLst>
                <a:path w="1942" h="1227" extrusionOk="0">
                  <a:moveTo>
                    <a:pt x="1199" y="0"/>
                  </a:moveTo>
                  <a:cubicBezTo>
                    <a:pt x="1010" y="39"/>
                    <a:pt x="817" y="68"/>
                    <a:pt x="636" y="89"/>
                  </a:cubicBezTo>
                  <a:cubicBezTo>
                    <a:pt x="429" y="114"/>
                    <a:pt x="215" y="139"/>
                    <a:pt x="1" y="142"/>
                  </a:cubicBezTo>
                  <a:cubicBezTo>
                    <a:pt x="401" y="499"/>
                    <a:pt x="821" y="830"/>
                    <a:pt x="1260" y="1134"/>
                  </a:cubicBezTo>
                  <a:cubicBezTo>
                    <a:pt x="1456" y="1173"/>
                    <a:pt x="1663" y="1205"/>
                    <a:pt x="1855" y="1227"/>
                  </a:cubicBezTo>
                  <a:cubicBezTo>
                    <a:pt x="1884" y="1151"/>
                    <a:pt x="1912" y="1077"/>
                    <a:pt x="1941" y="1001"/>
                  </a:cubicBezTo>
                  <a:cubicBezTo>
                    <a:pt x="1673" y="677"/>
                    <a:pt x="1428" y="342"/>
                    <a:pt x="119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9"/>
            <p:cNvSpPr/>
            <p:nvPr/>
          </p:nvSpPr>
          <p:spPr>
            <a:xfrm>
              <a:off x="3772684" y="2485202"/>
              <a:ext cx="26288" cy="28987"/>
            </a:xfrm>
            <a:custGeom>
              <a:avLst/>
              <a:gdLst/>
              <a:ahLst/>
              <a:cxnLst/>
              <a:rect l="l" t="t" r="r" b="b"/>
              <a:pathLst>
                <a:path w="935" h="1031" extrusionOk="0">
                  <a:moveTo>
                    <a:pt x="128" y="0"/>
                  </a:moveTo>
                  <a:cubicBezTo>
                    <a:pt x="86" y="11"/>
                    <a:pt x="43" y="18"/>
                    <a:pt x="0" y="29"/>
                  </a:cubicBezTo>
                  <a:cubicBezTo>
                    <a:pt x="229" y="371"/>
                    <a:pt x="474" y="706"/>
                    <a:pt x="742" y="1030"/>
                  </a:cubicBezTo>
                  <a:cubicBezTo>
                    <a:pt x="806" y="856"/>
                    <a:pt x="870" y="685"/>
                    <a:pt x="935" y="510"/>
                  </a:cubicBezTo>
                  <a:cubicBezTo>
                    <a:pt x="656" y="354"/>
                    <a:pt x="385" y="182"/>
                    <a:pt x="12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9"/>
            <p:cNvSpPr/>
            <p:nvPr/>
          </p:nvSpPr>
          <p:spPr>
            <a:xfrm>
              <a:off x="3791127" y="2509465"/>
              <a:ext cx="27974" cy="11752"/>
            </a:xfrm>
            <a:custGeom>
              <a:avLst/>
              <a:gdLst/>
              <a:ahLst/>
              <a:cxnLst/>
              <a:rect l="l" t="t" r="r" b="b"/>
              <a:pathLst>
                <a:path w="995" h="418" extrusionOk="0">
                  <a:moveTo>
                    <a:pt x="963" y="1"/>
                  </a:moveTo>
                  <a:lnTo>
                    <a:pt x="963" y="1"/>
                  </a:lnTo>
                  <a:cubicBezTo>
                    <a:pt x="970" y="11"/>
                    <a:pt x="981" y="22"/>
                    <a:pt x="988" y="32"/>
                  </a:cubicBezTo>
                  <a:cubicBezTo>
                    <a:pt x="991" y="29"/>
                    <a:pt x="991" y="22"/>
                    <a:pt x="995" y="18"/>
                  </a:cubicBezTo>
                  <a:cubicBezTo>
                    <a:pt x="985" y="11"/>
                    <a:pt x="973" y="7"/>
                    <a:pt x="963" y="1"/>
                  </a:cubicBezTo>
                  <a:close/>
                  <a:moveTo>
                    <a:pt x="86" y="167"/>
                  </a:moveTo>
                  <a:cubicBezTo>
                    <a:pt x="57" y="243"/>
                    <a:pt x="29" y="317"/>
                    <a:pt x="0" y="393"/>
                  </a:cubicBezTo>
                  <a:cubicBezTo>
                    <a:pt x="104" y="403"/>
                    <a:pt x="203" y="414"/>
                    <a:pt x="292" y="417"/>
                  </a:cubicBezTo>
                  <a:cubicBezTo>
                    <a:pt x="221" y="335"/>
                    <a:pt x="154" y="253"/>
                    <a:pt x="86" y="16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3793545" y="2499540"/>
              <a:ext cx="25388" cy="21761"/>
            </a:xfrm>
            <a:custGeom>
              <a:avLst/>
              <a:gdLst/>
              <a:ahLst/>
              <a:cxnLst/>
              <a:rect l="l" t="t" r="r" b="b"/>
              <a:pathLst>
                <a:path w="903" h="774" extrusionOk="0">
                  <a:moveTo>
                    <a:pt x="193" y="0"/>
                  </a:moveTo>
                  <a:cubicBezTo>
                    <a:pt x="128" y="175"/>
                    <a:pt x="64" y="346"/>
                    <a:pt x="0" y="520"/>
                  </a:cubicBezTo>
                  <a:cubicBezTo>
                    <a:pt x="68" y="606"/>
                    <a:pt x="135" y="688"/>
                    <a:pt x="206" y="770"/>
                  </a:cubicBezTo>
                  <a:cubicBezTo>
                    <a:pt x="264" y="774"/>
                    <a:pt x="313" y="774"/>
                    <a:pt x="364" y="774"/>
                  </a:cubicBezTo>
                  <a:cubicBezTo>
                    <a:pt x="574" y="774"/>
                    <a:pt x="724" y="749"/>
                    <a:pt x="756" y="685"/>
                  </a:cubicBezTo>
                  <a:cubicBezTo>
                    <a:pt x="805" y="585"/>
                    <a:pt x="852" y="485"/>
                    <a:pt x="902" y="385"/>
                  </a:cubicBezTo>
                  <a:cubicBezTo>
                    <a:pt x="895" y="375"/>
                    <a:pt x="884" y="364"/>
                    <a:pt x="877" y="354"/>
                  </a:cubicBezTo>
                  <a:cubicBezTo>
                    <a:pt x="642" y="242"/>
                    <a:pt x="413" y="125"/>
                    <a:pt x="19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3689466" y="2456020"/>
              <a:ext cx="74814" cy="22492"/>
            </a:xfrm>
            <a:custGeom>
              <a:avLst/>
              <a:gdLst/>
              <a:ahLst/>
              <a:cxnLst/>
              <a:rect l="l" t="t" r="r" b="b"/>
              <a:pathLst>
                <a:path w="2661" h="800" extrusionOk="0">
                  <a:moveTo>
                    <a:pt x="2119" y="243"/>
                  </a:moveTo>
                  <a:lnTo>
                    <a:pt x="2119" y="243"/>
                  </a:lnTo>
                  <a:cubicBezTo>
                    <a:pt x="2254" y="371"/>
                    <a:pt x="2394" y="493"/>
                    <a:pt x="2532" y="610"/>
                  </a:cubicBezTo>
                  <a:cubicBezTo>
                    <a:pt x="2575" y="603"/>
                    <a:pt x="2618" y="596"/>
                    <a:pt x="2661" y="589"/>
                  </a:cubicBezTo>
                  <a:cubicBezTo>
                    <a:pt x="2636" y="549"/>
                    <a:pt x="2614" y="507"/>
                    <a:pt x="2590" y="468"/>
                  </a:cubicBezTo>
                  <a:cubicBezTo>
                    <a:pt x="2475" y="404"/>
                    <a:pt x="2358" y="347"/>
                    <a:pt x="2240" y="293"/>
                  </a:cubicBezTo>
                  <a:cubicBezTo>
                    <a:pt x="2201" y="276"/>
                    <a:pt x="2162" y="258"/>
                    <a:pt x="2119" y="243"/>
                  </a:cubicBezTo>
                  <a:close/>
                  <a:moveTo>
                    <a:pt x="560" y="1"/>
                  </a:moveTo>
                  <a:cubicBezTo>
                    <a:pt x="304" y="11"/>
                    <a:pt x="1" y="33"/>
                    <a:pt x="47" y="54"/>
                  </a:cubicBezTo>
                  <a:cubicBezTo>
                    <a:pt x="489" y="254"/>
                    <a:pt x="885" y="500"/>
                    <a:pt x="1234" y="799"/>
                  </a:cubicBezTo>
                  <a:cubicBezTo>
                    <a:pt x="1260" y="796"/>
                    <a:pt x="1281" y="789"/>
                    <a:pt x="1302" y="785"/>
                  </a:cubicBezTo>
                  <a:cubicBezTo>
                    <a:pt x="1046" y="532"/>
                    <a:pt x="796" y="271"/>
                    <a:pt x="56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3762254" y="2469177"/>
              <a:ext cx="5342" cy="3402"/>
            </a:xfrm>
            <a:custGeom>
              <a:avLst/>
              <a:gdLst/>
              <a:ahLst/>
              <a:cxnLst/>
              <a:rect l="l" t="t" r="r" b="b"/>
              <a:pathLst>
                <a:path w="190" h="121" extrusionOk="0">
                  <a:moveTo>
                    <a:pt x="1" y="0"/>
                  </a:moveTo>
                  <a:lnTo>
                    <a:pt x="1" y="0"/>
                  </a:lnTo>
                  <a:cubicBezTo>
                    <a:pt x="25" y="39"/>
                    <a:pt x="47" y="81"/>
                    <a:pt x="72" y="121"/>
                  </a:cubicBezTo>
                  <a:cubicBezTo>
                    <a:pt x="111" y="117"/>
                    <a:pt x="150" y="111"/>
                    <a:pt x="190" y="107"/>
                  </a:cubicBezTo>
                  <a:cubicBezTo>
                    <a:pt x="125" y="71"/>
                    <a:pt x="65" y="35"/>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9"/>
            <p:cNvSpPr/>
            <p:nvPr/>
          </p:nvSpPr>
          <p:spPr>
            <a:xfrm>
              <a:off x="3705210" y="2455935"/>
              <a:ext cx="55471" cy="22155"/>
            </a:xfrm>
            <a:custGeom>
              <a:avLst/>
              <a:gdLst/>
              <a:ahLst/>
              <a:cxnLst/>
              <a:rect l="l" t="t" r="r" b="b"/>
              <a:pathLst>
                <a:path w="1973" h="788" extrusionOk="0">
                  <a:moveTo>
                    <a:pt x="182" y="0"/>
                  </a:moveTo>
                  <a:cubicBezTo>
                    <a:pt x="129" y="0"/>
                    <a:pt x="65" y="4"/>
                    <a:pt x="0" y="4"/>
                  </a:cubicBezTo>
                  <a:cubicBezTo>
                    <a:pt x="236" y="274"/>
                    <a:pt x="486" y="535"/>
                    <a:pt x="742" y="788"/>
                  </a:cubicBezTo>
                  <a:cubicBezTo>
                    <a:pt x="753" y="784"/>
                    <a:pt x="764" y="781"/>
                    <a:pt x="774" y="777"/>
                  </a:cubicBezTo>
                  <a:cubicBezTo>
                    <a:pt x="1056" y="706"/>
                    <a:pt x="1359" y="664"/>
                    <a:pt x="1648" y="646"/>
                  </a:cubicBezTo>
                  <a:cubicBezTo>
                    <a:pt x="1722" y="638"/>
                    <a:pt x="1808" y="631"/>
                    <a:pt x="1898" y="628"/>
                  </a:cubicBezTo>
                  <a:cubicBezTo>
                    <a:pt x="1923" y="624"/>
                    <a:pt x="1947" y="617"/>
                    <a:pt x="1972" y="613"/>
                  </a:cubicBezTo>
                  <a:cubicBezTo>
                    <a:pt x="1834" y="496"/>
                    <a:pt x="1694" y="374"/>
                    <a:pt x="1559" y="246"/>
                  </a:cubicBezTo>
                  <a:cubicBezTo>
                    <a:pt x="1166" y="96"/>
                    <a:pt x="713" y="50"/>
                    <a:pt x="300" y="7"/>
                  </a:cubicBezTo>
                  <a:cubicBezTo>
                    <a:pt x="275" y="4"/>
                    <a:pt x="236" y="0"/>
                    <a:pt x="18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9"/>
            <p:cNvSpPr/>
            <p:nvPr/>
          </p:nvSpPr>
          <p:spPr>
            <a:xfrm>
              <a:off x="3906620" y="2441372"/>
              <a:ext cx="316322" cy="126939"/>
            </a:xfrm>
            <a:custGeom>
              <a:avLst/>
              <a:gdLst/>
              <a:ahLst/>
              <a:cxnLst/>
              <a:rect l="l" t="t" r="r" b="b"/>
              <a:pathLst>
                <a:path w="11251" h="4515" extrusionOk="0">
                  <a:moveTo>
                    <a:pt x="11239" y="1"/>
                  </a:moveTo>
                  <a:cubicBezTo>
                    <a:pt x="11239" y="15"/>
                    <a:pt x="11239" y="30"/>
                    <a:pt x="11243" y="40"/>
                  </a:cubicBezTo>
                  <a:lnTo>
                    <a:pt x="11243" y="37"/>
                  </a:lnTo>
                  <a:cubicBezTo>
                    <a:pt x="11250" y="30"/>
                    <a:pt x="11246" y="15"/>
                    <a:pt x="11239" y="1"/>
                  </a:cubicBezTo>
                  <a:close/>
                  <a:moveTo>
                    <a:pt x="93" y="3282"/>
                  </a:moveTo>
                  <a:cubicBezTo>
                    <a:pt x="0" y="3282"/>
                    <a:pt x="68" y="3364"/>
                    <a:pt x="438" y="3581"/>
                  </a:cubicBezTo>
                  <a:cubicBezTo>
                    <a:pt x="450" y="3588"/>
                    <a:pt x="460" y="3595"/>
                    <a:pt x="471" y="3599"/>
                  </a:cubicBezTo>
                  <a:cubicBezTo>
                    <a:pt x="492" y="3585"/>
                    <a:pt x="524" y="3574"/>
                    <a:pt x="560" y="3574"/>
                  </a:cubicBezTo>
                  <a:cubicBezTo>
                    <a:pt x="599" y="3574"/>
                    <a:pt x="645" y="3585"/>
                    <a:pt x="699" y="3606"/>
                  </a:cubicBezTo>
                  <a:cubicBezTo>
                    <a:pt x="1034" y="3734"/>
                    <a:pt x="1358" y="3830"/>
                    <a:pt x="1676" y="3891"/>
                  </a:cubicBezTo>
                  <a:cubicBezTo>
                    <a:pt x="1648" y="3877"/>
                    <a:pt x="1623" y="3859"/>
                    <a:pt x="1594" y="3845"/>
                  </a:cubicBezTo>
                  <a:cubicBezTo>
                    <a:pt x="1340" y="3695"/>
                    <a:pt x="303" y="3282"/>
                    <a:pt x="93" y="3282"/>
                  </a:cubicBezTo>
                  <a:close/>
                  <a:moveTo>
                    <a:pt x="9218" y="2130"/>
                  </a:moveTo>
                  <a:cubicBezTo>
                    <a:pt x="8704" y="3050"/>
                    <a:pt x="8048" y="3873"/>
                    <a:pt x="7274" y="4515"/>
                  </a:cubicBezTo>
                  <a:cubicBezTo>
                    <a:pt x="8116" y="4098"/>
                    <a:pt x="8811" y="3474"/>
                    <a:pt x="9417" y="2754"/>
                  </a:cubicBezTo>
                  <a:cubicBezTo>
                    <a:pt x="9321" y="2658"/>
                    <a:pt x="9256" y="2547"/>
                    <a:pt x="9246" y="2423"/>
                  </a:cubicBezTo>
                  <a:cubicBezTo>
                    <a:pt x="9235" y="2326"/>
                    <a:pt x="9228" y="2230"/>
                    <a:pt x="9218" y="213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9"/>
            <p:cNvSpPr/>
            <p:nvPr/>
          </p:nvSpPr>
          <p:spPr>
            <a:xfrm>
              <a:off x="3911315" y="2375613"/>
              <a:ext cx="264393" cy="232624"/>
            </a:xfrm>
            <a:custGeom>
              <a:avLst/>
              <a:gdLst/>
              <a:ahLst/>
              <a:cxnLst/>
              <a:rect l="l" t="t" r="r" b="b"/>
              <a:pathLst>
                <a:path w="9404" h="8274" extrusionOk="0">
                  <a:moveTo>
                    <a:pt x="8765" y="1"/>
                  </a:moveTo>
                  <a:cubicBezTo>
                    <a:pt x="8704" y="1"/>
                    <a:pt x="8658" y="33"/>
                    <a:pt x="8644" y="108"/>
                  </a:cubicBezTo>
                  <a:cubicBezTo>
                    <a:pt x="8594" y="333"/>
                    <a:pt x="8533" y="554"/>
                    <a:pt x="8465" y="778"/>
                  </a:cubicBezTo>
                  <a:lnTo>
                    <a:pt x="8722" y="714"/>
                  </a:lnTo>
                  <a:cubicBezTo>
                    <a:pt x="8780" y="536"/>
                    <a:pt x="9058" y="447"/>
                    <a:pt x="9403" y="440"/>
                  </a:cubicBezTo>
                  <a:cubicBezTo>
                    <a:pt x="9161" y="183"/>
                    <a:pt x="8911" y="1"/>
                    <a:pt x="8765" y="1"/>
                  </a:cubicBezTo>
                  <a:close/>
                  <a:moveTo>
                    <a:pt x="8448" y="2333"/>
                  </a:moveTo>
                  <a:lnTo>
                    <a:pt x="8448" y="2333"/>
                  </a:lnTo>
                  <a:cubicBezTo>
                    <a:pt x="8216" y="2394"/>
                    <a:pt x="7985" y="2454"/>
                    <a:pt x="7753" y="2515"/>
                  </a:cubicBezTo>
                  <a:cubicBezTo>
                    <a:pt x="6644" y="4622"/>
                    <a:pt x="4768" y="6323"/>
                    <a:pt x="2450" y="6323"/>
                  </a:cubicBezTo>
                  <a:cubicBezTo>
                    <a:pt x="2144" y="6323"/>
                    <a:pt x="1830" y="6294"/>
                    <a:pt x="1509" y="6230"/>
                  </a:cubicBezTo>
                  <a:lnTo>
                    <a:pt x="1509" y="6230"/>
                  </a:lnTo>
                  <a:cubicBezTo>
                    <a:pt x="1855" y="6412"/>
                    <a:pt x="2247" y="6490"/>
                    <a:pt x="2661" y="6490"/>
                  </a:cubicBezTo>
                  <a:cubicBezTo>
                    <a:pt x="3987" y="6490"/>
                    <a:pt x="5521" y="5699"/>
                    <a:pt x="6326" y="4997"/>
                  </a:cubicBezTo>
                  <a:cubicBezTo>
                    <a:pt x="7190" y="4244"/>
                    <a:pt x="7848" y="3307"/>
                    <a:pt x="8448" y="2333"/>
                  </a:cubicBezTo>
                  <a:close/>
                  <a:moveTo>
                    <a:pt x="304" y="5938"/>
                  </a:moveTo>
                  <a:cubicBezTo>
                    <a:pt x="1" y="6152"/>
                    <a:pt x="739" y="7650"/>
                    <a:pt x="1242" y="7846"/>
                  </a:cubicBezTo>
                  <a:cubicBezTo>
                    <a:pt x="1994" y="8138"/>
                    <a:pt x="2718" y="8274"/>
                    <a:pt x="3410" y="8274"/>
                  </a:cubicBezTo>
                  <a:cubicBezTo>
                    <a:pt x="4807" y="8274"/>
                    <a:pt x="6062" y="7728"/>
                    <a:pt x="7107" y="6854"/>
                  </a:cubicBezTo>
                  <a:lnTo>
                    <a:pt x="7107" y="6854"/>
                  </a:lnTo>
                  <a:cubicBezTo>
                    <a:pt x="6797" y="7011"/>
                    <a:pt x="6466" y="7140"/>
                    <a:pt x="6109" y="7232"/>
                  </a:cubicBezTo>
                  <a:cubicBezTo>
                    <a:pt x="5656" y="7354"/>
                    <a:pt x="5203" y="7407"/>
                    <a:pt x="4754" y="7407"/>
                  </a:cubicBezTo>
                  <a:cubicBezTo>
                    <a:pt x="3181" y="7407"/>
                    <a:pt x="1665" y="6744"/>
                    <a:pt x="304" y="593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9"/>
            <p:cNvSpPr/>
            <p:nvPr/>
          </p:nvSpPr>
          <p:spPr>
            <a:xfrm>
              <a:off x="3919834" y="2438364"/>
              <a:ext cx="245950" cy="145495"/>
            </a:xfrm>
            <a:custGeom>
              <a:avLst/>
              <a:gdLst/>
              <a:ahLst/>
              <a:cxnLst/>
              <a:rect l="l" t="t" r="r" b="b"/>
              <a:pathLst>
                <a:path w="8748" h="5175" extrusionOk="0">
                  <a:moveTo>
                    <a:pt x="8541" y="1"/>
                  </a:moveTo>
                  <a:cubicBezTo>
                    <a:pt x="8409" y="33"/>
                    <a:pt x="8277" y="69"/>
                    <a:pt x="8145" y="101"/>
                  </a:cubicBezTo>
                  <a:cubicBezTo>
                    <a:pt x="7545" y="1075"/>
                    <a:pt x="6887" y="2012"/>
                    <a:pt x="6023" y="2765"/>
                  </a:cubicBezTo>
                  <a:cubicBezTo>
                    <a:pt x="5218" y="3467"/>
                    <a:pt x="3684" y="4258"/>
                    <a:pt x="2358" y="4258"/>
                  </a:cubicBezTo>
                  <a:cubicBezTo>
                    <a:pt x="1944" y="4258"/>
                    <a:pt x="1552" y="4180"/>
                    <a:pt x="1206" y="3998"/>
                  </a:cubicBezTo>
                  <a:cubicBezTo>
                    <a:pt x="888" y="3937"/>
                    <a:pt x="564" y="3841"/>
                    <a:pt x="229" y="3713"/>
                  </a:cubicBezTo>
                  <a:cubicBezTo>
                    <a:pt x="175" y="3692"/>
                    <a:pt x="129" y="3681"/>
                    <a:pt x="90" y="3681"/>
                  </a:cubicBezTo>
                  <a:cubicBezTo>
                    <a:pt x="54" y="3681"/>
                    <a:pt x="22" y="3692"/>
                    <a:pt x="1" y="3706"/>
                  </a:cubicBezTo>
                  <a:cubicBezTo>
                    <a:pt x="1362" y="4512"/>
                    <a:pt x="2878" y="5175"/>
                    <a:pt x="4451" y="5175"/>
                  </a:cubicBezTo>
                  <a:cubicBezTo>
                    <a:pt x="4900" y="5175"/>
                    <a:pt x="5353" y="5122"/>
                    <a:pt x="5806" y="5000"/>
                  </a:cubicBezTo>
                  <a:cubicBezTo>
                    <a:pt x="6163" y="4908"/>
                    <a:pt x="6494" y="4779"/>
                    <a:pt x="6804" y="4622"/>
                  </a:cubicBezTo>
                  <a:cubicBezTo>
                    <a:pt x="7578" y="3980"/>
                    <a:pt x="8234" y="3157"/>
                    <a:pt x="8748" y="2237"/>
                  </a:cubicBezTo>
                  <a:cubicBezTo>
                    <a:pt x="8679" y="1491"/>
                    <a:pt x="8608" y="746"/>
                    <a:pt x="854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4059308" y="2397458"/>
              <a:ext cx="90024" cy="52069"/>
            </a:xfrm>
            <a:custGeom>
              <a:avLst/>
              <a:gdLst/>
              <a:ahLst/>
              <a:cxnLst/>
              <a:rect l="l" t="t" r="r" b="b"/>
              <a:pathLst>
                <a:path w="3202" h="1852" extrusionOk="0">
                  <a:moveTo>
                    <a:pt x="3201" y="1"/>
                  </a:moveTo>
                  <a:lnTo>
                    <a:pt x="3201" y="1"/>
                  </a:lnTo>
                  <a:cubicBezTo>
                    <a:pt x="2293" y="236"/>
                    <a:pt x="1383" y="476"/>
                    <a:pt x="474" y="711"/>
                  </a:cubicBezTo>
                  <a:cubicBezTo>
                    <a:pt x="0" y="832"/>
                    <a:pt x="424" y="1228"/>
                    <a:pt x="649" y="1381"/>
                  </a:cubicBezTo>
                  <a:cubicBezTo>
                    <a:pt x="955" y="1592"/>
                    <a:pt x="1493" y="1852"/>
                    <a:pt x="1932" y="1852"/>
                  </a:cubicBezTo>
                  <a:cubicBezTo>
                    <a:pt x="2011" y="1852"/>
                    <a:pt x="2086" y="1841"/>
                    <a:pt x="2153" y="1824"/>
                  </a:cubicBezTo>
                  <a:cubicBezTo>
                    <a:pt x="2264" y="1795"/>
                    <a:pt x="2378" y="1766"/>
                    <a:pt x="2489" y="1738"/>
                  </a:cubicBezTo>
                  <a:cubicBezTo>
                    <a:pt x="2781" y="1182"/>
                    <a:pt x="3020" y="593"/>
                    <a:pt x="320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4129257" y="2395658"/>
              <a:ext cx="29493" cy="50691"/>
            </a:xfrm>
            <a:custGeom>
              <a:avLst/>
              <a:gdLst/>
              <a:ahLst/>
              <a:cxnLst/>
              <a:rect l="l" t="t" r="r" b="b"/>
              <a:pathLst>
                <a:path w="1049" h="1803" extrusionOk="0">
                  <a:moveTo>
                    <a:pt x="970" y="1"/>
                  </a:moveTo>
                  <a:lnTo>
                    <a:pt x="713" y="65"/>
                  </a:lnTo>
                  <a:cubicBezTo>
                    <a:pt x="532" y="657"/>
                    <a:pt x="293" y="1246"/>
                    <a:pt x="1" y="1802"/>
                  </a:cubicBezTo>
                  <a:cubicBezTo>
                    <a:pt x="233" y="1741"/>
                    <a:pt x="464" y="1681"/>
                    <a:pt x="696" y="1620"/>
                  </a:cubicBezTo>
                  <a:cubicBezTo>
                    <a:pt x="814" y="1427"/>
                    <a:pt x="931" y="1235"/>
                    <a:pt x="1049" y="1039"/>
                  </a:cubicBezTo>
                  <a:cubicBezTo>
                    <a:pt x="1016" y="721"/>
                    <a:pt x="988" y="407"/>
                    <a:pt x="960" y="91"/>
                  </a:cubicBezTo>
                  <a:cubicBezTo>
                    <a:pt x="957" y="58"/>
                    <a:pt x="960" y="30"/>
                    <a:pt x="97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9"/>
            <p:cNvSpPr/>
            <p:nvPr/>
          </p:nvSpPr>
          <p:spPr>
            <a:xfrm>
              <a:off x="4148796" y="2424841"/>
              <a:ext cx="11162" cy="16363"/>
            </a:xfrm>
            <a:custGeom>
              <a:avLst/>
              <a:gdLst/>
              <a:ahLst/>
              <a:cxnLst/>
              <a:rect l="l" t="t" r="r" b="b"/>
              <a:pathLst>
                <a:path w="397" h="582" extrusionOk="0">
                  <a:moveTo>
                    <a:pt x="354" y="1"/>
                  </a:moveTo>
                  <a:cubicBezTo>
                    <a:pt x="236" y="197"/>
                    <a:pt x="119" y="389"/>
                    <a:pt x="1" y="582"/>
                  </a:cubicBezTo>
                  <a:cubicBezTo>
                    <a:pt x="133" y="550"/>
                    <a:pt x="265" y="514"/>
                    <a:pt x="397" y="482"/>
                  </a:cubicBezTo>
                  <a:cubicBezTo>
                    <a:pt x="382" y="322"/>
                    <a:pt x="369" y="161"/>
                    <a:pt x="3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9"/>
            <p:cNvSpPr/>
            <p:nvPr/>
          </p:nvSpPr>
          <p:spPr>
            <a:xfrm>
              <a:off x="4219897" y="2488108"/>
              <a:ext cx="5229" cy="10262"/>
            </a:xfrm>
            <a:custGeom>
              <a:avLst/>
              <a:gdLst/>
              <a:ahLst/>
              <a:cxnLst/>
              <a:rect l="l" t="t" r="r" b="b"/>
              <a:pathLst>
                <a:path w="186" h="365" extrusionOk="0">
                  <a:moveTo>
                    <a:pt x="0" y="0"/>
                  </a:moveTo>
                  <a:lnTo>
                    <a:pt x="0" y="0"/>
                  </a:lnTo>
                  <a:cubicBezTo>
                    <a:pt x="11" y="122"/>
                    <a:pt x="22" y="243"/>
                    <a:pt x="32" y="364"/>
                  </a:cubicBezTo>
                  <a:cubicBezTo>
                    <a:pt x="185" y="275"/>
                    <a:pt x="121" y="133"/>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4175673" y="2464155"/>
              <a:ext cx="44253" cy="23982"/>
            </a:xfrm>
            <a:custGeom>
              <a:avLst/>
              <a:gdLst/>
              <a:ahLst/>
              <a:cxnLst/>
              <a:rect l="l" t="t" r="r" b="b"/>
              <a:pathLst>
                <a:path w="1574" h="853" extrusionOk="0">
                  <a:moveTo>
                    <a:pt x="0" y="1"/>
                  </a:moveTo>
                  <a:cubicBezTo>
                    <a:pt x="40" y="44"/>
                    <a:pt x="83" y="90"/>
                    <a:pt x="122" y="136"/>
                  </a:cubicBezTo>
                  <a:cubicBezTo>
                    <a:pt x="489" y="179"/>
                    <a:pt x="889" y="371"/>
                    <a:pt x="1159" y="528"/>
                  </a:cubicBezTo>
                  <a:cubicBezTo>
                    <a:pt x="1220" y="564"/>
                    <a:pt x="1434" y="703"/>
                    <a:pt x="1573" y="852"/>
                  </a:cubicBezTo>
                  <a:cubicBezTo>
                    <a:pt x="1569" y="821"/>
                    <a:pt x="1566" y="785"/>
                    <a:pt x="1562" y="753"/>
                  </a:cubicBezTo>
                  <a:cubicBezTo>
                    <a:pt x="1516" y="264"/>
                    <a:pt x="692" y="1"/>
                    <a:pt x="5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4156527" y="2464155"/>
              <a:ext cx="22576" cy="7732"/>
            </a:xfrm>
            <a:custGeom>
              <a:avLst/>
              <a:gdLst/>
              <a:ahLst/>
              <a:cxnLst/>
              <a:rect l="l" t="t" r="r" b="b"/>
              <a:pathLst>
                <a:path w="803" h="275" extrusionOk="0">
                  <a:moveTo>
                    <a:pt x="681" y="1"/>
                  </a:moveTo>
                  <a:cubicBezTo>
                    <a:pt x="336" y="8"/>
                    <a:pt x="58" y="97"/>
                    <a:pt x="0" y="275"/>
                  </a:cubicBezTo>
                  <a:cubicBezTo>
                    <a:pt x="150" y="232"/>
                    <a:pt x="303" y="193"/>
                    <a:pt x="453" y="154"/>
                  </a:cubicBezTo>
                  <a:cubicBezTo>
                    <a:pt x="521" y="136"/>
                    <a:pt x="596" y="129"/>
                    <a:pt x="671" y="129"/>
                  </a:cubicBezTo>
                  <a:cubicBezTo>
                    <a:pt x="714" y="129"/>
                    <a:pt x="760" y="133"/>
                    <a:pt x="803" y="136"/>
                  </a:cubicBezTo>
                  <a:cubicBezTo>
                    <a:pt x="764" y="90"/>
                    <a:pt x="721" y="44"/>
                    <a:pt x="68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4171372" y="2498342"/>
              <a:ext cx="59154" cy="108496"/>
            </a:xfrm>
            <a:custGeom>
              <a:avLst/>
              <a:gdLst/>
              <a:ahLst/>
              <a:cxnLst/>
              <a:rect l="l" t="t" r="r" b="b"/>
              <a:pathLst>
                <a:path w="2104" h="3859" extrusionOk="0">
                  <a:moveTo>
                    <a:pt x="1758" y="0"/>
                  </a:moveTo>
                  <a:cubicBezTo>
                    <a:pt x="1755" y="4"/>
                    <a:pt x="1751" y="4"/>
                    <a:pt x="1748" y="8"/>
                  </a:cubicBezTo>
                  <a:cubicBezTo>
                    <a:pt x="1587" y="97"/>
                    <a:pt x="1423" y="186"/>
                    <a:pt x="1259" y="275"/>
                  </a:cubicBezTo>
                  <a:cubicBezTo>
                    <a:pt x="1548" y="442"/>
                    <a:pt x="1776" y="603"/>
                    <a:pt x="1822" y="685"/>
                  </a:cubicBezTo>
                  <a:cubicBezTo>
                    <a:pt x="1801" y="457"/>
                    <a:pt x="1779" y="229"/>
                    <a:pt x="1758" y="0"/>
                  </a:cubicBezTo>
                  <a:close/>
                  <a:moveTo>
                    <a:pt x="1826" y="724"/>
                  </a:moveTo>
                  <a:cubicBezTo>
                    <a:pt x="1280" y="1647"/>
                    <a:pt x="703" y="2607"/>
                    <a:pt x="0" y="3438"/>
                  </a:cubicBezTo>
                  <a:cubicBezTo>
                    <a:pt x="285" y="3712"/>
                    <a:pt x="863" y="3859"/>
                    <a:pt x="1337" y="3859"/>
                  </a:cubicBezTo>
                  <a:cubicBezTo>
                    <a:pt x="1761" y="3859"/>
                    <a:pt x="2104" y="3741"/>
                    <a:pt x="2082" y="3495"/>
                  </a:cubicBezTo>
                  <a:cubicBezTo>
                    <a:pt x="1997" y="2572"/>
                    <a:pt x="1911" y="1647"/>
                    <a:pt x="1826" y="72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9"/>
            <p:cNvSpPr/>
            <p:nvPr/>
          </p:nvSpPr>
          <p:spPr>
            <a:xfrm>
              <a:off x="4165749" y="2506045"/>
              <a:ext cx="56961" cy="88956"/>
            </a:xfrm>
            <a:custGeom>
              <a:avLst/>
              <a:gdLst/>
              <a:ahLst/>
              <a:cxnLst/>
              <a:rect l="l" t="t" r="r" b="b"/>
              <a:pathLst>
                <a:path w="2026" h="3164" extrusionOk="0">
                  <a:moveTo>
                    <a:pt x="1459" y="1"/>
                  </a:moveTo>
                  <a:cubicBezTo>
                    <a:pt x="1405" y="30"/>
                    <a:pt x="1352" y="58"/>
                    <a:pt x="1298" y="86"/>
                  </a:cubicBezTo>
                  <a:cubicBezTo>
                    <a:pt x="1199" y="140"/>
                    <a:pt x="1081" y="165"/>
                    <a:pt x="956" y="165"/>
                  </a:cubicBezTo>
                  <a:cubicBezTo>
                    <a:pt x="742" y="988"/>
                    <a:pt x="418" y="1794"/>
                    <a:pt x="1" y="2540"/>
                  </a:cubicBezTo>
                  <a:cubicBezTo>
                    <a:pt x="11" y="2640"/>
                    <a:pt x="18" y="2736"/>
                    <a:pt x="29" y="2833"/>
                  </a:cubicBezTo>
                  <a:cubicBezTo>
                    <a:pt x="39" y="2957"/>
                    <a:pt x="104" y="3068"/>
                    <a:pt x="200" y="3164"/>
                  </a:cubicBezTo>
                  <a:cubicBezTo>
                    <a:pt x="903" y="2333"/>
                    <a:pt x="1480" y="1373"/>
                    <a:pt x="2026" y="450"/>
                  </a:cubicBezTo>
                  <a:cubicBezTo>
                    <a:pt x="2022" y="440"/>
                    <a:pt x="2022" y="425"/>
                    <a:pt x="2022" y="411"/>
                  </a:cubicBezTo>
                  <a:cubicBezTo>
                    <a:pt x="1976" y="329"/>
                    <a:pt x="1748" y="168"/>
                    <a:pt x="145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9"/>
            <p:cNvSpPr/>
            <p:nvPr/>
          </p:nvSpPr>
          <p:spPr>
            <a:xfrm>
              <a:off x="4159929" y="2508969"/>
              <a:ext cx="32698" cy="68488"/>
            </a:xfrm>
            <a:custGeom>
              <a:avLst/>
              <a:gdLst/>
              <a:ahLst/>
              <a:cxnLst/>
              <a:rect l="l" t="t" r="r" b="b"/>
              <a:pathLst>
                <a:path w="1163" h="2436" extrusionOk="0">
                  <a:moveTo>
                    <a:pt x="768" y="0"/>
                  </a:moveTo>
                  <a:cubicBezTo>
                    <a:pt x="511" y="64"/>
                    <a:pt x="257" y="132"/>
                    <a:pt x="1" y="200"/>
                  </a:cubicBezTo>
                  <a:cubicBezTo>
                    <a:pt x="68" y="945"/>
                    <a:pt x="139" y="1690"/>
                    <a:pt x="208" y="2436"/>
                  </a:cubicBezTo>
                  <a:cubicBezTo>
                    <a:pt x="625" y="1690"/>
                    <a:pt x="949" y="884"/>
                    <a:pt x="1163" y="61"/>
                  </a:cubicBezTo>
                  <a:cubicBezTo>
                    <a:pt x="1035" y="61"/>
                    <a:pt x="899" y="36"/>
                    <a:pt x="76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4179075" y="2467979"/>
              <a:ext cx="41751" cy="38096"/>
            </a:xfrm>
            <a:custGeom>
              <a:avLst/>
              <a:gdLst/>
              <a:ahLst/>
              <a:cxnLst/>
              <a:rect l="l" t="t" r="r" b="b"/>
              <a:pathLst>
                <a:path w="1485" h="1355" extrusionOk="0">
                  <a:moveTo>
                    <a:pt x="1" y="0"/>
                  </a:moveTo>
                  <a:lnTo>
                    <a:pt x="1" y="0"/>
                  </a:lnTo>
                  <a:cubicBezTo>
                    <a:pt x="304" y="357"/>
                    <a:pt x="564" y="802"/>
                    <a:pt x="564" y="1123"/>
                  </a:cubicBezTo>
                  <a:cubicBezTo>
                    <a:pt x="707" y="1198"/>
                    <a:pt x="853" y="1277"/>
                    <a:pt x="985" y="1355"/>
                  </a:cubicBezTo>
                  <a:cubicBezTo>
                    <a:pt x="1149" y="1266"/>
                    <a:pt x="1313" y="1177"/>
                    <a:pt x="1474" y="1088"/>
                  </a:cubicBezTo>
                  <a:cubicBezTo>
                    <a:pt x="1477" y="1084"/>
                    <a:pt x="1481" y="1084"/>
                    <a:pt x="1484" y="1080"/>
                  </a:cubicBezTo>
                  <a:cubicBezTo>
                    <a:pt x="1474" y="959"/>
                    <a:pt x="1463" y="838"/>
                    <a:pt x="1452" y="716"/>
                  </a:cubicBezTo>
                  <a:cubicBezTo>
                    <a:pt x="1313" y="567"/>
                    <a:pt x="1099" y="428"/>
                    <a:pt x="1038" y="392"/>
                  </a:cubicBezTo>
                  <a:cubicBezTo>
                    <a:pt x="768" y="235"/>
                    <a:pt x="368" y="43"/>
                    <a:pt x="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9"/>
            <p:cNvSpPr/>
            <p:nvPr/>
          </p:nvSpPr>
          <p:spPr>
            <a:xfrm>
              <a:off x="4192598" y="2499523"/>
              <a:ext cx="14198" cy="11190"/>
            </a:xfrm>
            <a:custGeom>
              <a:avLst/>
              <a:gdLst/>
              <a:ahLst/>
              <a:cxnLst/>
              <a:rect l="l" t="t" r="r" b="b"/>
              <a:pathLst>
                <a:path w="505" h="398" extrusionOk="0">
                  <a:moveTo>
                    <a:pt x="83" y="1"/>
                  </a:moveTo>
                  <a:cubicBezTo>
                    <a:pt x="83" y="37"/>
                    <a:pt x="80" y="73"/>
                    <a:pt x="69" y="104"/>
                  </a:cubicBezTo>
                  <a:cubicBezTo>
                    <a:pt x="47" y="201"/>
                    <a:pt x="26" y="297"/>
                    <a:pt x="1" y="397"/>
                  </a:cubicBezTo>
                  <a:cubicBezTo>
                    <a:pt x="126" y="397"/>
                    <a:pt x="244" y="372"/>
                    <a:pt x="343" y="318"/>
                  </a:cubicBezTo>
                  <a:cubicBezTo>
                    <a:pt x="397" y="290"/>
                    <a:pt x="450" y="262"/>
                    <a:pt x="504" y="233"/>
                  </a:cubicBezTo>
                  <a:cubicBezTo>
                    <a:pt x="372" y="155"/>
                    <a:pt x="226" y="76"/>
                    <a:pt x="8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9"/>
            <p:cNvSpPr/>
            <p:nvPr/>
          </p:nvSpPr>
          <p:spPr>
            <a:xfrm>
              <a:off x="4156134" y="2467782"/>
              <a:ext cx="38827" cy="33288"/>
            </a:xfrm>
            <a:custGeom>
              <a:avLst/>
              <a:gdLst/>
              <a:ahLst/>
              <a:cxnLst/>
              <a:rect l="l" t="t" r="r" b="b"/>
              <a:pathLst>
                <a:path w="1381" h="1184" extrusionOk="0">
                  <a:moveTo>
                    <a:pt x="685" y="0"/>
                  </a:moveTo>
                  <a:cubicBezTo>
                    <a:pt x="610" y="0"/>
                    <a:pt x="535" y="7"/>
                    <a:pt x="467" y="25"/>
                  </a:cubicBezTo>
                  <a:cubicBezTo>
                    <a:pt x="317" y="64"/>
                    <a:pt x="164" y="103"/>
                    <a:pt x="14" y="146"/>
                  </a:cubicBezTo>
                  <a:cubicBezTo>
                    <a:pt x="4" y="175"/>
                    <a:pt x="1" y="203"/>
                    <a:pt x="4" y="236"/>
                  </a:cubicBezTo>
                  <a:cubicBezTo>
                    <a:pt x="32" y="552"/>
                    <a:pt x="60" y="866"/>
                    <a:pt x="93" y="1184"/>
                  </a:cubicBezTo>
                  <a:cubicBezTo>
                    <a:pt x="167" y="1059"/>
                    <a:pt x="243" y="930"/>
                    <a:pt x="317" y="806"/>
                  </a:cubicBezTo>
                  <a:cubicBezTo>
                    <a:pt x="332" y="781"/>
                    <a:pt x="364" y="766"/>
                    <a:pt x="414" y="766"/>
                  </a:cubicBezTo>
                  <a:cubicBezTo>
                    <a:pt x="595" y="766"/>
                    <a:pt x="992" y="930"/>
                    <a:pt x="1380" y="1130"/>
                  </a:cubicBezTo>
                  <a:cubicBezTo>
                    <a:pt x="1380" y="809"/>
                    <a:pt x="1120" y="364"/>
                    <a:pt x="817" y="7"/>
                  </a:cubicBezTo>
                  <a:cubicBezTo>
                    <a:pt x="774" y="4"/>
                    <a:pt x="728" y="0"/>
                    <a:pt x="6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9"/>
            <p:cNvSpPr/>
            <p:nvPr/>
          </p:nvSpPr>
          <p:spPr>
            <a:xfrm>
              <a:off x="4158720" y="2489317"/>
              <a:ext cx="36240" cy="25275"/>
            </a:xfrm>
            <a:custGeom>
              <a:avLst/>
              <a:gdLst/>
              <a:ahLst/>
              <a:cxnLst/>
              <a:rect l="l" t="t" r="r" b="b"/>
              <a:pathLst>
                <a:path w="1289" h="899" extrusionOk="0">
                  <a:moveTo>
                    <a:pt x="322" y="0"/>
                  </a:moveTo>
                  <a:cubicBezTo>
                    <a:pt x="272" y="0"/>
                    <a:pt x="240" y="15"/>
                    <a:pt x="225" y="40"/>
                  </a:cubicBezTo>
                  <a:cubicBezTo>
                    <a:pt x="151" y="164"/>
                    <a:pt x="75" y="293"/>
                    <a:pt x="1" y="418"/>
                  </a:cubicBezTo>
                  <a:cubicBezTo>
                    <a:pt x="16" y="578"/>
                    <a:pt x="29" y="739"/>
                    <a:pt x="44" y="899"/>
                  </a:cubicBezTo>
                  <a:cubicBezTo>
                    <a:pt x="300" y="831"/>
                    <a:pt x="554" y="763"/>
                    <a:pt x="811" y="699"/>
                  </a:cubicBezTo>
                  <a:cubicBezTo>
                    <a:pt x="942" y="735"/>
                    <a:pt x="1078" y="760"/>
                    <a:pt x="1206" y="760"/>
                  </a:cubicBezTo>
                  <a:cubicBezTo>
                    <a:pt x="1231" y="660"/>
                    <a:pt x="1252" y="564"/>
                    <a:pt x="1274" y="467"/>
                  </a:cubicBezTo>
                  <a:cubicBezTo>
                    <a:pt x="1285" y="436"/>
                    <a:pt x="1288" y="400"/>
                    <a:pt x="1288" y="364"/>
                  </a:cubicBezTo>
                  <a:cubicBezTo>
                    <a:pt x="900" y="164"/>
                    <a:pt x="503" y="0"/>
                    <a:pt x="32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9"/>
            <p:cNvSpPr/>
            <p:nvPr/>
          </p:nvSpPr>
          <p:spPr>
            <a:xfrm>
              <a:off x="3767567" y="2471960"/>
              <a:ext cx="1434" cy="843"/>
            </a:xfrm>
            <a:custGeom>
              <a:avLst/>
              <a:gdLst/>
              <a:ahLst/>
              <a:cxnLst/>
              <a:rect l="l" t="t" r="r" b="b"/>
              <a:pathLst>
                <a:path w="51" h="30" extrusionOk="0">
                  <a:moveTo>
                    <a:pt x="50" y="0"/>
                  </a:moveTo>
                  <a:lnTo>
                    <a:pt x="50" y="0"/>
                  </a:lnTo>
                  <a:cubicBezTo>
                    <a:pt x="32" y="4"/>
                    <a:pt x="14" y="4"/>
                    <a:pt x="1" y="8"/>
                  </a:cubicBezTo>
                  <a:cubicBezTo>
                    <a:pt x="11" y="15"/>
                    <a:pt x="25" y="22"/>
                    <a:pt x="36" y="29"/>
                  </a:cubicBezTo>
                  <a:cubicBezTo>
                    <a:pt x="39" y="22"/>
                    <a:pt x="47" y="12"/>
                    <a:pt x="5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9"/>
            <p:cNvSpPr/>
            <p:nvPr/>
          </p:nvSpPr>
          <p:spPr>
            <a:xfrm>
              <a:off x="3710523" y="2478483"/>
              <a:ext cx="25669" cy="11640"/>
            </a:xfrm>
            <a:custGeom>
              <a:avLst/>
              <a:gdLst/>
              <a:ahLst/>
              <a:cxnLst/>
              <a:rect l="l" t="t" r="r" b="b"/>
              <a:pathLst>
                <a:path w="913" h="414" extrusionOk="0">
                  <a:moveTo>
                    <a:pt x="485" y="0"/>
                  </a:moveTo>
                  <a:cubicBezTo>
                    <a:pt x="339" y="33"/>
                    <a:pt x="161" y="76"/>
                    <a:pt x="83" y="175"/>
                  </a:cubicBezTo>
                  <a:cubicBezTo>
                    <a:pt x="1" y="278"/>
                    <a:pt x="136" y="307"/>
                    <a:pt x="218" y="332"/>
                  </a:cubicBezTo>
                  <a:cubicBezTo>
                    <a:pt x="432" y="392"/>
                    <a:pt x="664" y="414"/>
                    <a:pt x="891" y="414"/>
                  </a:cubicBezTo>
                  <a:lnTo>
                    <a:pt x="913" y="414"/>
                  </a:lnTo>
                  <a:cubicBezTo>
                    <a:pt x="778" y="268"/>
                    <a:pt x="635" y="129"/>
                    <a:pt x="48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9"/>
            <p:cNvSpPr/>
            <p:nvPr/>
          </p:nvSpPr>
          <p:spPr>
            <a:xfrm>
              <a:off x="3724131" y="2472045"/>
              <a:ext cx="77148" cy="18078"/>
            </a:xfrm>
            <a:custGeom>
              <a:avLst/>
              <a:gdLst/>
              <a:ahLst/>
              <a:cxnLst/>
              <a:rect l="l" t="t" r="r" b="b"/>
              <a:pathLst>
                <a:path w="2744" h="643" extrusionOk="0">
                  <a:moveTo>
                    <a:pt x="2501" y="1"/>
                  </a:moveTo>
                  <a:lnTo>
                    <a:pt x="2501" y="1"/>
                  </a:lnTo>
                  <a:cubicBezTo>
                    <a:pt x="2533" y="65"/>
                    <a:pt x="2565" y="126"/>
                    <a:pt x="2597" y="187"/>
                  </a:cubicBezTo>
                  <a:cubicBezTo>
                    <a:pt x="2744" y="91"/>
                    <a:pt x="2647" y="33"/>
                    <a:pt x="2501" y="1"/>
                  </a:cubicBezTo>
                  <a:close/>
                  <a:moveTo>
                    <a:pt x="1428" y="19"/>
                  </a:moveTo>
                  <a:cubicBezTo>
                    <a:pt x="1385" y="26"/>
                    <a:pt x="1342" y="33"/>
                    <a:pt x="1299" y="40"/>
                  </a:cubicBezTo>
                  <a:cubicBezTo>
                    <a:pt x="1392" y="115"/>
                    <a:pt x="1481" y="190"/>
                    <a:pt x="1574" y="262"/>
                  </a:cubicBezTo>
                  <a:cubicBezTo>
                    <a:pt x="1524" y="180"/>
                    <a:pt x="1477" y="101"/>
                    <a:pt x="1428" y="19"/>
                  </a:cubicBezTo>
                  <a:close/>
                  <a:moveTo>
                    <a:pt x="69" y="215"/>
                  </a:moveTo>
                  <a:cubicBezTo>
                    <a:pt x="48" y="219"/>
                    <a:pt x="27" y="226"/>
                    <a:pt x="1" y="229"/>
                  </a:cubicBezTo>
                  <a:cubicBezTo>
                    <a:pt x="151" y="358"/>
                    <a:pt x="294" y="497"/>
                    <a:pt x="429" y="643"/>
                  </a:cubicBezTo>
                  <a:cubicBezTo>
                    <a:pt x="461" y="643"/>
                    <a:pt x="497" y="643"/>
                    <a:pt x="529" y="639"/>
                  </a:cubicBezTo>
                  <a:cubicBezTo>
                    <a:pt x="372" y="501"/>
                    <a:pt x="219" y="361"/>
                    <a:pt x="69" y="21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3764250" y="2471061"/>
              <a:ext cx="32923" cy="14170"/>
            </a:xfrm>
            <a:custGeom>
              <a:avLst/>
              <a:gdLst/>
              <a:ahLst/>
              <a:cxnLst/>
              <a:rect l="l" t="t" r="r" b="b"/>
              <a:pathLst>
                <a:path w="1171" h="504" extrusionOk="0">
                  <a:moveTo>
                    <a:pt x="671" y="1"/>
                  </a:moveTo>
                  <a:cubicBezTo>
                    <a:pt x="504" y="4"/>
                    <a:pt x="336" y="14"/>
                    <a:pt x="168" y="32"/>
                  </a:cubicBezTo>
                  <a:cubicBezTo>
                    <a:pt x="165" y="44"/>
                    <a:pt x="157" y="54"/>
                    <a:pt x="154" y="61"/>
                  </a:cubicBezTo>
                  <a:cubicBezTo>
                    <a:pt x="143" y="54"/>
                    <a:pt x="129" y="47"/>
                    <a:pt x="119" y="40"/>
                  </a:cubicBezTo>
                  <a:cubicBezTo>
                    <a:pt x="79" y="44"/>
                    <a:pt x="40" y="50"/>
                    <a:pt x="1" y="54"/>
                  </a:cubicBezTo>
                  <a:cubicBezTo>
                    <a:pt x="50" y="136"/>
                    <a:pt x="97" y="215"/>
                    <a:pt x="147" y="297"/>
                  </a:cubicBezTo>
                  <a:cubicBezTo>
                    <a:pt x="239" y="364"/>
                    <a:pt x="333" y="435"/>
                    <a:pt x="428" y="503"/>
                  </a:cubicBezTo>
                  <a:cubicBezTo>
                    <a:pt x="667" y="447"/>
                    <a:pt x="903" y="368"/>
                    <a:pt x="1116" y="254"/>
                  </a:cubicBezTo>
                  <a:cubicBezTo>
                    <a:pt x="1138" y="243"/>
                    <a:pt x="1156" y="233"/>
                    <a:pt x="1170" y="222"/>
                  </a:cubicBezTo>
                  <a:cubicBezTo>
                    <a:pt x="1138" y="161"/>
                    <a:pt x="1106" y="100"/>
                    <a:pt x="1074" y="36"/>
                  </a:cubicBezTo>
                  <a:cubicBezTo>
                    <a:pt x="938" y="8"/>
                    <a:pt x="756" y="1"/>
                    <a:pt x="68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9"/>
            <p:cNvSpPr/>
            <p:nvPr/>
          </p:nvSpPr>
          <p:spPr>
            <a:xfrm>
              <a:off x="3726071" y="2473169"/>
              <a:ext cx="46643" cy="16869"/>
            </a:xfrm>
            <a:custGeom>
              <a:avLst/>
              <a:gdLst/>
              <a:ahLst/>
              <a:cxnLst/>
              <a:rect l="l" t="t" r="r" b="b"/>
              <a:pathLst>
                <a:path w="1659" h="600" extrusionOk="0">
                  <a:moveTo>
                    <a:pt x="1230" y="0"/>
                  </a:moveTo>
                  <a:cubicBezTo>
                    <a:pt x="1205" y="4"/>
                    <a:pt x="1181" y="11"/>
                    <a:pt x="1156" y="15"/>
                  </a:cubicBezTo>
                  <a:cubicBezTo>
                    <a:pt x="1066" y="18"/>
                    <a:pt x="980" y="25"/>
                    <a:pt x="906" y="33"/>
                  </a:cubicBezTo>
                  <a:cubicBezTo>
                    <a:pt x="617" y="51"/>
                    <a:pt x="314" y="93"/>
                    <a:pt x="32" y="164"/>
                  </a:cubicBezTo>
                  <a:cubicBezTo>
                    <a:pt x="22" y="168"/>
                    <a:pt x="11" y="171"/>
                    <a:pt x="0" y="175"/>
                  </a:cubicBezTo>
                  <a:cubicBezTo>
                    <a:pt x="150" y="321"/>
                    <a:pt x="303" y="461"/>
                    <a:pt x="460" y="599"/>
                  </a:cubicBezTo>
                  <a:cubicBezTo>
                    <a:pt x="674" y="596"/>
                    <a:pt x="888" y="571"/>
                    <a:pt x="1095" y="546"/>
                  </a:cubicBezTo>
                  <a:cubicBezTo>
                    <a:pt x="1276" y="525"/>
                    <a:pt x="1469" y="496"/>
                    <a:pt x="1658" y="457"/>
                  </a:cubicBezTo>
                  <a:cubicBezTo>
                    <a:pt x="1605" y="378"/>
                    <a:pt x="1555" y="300"/>
                    <a:pt x="1505" y="222"/>
                  </a:cubicBezTo>
                  <a:cubicBezTo>
                    <a:pt x="1412" y="150"/>
                    <a:pt x="1323" y="75"/>
                    <a:pt x="123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9"/>
            <p:cNvSpPr/>
            <p:nvPr/>
          </p:nvSpPr>
          <p:spPr>
            <a:xfrm>
              <a:off x="3768354" y="2479383"/>
              <a:ext cx="7957" cy="6663"/>
            </a:xfrm>
            <a:custGeom>
              <a:avLst/>
              <a:gdLst/>
              <a:ahLst/>
              <a:cxnLst/>
              <a:rect l="l" t="t" r="r" b="b"/>
              <a:pathLst>
                <a:path w="283" h="237" extrusionOk="0">
                  <a:moveTo>
                    <a:pt x="1" y="1"/>
                  </a:moveTo>
                  <a:cubicBezTo>
                    <a:pt x="51" y="79"/>
                    <a:pt x="101" y="157"/>
                    <a:pt x="154" y="236"/>
                  </a:cubicBezTo>
                  <a:cubicBezTo>
                    <a:pt x="197" y="225"/>
                    <a:pt x="240" y="218"/>
                    <a:pt x="282" y="207"/>
                  </a:cubicBezTo>
                  <a:cubicBezTo>
                    <a:pt x="187" y="139"/>
                    <a:pt x="93" y="68"/>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59"/>
          <p:cNvGrpSpPr/>
          <p:nvPr/>
        </p:nvGrpSpPr>
        <p:grpSpPr>
          <a:xfrm>
            <a:off x="2956444" y="2372014"/>
            <a:ext cx="530979" cy="513211"/>
            <a:chOff x="2956444" y="2372014"/>
            <a:chExt cx="530979" cy="513211"/>
          </a:xfrm>
        </p:grpSpPr>
        <p:sp>
          <p:nvSpPr>
            <p:cNvPr id="3109" name="Google Shape;3109;p59"/>
            <p:cNvSpPr/>
            <p:nvPr/>
          </p:nvSpPr>
          <p:spPr>
            <a:xfrm>
              <a:off x="2997856" y="2372014"/>
              <a:ext cx="489566" cy="513211"/>
            </a:xfrm>
            <a:custGeom>
              <a:avLst/>
              <a:gdLst/>
              <a:ahLst/>
              <a:cxnLst/>
              <a:rect l="l" t="t" r="r" b="b"/>
              <a:pathLst>
                <a:path w="17413" h="18254" extrusionOk="0">
                  <a:moveTo>
                    <a:pt x="8975" y="0"/>
                  </a:moveTo>
                  <a:cubicBezTo>
                    <a:pt x="7082" y="0"/>
                    <a:pt x="5217" y="706"/>
                    <a:pt x="3720" y="1847"/>
                  </a:cubicBezTo>
                  <a:cubicBezTo>
                    <a:pt x="2899" y="2472"/>
                    <a:pt x="2197" y="3213"/>
                    <a:pt x="1623" y="4072"/>
                  </a:cubicBezTo>
                  <a:cubicBezTo>
                    <a:pt x="1327" y="4518"/>
                    <a:pt x="1070" y="4982"/>
                    <a:pt x="871" y="5477"/>
                  </a:cubicBezTo>
                  <a:cubicBezTo>
                    <a:pt x="845" y="5535"/>
                    <a:pt x="700" y="6048"/>
                    <a:pt x="624" y="6373"/>
                  </a:cubicBezTo>
                  <a:cubicBezTo>
                    <a:pt x="343" y="6486"/>
                    <a:pt x="114" y="6704"/>
                    <a:pt x="68" y="7032"/>
                  </a:cubicBezTo>
                  <a:cubicBezTo>
                    <a:pt x="0" y="7538"/>
                    <a:pt x="157" y="7898"/>
                    <a:pt x="546" y="8231"/>
                  </a:cubicBezTo>
                  <a:cubicBezTo>
                    <a:pt x="756" y="8412"/>
                    <a:pt x="1098" y="8548"/>
                    <a:pt x="1423" y="8548"/>
                  </a:cubicBezTo>
                  <a:cubicBezTo>
                    <a:pt x="1598" y="8548"/>
                    <a:pt x="1765" y="8509"/>
                    <a:pt x="1901" y="8412"/>
                  </a:cubicBezTo>
                  <a:cubicBezTo>
                    <a:pt x="1905" y="8412"/>
                    <a:pt x="1908" y="8409"/>
                    <a:pt x="1911" y="8409"/>
                  </a:cubicBezTo>
                  <a:cubicBezTo>
                    <a:pt x="1808" y="8377"/>
                    <a:pt x="1705" y="8348"/>
                    <a:pt x="1602" y="8316"/>
                  </a:cubicBezTo>
                  <a:cubicBezTo>
                    <a:pt x="657" y="8035"/>
                    <a:pt x="481" y="6397"/>
                    <a:pt x="1359" y="6255"/>
                  </a:cubicBezTo>
                  <a:cubicBezTo>
                    <a:pt x="1562" y="4625"/>
                    <a:pt x="2339" y="3199"/>
                    <a:pt x="3695" y="2136"/>
                  </a:cubicBezTo>
                  <a:cubicBezTo>
                    <a:pt x="3827" y="2030"/>
                    <a:pt x="3969" y="1983"/>
                    <a:pt x="4108" y="1983"/>
                  </a:cubicBezTo>
                  <a:cubicBezTo>
                    <a:pt x="4704" y="1983"/>
                    <a:pt x="5274" y="2825"/>
                    <a:pt x="5199" y="3502"/>
                  </a:cubicBezTo>
                  <a:cubicBezTo>
                    <a:pt x="5777" y="3053"/>
                    <a:pt x="6422" y="2689"/>
                    <a:pt x="7103" y="2439"/>
                  </a:cubicBezTo>
                  <a:cubicBezTo>
                    <a:pt x="7713" y="2215"/>
                    <a:pt x="8344" y="2094"/>
                    <a:pt x="8975" y="2072"/>
                  </a:cubicBezTo>
                  <a:cubicBezTo>
                    <a:pt x="8330" y="1669"/>
                    <a:pt x="7792" y="789"/>
                    <a:pt x="8604" y="789"/>
                  </a:cubicBezTo>
                  <a:cubicBezTo>
                    <a:pt x="8687" y="789"/>
                    <a:pt x="8787" y="799"/>
                    <a:pt x="8901" y="820"/>
                  </a:cubicBezTo>
                  <a:cubicBezTo>
                    <a:pt x="12327" y="1430"/>
                    <a:pt x="15768" y="3598"/>
                    <a:pt x="16831" y="7079"/>
                  </a:cubicBezTo>
                  <a:cubicBezTo>
                    <a:pt x="17116" y="8017"/>
                    <a:pt x="17187" y="8886"/>
                    <a:pt x="17095" y="9696"/>
                  </a:cubicBezTo>
                  <a:cubicBezTo>
                    <a:pt x="17327" y="8818"/>
                    <a:pt x="17412" y="7910"/>
                    <a:pt x="17305" y="6993"/>
                  </a:cubicBezTo>
                  <a:cubicBezTo>
                    <a:pt x="16863" y="3106"/>
                    <a:pt x="13097" y="178"/>
                    <a:pt x="9314" y="12"/>
                  </a:cubicBezTo>
                  <a:cubicBezTo>
                    <a:pt x="9200" y="4"/>
                    <a:pt x="9090" y="0"/>
                    <a:pt x="8975" y="0"/>
                  </a:cubicBezTo>
                  <a:close/>
                  <a:moveTo>
                    <a:pt x="2290" y="13400"/>
                  </a:moveTo>
                  <a:cubicBezTo>
                    <a:pt x="2193" y="13561"/>
                    <a:pt x="2104" y="13726"/>
                    <a:pt x="2015" y="13889"/>
                  </a:cubicBezTo>
                  <a:cubicBezTo>
                    <a:pt x="2186" y="13785"/>
                    <a:pt x="2350" y="13704"/>
                    <a:pt x="2403" y="13675"/>
                  </a:cubicBezTo>
                  <a:cubicBezTo>
                    <a:pt x="2443" y="13654"/>
                    <a:pt x="2635" y="13547"/>
                    <a:pt x="2846" y="13447"/>
                  </a:cubicBezTo>
                  <a:cubicBezTo>
                    <a:pt x="2664" y="13426"/>
                    <a:pt x="2479" y="13408"/>
                    <a:pt x="2290" y="13400"/>
                  </a:cubicBezTo>
                  <a:close/>
                  <a:moveTo>
                    <a:pt x="3602" y="13586"/>
                  </a:moveTo>
                  <a:cubicBezTo>
                    <a:pt x="3669" y="13761"/>
                    <a:pt x="3741" y="13928"/>
                    <a:pt x="3816" y="14096"/>
                  </a:cubicBezTo>
                  <a:cubicBezTo>
                    <a:pt x="3794" y="13950"/>
                    <a:pt x="3787" y="13797"/>
                    <a:pt x="3794" y="13640"/>
                  </a:cubicBezTo>
                  <a:cubicBezTo>
                    <a:pt x="3730" y="13622"/>
                    <a:pt x="3666" y="13604"/>
                    <a:pt x="3602" y="13586"/>
                  </a:cubicBezTo>
                  <a:close/>
                  <a:moveTo>
                    <a:pt x="15077" y="8195"/>
                  </a:moveTo>
                  <a:cubicBezTo>
                    <a:pt x="14812" y="10231"/>
                    <a:pt x="13393" y="12156"/>
                    <a:pt x="11889" y="13558"/>
                  </a:cubicBezTo>
                  <a:cubicBezTo>
                    <a:pt x="10734" y="14631"/>
                    <a:pt x="9325" y="15704"/>
                    <a:pt x="7760" y="16089"/>
                  </a:cubicBezTo>
                  <a:cubicBezTo>
                    <a:pt x="7952" y="16193"/>
                    <a:pt x="8124" y="16331"/>
                    <a:pt x="8255" y="16514"/>
                  </a:cubicBezTo>
                  <a:cubicBezTo>
                    <a:pt x="8426" y="16742"/>
                    <a:pt x="8476" y="17006"/>
                    <a:pt x="8423" y="17280"/>
                  </a:cubicBezTo>
                  <a:cubicBezTo>
                    <a:pt x="8373" y="17555"/>
                    <a:pt x="8162" y="17769"/>
                    <a:pt x="7941" y="17919"/>
                  </a:cubicBezTo>
                  <a:cubicBezTo>
                    <a:pt x="7760" y="18040"/>
                    <a:pt x="7510" y="18097"/>
                    <a:pt x="7278" y="18097"/>
                  </a:cubicBezTo>
                  <a:cubicBezTo>
                    <a:pt x="7207" y="18097"/>
                    <a:pt x="7135" y="18090"/>
                    <a:pt x="7068" y="18079"/>
                  </a:cubicBezTo>
                  <a:cubicBezTo>
                    <a:pt x="6929" y="18054"/>
                    <a:pt x="6783" y="18000"/>
                    <a:pt x="6654" y="17926"/>
                  </a:cubicBezTo>
                  <a:cubicBezTo>
                    <a:pt x="6258" y="17880"/>
                    <a:pt x="5899" y="17651"/>
                    <a:pt x="5727" y="17269"/>
                  </a:cubicBezTo>
                  <a:cubicBezTo>
                    <a:pt x="5620" y="17031"/>
                    <a:pt x="5663" y="16706"/>
                    <a:pt x="5787" y="16485"/>
                  </a:cubicBezTo>
                  <a:cubicBezTo>
                    <a:pt x="5863" y="16353"/>
                    <a:pt x="5973" y="16239"/>
                    <a:pt x="6098" y="16147"/>
                  </a:cubicBezTo>
                  <a:cubicBezTo>
                    <a:pt x="5484" y="16028"/>
                    <a:pt x="4900" y="15761"/>
                    <a:pt x="4472" y="15352"/>
                  </a:cubicBezTo>
                  <a:cubicBezTo>
                    <a:pt x="4350" y="15590"/>
                    <a:pt x="3249" y="16275"/>
                    <a:pt x="2736" y="16417"/>
                  </a:cubicBezTo>
                  <a:cubicBezTo>
                    <a:pt x="3127" y="16863"/>
                    <a:pt x="3609" y="17248"/>
                    <a:pt x="4158" y="17555"/>
                  </a:cubicBezTo>
                  <a:cubicBezTo>
                    <a:pt x="5028" y="18040"/>
                    <a:pt x="5963" y="18253"/>
                    <a:pt x="6904" y="18253"/>
                  </a:cubicBezTo>
                  <a:cubicBezTo>
                    <a:pt x="8070" y="18253"/>
                    <a:pt x="9246" y="17926"/>
                    <a:pt x="10327" y="17391"/>
                  </a:cubicBezTo>
                  <a:cubicBezTo>
                    <a:pt x="10605" y="17251"/>
                    <a:pt x="10887" y="17098"/>
                    <a:pt x="11168" y="16935"/>
                  </a:cubicBezTo>
                  <a:cubicBezTo>
                    <a:pt x="10426" y="16759"/>
                    <a:pt x="9496" y="15939"/>
                    <a:pt x="10010" y="15512"/>
                  </a:cubicBezTo>
                  <a:cubicBezTo>
                    <a:pt x="12288" y="13632"/>
                    <a:pt x="15166" y="11479"/>
                    <a:pt x="15077" y="8213"/>
                  </a:cubicBezTo>
                  <a:lnTo>
                    <a:pt x="15077" y="8195"/>
                  </a:ln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9"/>
            <p:cNvSpPr/>
            <p:nvPr/>
          </p:nvSpPr>
          <p:spPr>
            <a:xfrm>
              <a:off x="2956444" y="2685094"/>
              <a:ext cx="229390" cy="186515"/>
            </a:xfrm>
            <a:custGeom>
              <a:avLst/>
              <a:gdLst/>
              <a:ahLst/>
              <a:cxnLst/>
              <a:rect l="l" t="t" r="r" b="b"/>
              <a:pathLst>
                <a:path w="8159" h="6634" extrusionOk="0">
                  <a:moveTo>
                    <a:pt x="3238" y="1"/>
                  </a:moveTo>
                  <a:cubicBezTo>
                    <a:pt x="2917" y="1"/>
                    <a:pt x="2629" y="50"/>
                    <a:pt x="2425" y="182"/>
                  </a:cubicBezTo>
                  <a:cubicBezTo>
                    <a:pt x="1766" y="628"/>
                    <a:pt x="1274" y="1976"/>
                    <a:pt x="970" y="2682"/>
                  </a:cubicBezTo>
                  <a:cubicBezTo>
                    <a:pt x="585" y="3569"/>
                    <a:pt x="318" y="4500"/>
                    <a:pt x="114" y="5445"/>
                  </a:cubicBezTo>
                  <a:cubicBezTo>
                    <a:pt x="1" y="5984"/>
                    <a:pt x="988" y="6633"/>
                    <a:pt x="1648" y="6633"/>
                  </a:cubicBezTo>
                  <a:cubicBezTo>
                    <a:pt x="1919" y="6633"/>
                    <a:pt x="2133" y="6522"/>
                    <a:pt x="2194" y="6248"/>
                  </a:cubicBezTo>
                  <a:cubicBezTo>
                    <a:pt x="2393" y="5313"/>
                    <a:pt x="2690" y="4422"/>
                    <a:pt x="3081" y="3569"/>
                  </a:cubicBezTo>
                  <a:cubicBezTo>
                    <a:pt x="3039" y="3462"/>
                    <a:pt x="2999" y="3360"/>
                    <a:pt x="2964" y="3253"/>
                  </a:cubicBezTo>
                  <a:cubicBezTo>
                    <a:pt x="2943" y="3184"/>
                    <a:pt x="3007" y="3099"/>
                    <a:pt x="3110" y="3010"/>
                  </a:cubicBezTo>
                  <a:cubicBezTo>
                    <a:pt x="3057" y="2689"/>
                    <a:pt x="3039" y="2358"/>
                    <a:pt x="3060" y="2015"/>
                  </a:cubicBezTo>
                  <a:cubicBezTo>
                    <a:pt x="2882" y="1869"/>
                    <a:pt x="2772" y="1662"/>
                    <a:pt x="2846" y="1413"/>
                  </a:cubicBezTo>
                  <a:cubicBezTo>
                    <a:pt x="2999" y="906"/>
                    <a:pt x="3645" y="760"/>
                    <a:pt x="4115" y="760"/>
                  </a:cubicBezTo>
                  <a:lnTo>
                    <a:pt x="4197" y="760"/>
                  </a:lnTo>
                  <a:cubicBezTo>
                    <a:pt x="5157" y="796"/>
                    <a:pt x="6105" y="985"/>
                    <a:pt x="7000" y="1334"/>
                  </a:cubicBezTo>
                  <a:cubicBezTo>
                    <a:pt x="7414" y="1498"/>
                    <a:pt x="7838" y="1854"/>
                    <a:pt x="7503" y="2325"/>
                  </a:cubicBezTo>
                  <a:cubicBezTo>
                    <a:pt x="7436" y="2418"/>
                    <a:pt x="7346" y="2500"/>
                    <a:pt x="7239" y="2572"/>
                  </a:cubicBezTo>
                  <a:lnTo>
                    <a:pt x="7296" y="2572"/>
                  </a:lnTo>
                  <a:cubicBezTo>
                    <a:pt x="7923" y="2572"/>
                    <a:pt x="8159" y="1937"/>
                    <a:pt x="7431" y="1456"/>
                  </a:cubicBezTo>
                  <a:cubicBezTo>
                    <a:pt x="6654" y="934"/>
                    <a:pt x="5853" y="500"/>
                    <a:pt x="4936" y="271"/>
                  </a:cubicBezTo>
                  <a:cubicBezTo>
                    <a:pt x="4529" y="172"/>
                    <a:pt x="3834" y="1"/>
                    <a:pt x="323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9"/>
            <p:cNvSpPr/>
            <p:nvPr/>
          </p:nvSpPr>
          <p:spPr>
            <a:xfrm>
              <a:off x="3041855" y="2741744"/>
              <a:ext cx="20383" cy="27974"/>
            </a:xfrm>
            <a:custGeom>
              <a:avLst/>
              <a:gdLst/>
              <a:ahLst/>
              <a:cxnLst/>
              <a:rect l="l" t="t" r="r" b="b"/>
              <a:pathLst>
                <a:path w="725" h="995" extrusionOk="0">
                  <a:moveTo>
                    <a:pt x="22" y="0"/>
                  </a:moveTo>
                  <a:lnTo>
                    <a:pt x="22" y="0"/>
                  </a:lnTo>
                  <a:cubicBezTo>
                    <a:pt x="1" y="343"/>
                    <a:pt x="19" y="674"/>
                    <a:pt x="72" y="995"/>
                  </a:cubicBezTo>
                  <a:cubicBezTo>
                    <a:pt x="172" y="909"/>
                    <a:pt x="315" y="817"/>
                    <a:pt x="450" y="738"/>
                  </a:cubicBezTo>
                  <a:cubicBezTo>
                    <a:pt x="539" y="575"/>
                    <a:pt x="628" y="410"/>
                    <a:pt x="725" y="249"/>
                  </a:cubicBezTo>
                  <a:lnTo>
                    <a:pt x="689" y="249"/>
                  </a:lnTo>
                  <a:cubicBezTo>
                    <a:pt x="475" y="239"/>
                    <a:pt x="211" y="153"/>
                    <a:pt x="2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3051582" y="2470470"/>
              <a:ext cx="92470" cy="141278"/>
            </a:xfrm>
            <a:custGeom>
              <a:avLst/>
              <a:gdLst/>
              <a:ahLst/>
              <a:cxnLst/>
              <a:rect l="l" t="t" r="r" b="b"/>
              <a:pathLst>
                <a:path w="3289" h="5025" extrusionOk="0">
                  <a:moveTo>
                    <a:pt x="3288" y="0"/>
                  </a:moveTo>
                  <a:cubicBezTo>
                    <a:pt x="2643" y="499"/>
                    <a:pt x="2083" y="1102"/>
                    <a:pt x="1644" y="1776"/>
                  </a:cubicBezTo>
                  <a:cubicBezTo>
                    <a:pt x="1003" y="2753"/>
                    <a:pt x="967" y="4229"/>
                    <a:pt x="0" y="4907"/>
                  </a:cubicBezTo>
                  <a:cubicBezTo>
                    <a:pt x="76" y="4928"/>
                    <a:pt x="154" y="4953"/>
                    <a:pt x="232" y="4974"/>
                  </a:cubicBezTo>
                  <a:cubicBezTo>
                    <a:pt x="346" y="5010"/>
                    <a:pt x="453" y="5025"/>
                    <a:pt x="550" y="5025"/>
                  </a:cubicBezTo>
                  <a:cubicBezTo>
                    <a:pt x="1038" y="5025"/>
                    <a:pt x="1295" y="4622"/>
                    <a:pt x="1281" y="4069"/>
                  </a:cubicBezTo>
                  <a:cubicBezTo>
                    <a:pt x="1241" y="2721"/>
                    <a:pt x="1923" y="1412"/>
                    <a:pt x="2971" y="588"/>
                  </a:cubicBezTo>
                  <a:cubicBezTo>
                    <a:pt x="3163" y="435"/>
                    <a:pt x="3264" y="225"/>
                    <a:pt x="3288"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9"/>
            <p:cNvSpPr/>
            <p:nvPr/>
          </p:nvSpPr>
          <p:spPr>
            <a:xfrm>
              <a:off x="3011379" y="2427765"/>
              <a:ext cx="134755" cy="180667"/>
            </a:xfrm>
            <a:custGeom>
              <a:avLst/>
              <a:gdLst/>
              <a:ahLst/>
              <a:cxnLst/>
              <a:rect l="l" t="t" r="r" b="b"/>
              <a:pathLst>
                <a:path w="4793" h="6426" extrusionOk="0">
                  <a:moveTo>
                    <a:pt x="3627" y="0"/>
                  </a:moveTo>
                  <a:cubicBezTo>
                    <a:pt x="3488" y="0"/>
                    <a:pt x="3346" y="47"/>
                    <a:pt x="3214" y="153"/>
                  </a:cubicBezTo>
                  <a:cubicBezTo>
                    <a:pt x="1858" y="1216"/>
                    <a:pt x="1081" y="2642"/>
                    <a:pt x="878" y="4272"/>
                  </a:cubicBezTo>
                  <a:cubicBezTo>
                    <a:pt x="0" y="4414"/>
                    <a:pt x="176" y="6052"/>
                    <a:pt x="1121" y="6333"/>
                  </a:cubicBezTo>
                  <a:cubicBezTo>
                    <a:pt x="1224" y="6365"/>
                    <a:pt x="1327" y="6394"/>
                    <a:pt x="1430" y="6426"/>
                  </a:cubicBezTo>
                  <a:cubicBezTo>
                    <a:pt x="2397" y="5748"/>
                    <a:pt x="2433" y="4272"/>
                    <a:pt x="3074" y="3295"/>
                  </a:cubicBezTo>
                  <a:cubicBezTo>
                    <a:pt x="3513" y="2621"/>
                    <a:pt x="4073" y="2018"/>
                    <a:pt x="4718" y="1519"/>
                  </a:cubicBezTo>
                  <a:cubicBezTo>
                    <a:pt x="4793" y="842"/>
                    <a:pt x="4223" y="0"/>
                    <a:pt x="362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9"/>
            <p:cNvSpPr/>
            <p:nvPr/>
          </p:nvSpPr>
          <p:spPr>
            <a:xfrm>
              <a:off x="3250181" y="2430155"/>
              <a:ext cx="228294" cy="418885"/>
            </a:xfrm>
            <a:custGeom>
              <a:avLst/>
              <a:gdLst/>
              <a:ahLst/>
              <a:cxnLst/>
              <a:rect l="l" t="t" r="r" b="b"/>
              <a:pathLst>
                <a:path w="8120" h="14899" extrusionOk="0">
                  <a:moveTo>
                    <a:pt x="214" y="1"/>
                  </a:moveTo>
                  <a:cubicBezTo>
                    <a:pt x="143" y="1"/>
                    <a:pt x="72" y="1"/>
                    <a:pt x="0" y="4"/>
                  </a:cubicBezTo>
                  <a:cubicBezTo>
                    <a:pt x="146" y="93"/>
                    <a:pt x="300" y="161"/>
                    <a:pt x="442" y="186"/>
                  </a:cubicBezTo>
                  <a:cubicBezTo>
                    <a:pt x="3495" y="732"/>
                    <a:pt x="6002" y="2857"/>
                    <a:pt x="6102" y="6127"/>
                  </a:cubicBezTo>
                  <a:cubicBezTo>
                    <a:pt x="6230" y="5132"/>
                    <a:pt x="6084" y="4115"/>
                    <a:pt x="5546" y="3117"/>
                  </a:cubicBezTo>
                  <a:cubicBezTo>
                    <a:pt x="4472" y="1138"/>
                    <a:pt x="2371" y="1"/>
                    <a:pt x="214" y="1"/>
                  </a:cubicBezTo>
                  <a:close/>
                  <a:moveTo>
                    <a:pt x="8120" y="7628"/>
                  </a:moveTo>
                  <a:lnTo>
                    <a:pt x="8120" y="7628"/>
                  </a:lnTo>
                  <a:cubicBezTo>
                    <a:pt x="7328" y="10631"/>
                    <a:pt x="4818" y="13312"/>
                    <a:pt x="2193" y="14867"/>
                  </a:cubicBezTo>
                  <a:cubicBezTo>
                    <a:pt x="2286" y="14888"/>
                    <a:pt x="2371" y="14898"/>
                    <a:pt x="2457" y="14898"/>
                  </a:cubicBezTo>
                  <a:cubicBezTo>
                    <a:pt x="2596" y="14898"/>
                    <a:pt x="2717" y="14867"/>
                    <a:pt x="2807" y="14791"/>
                  </a:cubicBezTo>
                  <a:cubicBezTo>
                    <a:pt x="5207" y="12809"/>
                    <a:pt x="7777" y="10605"/>
                    <a:pt x="8120" y="762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9"/>
            <p:cNvSpPr/>
            <p:nvPr/>
          </p:nvSpPr>
          <p:spPr>
            <a:xfrm>
              <a:off x="3216894" y="2394168"/>
              <a:ext cx="264197" cy="453973"/>
            </a:xfrm>
            <a:custGeom>
              <a:avLst/>
              <a:gdLst/>
              <a:ahLst/>
              <a:cxnLst/>
              <a:rect l="l" t="t" r="r" b="b"/>
              <a:pathLst>
                <a:path w="9397" h="16147" extrusionOk="0">
                  <a:moveTo>
                    <a:pt x="813" y="1"/>
                  </a:moveTo>
                  <a:cubicBezTo>
                    <a:pt x="1" y="1"/>
                    <a:pt x="539" y="881"/>
                    <a:pt x="1184" y="1284"/>
                  </a:cubicBezTo>
                  <a:cubicBezTo>
                    <a:pt x="1256" y="1281"/>
                    <a:pt x="1327" y="1281"/>
                    <a:pt x="1398" y="1281"/>
                  </a:cubicBezTo>
                  <a:cubicBezTo>
                    <a:pt x="3555" y="1281"/>
                    <a:pt x="5656" y="2418"/>
                    <a:pt x="6730" y="4397"/>
                  </a:cubicBezTo>
                  <a:cubicBezTo>
                    <a:pt x="7268" y="5395"/>
                    <a:pt x="7414" y="6412"/>
                    <a:pt x="7286" y="7407"/>
                  </a:cubicBezTo>
                  <a:lnTo>
                    <a:pt x="7286" y="7425"/>
                  </a:lnTo>
                  <a:cubicBezTo>
                    <a:pt x="7375" y="10691"/>
                    <a:pt x="4497" y="12844"/>
                    <a:pt x="2219" y="14724"/>
                  </a:cubicBezTo>
                  <a:cubicBezTo>
                    <a:pt x="1705" y="15151"/>
                    <a:pt x="2635" y="15971"/>
                    <a:pt x="3377" y="16147"/>
                  </a:cubicBezTo>
                  <a:cubicBezTo>
                    <a:pt x="6002" y="14592"/>
                    <a:pt x="8512" y="11911"/>
                    <a:pt x="9304" y="8908"/>
                  </a:cubicBezTo>
                  <a:cubicBezTo>
                    <a:pt x="9396" y="8098"/>
                    <a:pt x="9325" y="7229"/>
                    <a:pt x="9040" y="6291"/>
                  </a:cubicBezTo>
                  <a:cubicBezTo>
                    <a:pt x="7977" y="2810"/>
                    <a:pt x="4536" y="642"/>
                    <a:pt x="1110" y="32"/>
                  </a:cubicBezTo>
                  <a:cubicBezTo>
                    <a:pt x="996" y="11"/>
                    <a:pt x="896" y="1"/>
                    <a:pt x="81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9"/>
            <p:cNvSpPr/>
            <p:nvPr/>
          </p:nvSpPr>
          <p:spPr>
            <a:xfrm>
              <a:off x="3169268" y="2818918"/>
              <a:ext cx="46755" cy="8969"/>
            </a:xfrm>
            <a:custGeom>
              <a:avLst/>
              <a:gdLst/>
              <a:ahLst/>
              <a:cxnLst/>
              <a:rect l="l" t="t" r="r" b="b"/>
              <a:pathLst>
                <a:path w="1663" h="319" extrusionOk="0">
                  <a:moveTo>
                    <a:pt x="860" y="1"/>
                  </a:moveTo>
                  <a:cubicBezTo>
                    <a:pt x="686" y="1"/>
                    <a:pt x="511" y="29"/>
                    <a:pt x="343" y="79"/>
                  </a:cubicBezTo>
                  <a:cubicBezTo>
                    <a:pt x="225" y="114"/>
                    <a:pt x="108" y="175"/>
                    <a:pt x="1" y="251"/>
                  </a:cubicBezTo>
                  <a:cubicBezTo>
                    <a:pt x="236" y="297"/>
                    <a:pt x="475" y="318"/>
                    <a:pt x="714" y="318"/>
                  </a:cubicBezTo>
                  <a:cubicBezTo>
                    <a:pt x="939" y="318"/>
                    <a:pt x="1163" y="297"/>
                    <a:pt x="1380" y="257"/>
                  </a:cubicBezTo>
                  <a:cubicBezTo>
                    <a:pt x="1474" y="239"/>
                    <a:pt x="1570" y="218"/>
                    <a:pt x="1663" y="193"/>
                  </a:cubicBezTo>
                  <a:cubicBezTo>
                    <a:pt x="1416" y="65"/>
                    <a:pt x="1138" y="1"/>
                    <a:pt x="86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9"/>
            <p:cNvSpPr/>
            <p:nvPr/>
          </p:nvSpPr>
          <p:spPr>
            <a:xfrm>
              <a:off x="3155858" y="2824344"/>
              <a:ext cx="80325" cy="56455"/>
            </a:xfrm>
            <a:custGeom>
              <a:avLst/>
              <a:gdLst/>
              <a:ahLst/>
              <a:cxnLst/>
              <a:rect l="l" t="t" r="r" b="b"/>
              <a:pathLst>
                <a:path w="2857" h="2008" extrusionOk="0">
                  <a:moveTo>
                    <a:pt x="2140" y="0"/>
                  </a:moveTo>
                  <a:cubicBezTo>
                    <a:pt x="2047" y="25"/>
                    <a:pt x="1951" y="46"/>
                    <a:pt x="1857" y="64"/>
                  </a:cubicBezTo>
                  <a:cubicBezTo>
                    <a:pt x="1640" y="104"/>
                    <a:pt x="1416" y="125"/>
                    <a:pt x="1191" y="125"/>
                  </a:cubicBezTo>
                  <a:cubicBezTo>
                    <a:pt x="952" y="125"/>
                    <a:pt x="713" y="104"/>
                    <a:pt x="478" y="58"/>
                  </a:cubicBezTo>
                  <a:cubicBezTo>
                    <a:pt x="353" y="150"/>
                    <a:pt x="243" y="264"/>
                    <a:pt x="167" y="396"/>
                  </a:cubicBezTo>
                  <a:cubicBezTo>
                    <a:pt x="43" y="617"/>
                    <a:pt x="0" y="942"/>
                    <a:pt x="107" y="1180"/>
                  </a:cubicBezTo>
                  <a:cubicBezTo>
                    <a:pt x="279" y="1562"/>
                    <a:pt x="638" y="1791"/>
                    <a:pt x="1034" y="1837"/>
                  </a:cubicBezTo>
                  <a:cubicBezTo>
                    <a:pt x="1163" y="1911"/>
                    <a:pt x="1309" y="1965"/>
                    <a:pt x="1448" y="1990"/>
                  </a:cubicBezTo>
                  <a:cubicBezTo>
                    <a:pt x="1515" y="2001"/>
                    <a:pt x="1587" y="2008"/>
                    <a:pt x="1658" y="2008"/>
                  </a:cubicBezTo>
                  <a:cubicBezTo>
                    <a:pt x="1890" y="2008"/>
                    <a:pt x="2140" y="1951"/>
                    <a:pt x="2321" y="1830"/>
                  </a:cubicBezTo>
                  <a:cubicBezTo>
                    <a:pt x="2542" y="1680"/>
                    <a:pt x="2753" y="1466"/>
                    <a:pt x="2803" y="1191"/>
                  </a:cubicBezTo>
                  <a:cubicBezTo>
                    <a:pt x="2856" y="917"/>
                    <a:pt x="2806" y="653"/>
                    <a:pt x="2635" y="425"/>
                  </a:cubicBezTo>
                  <a:cubicBezTo>
                    <a:pt x="2504" y="242"/>
                    <a:pt x="2332" y="104"/>
                    <a:pt x="214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9"/>
            <p:cNvSpPr/>
            <p:nvPr/>
          </p:nvSpPr>
          <p:spPr>
            <a:xfrm>
              <a:off x="3043064" y="2768312"/>
              <a:ext cx="81027" cy="65986"/>
            </a:xfrm>
            <a:custGeom>
              <a:avLst/>
              <a:gdLst/>
              <a:ahLst/>
              <a:cxnLst/>
              <a:rect l="l" t="t" r="r" b="b"/>
              <a:pathLst>
                <a:path w="2882" h="2347" extrusionOk="0">
                  <a:moveTo>
                    <a:pt x="2208" y="0"/>
                  </a:moveTo>
                  <a:lnTo>
                    <a:pt x="2208" y="0"/>
                  </a:lnTo>
                  <a:cubicBezTo>
                    <a:pt x="2283" y="507"/>
                    <a:pt x="2522" y="927"/>
                    <a:pt x="2864" y="1256"/>
                  </a:cubicBezTo>
                  <a:cubicBezTo>
                    <a:pt x="2878" y="1234"/>
                    <a:pt x="2882" y="1213"/>
                    <a:pt x="2871" y="1198"/>
                  </a:cubicBezTo>
                  <a:cubicBezTo>
                    <a:pt x="2617" y="817"/>
                    <a:pt x="2397" y="417"/>
                    <a:pt x="2208" y="0"/>
                  </a:cubicBezTo>
                  <a:close/>
                  <a:moveTo>
                    <a:pt x="97" y="395"/>
                  </a:moveTo>
                  <a:cubicBezTo>
                    <a:pt x="65" y="467"/>
                    <a:pt x="33" y="538"/>
                    <a:pt x="0" y="609"/>
                  </a:cubicBezTo>
                  <a:cubicBezTo>
                    <a:pt x="229" y="1205"/>
                    <a:pt x="521" y="1772"/>
                    <a:pt x="874" y="2311"/>
                  </a:cubicBezTo>
                  <a:cubicBezTo>
                    <a:pt x="889" y="2336"/>
                    <a:pt x="924" y="2347"/>
                    <a:pt x="970" y="2347"/>
                  </a:cubicBezTo>
                  <a:cubicBezTo>
                    <a:pt x="1013" y="2347"/>
                    <a:pt x="1067" y="2339"/>
                    <a:pt x="1128" y="2321"/>
                  </a:cubicBezTo>
                  <a:cubicBezTo>
                    <a:pt x="635" y="1765"/>
                    <a:pt x="275" y="1113"/>
                    <a:pt x="97" y="39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9"/>
            <p:cNvSpPr/>
            <p:nvPr/>
          </p:nvSpPr>
          <p:spPr>
            <a:xfrm>
              <a:off x="3045791" y="2750066"/>
              <a:ext cx="77794" cy="83502"/>
            </a:xfrm>
            <a:custGeom>
              <a:avLst/>
              <a:gdLst/>
              <a:ahLst/>
              <a:cxnLst/>
              <a:rect l="l" t="t" r="r" b="b"/>
              <a:pathLst>
                <a:path w="2767" h="2970" extrusionOk="0">
                  <a:moveTo>
                    <a:pt x="1141" y="0"/>
                  </a:moveTo>
                  <a:cubicBezTo>
                    <a:pt x="930" y="100"/>
                    <a:pt x="738" y="207"/>
                    <a:pt x="698" y="228"/>
                  </a:cubicBezTo>
                  <a:cubicBezTo>
                    <a:pt x="645" y="257"/>
                    <a:pt x="481" y="338"/>
                    <a:pt x="310" y="442"/>
                  </a:cubicBezTo>
                  <a:cubicBezTo>
                    <a:pt x="200" y="642"/>
                    <a:pt x="99" y="842"/>
                    <a:pt x="0" y="1044"/>
                  </a:cubicBezTo>
                  <a:cubicBezTo>
                    <a:pt x="178" y="1762"/>
                    <a:pt x="538" y="2414"/>
                    <a:pt x="1031" y="2970"/>
                  </a:cubicBezTo>
                  <a:cubicBezTo>
                    <a:pt x="1544" y="2828"/>
                    <a:pt x="2645" y="2143"/>
                    <a:pt x="2767" y="1905"/>
                  </a:cubicBezTo>
                  <a:cubicBezTo>
                    <a:pt x="2425" y="1576"/>
                    <a:pt x="2186" y="1156"/>
                    <a:pt x="2111" y="649"/>
                  </a:cubicBezTo>
                  <a:cubicBezTo>
                    <a:pt x="2036" y="481"/>
                    <a:pt x="1964" y="314"/>
                    <a:pt x="1897" y="139"/>
                  </a:cubicBezTo>
                  <a:cubicBezTo>
                    <a:pt x="1648" y="78"/>
                    <a:pt x="1398" y="32"/>
                    <a:pt x="1141"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9"/>
            <p:cNvSpPr/>
            <p:nvPr/>
          </p:nvSpPr>
          <p:spPr>
            <a:xfrm>
              <a:off x="3039156" y="2769690"/>
              <a:ext cx="6663" cy="15773"/>
            </a:xfrm>
            <a:custGeom>
              <a:avLst/>
              <a:gdLst/>
              <a:ahLst/>
              <a:cxnLst/>
              <a:rect l="l" t="t" r="r" b="b"/>
              <a:pathLst>
                <a:path w="237" h="561" extrusionOk="0">
                  <a:moveTo>
                    <a:pt x="168" y="1"/>
                  </a:moveTo>
                  <a:cubicBezTo>
                    <a:pt x="65" y="90"/>
                    <a:pt x="1" y="175"/>
                    <a:pt x="22" y="244"/>
                  </a:cubicBezTo>
                  <a:cubicBezTo>
                    <a:pt x="57" y="351"/>
                    <a:pt x="97" y="453"/>
                    <a:pt x="139" y="560"/>
                  </a:cubicBezTo>
                  <a:cubicBezTo>
                    <a:pt x="172" y="489"/>
                    <a:pt x="204" y="418"/>
                    <a:pt x="236" y="346"/>
                  </a:cubicBezTo>
                  <a:cubicBezTo>
                    <a:pt x="211" y="233"/>
                    <a:pt x="186" y="119"/>
                    <a:pt x="1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9"/>
            <p:cNvSpPr/>
            <p:nvPr/>
          </p:nvSpPr>
          <p:spPr>
            <a:xfrm>
              <a:off x="3043851" y="2762465"/>
              <a:ext cx="10656" cy="16981"/>
            </a:xfrm>
            <a:custGeom>
              <a:avLst/>
              <a:gdLst/>
              <a:ahLst/>
              <a:cxnLst/>
              <a:rect l="l" t="t" r="r" b="b"/>
              <a:pathLst>
                <a:path w="379" h="604" extrusionOk="0">
                  <a:moveTo>
                    <a:pt x="379" y="1"/>
                  </a:moveTo>
                  <a:lnTo>
                    <a:pt x="379" y="1"/>
                  </a:lnTo>
                  <a:cubicBezTo>
                    <a:pt x="244" y="80"/>
                    <a:pt x="101" y="172"/>
                    <a:pt x="1" y="258"/>
                  </a:cubicBezTo>
                  <a:cubicBezTo>
                    <a:pt x="19" y="376"/>
                    <a:pt x="44" y="490"/>
                    <a:pt x="69" y="603"/>
                  </a:cubicBezTo>
                  <a:cubicBezTo>
                    <a:pt x="168" y="401"/>
                    <a:pt x="269" y="201"/>
                    <a:pt x="37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9"/>
            <p:cNvSpPr/>
            <p:nvPr/>
          </p:nvSpPr>
          <p:spPr>
            <a:xfrm>
              <a:off x="3100529" y="2732917"/>
              <a:ext cx="59435" cy="31208"/>
            </a:xfrm>
            <a:custGeom>
              <a:avLst/>
              <a:gdLst/>
              <a:ahLst/>
              <a:cxnLst/>
              <a:rect l="l" t="t" r="r" b="b"/>
              <a:pathLst>
                <a:path w="2114" h="1110" extrusionOk="0">
                  <a:moveTo>
                    <a:pt x="0" y="0"/>
                  </a:moveTo>
                  <a:lnTo>
                    <a:pt x="0" y="0"/>
                  </a:lnTo>
                  <a:cubicBezTo>
                    <a:pt x="121" y="186"/>
                    <a:pt x="182" y="407"/>
                    <a:pt x="157" y="649"/>
                  </a:cubicBezTo>
                  <a:cubicBezTo>
                    <a:pt x="150" y="699"/>
                    <a:pt x="146" y="752"/>
                    <a:pt x="142" y="803"/>
                  </a:cubicBezTo>
                  <a:cubicBezTo>
                    <a:pt x="377" y="867"/>
                    <a:pt x="613" y="945"/>
                    <a:pt x="845" y="1034"/>
                  </a:cubicBezTo>
                  <a:cubicBezTo>
                    <a:pt x="970" y="1085"/>
                    <a:pt x="1119" y="1109"/>
                    <a:pt x="1273" y="1109"/>
                  </a:cubicBezTo>
                  <a:cubicBezTo>
                    <a:pt x="1562" y="1109"/>
                    <a:pt x="1875" y="1024"/>
                    <a:pt x="2114" y="871"/>
                  </a:cubicBezTo>
                  <a:cubicBezTo>
                    <a:pt x="1997" y="863"/>
                    <a:pt x="1865" y="835"/>
                    <a:pt x="1725" y="777"/>
                  </a:cubicBezTo>
                  <a:cubicBezTo>
                    <a:pt x="1533" y="703"/>
                    <a:pt x="1340" y="624"/>
                    <a:pt x="1151" y="550"/>
                  </a:cubicBezTo>
                  <a:cubicBezTo>
                    <a:pt x="977" y="482"/>
                    <a:pt x="677" y="321"/>
                    <a:pt x="449" y="114"/>
                  </a:cubicBezTo>
                  <a:cubicBezTo>
                    <a:pt x="303" y="64"/>
                    <a:pt x="153" y="28"/>
                    <a:pt x="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9"/>
            <p:cNvSpPr/>
            <p:nvPr/>
          </p:nvSpPr>
          <p:spPr>
            <a:xfrm>
              <a:off x="3062209" y="2730808"/>
              <a:ext cx="43438" cy="24685"/>
            </a:xfrm>
            <a:custGeom>
              <a:avLst/>
              <a:gdLst/>
              <a:ahLst/>
              <a:cxnLst/>
              <a:rect l="l" t="t" r="r" b="b"/>
              <a:pathLst>
                <a:path w="1545" h="878" extrusionOk="0">
                  <a:moveTo>
                    <a:pt x="404" y="1"/>
                  </a:moveTo>
                  <a:cubicBezTo>
                    <a:pt x="264" y="210"/>
                    <a:pt x="129" y="424"/>
                    <a:pt x="1" y="638"/>
                  </a:cubicBezTo>
                  <a:cubicBezTo>
                    <a:pt x="190" y="646"/>
                    <a:pt x="375" y="664"/>
                    <a:pt x="557" y="685"/>
                  </a:cubicBezTo>
                  <a:cubicBezTo>
                    <a:pt x="774" y="582"/>
                    <a:pt x="1013" y="482"/>
                    <a:pt x="1131" y="482"/>
                  </a:cubicBezTo>
                  <a:cubicBezTo>
                    <a:pt x="1166" y="482"/>
                    <a:pt x="1192" y="493"/>
                    <a:pt x="1202" y="518"/>
                  </a:cubicBezTo>
                  <a:cubicBezTo>
                    <a:pt x="1238" y="621"/>
                    <a:pt x="1273" y="724"/>
                    <a:pt x="1313" y="824"/>
                  </a:cubicBezTo>
                  <a:cubicBezTo>
                    <a:pt x="1377" y="842"/>
                    <a:pt x="1441" y="860"/>
                    <a:pt x="1505" y="878"/>
                  </a:cubicBezTo>
                  <a:cubicBezTo>
                    <a:pt x="1509" y="827"/>
                    <a:pt x="1513" y="774"/>
                    <a:pt x="1520" y="724"/>
                  </a:cubicBezTo>
                  <a:cubicBezTo>
                    <a:pt x="1545" y="482"/>
                    <a:pt x="1484" y="261"/>
                    <a:pt x="1363" y="75"/>
                  </a:cubicBezTo>
                  <a:cubicBezTo>
                    <a:pt x="1085" y="22"/>
                    <a:pt x="796" y="1"/>
                    <a:pt x="50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9"/>
            <p:cNvSpPr/>
            <p:nvPr/>
          </p:nvSpPr>
          <p:spPr>
            <a:xfrm>
              <a:off x="3034348" y="2706433"/>
              <a:ext cx="142459" cy="50972"/>
            </a:xfrm>
            <a:custGeom>
              <a:avLst/>
              <a:gdLst/>
              <a:ahLst/>
              <a:cxnLst/>
              <a:rect l="l" t="t" r="r" b="b"/>
              <a:pathLst>
                <a:path w="5067" h="1813" extrusionOk="0">
                  <a:moveTo>
                    <a:pt x="1344" y="1"/>
                  </a:moveTo>
                  <a:cubicBezTo>
                    <a:pt x="874" y="1"/>
                    <a:pt x="228" y="147"/>
                    <a:pt x="75" y="654"/>
                  </a:cubicBezTo>
                  <a:cubicBezTo>
                    <a:pt x="1" y="903"/>
                    <a:pt x="111" y="1110"/>
                    <a:pt x="289" y="1256"/>
                  </a:cubicBezTo>
                  <a:cubicBezTo>
                    <a:pt x="296" y="1192"/>
                    <a:pt x="300" y="1125"/>
                    <a:pt x="307" y="1060"/>
                  </a:cubicBezTo>
                  <a:cubicBezTo>
                    <a:pt x="368" y="536"/>
                    <a:pt x="742" y="312"/>
                    <a:pt x="1166" y="312"/>
                  </a:cubicBezTo>
                  <a:cubicBezTo>
                    <a:pt x="1609" y="312"/>
                    <a:pt x="2108" y="554"/>
                    <a:pt x="2354" y="942"/>
                  </a:cubicBezTo>
                  <a:cubicBezTo>
                    <a:pt x="2507" y="970"/>
                    <a:pt x="2657" y="1006"/>
                    <a:pt x="2803" y="1056"/>
                  </a:cubicBezTo>
                  <a:cubicBezTo>
                    <a:pt x="3031" y="1263"/>
                    <a:pt x="3331" y="1424"/>
                    <a:pt x="3505" y="1492"/>
                  </a:cubicBezTo>
                  <a:cubicBezTo>
                    <a:pt x="3694" y="1566"/>
                    <a:pt x="3887" y="1645"/>
                    <a:pt x="4079" y="1719"/>
                  </a:cubicBezTo>
                  <a:cubicBezTo>
                    <a:pt x="4219" y="1777"/>
                    <a:pt x="4351" y="1805"/>
                    <a:pt x="4468" y="1813"/>
                  </a:cubicBezTo>
                  <a:cubicBezTo>
                    <a:pt x="4575" y="1741"/>
                    <a:pt x="4665" y="1659"/>
                    <a:pt x="4732" y="1566"/>
                  </a:cubicBezTo>
                  <a:cubicBezTo>
                    <a:pt x="5067" y="1095"/>
                    <a:pt x="4643" y="739"/>
                    <a:pt x="4229" y="575"/>
                  </a:cubicBezTo>
                  <a:cubicBezTo>
                    <a:pt x="3334" y="226"/>
                    <a:pt x="2386" y="37"/>
                    <a:pt x="142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9"/>
            <p:cNvSpPr/>
            <p:nvPr/>
          </p:nvSpPr>
          <p:spPr>
            <a:xfrm>
              <a:off x="3042473" y="2715176"/>
              <a:ext cx="58086" cy="33597"/>
            </a:xfrm>
            <a:custGeom>
              <a:avLst/>
              <a:gdLst/>
              <a:ahLst/>
              <a:cxnLst/>
              <a:rect l="l" t="t" r="r" b="b"/>
              <a:pathLst>
                <a:path w="2066" h="1195" extrusionOk="0">
                  <a:moveTo>
                    <a:pt x="877" y="1"/>
                  </a:moveTo>
                  <a:cubicBezTo>
                    <a:pt x="453" y="1"/>
                    <a:pt x="79" y="225"/>
                    <a:pt x="18" y="749"/>
                  </a:cubicBezTo>
                  <a:cubicBezTo>
                    <a:pt x="11" y="814"/>
                    <a:pt x="7" y="881"/>
                    <a:pt x="0" y="945"/>
                  </a:cubicBezTo>
                  <a:cubicBezTo>
                    <a:pt x="189" y="1098"/>
                    <a:pt x="453" y="1184"/>
                    <a:pt x="667" y="1194"/>
                  </a:cubicBezTo>
                  <a:lnTo>
                    <a:pt x="703" y="1194"/>
                  </a:lnTo>
                  <a:cubicBezTo>
                    <a:pt x="831" y="980"/>
                    <a:pt x="966" y="766"/>
                    <a:pt x="1106" y="557"/>
                  </a:cubicBezTo>
                  <a:lnTo>
                    <a:pt x="1205" y="557"/>
                  </a:lnTo>
                  <a:cubicBezTo>
                    <a:pt x="1498" y="557"/>
                    <a:pt x="1787" y="578"/>
                    <a:pt x="2065" y="631"/>
                  </a:cubicBezTo>
                  <a:cubicBezTo>
                    <a:pt x="1819" y="243"/>
                    <a:pt x="1320" y="1"/>
                    <a:pt x="877"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9"/>
            <p:cNvSpPr/>
            <p:nvPr/>
          </p:nvSpPr>
          <p:spPr>
            <a:xfrm>
              <a:off x="3077841" y="2744331"/>
              <a:ext cx="21283" cy="9672"/>
            </a:xfrm>
            <a:custGeom>
              <a:avLst/>
              <a:gdLst/>
              <a:ahLst/>
              <a:cxnLst/>
              <a:rect l="l" t="t" r="r" b="b"/>
              <a:pathLst>
                <a:path w="757" h="344" extrusionOk="0">
                  <a:moveTo>
                    <a:pt x="575" y="1"/>
                  </a:moveTo>
                  <a:cubicBezTo>
                    <a:pt x="457" y="1"/>
                    <a:pt x="218" y="101"/>
                    <a:pt x="1" y="204"/>
                  </a:cubicBezTo>
                  <a:cubicBezTo>
                    <a:pt x="258" y="236"/>
                    <a:pt x="508" y="282"/>
                    <a:pt x="757" y="343"/>
                  </a:cubicBezTo>
                  <a:cubicBezTo>
                    <a:pt x="717" y="243"/>
                    <a:pt x="682" y="140"/>
                    <a:pt x="646" y="37"/>
                  </a:cubicBezTo>
                  <a:cubicBezTo>
                    <a:pt x="636" y="12"/>
                    <a:pt x="610" y="1"/>
                    <a:pt x="57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59"/>
          <p:cNvGrpSpPr/>
          <p:nvPr/>
        </p:nvGrpSpPr>
        <p:grpSpPr>
          <a:xfrm>
            <a:off x="3579849" y="1380385"/>
            <a:ext cx="616365" cy="322254"/>
            <a:chOff x="1822875" y="1377000"/>
            <a:chExt cx="548075" cy="286550"/>
          </a:xfrm>
        </p:grpSpPr>
        <p:sp>
          <p:nvSpPr>
            <p:cNvPr id="3128" name="Google Shape;3128;p5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59"/>
          <p:cNvGrpSpPr/>
          <p:nvPr/>
        </p:nvGrpSpPr>
        <p:grpSpPr>
          <a:xfrm>
            <a:off x="789175" y="1463054"/>
            <a:ext cx="1066297" cy="227225"/>
            <a:chOff x="789175" y="1463054"/>
            <a:chExt cx="1066297" cy="227225"/>
          </a:xfrm>
        </p:grpSpPr>
        <p:sp>
          <p:nvSpPr>
            <p:cNvPr id="3138" name="Google Shape;3138;p59"/>
            <p:cNvSpPr/>
            <p:nvPr/>
          </p:nvSpPr>
          <p:spPr>
            <a:xfrm>
              <a:off x="887519" y="1472781"/>
              <a:ext cx="75433" cy="217498"/>
            </a:xfrm>
            <a:custGeom>
              <a:avLst/>
              <a:gdLst/>
              <a:ahLst/>
              <a:cxnLst/>
              <a:rect l="l" t="t" r="r" b="b"/>
              <a:pathLst>
                <a:path w="2683" h="7736" extrusionOk="0">
                  <a:moveTo>
                    <a:pt x="732" y="1"/>
                  </a:moveTo>
                  <a:cubicBezTo>
                    <a:pt x="489" y="1"/>
                    <a:pt x="311" y="111"/>
                    <a:pt x="289" y="404"/>
                  </a:cubicBezTo>
                  <a:cubicBezTo>
                    <a:pt x="283" y="482"/>
                    <a:pt x="278" y="557"/>
                    <a:pt x="271" y="635"/>
                  </a:cubicBezTo>
                  <a:cubicBezTo>
                    <a:pt x="532" y="529"/>
                    <a:pt x="1109" y="450"/>
                    <a:pt x="1601" y="450"/>
                  </a:cubicBezTo>
                  <a:cubicBezTo>
                    <a:pt x="1702" y="450"/>
                    <a:pt x="1802" y="453"/>
                    <a:pt x="1891" y="461"/>
                  </a:cubicBezTo>
                  <a:cubicBezTo>
                    <a:pt x="1541" y="214"/>
                    <a:pt x="1074" y="1"/>
                    <a:pt x="732" y="1"/>
                  </a:cubicBezTo>
                  <a:close/>
                  <a:moveTo>
                    <a:pt x="2539" y="1441"/>
                  </a:moveTo>
                  <a:cubicBezTo>
                    <a:pt x="2586" y="1762"/>
                    <a:pt x="2625" y="2087"/>
                    <a:pt x="2661" y="2408"/>
                  </a:cubicBezTo>
                  <a:cubicBezTo>
                    <a:pt x="2668" y="2408"/>
                    <a:pt x="2675" y="2404"/>
                    <a:pt x="2682" y="2404"/>
                  </a:cubicBezTo>
                  <a:cubicBezTo>
                    <a:pt x="2679" y="2076"/>
                    <a:pt x="2632" y="1762"/>
                    <a:pt x="2539" y="1441"/>
                  </a:cubicBezTo>
                  <a:close/>
                  <a:moveTo>
                    <a:pt x="225" y="1334"/>
                  </a:moveTo>
                  <a:cubicBezTo>
                    <a:pt x="197" y="1798"/>
                    <a:pt x="171" y="2261"/>
                    <a:pt x="147" y="2724"/>
                  </a:cubicBezTo>
                  <a:cubicBezTo>
                    <a:pt x="229" y="2718"/>
                    <a:pt x="314" y="2707"/>
                    <a:pt x="396" y="2696"/>
                  </a:cubicBezTo>
                  <a:cubicBezTo>
                    <a:pt x="350" y="2244"/>
                    <a:pt x="293" y="1787"/>
                    <a:pt x="225" y="1334"/>
                  </a:cubicBezTo>
                  <a:close/>
                  <a:moveTo>
                    <a:pt x="514" y="4415"/>
                  </a:moveTo>
                  <a:lnTo>
                    <a:pt x="514" y="4415"/>
                  </a:lnTo>
                  <a:cubicBezTo>
                    <a:pt x="368" y="4429"/>
                    <a:pt x="218" y="4444"/>
                    <a:pt x="72" y="4457"/>
                  </a:cubicBezTo>
                  <a:cubicBezTo>
                    <a:pt x="43" y="5189"/>
                    <a:pt x="22" y="5920"/>
                    <a:pt x="11" y="6647"/>
                  </a:cubicBezTo>
                  <a:cubicBezTo>
                    <a:pt x="0" y="7182"/>
                    <a:pt x="1006" y="7735"/>
                    <a:pt x="1634" y="7735"/>
                  </a:cubicBezTo>
                  <a:cubicBezTo>
                    <a:pt x="1912" y="7735"/>
                    <a:pt x="2115" y="7624"/>
                    <a:pt x="2123" y="7353"/>
                  </a:cubicBezTo>
                  <a:cubicBezTo>
                    <a:pt x="2123" y="7253"/>
                    <a:pt x="2126" y="7150"/>
                    <a:pt x="2126" y="7046"/>
                  </a:cubicBezTo>
                  <a:lnTo>
                    <a:pt x="2126" y="7046"/>
                  </a:lnTo>
                  <a:cubicBezTo>
                    <a:pt x="1955" y="7068"/>
                    <a:pt x="1762" y="7075"/>
                    <a:pt x="1577" y="7075"/>
                  </a:cubicBezTo>
                  <a:cubicBezTo>
                    <a:pt x="1024" y="7075"/>
                    <a:pt x="500" y="7000"/>
                    <a:pt x="503" y="6865"/>
                  </a:cubicBezTo>
                  <a:cubicBezTo>
                    <a:pt x="543" y="6045"/>
                    <a:pt x="546" y="5228"/>
                    <a:pt x="514" y="441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9"/>
            <p:cNvSpPr/>
            <p:nvPr/>
          </p:nvSpPr>
          <p:spPr>
            <a:xfrm>
              <a:off x="891033" y="1485714"/>
              <a:ext cx="67898" cy="27581"/>
            </a:xfrm>
            <a:custGeom>
              <a:avLst/>
              <a:gdLst/>
              <a:ahLst/>
              <a:cxnLst/>
              <a:rect l="l" t="t" r="r" b="b"/>
              <a:pathLst>
                <a:path w="2415" h="981" extrusionOk="0">
                  <a:moveTo>
                    <a:pt x="146" y="175"/>
                  </a:moveTo>
                  <a:cubicBezTo>
                    <a:pt x="54" y="211"/>
                    <a:pt x="0" y="250"/>
                    <a:pt x="8" y="293"/>
                  </a:cubicBezTo>
                  <a:cubicBezTo>
                    <a:pt x="40" y="485"/>
                    <a:pt x="72" y="678"/>
                    <a:pt x="100" y="874"/>
                  </a:cubicBezTo>
                  <a:cubicBezTo>
                    <a:pt x="115" y="638"/>
                    <a:pt x="132" y="407"/>
                    <a:pt x="146" y="175"/>
                  </a:cubicBezTo>
                  <a:close/>
                  <a:moveTo>
                    <a:pt x="1766" y="1"/>
                  </a:moveTo>
                  <a:lnTo>
                    <a:pt x="1766" y="1"/>
                  </a:lnTo>
                  <a:cubicBezTo>
                    <a:pt x="1998" y="161"/>
                    <a:pt x="2179" y="339"/>
                    <a:pt x="2233" y="475"/>
                  </a:cubicBezTo>
                  <a:cubicBezTo>
                    <a:pt x="2304" y="646"/>
                    <a:pt x="2365" y="814"/>
                    <a:pt x="2414" y="981"/>
                  </a:cubicBezTo>
                  <a:cubicBezTo>
                    <a:pt x="2375" y="724"/>
                    <a:pt x="2336" y="467"/>
                    <a:pt x="2293" y="211"/>
                  </a:cubicBezTo>
                  <a:cubicBezTo>
                    <a:pt x="2271" y="90"/>
                    <a:pt x="2054" y="26"/>
                    <a:pt x="176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9"/>
            <p:cNvSpPr/>
            <p:nvPr/>
          </p:nvSpPr>
          <p:spPr>
            <a:xfrm>
              <a:off x="893844" y="1485404"/>
              <a:ext cx="68488" cy="63203"/>
            </a:xfrm>
            <a:custGeom>
              <a:avLst/>
              <a:gdLst/>
              <a:ahLst/>
              <a:cxnLst/>
              <a:rect l="l" t="t" r="r" b="b"/>
              <a:pathLst>
                <a:path w="2436" h="2248" extrusionOk="0">
                  <a:moveTo>
                    <a:pt x="1376" y="1"/>
                  </a:moveTo>
                  <a:cubicBezTo>
                    <a:pt x="884" y="1"/>
                    <a:pt x="307" y="80"/>
                    <a:pt x="46" y="186"/>
                  </a:cubicBezTo>
                  <a:cubicBezTo>
                    <a:pt x="32" y="418"/>
                    <a:pt x="15" y="649"/>
                    <a:pt x="0" y="885"/>
                  </a:cubicBezTo>
                  <a:cubicBezTo>
                    <a:pt x="68" y="1338"/>
                    <a:pt x="125" y="1795"/>
                    <a:pt x="171" y="2247"/>
                  </a:cubicBezTo>
                  <a:cubicBezTo>
                    <a:pt x="927" y="2162"/>
                    <a:pt x="1679" y="2066"/>
                    <a:pt x="2436" y="1959"/>
                  </a:cubicBezTo>
                  <a:cubicBezTo>
                    <a:pt x="2400" y="1638"/>
                    <a:pt x="2361" y="1313"/>
                    <a:pt x="2314" y="992"/>
                  </a:cubicBezTo>
                  <a:cubicBezTo>
                    <a:pt x="2265" y="825"/>
                    <a:pt x="2204" y="657"/>
                    <a:pt x="2133" y="486"/>
                  </a:cubicBezTo>
                  <a:cubicBezTo>
                    <a:pt x="2079" y="350"/>
                    <a:pt x="1898" y="172"/>
                    <a:pt x="1666" y="12"/>
                  </a:cubicBezTo>
                  <a:cubicBezTo>
                    <a:pt x="1577" y="4"/>
                    <a:pt x="1477" y="1"/>
                    <a:pt x="137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9"/>
            <p:cNvSpPr/>
            <p:nvPr/>
          </p:nvSpPr>
          <p:spPr>
            <a:xfrm>
              <a:off x="947261" y="1589652"/>
              <a:ext cx="19877" cy="81252"/>
            </a:xfrm>
            <a:custGeom>
              <a:avLst/>
              <a:gdLst/>
              <a:ahLst/>
              <a:cxnLst/>
              <a:rect l="l" t="t" r="r" b="b"/>
              <a:pathLst>
                <a:path w="707" h="2890" extrusionOk="0">
                  <a:moveTo>
                    <a:pt x="668" y="1"/>
                  </a:moveTo>
                  <a:lnTo>
                    <a:pt x="668" y="1"/>
                  </a:lnTo>
                  <a:cubicBezTo>
                    <a:pt x="479" y="22"/>
                    <a:pt x="286" y="48"/>
                    <a:pt x="93" y="73"/>
                  </a:cubicBezTo>
                  <a:cubicBezTo>
                    <a:pt x="54" y="1011"/>
                    <a:pt x="22" y="1952"/>
                    <a:pt x="1" y="2889"/>
                  </a:cubicBezTo>
                  <a:cubicBezTo>
                    <a:pt x="372" y="2851"/>
                    <a:pt x="657" y="2765"/>
                    <a:pt x="664" y="2626"/>
                  </a:cubicBezTo>
                  <a:cubicBezTo>
                    <a:pt x="707" y="1745"/>
                    <a:pt x="707" y="871"/>
                    <a:pt x="66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9"/>
            <p:cNvSpPr/>
            <p:nvPr/>
          </p:nvSpPr>
          <p:spPr>
            <a:xfrm>
              <a:off x="901548" y="1591676"/>
              <a:ext cx="48358" cy="80043"/>
            </a:xfrm>
            <a:custGeom>
              <a:avLst/>
              <a:gdLst/>
              <a:ahLst/>
              <a:cxnLst/>
              <a:rect l="l" t="t" r="r" b="b"/>
              <a:pathLst>
                <a:path w="1720" h="2847" extrusionOk="0">
                  <a:moveTo>
                    <a:pt x="1719" y="1"/>
                  </a:moveTo>
                  <a:lnTo>
                    <a:pt x="1719" y="1"/>
                  </a:lnTo>
                  <a:cubicBezTo>
                    <a:pt x="1153" y="68"/>
                    <a:pt x="585" y="129"/>
                    <a:pt x="15" y="186"/>
                  </a:cubicBezTo>
                  <a:cubicBezTo>
                    <a:pt x="47" y="999"/>
                    <a:pt x="44" y="1816"/>
                    <a:pt x="4" y="2636"/>
                  </a:cubicBezTo>
                  <a:cubicBezTo>
                    <a:pt x="1" y="2771"/>
                    <a:pt x="525" y="2846"/>
                    <a:pt x="1078" y="2846"/>
                  </a:cubicBezTo>
                  <a:cubicBezTo>
                    <a:pt x="1263" y="2846"/>
                    <a:pt x="1456" y="2839"/>
                    <a:pt x="1627" y="2817"/>
                  </a:cubicBezTo>
                  <a:cubicBezTo>
                    <a:pt x="1648" y="1880"/>
                    <a:pt x="1680" y="939"/>
                    <a:pt x="171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9"/>
            <p:cNvSpPr/>
            <p:nvPr/>
          </p:nvSpPr>
          <p:spPr>
            <a:xfrm>
              <a:off x="962808" y="1535335"/>
              <a:ext cx="69303" cy="54346"/>
            </a:xfrm>
            <a:custGeom>
              <a:avLst/>
              <a:gdLst/>
              <a:ahLst/>
              <a:cxnLst/>
              <a:rect l="l" t="t" r="r" b="b"/>
              <a:pathLst>
                <a:path w="2465" h="1933" extrusionOk="0">
                  <a:moveTo>
                    <a:pt x="1252" y="1"/>
                  </a:moveTo>
                  <a:cubicBezTo>
                    <a:pt x="1220" y="1"/>
                    <a:pt x="1191" y="1"/>
                    <a:pt x="1166" y="7"/>
                  </a:cubicBezTo>
                  <a:cubicBezTo>
                    <a:pt x="778" y="68"/>
                    <a:pt x="393" y="125"/>
                    <a:pt x="4" y="179"/>
                  </a:cubicBezTo>
                  <a:cubicBezTo>
                    <a:pt x="4" y="243"/>
                    <a:pt x="4" y="307"/>
                    <a:pt x="1" y="375"/>
                  </a:cubicBezTo>
                  <a:cubicBezTo>
                    <a:pt x="11" y="461"/>
                    <a:pt x="18" y="547"/>
                    <a:pt x="26" y="632"/>
                  </a:cubicBezTo>
                  <a:cubicBezTo>
                    <a:pt x="279" y="624"/>
                    <a:pt x="528" y="621"/>
                    <a:pt x="781" y="621"/>
                  </a:cubicBezTo>
                  <a:cubicBezTo>
                    <a:pt x="1341" y="621"/>
                    <a:pt x="1901" y="636"/>
                    <a:pt x="2465" y="664"/>
                  </a:cubicBezTo>
                  <a:cubicBezTo>
                    <a:pt x="2126" y="315"/>
                    <a:pt x="1616" y="1"/>
                    <a:pt x="1252" y="1"/>
                  </a:cubicBezTo>
                  <a:close/>
                  <a:moveTo>
                    <a:pt x="1028" y="1812"/>
                  </a:moveTo>
                  <a:lnTo>
                    <a:pt x="1028" y="1812"/>
                  </a:lnTo>
                  <a:cubicBezTo>
                    <a:pt x="721" y="1816"/>
                    <a:pt x="414" y="1826"/>
                    <a:pt x="111" y="1840"/>
                  </a:cubicBezTo>
                  <a:cubicBezTo>
                    <a:pt x="111" y="1873"/>
                    <a:pt x="115" y="1901"/>
                    <a:pt x="115" y="1933"/>
                  </a:cubicBezTo>
                  <a:cubicBezTo>
                    <a:pt x="418" y="1894"/>
                    <a:pt x="724" y="1852"/>
                    <a:pt x="1028" y="1812"/>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9"/>
            <p:cNvSpPr/>
            <p:nvPr/>
          </p:nvSpPr>
          <p:spPr>
            <a:xfrm>
              <a:off x="962302" y="1540340"/>
              <a:ext cx="647" cy="5567"/>
            </a:xfrm>
            <a:custGeom>
              <a:avLst/>
              <a:gdLst/>
              <a:ahLst/>
              <a:cxnLst/>
              <a:rect l="l" t="t" r="r" b="b"/>
              <a:pathLst>
                <a:path w="23" h="198" extrusionOk="0">
                  <a:moveTo>
                    <a:pt x="22" y="1"/>
                  </a:moveTo>
                  <a:cubicBezTo>
                    <a:pt x="15" y="1"/>
                    <a:pt x="8" y="5"/>
                    <a:pt x="1" y="5"/>
                  </a:cubicBezTo>
                  <a:cubicBezTo>
                    <a:pt x="8" y="69"/>
                    <a:pt x="11" y="133"/>
                    <a:pt x="19" y="197"/>
                  </a:cubicBezTo>
                  <a:cubicBezTo>
                    <a:pt x="22" y="129"/>
                    <a:pt x="22" y="65"/>
                    <a:pt x="22"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9"/>
            <p:cNvSpPr/>
            <p:nvPr/>
          </p:nvSpPr>
          <p:spPr>
            <a:xfrm>
              <a:off x="789175" y="1549364"/>
              <a:ext cx="102479" cy="52969"/>
            </a:xfrm>
            <a:custGeom>
              <a:avLst/>
              <a:gdLst/>
              <a:ahLst/>
              <a:cxnLst/>
              <a:rect l="l" t="t" r="r" b="b"/>
              <a:pathLst>
                <a:path w="3645" h="1884" extrusionOk="0">
                  <a:moveTo>
                    <a:pt x="3645" y="0"/>
                  </a:moveTo>
                  <a:lnTo>
                    <a:pt x="3645" y="0"/>
                  </a:lnTo>
                  <a:cubicBezTo>
                    <a:pt x="2614" y="115"/>
                    <a:pt x="1580" y="211"/>
                    <a:pt x="546" y="290"/>
                  </a:cubicBezTo>
                  <a:cubicBezTo>
                    <a:pt x="1" y="329"/>
                    <a:pt x="246" y="942"/>
                    <a:pt x="439" y="1206"/>
                  </a:cubicBezTo>
                  <a:cubicBezTo>
                    <a:pt x="728" y="1598"/>
                    <a:pt x="1277" y="1883"/>
                    <a:pt x="1773" y="1883"/>
                  </a:cubicBezTo>
                  <a:cubicBezTo>
                    <a:pt x="1805" y="1883"/>
                    <a:pt x="1837" y="1880"/>
                    <a:pt x="1865" y="1880"/>
                  </a:cubicBezTo>
                  <a:cubicBezTo>
                    <a:pt x="2436" y="1837"/>
                    <a:pt x="3003" y="1787"/>
                    <a:pt x="3570" y="1733"/>
                  </a:cubicBezTo>
                  <a:cubicBezTo>
                    <a:pt x="3570" y="1698"/>
                    <a:pt x="3570" y="1662"/>
                    <a:pt x="3574" y="1623"/>
                  </a:cubicBezTo>
                  <a:lnTo>
                    <a:pt x="3574" y="1623"/>
                  </a:lnTo>
                  <a:cubicBezTo>
                    <a:pt x="3370" y="1656"/>
                    <a:pt x="3164" y="1691"/>
                    <a:pt x="2960" y="1727"/>
                  </a:cubicBezTo>
                  <a:cubicBezTo>
                    <a:pt x="2853" y="1745"/>
                    <a:pt x="2728" y="1755"/>
                    <a:pt x="2596" y="1755"/>
                  </a:cubicBezTo>
                  <a:cubicBezTo>
                    <a:pt x="2161" y="1755"/>
                    <a:pt x="1651" y="1641"/>
                    <a:pt x="1388" y="1356"/>
                  </a:cubicBezTo>
                  <a:cubicBezTo>
                    <a:pt x="1110" y="1057"/>
                    <a:pt x="1064" y="685"/>
                    <a:pt x="1566" y="596"/>
                  </a:cubicBezTo>
                  <a:cubicBezTo>
                    <a:pt x="2254" y="471"/>
                    <a:pt x="2942" y="375"/>
                    <a:pt x="3631" y="300"/>
                  </a:cubicBezTo>
                  <a:cubicBezTo>
                    <a:pt x="3634" y="201"/>
                    <a:pt x="3638" y="101"/>
                    <a:pt x="364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9"/>
            <p:cNvSpPr/>
            <p:nvPr/>
          </p:nvSpPr>
          <p:spPr>
            <a:xfrm>
              <a:off x="889543" y="1548577"/>
              <a:ext cx="12427" cy="49539"/>
            </a:xfrm>
            <a:custGeom>
              <a:avLst/>
              <a:gdLst/>
              <a:ahLst/>
              <a:cxnLst/>
              <a:rect l="l" t="t" r="r" b="b"/>
              <a:pathLst>
                <a:path w="442" h="1762" extrusionOk="0">
                  <a:moveTo>
                    <a:pt x="324" y="0"/>
                  </a:moveTo>
                  <a:cubicBezTo>
                    <a:pt x="242" y="11"/>
                    <a:pt x="157" y="22"/>
                    <a:pt x="75" y="28"/>
                  </a:cubicBezTo>
                  <a:cubicBezTo>
                    <a:pt x="68" y="129"/>
                    <a:pt x="64" y="229"/>
                    <a:pt x="61" y="328"/>
                  </a:cubicBezTo>
                  <a:cubicBezTo>
                    <a:pt x="157" y="318"/>
                    <a:pt x="257" y="307"/>
                    <a:pt x="353" y="300"/>
                  </a:cubicBezTo>
                  <a:cubicBezTo>
                    <a:pt x="342" y="200"/>
                    <a:pt x="335" y="100"/>
                    <a:pt x="324" y="0"/>
                  </a:cubicBezTo>
                  <a:close/>
                  <a:moveTo>
                    <a:pt x="438" y="1587"/>
                  </a:moveTo>
                  <a:cubicBezTo>
                    <a:pt x="292" y="1608"/>
                    <a:pt x="146" y="1630"/>
                    <a:pt x="4" y="1651"/>
                  </a:cubicBezTo>
                  <a:cubicBezTo>
                    <a:pt x="0" y="1690"/>
                    <a:pt x="0" y="1726"/>
                    <a:pt x="0" y="1761"/>
                  </a:cubicBezTo>
                  <a:cubicBezTo>
                    <a:pt x="146" y="1748"/>
                    <a:pt x="296" y="1733"/>
                    <a:pt x="442" y="1719"/>
                  </a:cubicBezTo>
                  <a:cubicBezTo>
                    <a:pt x="442" y="1676"/>
                    <a:pt x="442" y="1633"/>
                    <a:pt x="438" y="158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9"/>
            <p:cNvSpPr/>
            <p:nvPr/>
          </p:nvSpPr>
          <p:spPr>
            <a:xfrm>
              <a:off x="949876" y="1545878"/>
              <a:ext cx="16166" cy="45827"/>
            </a:xfrm>
            <a:custGeom>
              <a:avLst/>
              <a:gdLst/>
              <a:ahLst/>
              <a:cxnLst/>
              <a:rect l="l" t="t" r="r" b="b"/>
              <a:pathLst>
                <a:path w="575" h="1630" extrusionOk="0">
                  <a:moveTo>
                    <a:pt x="461" y="0"/>
                  </a:moveTo>
                  <a:cubicBezTo>
                    <a:pt x="457" y="82"/>
                    <a:pt x="450" y="167"/>
                    <a:pt x="443" y="257"/>
                  </a:cubicBezTo>
                  <a:lnTo>
                    <a:pt x="486" y="257"/>
                  </a:lnTo>
                  <a:cubicBezTo>
                    <a:pt x="478" y="172"/>
                    <a:pt x="471" y="86"/>
                    <a:pt x="461" y="0"/>
                  </a:cubicBezTo>
                  <a:close/>
                  <a:moveTo>
                    <a:pt x="571" y="1465"/>
                  </a:moveTo>
                  <a:cubicBezTo>
                    <a:pt x="382" y="1477"/>
                    <a:pt x="196" y="1487"/>
                    <a:pt x="7" y="1501"/>
                  </a:cubicBezTo>
                  <a:cubicBezTo>
                    <a:pt x="4" y="1544"/>
                    <a:pt x="4" y="1587"/>
                    <a:pt x="0" y="1630"/>
                  </a:cubicBezTo>
                  <a:cubicBezTo>
                    <a:pt x="193" y="1605"/>
                    <a:pt x="386" y="1579"/>
                    <a:pt x="575" y="1558"/>
                  </a:cubicBezTo>
                  <a:cubicBezTo>
                    <a:pt x="575" y="1526"/>
                    <a:pt x="571" y="1498"/>
                    <a:pt x="571" y="146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9"/>
            <p:cNvSpPr/>
            <p:nvPr/>
          </p:nvSpPr>
          <p:spPr>
            <a:xfrm>
              <a:off x="898652" y="1540452"/>
              <a:ext cx="64187" cy="56455"/>
            </a:xfrm>
            <a:custGeom>
              <a:avLst/>
              <a:gdLst/>
              <a:ahLst/>
              <a:cxnLst/>
              <a:rect l="l" t="t" r="r" b="b"/>
              <a:pathLst>
                <a:path w="2283" h="2008" extrusionOk="0">
                  <a:moveTo>
                    <a:pt x="2265" y="1"/>
                  </a:moveTo>
                  <a:cubicBezTo>
                    <a:pt x="1508" y="108"/>
                    <a:pt x="756" y="204"/>
                    <a:pt x="0" y="289"/>
                  </a:cubicBezTo>
                  <a:cubicBezTo>
                    <a:pt x="11" y="389"/>
                    <a:pt x="18" y="489"/>
                    <a:pt x="29" y="589"/>
                  </a:cubicBezTo>
                  <a:cubicBezTo>
                    <a:pt x="771" y="514"/>
                    <a:pt x="1516" y="467"/>
                    <a:pt x="2265" y="450"/>
                  </a:cubicBezTo>
                  <a:cubicBezTo>
                    <a:pt x="2272" y="360"/>
                    <a:pt x="2279" y="275"/>
                    <a:pt x="2283" y="193"/>
                  </a:cubicBezTo>
                  <a:cubicBezTo>
                    <a:pt x="2275" y="129"/>
                    <a:pt x="2272" y="65"/>
                    <a:pt x="2265" y="1"/>
                  </a:cubicBezTo>
                  <a:close/>
                  <a:moveTo>
                    <a:pt x="1829" y="1694"/>
                  </a:moveTo>
                  <a:lnTo>
                    <a:pt x="1829" y="1694"/>
                  </a:lnTo>
                  <a:cubicBezTo>
                    <a:pt x="1256" y="1737"/>
                    <a:pt x="685" y="1798"/>
                    <a:pt x="114" y="1876"/>
                  </a:cubicBezTo>
                  <a:cubicBezTo>
                    <a:pt x="118" y="1922"/>
                    <a:pt x="118" y="1965"/>
                    <a:pt x="118" y="2008"/>
                  </a:cubicBezTo>
                  <a:cubicBezTo>
                    <a:pt x="688" y="1951"/>
                    <a:pt x="1256" y="1890"/>
                    <a:pt x="1822" y="1823"/>
                  </a:cubicBezTo>
                  <a:cubicBezTo>
                    <a:pt x="1826" y="1780"/>
                    <a:pt x="1826" y="1737"/>
                    <a:pt x="1829" y="1694"/>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9"/>
            <p:cNvSpPr/>
            <p:nvPr/>
          </p:nvSpPr>
          <p:spPr>
            <a:xfrm>
              <a:off x="991682" y="1553975"/>
              <a:ext cx="98374" cy="38630"/>
            </a:xfrm>
            <a:custGeom>
              <a:avLst/>
              <a:gdLst/>
              <a:ahLst/>
              <a:cxnLst/>
              <a:rect l="l" t="t" r="r" b="b"/>
              <a:pathLst>
                <a:path w="3499" h="1374" extrusionOk="0">
                  <a:moveTo>
                    <a:pt x="1438" y="1"/>
                  </a:moveTo>
                  <a:lnTo>
                    <a:pt x="1438" y="1"/>
                  </a:lnTo>
                  <a:cubicBezTo>
                    <a:pt x="1826" y="404"/>
                    <a:pt x="1990" y="850"/>
                    <a:pt x="1459" y="932"/>
                  </a:cubicBezTo>
                  <a:cubicBezTo>
                    <a:pt x="970" y="1010"/>
                    <a:pt x="485" y="1082"/>
                    <a:pt x="1" y="1149"/>
                  </a:cubicBezTo>
                  <a:cubicBezTo>
                    <a:pt x="146" y="1146"/>
                    <a:pt x="293" y="1146"/>
                    <a:pt x="442" y="1146"/>
                  </a:cubicBezTo>
                  <a:lnTo>
                    <a:pt x="707" y="1146"/>
                  </a:lnTo>
                  <a:cubicBezTo>
                    <a:pt x="1002" y="1281"/>
                    <a:pt x="1344" y="1373"/>
                    <a:pt x="1616" y="1373"/>
                  </a:cubicBezTo>
                  <a:cubicBezTo>
                    <a:pt x="1708" y="1373"/>
                    <a:pt x="1794" y="1363"/>
                    <a:pt x="1862" y="1338"/>
                  </a:cubicBezTo>
                  <a:cubicBezTo>
                    <a:pt x="2040" y="1278"/>
                    <a:pt x="2218" y="1220"/>
                    <a:pt x="2397" y="1160"/>
                  </a:cubicBezTo>
                  <a:cubicBezTo>
                    <a:pt x="3498" y="789"/>
                    <a:pt x="2050" y="37"/>
                    <a:pt x="1523" y="8"/>
                  </a:cubicBezTo>
                  <a:cubicBezTo>
                    <a:pt x="1494" y="4"/>
                    <a:pt x="1466" y="4"/>
                    <a:pt x="1438"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9"/>
            <p:cNvSpPr/>
            <p:nvPr/>
          </p:nvSpPr>
          <p:spPr>
            <a:xfrm>
              <a:off x="819060" y="1552766"/>
              <a:ext cx="228603" cy="45940"/>
            </a:xfrm>
            <a:custGeom>
              <a:avLst/>
              <a:gdLst/>
              <a:ahLst/>
              <a:cxnLst/>
              <a:rect l="l" t="t" r="r" b="b"/>
              <a:pathLst>
                <a:path w="8131" h="1634" extrusionOk="0">
                  <a:moveTo>
                    <a:pt x="5894" y="1"/>
                  </a:moveTo>
                  <a:cubicBezTo>
                    <a:pt x="5641" y="1"/>
                    <a:pt x="5392" y="4"/>
                    <a:pt x="5139" y="12"/>
                  </a:cubicBezTo>
                  <a:cubicBezTo>
                    <a:pt x="5178" y="414"/>
                    <a:pt x="5203" y="817"/>
                    <a:pt x="5224" y="1220"/>
                  </a:cubicBezTo>
                  <a:cubicBezTo>
                    <a:pt x="5527" y="1206"/>
                    <a:pt x="5834" y="1196"/>
                    <a:pt x="6141" y="1192"/>
                  </a:cubicBezTo>
                  <a:cubicBezTo>
                    <a:pt x="6625" y="1125"/>
                    <a:pt x="7110" y="1053"/>
                    <a:pt x="7599" y="975"/>
                  </a:cubicBezTo>
                  <a:cubicBezTo>
                    <a:pt x="8130" y="893"/>
                    <a:pt x="7966" y="447"/>
                    <a:pt x="7578" y="44"/>
                  </a:cubicBezTo>
                  <a:cubicBezTo>
                    <a:pt x="7014" y="16"/>
                    <a:pt x="6454" y="1"/>
                    <a:pt x="5894" y="1"/>
                  </a:cubicBezTo>
                  <a:close/>
                  <a:moveTo>
                    <a:pt x="2568" y="179"/>
                  </a:moveTo>
                  <a:cubicBezTo>
                    <a:pt x="1879" y="254"/>
                    <a:pt x="1191" y="350"/>
                    <a:pt x="503" y="475"/>
                  </a:cubicBezTo>
                  <a:cubicBezTo>
                    <a:pt x="1" y="564"/>
                    <a:pt x="47" y="936"/>
                    <a:pt x="325" y="1235"/>
                  </a:cubicBezTo>
                  <a:cubicBezTo>
                    <a:pt x="588" y="1520"/>
                    <a:pt x="1098" y="1634"/>
                    <a:pt x="1533" y="1634"/>
                  </a:cubicBezTo>
                  <a:cubicBezTo>
                    <a:pt x="1665" y="1634"/>
                    <a:pt x="1790" y="1624"/>
                    <a:pt x="1897" y="1606"/>
                  </a:cubicBezTo>
                  <a:cubicBezTo>
                    <a:pt x="2101" y="1570"/>
                    <a:pt x="2307" y="1535"/>
                    <a:pt x="2511" y="1502"/>
                  </a:cubicBezTo>
                  <a:cubicBezTo>
                    <a:pt x="2525" y="1060"/>
                    <a:pt x="2546" y="621"/>
                    <a:pt x="2568" y="179"/>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9"/>
            <p:cNvSpPr/>
            <p:nvPr/>
          </p:nvSpPr>
          <p:spPr>
            <a:xfrm>
              <a:off x="889627" y="1556983"/>
              <a:ext cx="12258" cy="38040"/>
            </a:xfrm>
            <a:custGeom>
              <a:avLst/>
              <a:gdLst/>
              <a:ahLst/>
              <a:cxnLst/>
              <a:rect l="l" t="t" r="r" b="b"/>
              <a:pathLst>
                <a:path w="436" h="1353" extrusionOk="0">
                  <a:moveTo>
                    <a:pt x="350" y="1"/>
                  </a:moveTo>
                  <a:cubicBezTo>
                    <a:pt x="254" y="8"/>
                    <a:pt x="154" y="19"/>
                    <a:pt x="58" y="29"/>
                  </a:cubicBezTo>
                  <a:cubicBezTo>
                    <a:pt x="36" y="471"/>
                    <a:pt x="15" y="910"/>
                    <a:pt x="1" y="1352"/>
                  </a:cubicBezTo>
                  <a:cubicBezTo>
                    <a:pt x="143" y="1331"/>
                    <a:pt x="289" y="1309"/>
                    <a:pt x="435" y="1288"/>
                  </a:cubicBezTo>
                  <a:cubicBezTo>
                    <a:pt x="417" y="860"/>
                    <a:pt x="389" y="429"/>
                    <a:pt x="350"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9"/>
            <p:cNvSpPr/>
            <p:nvPr/>
          </p:nvSpPr>
          <p:spPr>
            <a:xfrm>
              <a:off x="950073" y="1553103"/>
              <a:ext cx="15885" cy="35003"/>
            </a:xfrm>
            <a:custGeom>
              <a:avLst/>
              <a:gdLst/>
              <a:ahLst/>
              <a:cxnLst/>
              <a:rect l="l" t="t" r="r" b="b"/>
              <a:pathLst>
                <a:path w="565" h="1245" extrusionOk="0">
                  <a:moveTo>
                    <a:pt x="436" y="0"/>
                  </a:moveTo>
                  <a:cubicBezTo>
                    <a:pt x="425" y="75"/>
                    <a:pt x="414" y="153"/>
                    <a:pt x="403" y="231"/>
                  </a:cubicBezTo>
                  <a:cubicBezTo>
                    <a:pt x="368" y="445"/>
                    <a:pt x="225" y="560"/>
                    <a:pt x="33" y="603"/>
                  </a:cubicBezTo>
                  <a:lnTo>
                    <a:pt x="0" y="1244"/>
                  </a:lnTo>
                  <a:cubicBezTo>
                    <a:pt x="189" y="1230"/>
                    <a:pt x="375" y="1220"/>
                    <a:pt x="564" y="1208"/>
                  </a:cubicBezTo>
                  <a:cubicBezTo>
                    <a:pt x="543" y="805"/>
                    <a:pt x="518" y="402"/>
                    <a:pt x="479"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9"/>
            <p:cNvSpPr/>
            <p:nvPr/>
          </p:nvSpPr>
          <p:spPr>
            <a:xfrm>
              <a:off x="899439" y="1553103"/>
              <a:ext cx="62893" cy="40092"/>
            </a:xfrm>
            <a:custGeom>
              <a:avLst/>
              <a:gdLst/>
              <a:ahLst/>
              <a:cxnLst/>
              <a:rect l="l" t="t" r="r" b="b"/>
              <a:pathLst>
                <a:path w="2237" h="1426" extrusionOk="0">
                  <a:moveTo>
                    <a:pt x="2237" y="0"/>
                  </a:moveTo>
                  <a:lnTo>
                    <a:pt x="2237" y="0"/>
                  </a:lnTo>
                  <a:cubicBezTo>
                    <a:pt x="1488" y="17"/>
                    <a:pt x="743" y="64"/>
                    <a:pt x="1" y="139"/>
                  </a:cubicBezTo>
                  <a:cubicBezTo>
                    <a:pt x="40" y="567"/>
                    <a:pt x="68" y="998"/>
                    <a:pt x="86" y="1426"/>
                  </a:cubicBezTo>
                  <a:cubicBezTo>
                    <a:pt x="657" y="1348"/>
                    <a:pt x="1228" y="1287"/>
                    <a:pt x="1801" y="1244"/>
                  </a:cubicBezTo>
                  <a:lnTo>
                    <a:pt x="1834" y="603"/>
                  </a:lnTo>
                  <a:cubicBezTo>
                    <a:pt x="2026" y="560"/>
                    <a:pt x="2169" y="445"/>
                    <a:pt x="2204" y="231"/>
                  </a:cubicBezTo>
                  <a:cubicBezTo>
                    <a:pt x="2215" y="153"/>
                    <a:pt x="2226" y="75"/>
                    <a:pt x="2237"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9"/>
            <p:cNvSpPr/>
            <p:nvPr/>
          </p:nvSpPr>
          <p:spPr>
            <a:xfrm>
              <a:off x="1496023" y="1527829"/>
              <a:ext cx="20074" cy="10346"/>
            </a:xfrm>
            <a:custGeom>
              <a:avLst/>
              <a:gdLst/>
              <a:ahLst/>
              <a:cxnLst/>
              <a:rect l="l" t="t" r="r" b="b"/>
              <a:pathLst>
                <a:path w="714" h="368" extrusionOk="0">
                  <a:moveTo>
                    <a:pt x="1" y="1"/>
                  </a:moveTo>
                  <a:lnTo>
                    <a:pt x="1" y="1"/>
                  </a:lnTo>
                  <a:cubicBezTo>
                    <a:pt x="76" y="121"/>
                    <a:pt x="129" y="246"/>
                    <a:pt x="162" y="368"/>
                  </a:cubicBezTo>
                  <a:cubicBezTo>
                    <a:pt x="204" y="364"/>
                    <a:pt x="247" y="360"/>
                    <a:pt x="290" y="353"/>
                  </a:cubicBezTo>
                  <a:cubicBezTo>
                    <a:pt x="714" y="314"/>
                    <a:pt x="186" y="78"/>
                    <a:pt x="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9"/>
            <p:cNvSpPr/>
            <p:nvPr/>
          </p:nvSpPr>
          <p:spPr>
            <a:xfrm>
              <a:off x="1217945" y="1505056"/>
              <a:ext cx="284917" cy="82124"/>
            </a:xfrm>
            <a:custGeom>
              <a:avLst/>
              <a:gdLst/>
              <a:ahLst/>
              <a:cxnLst/>
              <a:rect l="l" t="t" r="r" b="b"/>
              <a:pathLst>
                <a:path w="10134" h="2921" extrusionOk="0">
                  <a:moveTo>
                    <a:pt x="8669" y="1"/>
                  </a:moveTo>
                  <a:cubicBezTo>
                    <a:pt x="8623" y="1"/>
                    <a:pt x="8576" y="4"/>
                    <a:pt x="8529" y="11"/>
                  </a:cubicBezTo>
                  <a:cubicBezTo>
                    <a:pt x="6954" y="279"/>
                    <a:pt x="5371" y="472"/>
                    <a:pt x="3773" y="546"/>
                  </a:cubicBezTo>
                  <a:cubicBezTo>
                    <a:pt x="3712" y="550"/>
                    <a:pt x="3648" y="550"/>
                    <a:pt x="3584" y="550"/>
                  </a:cubicBezTo>
                  <a:cubicBezTo>
                    <a:pt x="3359" y="550"/>
                    <a:pt x="3110" y="536"/>
                    <a:pt x="2846" y="521"/>
                  </a:cubicBezTo>
                  <a:cubicBezTo>
                    <a:pt x="2582" y="507"/>
                    <a:pt x="2308" y="493"/>
                    <a:pt x="2040" y="493"/>
                  </a:cubicBezTo>
                  <a:cubicBezTo>
                    <a:pt x="1423" y="493"/>
                    <a:pt x="827" y="567"/>
                    <a:pt x="442" y="885"/>
                  </a:cubicBezTo>
                  <a:cubicBezTo>
                    <a:pt x="190" y="1092"/>
                    <a:pt x="61" y="1359"/>
                    <a:pt x="168" y="1695"/>
                  </a:cubicBezTo>
                  <a:cubicBezTo>
                    <a:pt x="371" y="2340"/>
                    <a:pt x="742" y="2639"/>
                    <a:pt x="1362" y="2871"/>
                  </a:cubicBezTo>
                  <a:cubicBezTo>
                    <a:pt x="1455" y="2903"/>
                    <a:pt x="1555" y="2921"/>
                    <a:pt x="1658" y="2921"/>
                  </a:cubicBezTo>
                  <a:cubicBezTo>
                    <a:pt x="1883" y="2921"/>
                    <a:pt x="2111" y="2839"/>
                    <a:pt x="2254" y="2668"/>
                  </a:cubicBezTo>
                  <a:cubicBezTo>
                    <a:pt x="2279" y="2639"/>
                    <a:pt x="2303" y="2608"/>
                    <a:pt x="2329" y="2575"/>
                  </a:cubicBezTo>
                  <a:cubicBezTo>
                    <a:pt x="2361" y="2536"/>
                    <a:pt x="2389" y="2493"/>
                    <a:pt x="2410" y="2450"/>
                  </a:cubicBezTo>
                  <a:cubicBezTo>
                    <a:pt x="2525" y="2440"/>
                    <a:pt x="2646" y="2437"/>
                    <a:pt x="2774" y="2437"/>
                  </a:cubicBezTo>
                  <a:cubicBezTo>
                    <a:pt x="2992" y="2437"/>
                    <a:pt x="3217" y="2450"/>
                    <a:pt x="3427" y="2461"/>
                  </a:cubicBezTo>
                  <a:cubicBezTo>
                    <a:pt x="3634" y="2475"/>
                    <a:pt x="3822" y="2486"/>
                    <a:pt x="3962" y="2486"/>
                  </a:cubicBezTo>
                  <a:lnTo>
                    <a:pt x="4030" y="2486"/>
                  </a:lnTo>
                  <a:cubicBezTo>
                    <a:pt x="4604" y="2461"/>
                    <a:pt x="5170" y="2425"/>
                    <a:pt x="5741" y="2379"/>
                  </a:cubicBezTo>
                  <a:cubicBezTo>
                    <a:pt x="7018" y="2279"/>
                    <a:pt x="8284" y="2116"/>
                    <a:pt x="9543" y="1902"/>
                  </a:cubicBezTo>
                  <a:cubicBezTo>
                    <a:pt x="10013" y="1823"/>
                    <a:pt x="10134" y="1520"/>
                    <a:pt x="10053" y="1178"/>
                  </a:cubicBezTo>
                  <a:lnTo>
                    <a:pt x="10053" y="1178"/>
                  </a:lnTo>
                  <a:cubicBezTo>
                    <a:pt x="7917" y="1388"/>
                    <a:pt x="5795" y="1659"/>
                    <a:pt x="3677" y="1987"/>
                  </a:cubicBezTo>
                  <a:cubicBezTo>
                    <a:pt x="3873" y="2144"/>
                    <a:pt x="3976" y="2226"/>
                    <a:pt x="3577" y="2226"/>
                  </a:cubicBezTo>
                  <a:cubicBezTo>
                    <a:pt x="3566" y="2226"/>
                    <a:pt x="3555" y="2223"/>
                    <a:pt x="3544" y="2223"/>
                  </a:cubicBezTo>
                  <a:cubicBezTo>
                    <a:pt x="3067" y="2218"/>
                    <a:pt x="2589" y="2215"/>
                    <a:pt x="2111" y="2208"/>
                  </a:cubicBezTo>
                  <a:cubicBezTo>
                    <a:pt x="1683" y="2205"/>
                    <a:pt x="1020" y="2119"/>
                    <a:pt x="646" y="1894"/>
                  </a:cubicBezTo>
                  <a:cubicBezTo>
                    <a:pt x="524" y="1823"/>
                    <a:pt x="1" y="1634"/>
                    <a:pt x="417" y="1563"/>
                  </a:cubicBezTo>
                  <a:cubicBezTo>
                    <a:pt x="3035" y="1124"/>
                    <a:pt x="5662" y="778"/>
                    <a:pt x="8302" y="521"/>
                  </a:cubicBezTo>
                  <a:cubicBezTo>
                    <a:pt x="8366" y="514"/>
                    <a:pt x="8437" y="511"/>
                    <a:pt x="8504" y="511"/>
                  </a:cubicBezTo>
                  <a:cubicBezTo>
                    <a:pt x="8950" y="511"/>
                    <a:pt x="9467" y="632"/>
                    <a:pt x="9845" y="793"/>
                  </a:cubicBezTo>
                  <a:cubicBezTo>
                    <a:pt x="9852" y="796"/>
                    <a:pt x="9870" y="803"/>
                    <a:pt x="9892" y="811"/>
                  </a:cubicBezTo>
                  <a:cubicBezTo>
                    <a:pt x="9635" y="386"/>
                    <a:pt x="9139" y="1"/>
                    <a:pt x="8669"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9"/>
            <p:cNvSpPr/>
            <p:nvPr/>
          </p:nvSpPr>
          <p:spPr>
            <a:xfrm>
              <a:off x="1217945" y="1519423"/>
              <a:ext cx="282640" cy="48245"/>
            </a:xfrm>
            <a:custGeom>
              <a:avLst/>
              <a:gdLst/>
              <a:ahLst/>
              <a:cxnLst/>
              <a:rect l="l" t="t" r="r" b="b"/>
              <a:pathLst>
                <a:path w="10053" h="1716" extrusionOk="0">
                  <a:moveTo>
                    <a:pt x="8504" y="0"/>
                  </a:moveTo>
                  <a:cubicBezTo>
                    <a:pt x="8437" y="0"/>
                    <a:pt x="8366" y="3"/>
                    <a:pt x="8302" y="10"/>
                  </a:cubicBezTo>
                  <a:cubicBezTo>
                    <a:pt x="5662" y="267"/>
                    <a:pt x="3035" y="613"/>
                    <a:pt x="417" y="1052"/>
                  </a:cubicBezTo>
                  <a:cubicBezTo>
                    <a:pt x="1" y="1123"/>
                    <a:pt x="524" y="1312"/>
                    <a:pt x="646" y="1383"/>
                  </a:cubicBezTo>
                  <a:cubicBezTo>
                    <a:pt x="1020" y="1608"/>
                    <a:pt x="1683" y="1694"/>
                    <a:pt x="2111" y="1697"/>
                  </a:cubicBezTo>
                  <a:cubicBezTo>
                    <a:pt x="2589" y="1704"/>
                    <a:pt x="3067" y="1707"/>
                    <a:pt x="3544" y="1712"/>
                  </a:cubicBezTo>
                  <a:cubicBezTo>
                    <a:pt x="3555" y="1712"/>
                    <a:pt x="3566" y="1715"/>
                    <a:pt x="3577" y="1715"/>
                  </a:cubicBezTo>
                  <a:cubicBezTo>
                    <a:pt x="3976" y="1715"/>
                    <a:pt x="3873" y="1633"/>
                    <a:pt x="3677" y="1476"/>
                  </a:cubicBezTo>
                  <a:cubicBezTo>
                    <a:pt x="5795" y="1148"/>
                    <a:pt x="7917" y="877"/>
                    <a:pt x="10053" y="667"/>
                  </a:cubicBezTo>
                  <a:cubicBezTo>
                    <a:pt x="10020" y="545"/>
                    <a:pt x="9967" y="420"/>
                    <a:pt x="9892" y="300"/>
                  </a:cubicBezTo>
                  <a:cubicBezTo>
                    <a:pt x="9870" y="292"/>
                    <a:pt x="9852" y="285"/>
                    <a:pt x="9845" y="282"/>
                  </a:cubicBezTo>
                  <a:cubicBezTo>
                    <a:pt x="9467" y="121"/>
                    <a:pt x="8950" y="0"/>
                    <a:pt x="8504"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9"/>
            <p:cNvSpPr/>
            <p:nvPr/>
          </p:nvSpPr>
          <p:spPr>
            <a:xfrm>
              <a:off x="1617617" y="1470869"/>
              <a:ext cx="128767" cy="193544"/>
            </a:xfrm>
            <a:custGeom>
              <a:avLst/>
              <a:gdLst/>
              <a:ahLst/>
              <a:cxnLst/>
              <a:rect l="l" t="t" r="r" b="b"/>
              <a:pathLst>
                <a:path w="4580" h="6884" extrusionOk="0">
                  <a:moveTo>
                    <a:pt x="4362" y="1"/>
                  </a:moveTo>
                  <a:cubicBezTo>
                    <a:pt x="4258" y="1"/>
                    <a:pt x="4173" y="37"/>
                    <a:pt x="4112" y="118"/>
                  </a:cubicBezTo>
                  <a:cubicBezTo>
                    <a:pt x="3741" y="618"/>
                    <a:pt x="3367" y="1113"/>
                    <a:pt x="2996" y="1612"/>
                  </a:cubicBezTo>
                  <a:cubicBezTo>
                    <a:pt x="3189" y="1748"/>
                    <a:pt x="3381" y="1887"/>
                    <a:pt x="3574" y="2022"/>
                  </a:cubicBezTo>
                  <a:cubicBezTo>
                    <a:pt x="3759" y="1652"/>
                    <a:pt x="3945" y="1278"/>
                    <a:pt x="4127" y="903"/>
                  </a:cubicBezTo>
                  <a:cubicBezTo>
                    <a:pt x="4084" y="746"/>
                    <a:pt x="4123" y="564"/>
                    <a:pt x="4294" y="371"/>
                  </a:cubicBezTo>
                  <a:cubicBezTo>
                    <a:pt x="4390" y="261"/>
                    <a:pt x="4483" y="154"/>
                    <a:pt x="4579" y="44"/>
                  </a:cubicBezTo>
                  <a:cubicBezTo>
                    <a:pt x="4505" y="15"/>
                    <a:pt x="4429" y="1"/>
                    <a:pt x="4362" y="1"/>
                  </a:cubicBezTo>
                  <a:close/>
                  <a:moveTo>
                    <a:pt x="1613" y="3467"/>
                  </a:moveTo>
                  <a:cubicBezTo>
                    <a:pt x="1217" y="3995"/>
                    <a:pt x="821" y="4525"/>
                    <a:pt x="429" y="5053"/>
                  </a:cubicBezTo>
                  <a:cubicBezTo>
                    <a:pt x="1" y="5628"/>
                    <a:pt x="1103" y="6883"/>
                    <a:pt x="1699" y="6883"/>
                  </a:cubicBezTo>
                  <a:cubicBezTo>
                    <a:pt x="1798" y="6883"/>
                    <a:pt x="1887" y="6844"/>
                    <a:pt x="1948" y="6762"/>
                  </a:cubicBezTo>
                  <a:cubicBezTo>
                    <a:pt x="2073" y="6594"/>
                    <a:pt x="2201" y="6423"/>
                    <a:pt x="2326" y="6255"/>
                  </a:cubicBezTo>
                  <a:cubicBezTo>
                    <a:pt x="1948" y="6087"/>
                    <a:pt x="1712" y="5788"/>
                    <a:pt x="1901" y="5403"/>
                  </a:cubicBezTo>
                  <a:cubicBezTo>
                    <a:pt x="2130" y="4943"/>
                    <a:pt x="2358" y="4479"/>
                    <a:pt x="2586" y="4020"/>
                  </a:cubicBezTo>
                  <a:cubicBezTo>
                    <a:pt x="2265" y="3831"/>
                    <a:pt x="1941" y="3648"/>
                    <a:pt x="1613" y="346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9"/>
            <p:cNvSpPr/>
            <p:nvPr/>
          </p:nvSpPr>
          <p:spPr>
            <a:xfrm>
              <a:off x="1682982" y="1463054"/>
              <a:ext cx="130847" cy="188005"/>
            </a:xfrm>
            <a:custGeom>
              <a:avLst/>
              <a:gdLst/>
              <a:ahLst/>
              <a:cxnLst/>
              <a:rect l="l" t="t" r="r" b="b"/>
              <a:pathLst>
                <a:path w="4654" h="6687" extrusionOk="0">
                  <a:moveTo>
                    <a:pt x="3153" y="1"/>
                  </a:moveTo>
                  <a:cubicBezTo>
                    <a:pt x="2797" y="1"/>
                    <a:pt x="2461" y="90"/>
                    <a:pt x="2294" y="279"/>
                  </a:cubicBezTo>
                  <a:cubicBezTo>
                    <a:pt x="2283" y="293"/>
                    <a:pt x="2269" y="307"/>
                    <a:pt x="2254" y="322"/>
                  </a:cubicBezTo>
                  <a:cubicBezTo>
                    <a:pt x="2861" y="554"/>
                    <a:pt x="3688" y="1594"/>
                    <a:pt x="3306" y="2104"/>
                  </a:cubicBezTo>
                  <a:cubicBezTo>
                    <a:pt x="3032" y="2471"/>
                    <a:pt x="2757" y="2839"/>
                    <a:pt x="2483" y="3210"/>
                  </a:cubicBezTo>
                  <a:cubicBezTo>
                    <a:pt x="2668" y="3349"/>
                    <a:pt x="2850" y="3488"/>
                    <a:pt x="3036" y="3631"/>
                  </a:cubicBezTo>
                  <a:cubicBezTo>
                    <a:pt x="3470" y="2750"/>
                    <a:pt x="3905" y="1869"/>
                    <a:pt x="4341" y="992"/>
                  </a:cubicBezTo>
                  <a:cubicBezTo>
                    <a:pt x="4654" y="353"/>
                    <a:pt x="3862" y="1"/>
                    <a:pt x="3153" y="1"/>
                  </a:cubicBezTo>
                  <a:close/>
                  <a:moveTo>
                    <a:pt x="1238" y="4875"/>
                  </a:moveTo>
                  <a:cubicBezTo>
                    <a:pt x="828" y="5428"/>
                    <a:pt x="414" y="5980"/>
                    <a:pt x="1" y="6533"/>
                  </a:cubicBezTo>
                  <a:cubicBezTo>
                    <a:pt x="222" y="6633"/>
                    <a:pt x="493" y="6686"/>
                    <a:pt x="757" y="6686"/>
                  </a:cubicBezTo>
                  <a:cubicBezTo>
                    <a:pt x="1184" y="6686"/>
                    <a:pt x="1591" y="6548"/>
                    <a:pt x="1748" y="6230"/>
                  </a:cubicBezTo>
                  <a:cubicBezTo>
                    <a:pt x="1880" y="5963"/>
                    <a:pt x="2012" y="5695"/>
                    <a:pt x="2144" y="5428"/>
                  </a:cubicBezTo>
                  <a:cubicBezTo>
                    <a:pt x="1844" y="5242"/>
                    <a:pt x="1541" y="5057"/>
                    <a:pt x="1238" y="4875"/>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9"/>
            <p:cNvSpPr/>
            <p:nvPr/>
          </p:nvSpPr>
          <p:spPr>
            <a:xfrm>
              <a:off x="1665748" y="1472078"/>
              <a:ext cx="120923" cy="174650"/>
            </a:xfrm>
            <a:custGeom>
              <a:avLst/>
              <a:gdLst/>
              <a:ahLst/>
              <a:cxnLst/>
              <a:rect l="l" t="t" r="r" b="b"/>
              <a:pathLst>
                <a:path w="4301" h="6212" extrusionOk="0">
                  <a:moveTo>
                    <a:pt x="2867" y="1"/>
                  </a:moveTo>
                  <a:cubicBezTo>
                    <a:pt x="2771" y="111"/>
                    <a:pt x="2678" y="218"/>
                    <a:pt x="2582" y="328"/>
                  </a:cubicBezTo>
                  <a:cubicBezTo>
                    <a:pt x="2411" y="521"/>
                    <a:pt x="2372" y="703"/>
                    <a:pt x="2415" y="860"/>
                  </a:cubicBezTo>
                  <a:cubicBezTo>
                    <a:pt x="2233" y="1235"/>
                    <a:pt x="2047" y="1609"/>
                    <a:pt x="1862" y="1979"/>
                  </a:cubicBezTo>
                  <a:cubicBezTo>
                    <a:pt x="2276" y="2279"/>
                    <a:pt x="2686" y="2583"/>
                    <a:pt x="3096" y="2889"/>
                  </a:cubicBezTo>
                  <a:cubicBezTo>
                    <a:pt x="3370" y="2518"/>
                    <a:pt x="3645" y="2150"/>
                    <a:pt x="3919" y="1783"/>
                  </a:cubicBezTo>
                  <a:cubicBezTo>
                    <a:pt x="4301" y="1273"/>
                    <a:pt x="3474" y="233"/>
                    <a:pt x="2867" y="1"/>
                  </a:cubicBezTo>
                  <a:close/>
                  <a:moveTo>
                    <a:pt x="874" y="3977"/>
                  </a:moveTo>
                  <a:cubicBezTo>
                    <a:pt x="646" y="4436"/>
                    <a:pt x="418" y="4900"/>
                    <a:pt x="189" y="5360"/>
                  </a:cubicBezTo>
                  <a:cubicBezTo>
                    <a:pt x="0" y="5745"/>
                    <a:pt x="236" y="6044"/>
                    <a:pt x="614" y="6212"/>
                  </a:cubicBezTo>
                  <a:cubicBezTo>
                    <a:pt x="1027" y="5659"/>
                    <a:pt x="1441" y="5107"/>
                    <a:pt x="1851" y="4554"/>
                  </a:cubicBezTo>
                  <a:cubicBezTo>
                    <a:pt x="1527" y="4358"/>
                    <a:pt x="1202" y="4166"/>
                    <a:pt x="874" y="3977"/>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9"/>
            <p:cNvSpPr/>
            <p:nvPr/>
          </p:nvSpPr>
          <p:spPr>
            <a:xfrm>
              <a:off x="1545251" y="1489228"/>
              <a:ext cx="310221" cy="161015"/>
            </a:xfrm>
            <a:custGeom>
              <a:avLst/>
              <a:gdLst/>
              <a:ahLst/>
              <a:cxnLst/>
              <a:rect l="l" t="t" r="r" b="b"/>
              <a:pathLst>
                <a:path w="11034" h="5727" extrusionOk="0">
                  <a:moveTo>
                    <a:pt x="1776" y="0"/>
                  </a:moveTo>
                  <a:cubicBezTo>
                    <a:pt x="921" y="0"/>
                    <a:pt x="1" y="638"/>
                    <a:pt x="1081" y="1177"/>
                  </a:cubicBezTo>
                  <a:cubicBezTo>
                    <a:pt x="2133" y="1698"/>
                    <a:pt x="3167" y="2243"/>
                    <a:pt x="4187" y="2814"/>
                  </a:cubicBezTo>
                  <a:cubicBezTo>
                    <a:pt x="4354" y="2585"/>
                    <a:pt x="4522" y="2361"/>
                    <a:pt x="4693" y="2136"/>
                  </a:cubicBezTo>
                  <a:cubicBezTo>
                    <a:pt x="4286" y="1854"/>
                    <a:pt x="3876" y="1576"/>
                    <a:pt x="3467" y="1302"/>
                  </a:cubicBezTo>
                  <a:cubicBezTo>
                    <a:pt x="3103" y="1063"/>
                    <a:pt x="2910" y="699"/>
                    <a:pt x="2867" y="378"/>
                  </a:cubicBezTo>
                  <a:cubicBezTo>
                    <a:pt x="2696" y="293"/>
                    <a:pt x="2529" y="207"/>
                    <a:pt x="2357" y="122"/>
                  </a:cubicBezTo>
                  <a:cubicBezTo>
                    <a:pt x="2186" y="36"/>
                    <a:pt x="1983" y="0"/>
                    <a:pt x="1776" y="0"/>
                  </a:cubicBezTo>
                  <a:close/>
                  <a:moveTo>
                    <a:pt x="7278" y="4026"/>
                  </a:moveTo>
                  <a:cubicBezTo>
                    <a:pt x="7199" y="4183"/>
                    <a:pt x="7122" y="4340"/>
                    <a:pt x="7043" y="4497"/>
                  </a:cubicBezTo>
                  <a:cubicBezTo>
                    <a:pt x="7275" y="4639"/>
                    <a:pt x="7503" y="4786"/>
                    <a:pt x="7731" y="4932"/>
                  </a:cubicBezTo>
                  <a:cubicBezTo>
                    <a:pt x="7767" y="5035"/>
                    <a:pt x="7846" y="5135"/>
                    <a:pt x="7977" y="5225"/>
                  </a:cubicBezTo>
                  <a:cubicBezTo>
                    <a:pt x="8412" y="5524"/>
                    <a:pt x="8766" y="5641"/>
                    <a:pt x="9282" y="5720"/>
                  </a:cubicBezTo>
                  <a:cubicBezTo>
                    <a:pt x="9317" y="5723"/>
                    <a:pt x="9357" y="5727"/>
                    <a:pt x="9400" y="5727"/>
                  </a:cubicBezTo>
                  <a:cubicBezTo>
                    <a:pt x="9999" y="5727"/>
                    <a:pt x="11033" y="5178"/>
                    <a:pt x="10213" y="4639"/>
                  </a:cubicBezTo>
                  <a:cubicBezTo>
                    <a:pt x="10120" y="4578"/>
                    <a:pt x="10028" y="4519"/>
                    <a:pt x="9935" y="4458"/>
                  </a:cubicBezTo>
                  <a:lnTo>
                    <a:pt x="9935" y="4458"/>
                  </a:lnTo>
                  <a:cubicBezTo>
                    <a:pt x="10071" y="4685"/>
                    <a:pt x="10135" y="4942"/>
                    <a:pt x="10028" y="5185"/>
                  </a:cubicBezTo>
                  <a:cubicBezTo>
                    <a:pt x="9928" y="5409"/>
                    <a:pt x="9724" y="5495"/>
                    <a:pt x="9503" y="5495"/>
                  </a:cubicBezTo>
                  <a:cubicBezTo>
                    <a:pt x="9268" y="5495"/>
                    <a:pt x="9008" y="5391"/>
                    <a:pt x="8837" y="5256"/>
                  </a:cubicBezTo>
                  <a:cubicBezTo>
                    <a:pt x="8323" y="4839"/>
                    <a:pt x="7803" y="4429"/>
                    <a:pt x="7278" y="4026"/>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9"/>
            <p:cNvSpPr/>
            <p:nvPr/>
          </p:nvSpPr>
          <p:spPr>
            <a:xfrm>
              <a:off x="1662965" y="1549280"/>
              <a:ext cx="36718" cy="34610"/>
            </a:xfrm>
            <a:custGeom>
              <a:avLst/>
              <a:gdLst/>
              <a:ahLst/>
              <a:cxnLst/>
              <a:rect l="l" t="t" r="r" b="b"/>
              <a:pathLst>
                <a:path w="1306" h="1231" extrusionOk="0">
                  <a:moveTo>
                    <a:pt x="506" y="0"/>
                  </a:moveTo>
                  <a:cubicBezTo>
                    <a:pt x="335" y="225"/>
                    <a:pt x="167" y="449"/>
                    <a:pt x="0" y="678"/>
                  </a:cubicBezTo>
                  <a:cubicBezTo>
                    <a:pt x="328" y="859"/>
                    <a:pt x="652" y="1042"/>
                    <a:pt x="973" y="1231"/>
                  </a:cubicBezTo>
                  <a:cubicBezTo>
                    <a:pt x="1084" y="1009"/>
                    <a:pt x="1194" y="788"/>
                    <a:pt x="1305" y="564"/>
                  </a:cubicBezTo>
                  <a:cubicBezTo>
                    <a:pt x="1037" y="375"/>
                    <a:pt x="774" y="186"/>
                    <a:pt x="506"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9"/>
            <p:cNvSpPr/>
            <p:nvPr/>
          </p:nvSpPr>
          <p:spPr>
            <a:xfrm>
              <a:off x="1717788" y="1586053"/>
              <a:ext cx="32107" cy="29633"/>
            </a:xfrm>
            <a:custGeom>
              <a:avLst/>
              <a:gdLst/>
              <a:ahLst/>
              <a:cxnLst/>
              <a:rect l="l" t="t" r="r" b="b"/>
              <a:pathLst>
                <a:path w="1142" h="1054" extrusionOk="0">
                  <a:moveTo>
                    <a:pt x="371" y="1"/>
                  </a:moveTo>
                  <a:cubicBezTo>
                    <a:pt x="249" y="168"/>
                    <a:pt x="125" y="333"/>
                    <a:pt x="0" y="500"/>
                  </a:cubicBezTo>
                  <a:cubicBezTo>
                    <a:pt x="303" y="682"/>
                    <a:pt x="606" y="867"/>
                    <a:pt x="906" y="1053"/>
                  </a:cubicBezTo>
                  <a:cubicBezTo>
                    <a:pt x="985" y="896"/>
                    <a:pt x="1062" y="739"/>
                    <a:pt x="1141" y="582"/>
                  </a:cubicBezTo>
                  <a:cubicBezTo>
                    <a:pt x="884" y="386"/>
                    <a:pt x="631" y="193"/>
                    <a:pt x="371"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9"/>
            <p:cNvSpPr/>
            <p:nvPr/>
          </p:nvSpPr>
          <p:spPr>
            <a:xfrm>
              <a:off x="1690320" y="1565136"/>
              <a:ext cx="37899" cy="35003"/>
            </a:xfrm>
            <a:custGeom>
              <a:avLst/>
              <a:gdLst/>
              <a:ahLst/>
              <a:cxnLst/>
              <a:rect l="l" t="t" r="r" b="b"/>
              <a:pathLst>
                <a:path w="1348" h="1245" extrusionOk="0">
                  <a:moveTo>
                    <a:pt x="332" y="0"/>
                  </a:moveTo>
                  <a:cubicBezTo>
                    <a:pt x="221" y="224"/>
                    <a:pt x="111" y="445"/>
                    <a:pt x="0" y="667"/>
                  </a:cubicBezTo>
                  <a:cubicBezTo>
                    <a:pt x="328" y="856"/>
                    <a:pt x="653" y="1048"/>
                    <a:pt x="977" y="1244"/>
                  </a:cubicBezTo>
                  <a:cubicBezTo>
                    <a:pt x="1102" y="1077"/>
                    <a:pt x="1226" y="912"/>
                    <a:pt x="1348" y="745"/>
                  </a:cubicBezTo>
                  <a:cubicBezTo>
                    <a:pt x="1012" y="496"/>
                    <a:pt x="670" y="246"/>
                    <a:pt x="33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9"/>
            <p:cNvSpPr/>
            <p:nvPr/>
          </p:nvSpPr>
          <p:spPr>
            <a:xfrm>
              <a:off x="1624448" y="1479304"/>
              <a:ext cx="200123" cy="135261"/>
            </a:xfrm>
            <a:custGeom>
              <a:avLst/>
              <a:gdLst/>
              <a:ahLst/>
              <a:cxnLst/>
              <a:rect l="l" t="t" r="r" b="b"/>
              <a:pathLst>
                <a:path w="7118" h="4811" extrusionOk="0">
                  <a:moveTo>
                    <a:pt x="549" y="0"/>
                  </a:moveTo>
                  <a:cubicBezTo>
                    <a:pt x="175" y="0"/>
                    <a:pt x="1" y="339"/>
                    <a:pt x="50" y="731"/>
                  </a:cubicBezTo>
                  <a:cubicBezTo>
                    <a:pt x="806" y="1113"/>
                    <a:pt x="1558" y="1508"/>
                    <a:pt x="2300" y="1919"/>
                  </a:cubicBezTo>
                  <a:cubicBezTo>
                    <a:pt x="2454" y="1715"/>
                    <a:pt x="2603" y="1516"/>
                    <a:pt x="2753" y="1312"/>
                  </a:cubicBezTo>
                  <a:cubicBezTo>
                    <a:pt x="2236" y="949"/>
                    <a:pt x="1716" y="593"/>
                    <a:pt x="1188" y="239"/>
                  </a:cubicBezTo>
                  <a:cubicBezTo>
                    <a:pt x="934" y="71"/>
                    <a:pt x="721" y="0"/>
                    <a:pt x="549" y="0"/>
                  </a:cubicBezTo>
                  <a:close/>
                  <a:moveTo>
                    <a:pt x="5118" y="3053"/>
                  </a:moveTo>
                  <a:cubicBezTo>
                    <a:pt x="5053" y="3177"/>
                    <a:pt x="4989" y="3305"/>
                    <a:pt x="4925" y="3434"/>
                  </a:cubicBezTo>
                  <a:cubicBezTo>
                    <a:pt x="5663" y="3880"/>
                    <a:pt x="6394" y="4340"/>
                    <a:pt x="7118" y="4811"/>
                  </a:cubicBezTo>
                  <a:cubicBezTo>
                    <a:pt x="6968" y="4557"/>
                    <a:pt x="6736" y="4337"/>
                    <a:pt x="6561" y="4194"/>
                  </a:cubicBezTo>
                  <a:cubicBezTo>
                    <a:pt x="6084" y="3805"/>
                    <a:pt x="5602" y="3427"/>
                    <a:pt x="5118" y="305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9"/>
            <p:cNvSpPr/>
            <p:nvPr/>
          </p:nvSpPr>
          <p:spPr>
            <a:xfrm>
              <a:off x="1689111" y="1516189"/>
              <a:ext cx="28987" cy="28509"/>
            </a:xfrm>
            <a:custGeom>
              <a:avLst/>
              <a:gdLst/>
              <a:ahLst/>
              <a:cxnLst/>
              <a:rect l="l" t="t" r="r" b="b"/>
              <a:pathLst>
                <a:path w="1031" h="1014" extrusionOk="0">
                  <a:moveTo>
                    <a:pt x="453" y="0"/>
                  </a:moveTo>
                  <a:cubicBezTo>
                    <a:pt x="303" y="204"/>
                    <a:pt x="154" y="403"/>
                    <a:pt x="0" y="607"/>
                  </a:cubicBezTo>
                  <a:cubicBezTo>
                    <a:pt x="247" y="742"/>
                    <a:pt x="489" y="878"/>
                    <a:pt x="731" y="1014"/>
                  </a:cubicBezTo>
                  <a:cubicBezTo>
                    <a:pt x="831" y="813"/>
                    <a:pt x="931" y="614"/>
                    <a:pt x="1031" y="410"/>
                  </a:cubicBezTo>
                  <a:cubicBezTo>
                    <a:pt x="838" y="275"/>
                    <a:pt x="646" y="136"/>
                    <a:pt x="453"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9"/>
            <p:cNvSpPr/>
            <p:nvPr/>
          </p:nvSpPr>
          <p:spPr>
            <a:xfrm>
              <a:off x="1744243" y="1553272"/>
              <a:ext cx="24095" cy="22576"/>
            </a:xfrm>
            <a:custGeom>
              <a:avLst/>
              <a:gdLst/>
              <a:ahLst/>
              <a:cxnLst/>
              <a:rect l="l" t="t" r="r" b="b"/>
              <a:pathLst>
                <a:path w="857" h="803" extrusionOk="0">
                  <a:moveTo>
                    <a:pt x="304" y="1"/>
                  </a:moveTo>
                  <a:cubicBezTo>
                    <a:pt x="204" y="136"/>
                    <a:pt x="100" y="272"/>
                    <a:pt x="1" y="407"/>
                  </a:cubicBezTo>
                  <a:cubicBezTo>
                    <a:pt x="222" y="536"/>
                    <a:pt x="447" y="671"/>
                    <a:pt x="664" y="803"/>
                  </a:cubicBezTo>
                  <a:cubicBezTo>
                    <a:pt x="728" y="674"/>
                    <a:pt x="792" y="546"/>
                    <a:pt x="857" y="422"/>
                  </a:cubicBezTo>
                  <a:cubicBezTo>
                    <a:pt x="671" y="279"/>
                    <a:pt x="489" y="140"/>
                    <a:pt x="304"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9"/>
            <p:cNvSpPr/>
            <p:nvPr/>
          </p:nvSpPr>
          <p:spPr>
            <a:xfrm>
              <a:off x="1709663" y="1527716"/>
              <a:ext cx="43128" cy="37027"/>
            </a:xfrm>
            <a:custGeom>
              <a:avLst/>
              <a:gdLst/>
              <a:ahLst/>
              <a:cxnLst/>
              <a:rect l="l" t="t" r="r" b="b"/>
              <a:pathLst>
                <a:path w="1534" h="1317" extrusionOk="0">
                  <a:moveTo>
                    <a:pt x="300" y="0"/>
                  </a:moveTo>
                  <a:cubicBezTo>
                    <a:pt x="200" y="204"/>
                    <a:pt x="100" y="403"/>
                    <a:pt x="0" y="604"/>
                  </a:cubicBezTo>
                  <a:cubicBezTo>
                    <a:pt x="414" y="839"/>
                    <a:pt x="824" y="1074"/>
                    <a:pt x="1231" y="1316"/>
                  </a:cubicBezTo>
                  <a:cubicBezTo>
                    <a:pt x="1330" y="1181"/>
                    <a:pt x="1434" y="1045"/>
                    <a:pt x="1534" y="910"/>
                  </a:cubicBezTo>
                  <a:cubicBezTo>
                    <a:pt x="1124" y="604"/>
                    <a:pt x="714" y="300"/>
                    <a:pt x="300"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9"/>
            <p:cNvSpPr/>
            <p:nvPr/>
          </p:nvSpPr>
          <p:spPr>
            <a:xfrm>
              <a:off x="1625854" y="1499855"/>
              <a:ext cx="204340" cy="143864"/>
            </a:xfrm>
            <a:custGeom>
              <a:avLst/>
              <a:gdLst/>
              <a:ahLst/>
              <a:cxnLst/>
              <a:rect l="l" t="t" r="r" b="b"/>
              <a:pathLst>
                <a:path w="7268" h="5117" extrusionOk="0">
                  <a:moveTo>
                    <a:pt x="0" y="0"/>
                  </a:moveTo>
                  <a:lnTo>
                    <a:pt x="0" y="0"/>
                  </a:lnTo>
                  <a:cubicBezTo>
                    <a:pt x="43" y="321"/>
                    <a:pt x="236" y="685"/>
                    <a:pt x="600" y="924"/>
                  </a:cubicBezTo>
                  <a:cubicBezTo>
                    <a:pt x="1009" y="1198"/>
                    <a:pt x="1419" y="1476"/>
                    <a:pt x="1826" y="1758"/>
                  </a:cubicBezTo>
                  <a:cubicBezTo>
                    <a:pt x="1965" y="1569"/>
                    <a:pt x="2107" y="1376"/>
                    <a:pt x="2250" y="1188"/>
                  </a:cubicBezTo>
                  <a:cubicBezTo>
                    <a:pt x="1508" y="777"/>
                    <a:pt x="756" y="382"/>
                    <a:pt x="0" y="0"/>
                  </a:cubicBezTo>
                  <a:close/>
                  <a:moveTo>
                    <a:pt x="4875" y="2703"/>
                  </a:moveTo>
                  <a:cubicBezTo>
                    <a:pt x="4722" y="3017"/>
                    <a:pt x="4564" y="3331"/>
                    <a:pt x="4411" y="3648"/>
                  </a:cubicBezTo>
                  <a:cubicBezTo>
                    <a:pt x="4936" y="4051"/>
                    <a:pt x="5456" y="4461"/>
                    <a:pt x="5970" y="4878"/>
                  </a:cubicBezTo>
                  <a:cubicBezTo>
                    <a:pt x="6141" y="5013"/>
                    <a:pt x="6401" y="5117"/>
                    <a:pt x="6636" y="5117"/>
                  </a:cubicBezTo>
                  <a:cubicBezTo>
                    <a:pt x="6857" y="5117"/>
                    <a:pt x="7061" y="5031"/>
                    <a:pt x="7161" y="4807"/>
                  </a:cubicBezTo>
                  <a:cubicBezTo>
                    <a:pt x="7268" y="4564"/>
                    <a:pt x="7204" y="4307"/>
                    <a:pt x="7068" y="4080"/>
                  </a:cubicBezTo>
                  <a:cubicBezTo>
                    <a:pt x="6344" y="3609"/>
                    <a:pt x="5613" y="3149"/>
                    <a:pt x="4875" y="2703"/>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9"/>
            <p:cNvSpPr/>
            <p:nvPr/>
          </p:nvSpPr>
          <p:spPr>
            <a:xfrm>
              <a:off x="1677163" y="1533255"/>
              <a:ext cx="32529" cy="31911"/>
            </a:xfrm>
            <a:custGeom>
              <a:avLst/>
              <a:gdLst/>
              <a:ahLst/>
              <a:cxnLst/>
              <a:rect l="l" t="t" r="r" b="b"/>
              <a:pathLst>
                <a:path w="1157" h="1135" extrusionOk="0">
                  <a:moveTo>
                    <a:pt x="425" y="0"/>
                  </a:moveTo>
                  <a:cubicBezTo>
                    <a:pt x="282" y="188"/>
                    <a:pt x="140" y="381"/>
                    <a:pt x="1" y="570"/>
                  </a:cubicBezTo>
                  <a:cubicBezTo>
                    <a:pt x="269" y="756"/>
                    <a:pt x="532" y="945"/>
                    <a:pt x="800" y="1134"/>
                  </a:cubicBezTo>
                  <a:cubicBezTo>
                    <a:pt x="917" y="891"/>
                    <a:pt x="1039" y="649"/>
                    <a:pt x="1156" y="407"/>
                  </a:cubicBezTo>
                  <a:cubicBezTo>
                    <a:pt x="914" y="271"/>
                    <a:pt x="672" y="135"/>
                    <a:pt x="425"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9"/>
            <p:cNvSpPr/>
            <p:nvPr/>
          </p:nvSpPr>
          <p:spPr>
            <a:xfrm>
              <a:off x="1728190" y="1564715"/>
              <a:ext cx="34722" cy="37730"/>
            </a:xfrm>
            <a:custGeom>
              <a:avLst/>
              <a:gdLst/>
              <a:ahLst/>
              <a:cxnLst/>
              <a:rect l="l" t="t" r="r" b="b"/>
              <a:pathLst>
                <a:path w="1235" h="1342" extrusionOk="0">
                  <a:moveTo>
                    <a:pt x="572" y="0"/>
                  </a:moveTo>
                  <a:cubicBezTo>
                    <a:pt x="383" y="254"/>
                    <a:pt x="194" y="507"/>
                    <a:pt x="1" y="760"/>
                  </a:cubicBezTo>
                  <a:cubicBezTo>
                    <a:pt x="261" y="952"/>
                    <a:pt x="514" y="1145"/>
                    <a:pt x="771" y="1341"/>
                  </a:cubicBezTo>
                  <a:cubicBezTo>
                    <a:pt x="924" y="1024"/>
                    <a:pt x="1082" y="710"/>
                    <a:pt x="1235" y="396"/>
                  </a:cubicBezTo>
                  <a:cubicBezTo>
                    <a:pt x="1018" y="264"/>
                    <a:pt x="793" y="129"/>
                    <a:pt x="572" y="0"/>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9"/>
            <p:cNvSpPr/>
            <p:nvPr/>
          </p:nvSpPr>
          <p:spPr>
            <a:xfrm>
              <a:off x="1699654" y="1544669"/>
              <a:ext cx="44619" cy="41413"/>
            </a:xfrm>
            <a:custGeom>
              <a:avLst/>
              <a:gdLst/>
              <a:ahLst/>
              <a:cxnLst/>
              <a:rect l="l" t="t" r="r" b="b"/>
              <a:pathLst>
                <a:path w="1587" h="1473" extrusionOk="0">
                  <a:moveTo>
                    <a:pt x="356" y="1"/>
                  </a:moveTo>
                  <a:cubicBezTo>
                    <a:pt x="239" y="243"/>
                    <a:pt x="117" y="485"/>
                    <a:pt x="0" y="728"/>
                  </a:cubicBezTo>
                  <a:cubicBezTo>
                    <a:pt x="338" y="974"/>
                    <a:pt x="680" y="1224"/>
                    <a:pt x="1016" y="1473"/>
                  </a:cubicBezTo>
                  <a:cubicBezTo>
                    <a:pt x="1209" y="1220"/>
                    <a:pt x="1398" y="967"/>
                    <a:pt x="1587" y="713"/>
                  </a:cubicBezTo>
                  <a:cubicBezTo>
                    <a:pt x="1180" y="471"/>
                    <a:pt x="770" y="236"/>
                    <a:pt x="356" y="1"/>
                  </a:cubicBezTo>
                  <a:close/>
                </a:path>
              </a:pathLst>
            </a:custGeom>
            <a:solidFill>
              <a:srgbClr val="9EB2C1"/>
            </a:solidFill>
            <a:ln w="9525" cap="flat" cmpd="sng">
              <a:solidFill>
                <a:srgbClr val="9EB2C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19"/>
        <p:cNvGrpSpPr/>
        <p:nvPr/>
      </p:nvGrpSpPr>
      <p:grpSpPr>
        <a:xfrm>
          <a:off x="0" y="0"/>
          <a:ext cx="0" cy="0"/>
          <a:chOff x="0" y="0"/>
          <a:chExt cx="0" cy="0"/>
        </a:xfrm>
      </p:grpSpPr>
      <p:sp>
        <p:nvSpPr>
          <p:cNvPr id="3220" name="Google Shape;3220;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21" name="Google Shape;3221;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222" name="Google Shape;3222;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Itim</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a:t>
            </a:r>
            <a:r>
              <a:rPr lang="en">
                <a:solidFill>
                  <a:srgbClr val="FFFFFF"/>
                </a:solidFill>
                <a:latin typeface="Arial"/>
                <a:ea typeface="Arial"/>
                <a:cs typeface="Arial"/>
                <a:sym typeface="Arial"/>
              </a:rPr>
              <a:t>Itim)</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Muli</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https://fonts.google.com/specimen/Muli</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23" name="Google Shape;3223;p62"/>
          <p:cNvGrpSpPr/>
          <p:nvPr/>
        </p:nvGrpSpPr>
        <p:grpSpPr>
          <a:xfrm>
            <a:off x="1533400" y="3498875"/>
            <a:ext cx="6116675" cy="754200"/>
            <a:chOff x="982763" y="3498875"/>
            <a:chExt cx="6116675" cy="754200"/>
          </a:xfrm>
        </p:grpSpPr>
        <p:grpSp>
          <p:nvGrpSpPr>
            <p:cNvPr id="3224" name="Google Shape;3224;p62"/>
            <p:cNvGrpSpPr/>
            <p:nvPr/>
          </p:nvGrpSpPr>
          <p:grpSpPr>
            <a:xfrm>
              <a:off x="4184382" y="3498875"/>
              <a:ext cx="791405" cy="754200"/>
              <a:chOff x="5246182" y="3498875"/>
              <a:chExt cx="791405" cy="754200"/>
            </a:xfrm>
          </p:grpSpPr>
          <p:sp>
            <p:nvSpPr>
              <p:cNvPr id="3225" name="Google Shape;3225;p62"/>
              <p:cNvSpPr/>
              <p:nvPr/>
            </p:nvSpPr>
            <p:spPr>
              <a:xfrm>
                <a:off x="5246182" y="3498875"/>
                <a:ext cx="791400" cy="754200"/>
              </a:xfrm>
              <a:prstGeom prst="roundRect">
                <a:avLst>
                  <a:gd name="adj" fmla="val 16667"/>
                </a:avLst>
              </a:prstGeom>
              <a:solidFill>
                <a:srgbClr val="CAFF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2"/>
              <p:cNvSpPr txBox="1"/>
              <p:nvPr/>
            </p:nvSpPr>
            <p:spPr>
              <a:xfrm>
                <a:off x="5246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#caffca</a:t>
                </a:r>
                <a:endParaRPr sz="1000"/>
              </a:p>
            </p:txBody>
          </p:sp>
        </p:grpSp>
        <p:grpSp>
          <p:nvGrpSpPr>
            <p:cNvPr id="3227" name="Google Shape;3227;p62"/>
            <p:cNvGrpSpPr/>
            <p:nvPr/>
          </p:nvGrpSpPr>
          <p:grpSpPr>
            <a:xfrm>
              <a:off x="5246202" y="3498875"/>
              <a:ext cx="791411" cy="754200"/>
              <a:chOff x="6308002" y="3498875"/>
              <a:chExt cx="791411" cy="754200"/>
            </a:xfrm>
          </p:grpSpPr>
          <p:sp>
            <p:nvSpPr>
              <p:cNvPr id="3228" name="Google Shape;3228;p62"/>
              <p:cNvSpPr/>
              <p:nvPr/>
            </p:nvSpPr>
            <p:spPr>
              <a:xfrm>
                <a:off x="6308002" y="3498875"/>
                <a:ext cx="791400" cy="754200"/>
              </a:xfrm>
              <a:prstGeom prst="roundRect">
                <a:avLst>
                  <a:gd name="adj" fmla="val 16667"/>
                </a:avLst>
              </a:prstGeom>
              <a:solidFill>
                <a:srgbClr val="FFBBA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2"/>
              <p:cNvSpPr txBox="1"/>
              <p:nvPr/>
            </p:nvSpPr>
            <p:spPr>
              <a:xfrm>
                <a:off x="6308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#ffbbaa</a:t>
                </a:r>
                <a:endParaRPr sz="1000"/>
              </a:p>
            </p:txBody>
          </p:sp>
        </p:grpSp>
        <p:grpSp>
          <p:nvGrpSpPr>
            <p:cNvPr id="3230" name="Google Shape;3230;p62"/>
            <p:cNvGrpSpPr/>
            <p:nvPr/>
          </p:nvGrpSpPr>
          <p:grpSpPr>
            <a:xfrm>
              <a:off x="2044563" y="3498875"/>
              <a:ext cx="791400" cy="754200"/>
              <a:chOff x="2044563" y="3498875"/>
              <a:chExt cx="791400" cy="754200"/>
            </a:xfrm>
          </p:grpSpPr>
          <p:sp>
            <p:nvSpPr>
              <p:cNvPr id="3231" name="Google Shape;3231;p62"/>
              <p:cNvSpPr/>
              <p:nvPr/>
            </p:nvSpPr>
            <p:spPr>
              <a:xfrm>
                <a:off x="2044563" y="3498875"/>
                <a:ext cx="791400" cy="754200"/>
              </a:xfrm>
              <a:prstGeom prst="roundRect">
                <a:avLst>
                  <a:gd name="adj" fmla="val 16667"/>
                </a:avLst>
              </a:prstGeom>
              <a:solidFill>
                <a:srgbClr val="B0D5F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2"/>
              <p:cNvSpPr txBox="1"/>
              <p:nvPr/>
            </p:nvSpPr>
            <p:spPr>
              <a:xfrm>
                <a:off x="2044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#b0d5f7ff</a:t>
                </a:r>
                <a:endParaRPr sz="1000">
                  <a:solidFill>
                    <a:schemeClr val="dk1"/>
                  </a:solidFill>
                </a:endParaRPr>
              </a:p>
            </p:txBody>
          </p:sp>
        </p:grpSp>
        <p:grpSp>
          <p:nvGrpSpPr>
            <p:cNvPr id="3233" name="Google Shape;3233;p62"/>
            <p:cNvGrpSpPr/>
            <p:nvPr/>
          </p:nvGrpSpPr>
          <p:grpSpPr>
            <a:xfrm>
              <a:off x="982763" y="3498875"/>
              <a:ext cx="791400" cy="754200"/>
              <a:chOff x="2052655" y="3498875"/>
              <a:chExt cx="791400" cy="754200"/>
            </a:xfrm>
          </p:grpSpPr>
          <p:sp>
            <p:nvSpPr>
              <p:cNvPr id="3234" name="Google Shape;3234;p62"/>
              <p:cNvSpPr/>
              <p:nvPr/>
            </p:nvSpPr>
            <p:spPr>
              <a:xfrm>
                <a:off x="2052655" y="3498875"/>
                <a:ext cx="791400" cy="754200"/>
              </a:xfrm>
              <a:prstGeom prst="roundRect">
                <a:avLst>
                  <a:gd name="adj" fmla="val 16667"/>
                </a:avLst>
              </a:prstGeom>
              <a:solidFill>
                <a:srgbClr val="1C45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#1c4587</a:t>
                </a:r>
                <a:endParaRPr sz="1000">
                  <a:solidFill>
                    <a:srgbClr val="FFFFFF"/>
                  </a:solidFill>
                </a:endParaRPr>
              </a:p>
            </p:txBody>
          </p:sp>
        </p:grpSp>
        <p:grpSp>
          <p:nvGrpSpPr>
            <p:cNvPr id="3236" name="Google Shape;3236;p62"/>
            <p:cNvGrpSpPr/>
            <p:nvPr/>
          </p:nvGrpSpPr>
          <p:grpSpPr>
            <a:xfrm>
              <a:off x="3114463" y="3498875"/>
              <a:ext cx="791400" cy="754200"/>
              <a:chOff x="5246155" y="3498875"/>
              <a:chExt cx="791400" cy="754200"/>
            </a:xfrm>
          </p:grpSpPr>
          <p:sp>
            <p:nvSpPr>
              <p:cNvPr id="3237" name="Google Shape;3237;p62"/>
              <p:cNvSpPr/>
              <p:nvPr/>
            </p:nvSpPr>
            <p:spPr>
              <a:xfrm>
                <a:off x="524615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2"/>
              <p:cNvSpPr txBox="1"/>
              <p:nvPr/>
            </p:nvSpPr>
            <p:spPr>
              <a:xfrm>
                <a:off x="52461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#ffe599</a:t>
                </a:r>
                <a:endParaRPr sz="1000"/>
              </a:p>
            </p:txBody>
          </p:sp>
        </p:grpSp>
        <p:grpSp>
          <p:nvGrpSpPr>
            <p:cNvPr id="3239" name="Google Shape;3239;p62"/>
            <p:cNvGrpSpPr/>
            <p:nvPr/>
          </p:nvGrpSpPr>
          <p:grpSpPr>
            <a:xfrm>
              <a:off x="6308027" y="3498875"/>
              <a:ext cx="791411" cy="754200"/>
              <a:chOff x="7369827" y="3498875"/>
              <a:chExt cx="791411" cy="754200"/>
            </a:xfrm>
          </p:grpSpPr>
          <p:sp>
            <p:nvSpPr>
              <p:cNvPr id="3240" name="Google Shape;3240;p62"/>
              <p:cNvSpPr/>
              <p:nvPr/>
            </p:nvSpPr>
            <p:spPr>
              <a:xfrm>
                <a:off x="7369827"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txBox="1"/>
              <p:nvPr/>
            </p:nvSpPr>
            <p:spPr>
              <a:xfrm>
                <a:off x="7369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#eeeeee</a:t>
                </a:r>
                <a:endParaRPr sz="1000"/>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59"/>
        <p:cNvGrpSpPr/>
        <p:nvPr/>
      </p:nvGrpSpPr>
      <p:grpSpPr>
        <a:xfrm>
          <a:off x="0" y="0"/>
          <a:ext cx="0" cy="0"/>
          <a:chOff x="0" y="0"/>
          <a:chExt cx="0" cy="0"/>
        </a:xfrm>
      </p:grpSpPr>
      <p:sp>
        <p:nvSpPr>
          <p:cNvPr id="3260" name="Google Shape;3260;p6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rPr>
              <a:t>infographics</a:t>
            </a:r>
            <a:r>
              <a:rPr lang="en" sz="1100" dirty="0">
                <a:solidFill>
                  <a:srgbClr val="FFFFFF"/>
                </a:solidFill>
              </a:rPr>
              <a:t> on GreatPPT.</a:t>
            </a:r>
            <a:endParaRPr sz="1100" dirty="0">
              <a:solidFill>
                <a:srgbClr val="FFFFFF"/>
              </a:solidFill>
            </a:endParaRPr>
          </a:p>
        </p:txBody>
      </p:sp>
      <p:grpSp>
        <p:nvGrpSpPr>
          <p:cNvPr id="3261" name="Google Shape;3261;p64"/>
          <p:cNvGrpSpPr/>
          <p:nvPr/>
        </p:nvGrpSpPr>
        <p:grpSpPr>
          <a:xfrm>
            <a:off x="5156078" y="3085736"/>
            <a:ext cx="474294" cy="551291"/>
            <a:chOff x="4727025" y="1332775"/>
            <a:chExt cx="59900" cy="69625"/>
          </a:xfrm>
        </p:grpSpPr>
        <p:sp>
          <p:nvSpPr>
            <p:cNvPr id="3262" name="Google Shape;3262;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64"/>
          <p:cNvGrpSpPr/>
          <p:nvPr/>
        </p:nvGrpSpPr>
        <p:grpSpPr>
          <a:xfrm>
            <a:off x="5769734" y="2314340"/>
            <a:ext cx="555653" cy="557031"/>
            <a:chOff x="4820425" y="1329900"/>
            <a:chExt cx="70175" cy="70350"/>
          </a:xfrm>
        </p:grpSpPr>
        <p:sp>
          <p:nvSpPr>
            <p:cNvPr id="3265" name="Google Shape;3265;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64"/>
          <p:cNvGrpSpPr/>
          <p:nvPr/>
        </p:nvGrpSpPr>
        <p:grpSpPr>
          <a:xfrm>
            <a:off x="6396103" y="2318845"/>
            <a:ext cx="582574" cy="533871"/>
            <a:chOff x="4903200" y="1331525"/>
            <a:chExt cx="73575" cy="67425"/>
          </a:xfrm>
        </p:grpSpPr>
        <p:sp>
          <p:nvSpPr>
            <p:cNvPr id="3270" name="Google Shape;3270;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64"/>
          <p:cNvGrpSpPr/>
          <p:nvPr/>
        </p:nvGrpSpPr>
        <p:grpSpPr>
          <a:xfrm>
            <a:off x="5755581" y="3078709"/>
            <a:ext cx="583960" cy="565345"/>
            <a:chOff x="4815575" y="1416800"/>
            <a:chExt cx="73750" cy="71400"/>
          </a:xfrm>
        </p:grpSpPr>
        <p:sp>
          <p:nvSpPr>
            <p:cNvPr id="3273" name="Google Shape;3273;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64"/>
          <p:cNvGrpSpPr/>
          <p:nvPr/>
        </p:nvGrpSpPr>
        <p:grpSpPr>
          <a:xfrm>
            <a:off x="6390362" y="3108896"/>
            <a:ext cx="589898" cy="504970"/>
            <a:chOff x="4902475" y="1418875"/>
            <a:chExt cx="74500" cy="63775"/>
          </a:xfrm>
        </p:grpSpPr>
        <p:sp>
          <p:nvSpPr>
            <p:cNvPr id="3277" name="Google Shape;3277;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64"/>
          <p:cNvGrpSpPr/>
          <p:nvPr/>
        </p:nvGrpSpPr>
        <p:grpSpPr>
          <a:xfrm>
            <a:off x="5765577" y="3826000"/>
            <a:ext cx="563967" cy="567127"/>
            <a:chOff x="4818100" y="1507675"/>
            <a:chExt cx="71225" cy="71625"/>
          </a:xfrm>
        </p:grpSpPr>
        <p:sp>
          <p:nvSpPr>
            <p:cNvPr id="3280" name="Google Shape;3280;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64"/>
          <p:cNvGrpSpPr/>
          <p:nvPr/>
        </p:nvGrpSpPr>
        <p:grpSpPr>
          <a:xfrm>
            <a:off x="5079075" y="3829461"/>
            <a:ext cx="628301" cy="588505"/>
            <a:chOff x="4721450" y="1509475"/>
            <a:chExt cx="79350" cy="74325"/>
          </a:xfrm>
        </p:grpSpPr>
        <p:sp>
          <p:nvSpPr>
            <p:cNvPr id="3285" name="Google Shape;3285;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9" name="Google Shape;3289;p64"/>
          <p:cNvGrpSpPr/>
          <p:nvPr/>
        </p:nvGrpSpPr>
        <p:grpSpPr>
          <a:xfrm>
            <a:off x="6424608" y="3814027"/>
            <a:ext cx="557038" cy="562772"/>
            <a:chOff x="4906800" y="1507500"/>
            <a:chExt cx="70350" cy="71075"/>
          </a:xfrm>
        </p:grpSpPr>
        <p:sp>
          <p:nvSpPr>
            <p:cNvPr id="3290" name="Google Shape;3290;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64"/>
          <p:cNvGrpSpPr/>
          <p:nvPr/>
        </p:nvGrpSpPr>
        <p:grpSpPr>
          <a:xfrm>
            <a:off x="4462216" y="2340963"/>
            <a:ext cx="517934" cy="517934"/>
            <a:chOff x="3736598" y="2170606"/>
            <a:chExt cx="404889" cy="404889"/>
          </a:xfrm>
        </p:grpSpPr>
        <p:sp>
          <p:nvSpPr>
            <p:cNvPr id="3296" name="Google Shape;3296;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64"/>
          <p:cNvGrpSpPr/>
          <p:nvPr/>
        </p:nvGrpSpPr>
        <p:grpSpPr>
          <a:xfrm>
            <a:off x="3729277" y="2341061"/>
            <a:ext cx="586986" cy="517740"/>
            <a:chOff x="3161917" y="2170682"/>
            <a:chExt cx="458870" cy="404737"/>
          </a:xfrm>
        </p:grpSpPr>
        <p:sp>
          <p:nvSpPr>
            <p:cNvPr id="3301" name="Google Shape;3301;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4" name="Google Shape;3304;p64"/>
          <p:cNvGrpSpPr/>
          <p:nvPr/>
        </p:nvGrpSpPr>
        <p:grpSpPr>
          <a:xfrm>
            <a:off x="3752299" y="3102400"/>
            <a:ext cx="540943" cy="517963"/>
            <a:chOff x="3179914" y="2889488"/>
            <a:chExt cx="422876" cy="404911"/>
          </a:xfrm>
        </p:grpSpPr>
        <p:sp>
          <p:nvSpPr>
            <p:cNvPr id="3305" name="Google Shape;3305;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64"/>
          <p:cNvGrpSpPr/>
          <p:nvPr/>
        </p:nvGrpSpPr>
        <p:grpSpPr>
          <a:xfrm>
            <a:off x="4453093" y="3102358"/>
            <a:ext cx="536180" cy="518047"/>
            <a:chOff x="3729467" y="2889422"/>
            <a:chExt cx="419153" cy="404977"/>
          </a:xfrm>
        </p:grpSpPr>
        <p:sp>
          <p:nvSpPr>
            <p:cNvPr id="3312" name="Google Shape;3312;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64"/>
          <p:cNvGrpSpPr/>
          <p:nvPr/>
        </p:nvGrpSpPr>
        <p:grpSpPr>
          <a:xfrm>
            <a:off x="1990126" y="3445787"/>
            <a:ext cx="965351" cy="134611"/>
            <a:chOff x="4411970" y="2962952"/>
            <a:chExt cx="706544" cy="104212"/>
          </a:xfrm>
        </p:grpSpPr>
        <p:sp>
          <p:nvSpPr>
            <p:cNvPr id="3320" name="Google Shape;3320;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64"/>
          <p:cNvGrpSpPr/>
          <p:nvPr/>
        </p:nvGrpSpPr>
        <p:grpSpPr>
          <a:xfrm>
            <a:off x="1990126" y="3041077"/>
            <a:ext cx="960158" cy="289172"/>
            <a:chOff x="4411970" y="2726085"/>
            <a:chExt cx="643107" cy="193659"/>
          </a:xfrm>
        </p:grpSpPr>
        <p:sp>
          <p:nvSpPr>
            <p:cNvPr id="3325" name="Google Shape;3325;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64"/>
          <p:cNvGrpSpPr/>
          <p:nvPr/>
        </p:nvGrpSpPr>
        <p:grpSpPr>
          <a:xfrm>
            <a:off x="998624" y="3295400"/>
            <a:ext cx="811503" cy="252584"/>
            <a:chOff x="4411970" y="4340222"/>
            <a:chExt cx="779467" cy="242683"/>
          </a:xfrm>
        </p:grpSpPr>
        <p:sp>
          <p:nvSpPr>
            <p:cNvPr id="3329" name="Google Shape;3329;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2" name="Google Shape;3332;p64"/>
          <p:cNvGrpSpPr/>
          <p:nvPr/>
        </p:nvGrpSpPr>
        <p:grpSpPr>
          <a:xfrm>
            <a:off x="1990126" y="2709308"/>
            <a:ext cx="965160" cy="216230"/>
            <a:chOff x="4411970" y="2468674"/>
            <a:chExt cx="747317" cy="167425"/>
          </a:xfrm>
        </p:grpSpPr>
        <p:sp>
          <p:nvSpPr>
            <p:cNvPr id="3333" name="Google Shape;3333;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5" name="Google Shape;3335;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6" name="Google Shape;3336;p64"/>
          <p:cNvGrpSpPr/>
          <p:nvPr/>
        </p:nvGrpSpPr>
        <p:grpSpPr>
          <a:xfrm>
            <a:off x="997692" y="2334687"/>
            <a:ext cx="1959041" cy="208784"/>
            <a:chOff x="6336019" y="3733725"/>
            <a:chExt cx="2566206" cy="351310"/>
          </a:xfrm>
        </p:grpSpPr>
        <p:sp>
          <p:nvSpPr>
            <p:cNvPr id="3337" name="Google Shape;3337;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64"/>
          <p:cNvGrpSpPr/>
          <p:nvPr/>
        </p:nvGrpSpPr>
        <p:grpSpPr>
          <a:xfrm>
            <a:off x="1990126" y="3950602"/>
            <a:ext cx="946551" cy="153200"/>
            <a:chOff x="4404545" y="3301592"/>
            <a:chExt cx="782403" cy="129272"/>
          </a:xfrm>
        </p:grpSpPr>
        <p:sp>
          <p:nvSpPr>
            <p:cNvPr id="3342" name="Google Shape;3342;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64"/>
          <p:cNvGrpSpPr/>
          <p:nvPr/>
        </p:nvGrpSpPr>
        <p:grpSpPr>
          <a:xfrm>
            <a:off x="1990126" y="3695937"/>
            <a:ext cx="962257" cy="139127"/>
            <a:chOff x="4411970" y="3131459"/>
            <a:chExt cx="710520" cy="117397"/>
          </a:xfrm>
        </p:grpSpPr>
        <p:sp>
          <p:nvSpPr>
            <p:cNvPr id="3345" name="Google Shape;3345;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7" name="Google Shape;3347;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8" name="Google Shape;3348;p64"/>
          <p:cNvGrpSpPr/>
          <p:nvPr/>
        </p:nvGrpSpPr>
        <p:grpSpPr>
          <a:xfrm>
            <a:off x="990271" y="3621603"/>
            <a:ext cx="823838" cy="458988"/>
            <a:chOff x="4411970" y="1801825"/>
            <a:chExt cx="734586" cy="409262"/>
          </a:xfrm>
        </p:grpSpPr>
        <p:sp>
          <p:nvSpPr>
            <p:cNvPr id="3349" name="Google Shape;3349;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64"/>
          <p:cNvGrpSpPr/>
          <p:nvPr/>
        </p:nvGrpSpPr>
        <p:grpSpPr>
          <a:xfrm>
            <a:off x="3095243" y="2339173"/>
            <a:ext cx="521514" cy="521514"/>
            <a:chOff x="5681300" y="2527788"/>
            <a:chExt cx="805800" cy="805800"/>
          </a:xfrm>
        </p:grpSpPr>
        <p:sp>
          <p:nvSpPr>
            <p:cNvPr id="3352" name="Google Shape;3352;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64"/>
          <p:cNvGrpSpPr/>
          <p:nvPr/>
        </p:nvGrpSpPr>
        <p:grpSpPr>
          <a:xfrm>
            <a:off x="3089483" y="3094865"/>
            <a:ext cx="533033" cy="533033"/>
            <a:chOff x="4049800" y="640400"/>
            <a:chExt cx="858900" cy="858900"/>
          </a:xfrm>
        </p:grpSpPr>
        <p:sp>
          <p:nvSpPr>
            <p:cNvPr id="3355" name="Google Shape;3355;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 name="Google Shape;3357;p64"/>
          <p:cNvGrpSpPr/>
          <p:nvPr/>
        </p:nvGrpSpPr>
        <p:grpSpPr>
          <a:xfrm>
            <a:off x="3014966" y="3772543"/>
            <a:ext cx="682068" cy="682068"/>
            <a:chOff x="5080188" y="927900"/>
            <a:chExt cx="961200" cy="961200"/>
          </a:xfrm>
        </p:grpSpPr>
        <p:sp>
          <p:nvSpPr>
            <p:cNvPr id="3358" name="Google Shape;3358;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64"/>
          <p:cNvGrpSpPr/>
          <p:nvPr/>
        </p:nvGrpSpPr>
        <p:grpSpPr>
          <a:xfrm>
            <a:off x="4478465" y="3869234"/>
            <a:ext cx="505650" cy="504006"/>
            <a:chOff x="6039282" y="1042577"/>
            <a:chExt cx="734315" cy="731929"/>
          </a:xfrm>
        </p:grpSpPr>
        <p:sp>
          <p:nvSpPr>
            <p:cNvPr id="3367" name="Google Shape;3367;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64"/>
          <p:cNvGrpSpPr/>
          <p:nvPr/>
        </p:nvGrpSpPr>
        <p:grpSpPr>
          <a:xfrm>
            <a:off x="5091067" y="2298862"/>
            <a:ext cx="567744" cy="602136"/>
            <a:chOff x="1825800" y="1651625"/>
            <a:chExt cx="539989" cy="571775"/>
          </a:xfrm>
        </p:grpSpPr>
        <p:sp>
          <p:nvSpPr>
            <p:cNvPr id="3389" name="Google Shape;3389;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64"/>
          <p:cNvGrpSpPr/>
          <p:nvPr/>
        </p:nvGrpSpPr>
        <p:grpSpPr>
          <a:xfrm>
            <a:off x="3765995" y="3855579"/>
            <a:ext cx="508123" cy="507955"/>
            <a:chOff x="1897577" y="2802432"/>
            <a:chExt cx="492176" cy="492014"/>
          </a:xfrm>
        </p:grpSpPr>
        <p:sp>
          <p:nvSpPr>
            <p:cNvPr id="3394" name="Google Shape;3394;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64"/>
          <p:cNvGrpSpPr/>
          <p:nvPr/>
        </p:nvGrpSpPr>
        <p:grpSpPr>
          <a:xfrm>
            <a:off x="997525" y="4169123"/>
            <a:ext cx="809227" cy="200842"/>
            <a:chOff x="2013045" y="4813233"/>
            <a:chExt cx="921986" cy="228854"/>
          </a:xfrm>
        </p:grpSpPr>
        <p:sp>
          <p:nvSpPr>
            <p:cNvPr id="3407" name="Google Shape;3407;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64"/>
          <p:cNvGrpSpPr/>
          <p:nvPr/>
        </p:nvGrpSpPr>
        <p:grpSpPr>
          <a:xfrm>
            <a:off x="1005985" y="2656004"/>
            <a:ext cx="792421" cy="269941"/>
            <a:chOff x="1046767" y="4756633"/>
            <a:chExt cx="859646" cy="292841"/>
          </a:xfrm>
        </p:grpSpPr>
        <p:sp>
          <p:nvSpPr>
            <p:cNvPr id="3410" name="Google Shape;3410;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3" name="Google Shape;3413;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7" name="Google Shape;3417;p64"/>
          <p:cNvGrpSpPr/>
          <p:nvPr/>
        </p:nvGrpSpPr>
        <p:grpSpPr>
          <a:xfrm>
            <a:off x="7141841" y="2550562"/>
            <a:ext cx="166473" cy="141497"/>
            <a:chOff x="4660325" y="1866850"/>
            <a:chExt cx="68350" cy="58100"/>
          </a:xfrm>
        </p:grpSpPr>
        <p:sp>
          <p:nvSpPr>
            <p:cNvPr id="3418" name="Google Shape;3418;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64"/>
          <p:cNvGrpSpPr/>
          <p:nvPr/>
        </p:nvGrpSpPr>
        <p:grpSpPr>
          <a:xfrm>
            <a:off x="7451186" y="2576286"/>
            <a:ext cx="162515" cy="90049"/>
            <a:chOff x="4791775" y="1877500"/>
            <a:chExt cx="66725" cy="36975"/>
          </a:xfrm>
        </p:grpSpPr>
        <p:sp>
          <p:nvSpPr>
            <p:cNvPr id="3421" name="Google Shape;3421;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64"/>
          <p:cNvGrpSpPr/>
          <p:nvPr/>
        </p:nvGrpSpPr>
        <p:grpSpPr>
          <a:xfrm>
            <a:off x="7772899" y="2576286"/>
            <a:ext cx="144979" cy="90049"/>
            <a:chOff x="4923925" y="1877500"/>
            <a:chExt cx="59525" cy="36975"/>
          </a:xfrm>
        </p:grpSpPr>
        <p:sp>
          <p:nvSpPr>
            <p:cNvPr id="3424" name="Google Shape;3424;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64"/>
          <p:cNvGrpSpPr/>
          <p:nvPr/>
        </p:nvGrpSpPr>
        <p:grpSpPr>
          <a:xfrm>
            <a:off x="8067390" y="2558477"/>
            <a:ext cx="141447" cy="125667"/>
            <a:chOff x="5058450" y="1870100"/>
            <a:chExt cx="58075" cy="51600"/>
          </a:xfrm>
        </p:grpSpPr>
        <p:sp>
          <p:nvSpPr>
            <p:cNvPr id="3427" name="Google Shape;3427;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64"/>
          <p:cNvGrpSpPr/>
          <p:nvPr/>
        </p:nvGrpSpPr>
        <p:grpSpPr>
          <a:xfrm>
            <a:off x="7481905" y="2980885"/>
            <a:ext cx="101077" cy="107645"/>
            <a:chOff x="4811425" y="2065025"/>
            <a:chExt cx="41500" cy="44200"/>
          </a:xfrm>
        </p:grpSpPr>
        <p:sp>
          <p:nvSpPr>
            <p:cNvPr id="3430" name="Google Shape;3430;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64"/>
          <p:cNvGrpSpPr/>
          <p:nvPr/>
        </p:nvGrpSpPr>
        <p:grpSpPr>
          <a:xfrm>
            <a:off x="7774342" y="2981098"/>
            <a:ext cx="120867" cy="107218"/>
            <a:chOff x="4929875" y="2065025"/>
            <a:chExt cx="49625" cy="44025"/>
          </a:xfrm>
        </p:grpSpPr>
        <p:sp>
          <p:nvSpPr>
            <p:cNvPr id="3433" name="Google Shape;3433;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5" name="Google Shape;3435;p64"/>
          <p:cNvGrpSpPr/>
          <p:nvPr/>
        </p:nvGrpSpPr>
        <p:grpSpPr>
          <a:xfrm>
            <a:off x="8103011" y="2984112"/>
            <a:ext cx="70206" cy="101191"/>
            <a:chOff x="5083925" y="2066350"/>
            <a:chExt cx="28825" cy="41550"/>
          </a:xfrm>
        </p:grpSpPr>
        <p:sp>
          <p:nvSpPr>
            <p:cNvPr id="3436" name="Google Shape;3436;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 name="Google Shape;3438;p64"/>
          <p:cNvGrpSpPr/>
          <p:nvPr/>
        </p:nvGrpSpPr>
        <p:grpSpPr>
          <a:xfrm>
            <a:off x="7134565" y="2999759"/>
            <a:ext cx="181026" cy="69896"/>
            <a:chOff x="4659775" y="2072775"/>
            <a:chExt cx="74325" cy="28700"/>
          </a:xfrm>
        </p:grpSpPr>
        <p:sp>
          <p:nvSpPr>
            <p:cNvPr id="3439" name="Google Shape;3439;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64"/>
          <p:cNvGrpSpPr/>
          <p:nvPr/>
        </p:nvGrpSpPr>
        <p:grpSpPr>
          <a:xfrm>
            <a:off x="8054421" y="2790324"/>
            <a:ext cx="167387" cy="89197"/>
            <a:chOff x="4662475" y="1976500"/>
            <a:chExt cx="68725" cy="36625"/>
          </a:xfrm>
        </p:grpSpPr>
        <p:sp>
          <p:nvSpPr>
            <p:cNvPr id="3443" name="Google Shape;3443;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64"/>
          <p:cNvGrpSpPr/>
          <p:nvPr/>
        </p:nvGrpSpPr>
        <p:grpSpPr>
          <a:xfrm>
            <a:off x="7751326" y="2793764"/>
            <a:ext cx="166899" cy="82317"/>
            <a:chOff x="4920150" y="1977875"/>
            <a:chExt cx="68525" cy="33800"/>
          </a:xfrm>
        </p:grpSpPr>
        <p:sp>
          <p:nvSpPr>
            <p:cNvPr id="3447" name="Google Shape;3447;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64"/>
          <p:cNvGrpSpPr/>
          <p:nvPr/>
        </p:nvGrpSpPr>
        <p:grpSpPr>
          <a:xfrm>
            <a:off x="7162483" y="3197682"/>
            <a:ext cx="125190" cy="127859"/>
            <a:chOff x="4676550" y="2160575"/>
            <a:chExt cx="51400" cy="52500"/>
          </a:xfrm>
        </p:grpSpPr>
        <p:sp>
          <p:nvSpPr>
            <p:cNvPr id="3451" name="Google Shape;3451;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64"/>
          <p:cNvGrpSpPr/>
          <p:nvPr/>
        </p:nvGrpSpPr>
        <p:grpSpPr>
          <a:xfrm>
            <a:off x="7459741" y="3204714"/>
            <a:ext cx="145405" cy="113794"/>
            <a:chOff x="4768325" y="2163475"/>
            <a:chExt cx="59700" cy="46725"/>
          </a:xfrm>
        </p:grpSpPr>
        <p:sp>
          <p:nvSpPr>
            <p:cNvPr id="3455" name="Google Shape;3455;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7" name="Google Shape;3457;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3" name="Google Shape;3463;p64"/>
          <p:cNvGrpSpPr/>
          <p:nvPr/>
        </p:nvGrpSpPr>
        <p:grpSpPr>
          <a:xfrm>
            <a:off x="7476059" y="3459808"/>
            <a:ext cx="112768" cy="106853"/>
            <a:chOff x="4768575" y="2253950"/>
            <a:chExt cx="46300" cy="43875"/>
          </a:xfrm>
        </p:grpSpPr>
        <p:sp>
          <p:nvSpPr>
            <p:cNvPr id="3464" name="Google Shape;3464;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6" name="Google Shape;3466;p64"/>
          <p:cNvGrpSpPr/>
          <p:nvPr/>
        </p:nvGrpSpPr>
        <p:grpSpPr>
          <a:xfrm>
            <a:off x="7775682" y="3948834"/>
            <a:ext cx="118187" cy="146246"/>
            <a:chOff x="4960900" y="2433225"/>
            <a:chExt cx="48525" cy="60050"/>
          </a:xfrm>
        </p:grpSpPr>
        <p:sp>
          <p:nvSpPr>
            <p:cNvPr id="3467" name="Google Shape;3467;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9" name="Google Shape;3469;p64"/>
          <p:cNvGrpSpPr/>
          <p:nvPr/>
        </p:nvGrpSpPr>
        <p:grpSpPr>
          <a:xfrm>
            <a:off x="7464247" y="4212895"/>
            <a:ext cx="136394" cy="143810"/>
            <a:chOff x="4854075" y="2527625"/>
            <a:chExt cx="56000" cy="59050"/>
          </a:xfrm>
        </p:grpSpPr>
        <p:sp>
          <p:nvSpPr>
            <p:cNvPr id="3470" name="Google Shape;3470;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2" name="Google Shape;3472;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5" name="Google Shape;3475;p64"/>
          <p:cNvGrpSpPr/>
          <p:nvPr/>
        </p:nvGrpSpPr>
        <p:grpSpPr>
          <a:xfrm>
            <a:off x="8088458" y="3676639"/>
            <a:ext cx="99312" cy="160797"/>
            <a:chOff x="5059700" y="2334775"/>
            <a:chExt cx="40775" cy="66025"/>
          </a:xfrm>
        </p:grpSpPr>
        <p:sp>
          <p:nvSpPr>
            <p:cNvPr id="3476" name="Google Shape;3476;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64"/>
          <p:cNvGrpSpPr/>
          <p:nvPr/>
        </p:nvGrpSpPr>
        <p:grpSpPr>
          <a:xfrm>
            <a:off x="8045622" y="3941771"/>
            <a:ext cx="184984" cy="160371"/>
            <a:chOff x="5037700" y="2430325"/>
            <a:chExt cx="75950" cy="65850"/>
          </a:xfrm>
        </p:grpSpPr>
        <p:sp>
          <p:nvSpPr>
            <p:cNvPr id="3486" name="Google Shape;3486;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64"/>
          <p:cNvGrpSpPr/>
          <p:nvPr/>
        </p:nvGrpSpPr>
        <p:grpSpPr>
          <a:xfrm>
            <a:off x="7465128" y="3708223"/>
            <a:ext cx="173014" cy="97629"/>
            <a:chOff x="4756975" y="2341800"/>
            <a:chExt cx="91975" cy="51925"/>
          </a:xfrm>
        </p:grpSpPr>
        <p:sp>
          <p:nvSpPr>
            <p:cNvPr id="3489" name="Google Shape;3489;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64"/>
          <p:cNvGrpSpPr/>
          <p:nvPr/>
        </p:nvGrpSpPr>
        <p:grpSpPr>
          <a:xfrm>
            <a:off x="7732065" y="4196920"/>
            <a:ext cx="212497" cy="175761"/>
            <a:chOff x="4943575" y="2516350"/>
            <a:chExt cx="98675" cy="81700"/>
          </a:xfrm>
        </p:grpSpPr>
        <p:sp>
          <p:nvSpPr>
            <p:cNvPr id="3510" name="Google Shape;3510;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8" name="Google Shape;3588;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596"/>
        <p:cNvGrpSpPr/>
        <p:nvPr/>
      </p:nvGrpSpPr>
      <p:grpSpPr>
        <a:xfrm>
          <a:off x="0" y="0"/>
          <a:ext cx="0" cy="0"/>
          <a:chOff x="0" y="0"/>
          <a:chExt cx="0" cy="0"/>
        </a:xfrm>
      </p:grpSpPr>
      <p:grpSp>
        <p:nvGrpSpPr>
          <p:cNvPr id="3597" name="Google Shape;3597;p65"/>
          <p:cNvGrpSpPr/>
          <p:nvPr/>
        </p:nvGrpSpPr>
        <p:grpSpPr>
          <a:xfrm>
            <a:off x="745571" y="1168666"/>
            <a:ext cx="2492868" cy="1379876"/>
            <a:chOff x="2654821" y="2311071"/>
            <a:chExt cx="2279715" cy="1262120"/>
          </a:xfrm>
        </p:grpSpPr>
        <p:grpSp>
          <p:nvGrpSpPr>
            <p:cNvPr id="3598" name="Google Shape;3598;p65"/>
            <p:cNvGrpSpPr/>
            <p:nvPr/>
          </p:nvGrpSpPr>
          <p:grpSpPr>
            <a:xfrm>
              <a:off x="4034269" y="2840745"/>
              <a:ext cx="40212" cy="36437"/>
              <a:chOff x="4293400" y="2574725"/>
              <a:chExt cx="84425" cy="80100"/>
            </a:xfrm>
          </p:grpSpPr>
          <p:sp>
            <p:nvSpPr>
              <p:cNvPr id="3599" name="Google Shape;3599;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00" name="Google Shape;3600;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65"/>
            <p:cNvGrpSpPr/>
            <p:nvPr/>
          </p:nvGrpSpPr>
          <p:grpSpPr>
            <a:xfrm>
              <a:off x="3894606" y="2334874"/>
              <a:ext cx="913198" cy="518984"/>
              <a:chOff x="4000175" y="1462675"/>
              <a:chExt cx="1917275" cy="1140875"/>
            </a:xfrm>
          </p:grpSpPr>
          <p:sp>
            <p:nvSpPr>
              <p:cNvPr id="3602" name="Google Shape;3602;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603" name="Google Shape;3603;p65"/>
              <p:cNvGrpSpPr/>
              <p:nvPr/>
            </p:nvGrpSpPr>
            <p:grpSpPr>
              <a:xfrm>
                <a:off x="4000175" y="1462675"/>
                <a:ext cx="1917275" cy="1140875"/>
                <a:chOff x="4000175" y="1462675"/>
                <a:chExt cx="1917275" cy="1140875"/>
              </a:xfrm>
            </p:grpSpPr>
            <p:sp>
              <p:nvSpPr>
                <p:cNvPr id="3604" name="Google Shape;3604;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605" name="Google Shape;3605;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09" name="Google Shape;3609;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0" name="Google Shape;3610;p65"/>
            <p:cNvGrpSpPr/>
            <p:nvPr/>
          </p:nvGrpSpPr>
          <p:grpSpPr>
            <a:xfrm>
              <a:off x="3875768" y="2846704"/>
              <a:ext cx="44796" cy="47366"/>
              <a:chOff x="3960625" y="2587825"/>
              <a:chExt cx="94050" cy="104125"/>
            </a:xfrm>
          </p:grpSpPr>
          <p:sp>
            <p:nvSpPr>
              <p:cNvPr id="3611" name="Google Shape;3611;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612" name="Google Shape;3612;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65"/>
            <p:cNvGrpSpPr/>
            <p:nvPr/>
          </p:nvGrpSpPr>
          <p:grpSpPr>
            <a:xfrm>
              <a:off x="3782759" y="2807162"/>
              <a:ext cx="82686" cy="85487"/>
              <a:chOff x="3765350" y="2500900"/>
              <a:chExt cx="173600" cy="187925"/>
            </a:xfrm>
          </p:grpSpPr>
          <p:sp>
            <p:nvSpPr>
              <p:cNvPr id="3614" name="Google Shape;3614;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615" name="Google Shape;3615;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65"/>
            <p:cNvGrpSpPr/>
            <p:nvPr/>
          </p:nvGrpSpPr>
          <p:grpSpPr>
            <a:xfrm>
              <a:off x="3775674" y="2798496"/>
              <a:ext cx="40545" cy="23564"/>
              <a:chOff x="3750475" y="2481850"/>
              <a:chExt cx="85125" cy="51800"/>
            </a:xfrm>
          </p:grpSpPr>
          <p:sp>
            <p:nvSpPr>
              <p:cNvPr id="3621" name="Google Shape;3621;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623" name="Google Shape;3623;p65"/>
            <p:cNvGrpSpPr/>
            <p:nvPr/>
          </p:nvGrpSpPr>
          <p:grpSpPr>
            <a:xfrm>
              <a:off x="3716946" y="2776024"/>
              <a:ext cx="81971" cy="76912"/>
              <a:chOff x="3627175" y="2432450"/>
              <a:chExt cx="172100" cy="169075"/>
            </a:xfrm>
          </p:grpSpPr>
          <p:sp>
            <p:nvSpPr>
              <p:cNvPr id="3624" name="Google Shape;3624;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626" name="Google Shape;3626;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627" name="Google Shape;3627;p65"/>
            <p:cNvGrpSpPr/>
            <p:nvPr/>
          </p:nvGrpSpPr>
          <p:grpSpPr>
            <a:xfrm>
              <a:off x="3685682" y="2845624"/>
              <a:ext cx="29311" cy="45055"/>
              <a:chOff x="3561536" y="2585450"/>
              <a:chExt cx="61539" cy="99045"/>
            </a:xfrm>
          </p:grpSpPr>
          <p:sp>
            <p:nvSpPr>
              <p:cNvPr id="3628" name="Google Shape;3628;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630" name="Google Shape;3630;p65"/>
            <p:cNvGrpSpPr/>
            <p:nvPr/>
          </p:nvGrpSpPr>
          <p:grpSpPr>
            <a:xfrm>
              <a:off x="3849905" y="2572252"/>
              <a:ext cx="74339" cy="119559"/>
              <a:chOff x="3906325" y="1984500"/>
              <a:chExt cx="156075" cy="262825"/>
            </a:xfrm>
          </p:grpSpPr>
          <p:sp>
            <p:nvSpPr>
              <p:cNvPr id="3631" name="Google Shape;3631;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632" name="Google Shape;3632;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65"/>
            <p:cNvGrpSpPr/>
            <p:nvPr/>
          </p:nvGrpSpPr>
          <p:grpSpPr>
            <a:xfrm>
              <a:off x="2654821" y="2414345"/>
              <a:ext cx="667570" cy="558731"/>
              <a:chOff x="1397225" y="1637375"/>
              <a:chExt cx="1401575" cy="1228250"/>
            </a:xfrm>
          </p:grpSpPr>
          <p:sp>
            <p:nvSpPr>
              <p:cNvPr id="3634" name="Google Shape;3634;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635" name="Google Shape;3635;p65"/>
              <p:cNvGrpSpPr/>
              <p:nvPr/>
            </p:nvGrpSpPr>
            <p:grpSpPr>
              <a:xfrm>
                <a:off x="1397225" y="1637375"/>
                <a:ext cx="1398775" cy="1228250"/>
                <a:chOff x="1397225" y="1637375"/>
                <a:chExt cx="1398775" cy="1228250"/>
              </a:xfrm>
            </p:grpSpPr>
            <p:sp>
              <p:nvSpPr>
                <p:cNvPr id="3636" name="Google Shape;3636;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65"/>
            <p:cNvGrpSpPr/>
            <p:nvPr/>
          </p:nvGrpSpPr>
          <p:grpSpPr>
            <a:xfrm>
              <a:off x="3230417" y="3103734"/>
              <a:ext cx="282982" cy="280332"/>
              <a:chOff x="2605700" y="3152850"/>
              <a:chExt cx="594125" cy="616250"/>
            </a:xfrm>
          </p:grpSpPr>
          <p:sp>
            <p:nvSpPr>
              <p:cNvPr id="3639" name="Google Shape;3639;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640" name="Google Shape;3640;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641" name="Google Shape;3641;p65"/>
            <p:cNvGrpSpPr/>
            <p:nvPr/>
          </p:nvGrpSpPr>
          <p:grpSpPr>
            <a:xfrm>
              <a:off x="3265985" y="3226989"/>
              <a:ext cx="87151" cy="346202"/>
              <a:chOff x="2680375" y="3423800"/>
              <a:chExt cx="182975" cy="761050"/>
            </a:xfrm>
          </p:grpSpPr>
          <p:sp>
            <p:nvSpPr>
              <p:cNvPr id="3642" name="Google Shape;3642;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643" name="Google Shape;3643;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65"/>
            <p:cNvGrpSpPr/>
            <p:nvPr/>
          </p:nvGrpSpPr>
          <p:grpSpPr>
            <a:xfrm>
              <a:off x="3855466" y="3289811"/>
              <a:ext cx="112514" cy="94210"/>
              <a:chOff x="3918000" y="3561900"/>
              <a:chExt cx="236225" cy="207100"/>
            </a:xfrm>
          </p:grpSpPr>
          <p:sp>
            <p:nvSpPr>
              <p:cNvPr id="3645" name="Google Shape;3645;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646" name="Google Shape;3646;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7" name="Google Shape;3647;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650" name="Google Shape;3650;p65"/>
            <p:cNvGrpSpPr/>
            <p:nvPr/>
          </p:nvGrpSpPr>
          <p:grpSpPr>
            <a:xfrm>
              <a:off x="2905224" y="2311071"/>
              <a:ext cx="596721" cy="528992"/>
              <a:chOff x="1922950" y="1410350"/>
              <a:chExt cx="1252825" cy="1162875"/>
            </a:xfrm>
          </p:grpSpPr>
          <p:sp>
            <p:nvSpPr>
              <p:cNvPr id="3651" name="Google Shape;3651;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667" name="Google Shape;3667;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87" name="Google Shape;3687;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88" name="Google Shape;3688;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65"/>
            <p:cNvGrpSpPr/>
            <p:nvPr/>
          </p:nvGrpSpPr>
          <p:grpSpPr>
            <a:xfrm>
              <a:off x="3280929" y="3294542"/>
              <a:ext cx="109894" cy="272224"/>
              <a:chOff x="2711750" y="3572300"/>
              <a:chExt cx="230725" cy="598425"/>
            </a:xfrm>
          </p:grpSpPr>
          <p:sp>
            <p:nvSpPr>
              <p:cNvPr id="3690" name="Google Shape;3690;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2" name="Google Shape;3692;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3" name="Google Shape;3693;p65"/>
            <p:cNvGrpSpPr/>
            <p:nvPr/>
          </p:nvGrpSpPr>
          <p:grpSpPr>
            <a:xfrm>
              <a:off x="3790439" y="2408636"/>
              <a:ext cx="73017" cy="75684"/>
              <a:chOff x="3781475" y="1624825"/>
              <a:chExt cx="153300" cy="166375"/>
            </a:xfrm>
          </p:grpSpPr>
          <p:sp>
            <p:nvSpPr>
              <p:cNvPr id="3694" name="Google Shape;3694;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8" name="Google Shape;3698;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5" name="Google Shape;3705;p65"/>
            <p:cNvGrpSpPr/>
            <p:nvPr/>
          </p:nvGrpSpPr>
          <p:grpSpPr>
            <a:xfrm>
              <a:off x="4403342" y="3107749"/>
              <a:ext cx="316680" cy="101374"/>
              <a:chOff x="5068275" y="3161675"/>
              <a:chExt cx="664875" cy="222850"/>
            </a:xfrm>
          </p:grpSpPr>
          <p:sp>
            <p:nvSpPr>
              <p:cNvPr id="3706" name="Google Shape;3706;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0" name="Google Shape;3710;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9" name="Google Shape;3739;p65"/>
            <p:cNvGrpSpPr/>
            <p:nvPr/>
          </p:nvGrpSpPr>
          <p:grpSpPr>
            <a:xfrm>
              <a:off x="3697513" y="2707266"/>
              <a:ext cx="59549" cy="79733"/>
              <a:chOff x="3586375" y="2281300"/>
              <a:chExt cx="125025" cy="175275"/>
            </a:xfrm>
          </p:grpSpPr>
          <p:sp>
            <p:nvSpPr>
              <p:cNvPr id="3740" name="Google Shape;3740;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2" name="Google Shape;3742;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3" name="Google Shape;3743;p65"/>
            <p:cNvGrpSpPr/>
            <p:nvPr/>
          </p:nvGrpSpPr>
          <p:grpSpPr>
            <a:xfrm>
              <a:off x="4513224" y="3221724"/>
              <a:ext cx="274563" cy="280321"/>
              <a:chOff x="5298975" y="3412225"/>
              <a:chExt cx="576450" cy="616225"/>
            </a:xfrm>
          </p:grpSpPr>
          <p:sp>
            <p:nvSpPr>
              <p:cNvPr id="3744" name="Google Shape;3744;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45" name="Google Shape;3745;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65"/>
            <p:cNvGrpSpPr/>
            <p:nvPr/>
          </p:nvGrpSpPr>
          <p:grpSpPr>
            <a:xfrm>
              <a:off x="4824403" y="3421846"/>
              <a:ext cx="110132" cy="130647"/>
              <a:chOff x="5952300" y="3852150"/>
              <a:chExt cx="231225" cy="287200"/>
            </a:xfrm>
          </p:grpSpPr>
          <p:sp>
            <p:nvSpPr>
              <p:cNvPr id="3747" name="Google Shape;3747;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9" name="Google Shape;3749;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7" name="Google Shape;3757;p65"/>
            <p:cNvGrpSpPr/>
            <p:nvPr/>
          </p:nvGrpSpPr>
          <p:grpSpPr>
            <a:xfrm>
              <a:off x="4295710" y="3079670"/>
              <a:ext cx="14968" cy="27135"/>
              <a:chOff x="4842300" y="3099950"/>
              <a:chExt cx="31425" cy="59650"/>
            </a:xfrm>
          </p:grpSpPr>
          <p:sp>
            <p:nvSpPr>
              <p:cNvPr id="3758" name="Google Shape;3758;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2" name="Google Shape;3762;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0" name="Google Shape;3770;p65"/>
            <p:cNvGrpSpPr/>
            <p:nvPr/>
          </p:nvGrpSpPr>
          <p:grpSpPr>
            <a:xfrm>
              <a:off x="3831056" y="2816010"/>
              <a:ext cx="37378" cy="27612"/>
              <a:chOff x="3866750" y="2520350"/>
              <a:chExt cx="78475" cy="60700"/>
            </a:xfrm>
          </p:grpSpPr>
          <p:sp>
            <p:nvSpPr>
              <p:cNvPr id="3771" name="Google Shape;3771;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5" name="Google Shape;3775;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92" name="Google Shape;3792;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04" name="Google Shape;3804;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7" name="Google Shape;3817;p65"/>
            <p:cNvGrpSpPr/>
            <p:nvPr/>
          </p:nvGrpSpPr>
          <p:grpSpPr>
            <a:xfrm>
              <a:off x="3632736" y="3051591"/>
              <a:ext cx="63288" cy="45217"/>
              <a:chOff x="3450375" y="3038225"/>
              <a:chExt cx="132875" cy="99400"/>
            </a:xfrm>
          </p:grpSpPr>
          <p:sp>
            <p:nvSpPr>
              <p:cNvPr id="3818" name="Google Shape;3818;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0" name="Google Shape;3820;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29" name="Google Shape;3829;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39" name="Google Shape;3839;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45" name="Google Shape;3845;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65"/>
          <p:cNvGrpSpPr/>
          <p:nvPr/>
        </p:nvGrpSpPr>
        <p:grpSpPr>
          <a:xfrm>
            <a:off x="3554131" y="1233340"/>
            <a:ext cx="2078182" cy="1366558"/>
            <a:chOff x="235800" y="830650"/>
            <a:chExt cx="6978450" cy="4588844"/>
          </a:xfrm>
        </p:grpSpPr>
        <p:sp>
          <p:nvSpPr>
            <p:cNvPr id="3856" name="Google Shape;3856;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2" name="Google Shape;3862;p65"/>
          <p:cNvGrpSpPr/>
          <p:nvPr/>
        </p:nvGrpSpPr>
        <p:grpSpPr>
          <a:xfrm>
            <a:off x="742628" y="3064442"/>
            <a:ext cx="2622876" cy="1333540"/>
            <a:chOff x="238125" y="1038125"/>
            <a:chExt cx="7146800" cy="3633625"/>
          </a:xfrm>
        </p:grpSpPr>
        <p:sp>
          <p:nvSpPr>
            <p:cNvPr id="3863" name="Google Shape;3863;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65"/>
          <p:cNvGrpSpPr/>
          <p:nvPr/>
        </p:nvGrpSpPr>
        <p:grpSpPr>
          <a:xfrm>
            <a:off x="5857556" y="1206552"/>
            <a:ext cx="2590840" cy="1380235"/>
            <a:chOff x="233350" y="949250"/>
            <a:chExt cx="7137300" cy="3802300"/>
          </a:xfrm>
        </p:grpSpPr>
        <p:sp>
          <p:nvSpPr>
            <p:cNvPr id="5436" name="Google Shape;5436;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65"/>
          <p:cNvGrpSpPr/>
          <p:nvPr/>
        </p:nvGrpSpPr>
        <p:grpSpPr>
          <a:xfrm>
            <a:off x="7671985" y="3251325"/>
            <a:ext cx="104231" cy="320340"/>
            <a:chOff x="7564426" y="3224343"/>
            <a:chExt cx="119985" cy="368801"/>
          </a:xfrm>
        </p:grpSpPr>
        <p:sp>
          <p:nvSpPr>
            <p:cNvPr id="5488" name="Google Shape;5488;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65"/>
          <p:cNvGrpSpPr/>
          <p:nvPr/>
        </p:nvGrpSpPr>
        <p:grpSpPr>
          <a:xfrm>
            <a:off x="7371473" y="3245427"/>
            <a:ext cx="189489" cy="332132"/>
            <a:chOff x="8370831" y="3202002"/>
            <a:chExt cx="218129" cy="382376"/>
          </a:xfrm>
        </p:grpSpPr>
        <p:sp>
          <p:nvSpPr>
            <p:cNvPr id="5491" name="Google Shape;5491;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65"/>
          <p:cNvGrpSpPr/>
          <p:nvPr/>
        </p:nvGrpSpPr>
        <p:grpSpPr>
          <a:xfrm>
            <a:off x="8094863" y="3656559"/>
            <a:ext cx="309429" cy="267000"/>
            <a:chOff x="6742064" y="3750480"/>
            <a:chExt cx="399315" cy="344560"/>
          </a:xfrm>
        </p:grpSpPr>
        <p:sp>
          <p:nvSpPr>
            <p:cNvPr id="5494" name="Google Shape;5494;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5"/>
          <p:cNvGrpSpPr/>
          <p:nvPr/>
        </p:nvGrpSpPr>
        <p:grpSpPr>
          <a:xfrm>
            <a:off x="7633882" y="4007606"/>
            <a:ext cx="180437" cy="281608"/>
            <a:chOff x="7248525" y="3739696"/>
            <a:chExt cx="230531" cy="359790"/>
          </a:xfrm>
        </p:grpSpPr>
        <p:sp>
          <p:nvSpPr>
            <p:cNvPr id="5497" name="Google Shape;5497;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65"/>
          <p:cNvGrpSpPr/>
          <p:nvPr/>
        </p:nvGrpSpPr>
        <p:grpSpPr>
          <a:xfrm>
            <a:off x="7879801" y="3650830"/>
            <a:ext cx="162896" cy="278710"/>
            <a:chOff x="7601242" y="3729267"/>
            <a:chExt cx="222566" cy="380803"/>
          </a:xfrm>
        </p:grpSpPr>
        <p:sp>
          <p:nvSpPr>
            <p:cNvPr id="5500" name="Google Shape;5500;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2" name="Google Shape;5502;p6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3" name="Google Shape;5503;p65"/>
          <p:cNvGrpSpPr/>
          <p:nvPr/>
        </p:nvGrpSpPr>
        <p:grpSpPr>
          <a:xfrm>
            <a:off x="7369446" y="3651971"/>
            <a:ext cx="193543" cy="275990"/>
            <a:chOff x="8304647" y="3738687"/>
            <a:chExt cx="225076" cy="320956"/>
          </a:xfrm>
        </p:grpSpPr>
        <p:sp>
          <p:nvSpPr>
            <p:cNvPr id="5504" name="Google Shape;5504;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65"/>
          <p:cNvGrpSpPr/>
          <p:nvPr/>
        </p:nvGrpSpPr>
        <p:grpSpPr>
          <a:xfrm>
            <a:off x="7641939" y="3651971"/>
            <a:ext cx="178492" cy="275990"/>
            <a:chOff x="8615101" y="3738687"/>
            <a:chExt cx="207573" cy="320956"/>
          </a:xfrm>
        </p:grpSpPr>
        <p:sp>
          <p:nvSpPr>
            <p:cNvPr id="5508" name="Google Shape;5508;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1" name="Google Shape;5511;p6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2" name="Google Shape;5512;p65"/>
          <p:cNvGrpSpPr/>
          <p:nvPr/>
        </p:nvGrpSpPr>
        <p:grpSpPr>
          <a:xfrm>
            <a:off x="6036644" y="3773459"/>
            <a:ext cx="557670" cy="511283"/>
            <a:chOff x="6015419" y="3716859"/>
            <a:chExt cx="557671" cy="511283"/>
          </a:xfrm>
        </p:grpSpPr>
        <p:sp>
          <p:nvSpPr>
            <p:cNvPr id="5513" name="Google Shape;5513;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4" name="Google Shape;5514;p65"/>
            <p:cNvGrpSpPr/>
            <p:nvPr/>
          </p:nvGrpSpPr>
          <p:grpSpPr>
            <a:xfrm>
              <a:off x="6036094" y="3716980"/>
              <a:ext cx="529860" cy="510468"/>
              <a:chOff x="6036094" y="3716980"/>
              <a:chExt cx="529860" cy="510468"/>
            </a:xfrm>
          </p:grpSpPr>
          <p:sp>
            <p:nvSpPr>
              <p:cNvPr id="5515" name="Google Shape;5515;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5" name="Google Shape;5525;p65"/>
          <p:cNvGrpSpPr/>
          <p:nvPr/>
        </p:nvGrpSpPr>
        <p:grpSpPr>
          <a:xfrm>
            <a:off x="6665529" y="3130228"/>
            <a:ext cx="576302" cy="511871"/>
            <a:chOff x="6644304" y="3073628"/>
            <a:chExt cx="576302" cy="511871"/>
          </a:xfrm>
        </p:grpSpPr>
        <p:sp>
          <p:nvSpPr>
            <p:cNvPr id="5526" name="Google Shape;5526;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7" name="Google Shape;5527;p65"/>
            <p:cNvGrpSpPr/>
            <p:nvPr/>
          </p:nvGrpSpPr>
          <p:grpSpPr>
            <a:xfrm>
              <a:off x="6712169" y="3085440"/>
              <a:ext cx="481622" cy="494913"/>
              <a:chOff x="6712169" y="3085440"/>
              <a:chExt cx="481622" cy="494913"/>
            </a:xfrm>
          </p:grpSpPr>
          <p:sp>
            <p:nvSpPr>
              <p:cNvPr id="5528" name="Google Shape;5528;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3" name="Google Shape;5533;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6" name="Google Shape;5536;p6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7" name="Google Shape;5537;p65"/>
          <p:cNvGrpSpPr/>
          <p:nvPr/>
        </p:nvGrpSpPr>
        <p:grpSpPr>
          <a:xfrm>
            <a:off x="6673379" y="3773223"/>
            <a:ext cx="560631" cy="511352"/>
            <a:chOff x="6652154" y="3716623"/>
            <a:chExt cx="560631" cy="511352"/>
          </a:xfrm>
        </p:grpSpPr>
        <p:sp>
          <p:nvSpPr>
            <p:cNvPr id="5538" name="Google Shape;5538;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9" name="Google Shape;5539;p65"/>
            <p:cNvGrpSpPr/>
            <p:nvPr/>
          </p:nvGrpSpPr>
          <p:grpSpPr>
            <a:xfrm>
              <a:off x="6669657" y="3716715"/>
              <a:ext cx="466779" cy="464290"/>
              <a:chOff x="6669657" y="3716715"/>
              <a:chExt cx="466779" cy="464290"/>
            </a:xfrm>
          </p:grpSpPr>
          <p:sp>
            <p:nvSpPr>
              <p:cNvPr id="5540" name="Google Shape;5540;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3" name="Google Shape;5553;p65"/>
          <p:cNvGrpSpPr/>
          <p:nvPr/>
        </p:nvGrpSpPr>
        <p:grpSpPr>
          <a:xfrm>
            <a:off x="7867470" y="4054631"/>
            <a:ext cx="187557" cy="187557"/>
            <a:chOff x="8565775" y="671075"/>
            <a:chExt cx="441000" cy="441000"/>
          </a:xfrm>
        </p:grpSpPr>
        <p:sp>
          <p:nvSpPr>
            <p:cNvPr id="5554" name="Google Shape;5554;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6" name="Google Shape;5556;p6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8" name="Google Shape;5558;p65"/>
          <p:cNvGrpSpPr/>
          <p:nvPr/>
        </p:nvGrpSpPr>
        <p:grpSpPr>
          <a:xfrm>
            <a:off x="6021325" y="3132850"/>
            <a:ext cx="587871" cy="512373"/>
            <a:chOff x="6000100" y="3076250"/>
            <a:chExt cx="587871" cy="512373"/>
          </a:xfrm>
        </p:grpSpPr>
        <p:sp>
          <p:nvSpPr>
            <p:cNvPr id="5559" name="Google Shape;5559;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0" name="Google Shape;5560;p65"/>
            <p:cNvGrpSpPr/>
            <p:nvPr/>
          </p:nvGrpSpPr>
          <p:grpSpPr>
            <a:xfrm>
              <a:off x="6031360" y="3076713"/>
              <a:ext cx="539107" cy="480965"/>
              <a:chOff x="6031360" y="3076713"/>
              <a:chExt cx="539107" cy="480965"/>
            </a:xfrm>
          </p:grpSpPr>
          <p:sp>
            <p:nvSpPr>
              <p:cNvPr id="5561" name="Google Shape;5561;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8" name="Google Shape;5568;p65"/>
          <p:cNvGrpSpPr/>
          <p:nvPr/>
        </p:nvGrpSpPr>
        <p:grpSpPr>
          <a:xfrm>
            <a:off x="3597785" y="3065882"/>
            <a:ext cx="2241344" cy="1330656"/>
            <a:chOff x="3597785" y="3065882"/>
            <a:chExt cx="2241344" cy="1330656"/>
          </a:xfrm>
        </p:grpSpPr>
        <p:grpSp>
          <p:nvGrpSpPr>
            <p:cNvPr id="5569" name="Google Shape;5569;p65"/>
            <p:cNvGrpSpPr/>
            <p:nvPr/>
          </p:nvGrpSpPr>
          <p:grpSpPr>
            <a:xfrm>
              <a:off x="5296908" y="3937355"/>
              <a:ext cx="143198" cy="32380"/>
              <a:chOff x="5296908" y="3937355"/>
              <a:chExt cx="143198" cy="32380"/>
            </a:xfrm>
          </p:grpSpPr>
          <p:sp>
            <p:nvSpPr>
              <p:cNvPr id="5570" name="Google Shape;5570;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1" name="Google Shape;5571;p65"/>
              <p:cNvGrpSpPr/>
              <p:nvPr/>
            </p:nvGrpSpPr>
            <p:grpSpPr>
              <a:xfrm>
                <a:off x="5402331" y="3937355"/>
                <a:ext cx="37776" cy="32380"/>
                <a:chOff x="5402331" y="3937355"/>
                <a:chExt cx="37776" cy="32380"/>
              </a:xfrm>
            </p:grpSpPr>
            <p:sp>
              <p:nvSpPr>
                <p:cNvPr id="5572" name="Google Shape;5572;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5"/>
              <p:cNvGrpSpPr/>
              <p:nvPr/>
            </p:nvGrpSpPr>
            <p:grpSpPr>
              <a:xfrm>
                <a:off x="5296908" y="3937355"/>
                <a:ext cx="37783" cy="32380"/>
                <a:chOff x="5296908" y="3937355"/>
                <a:chExt cx="37783" cy="32380"/>
              </a:xfrm>
            </p:grpSpPr>
            <p:sp>
              <p:nvSpPr>
                <p:cNvPr id="5575" name="Google Shape;5575;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7" name="Google Shape;5577;p65"/>
            <p:cNvGrpSpPr/>
            <p:nvPr/>
          </p:nvGrpSpPr>
          <p:grpSpPr>
            <a:xfrm>
              <a:off x="4724163" y="3119631"/>
              <a:ext cx="120838" cy="84218"/>
              <a:chOff x="4724163" y="3119631"/>
              <a:chExt cx="120838" cy="84218"/>
            </a:xfrm>
          </p:grpSpPr>
          <p:grpSp>
            <p:nvGrpSpPr>
              <p:cNvPr id="5578" name="Google Shape;5578;p65"/>
              <p:cNvGrpSpPr/>
              <p:nvPr/>
            </p:nvGrpSpPr>
            <p:grpSpPr>
              <a:xfrm>
                <a:off x="4746712" y="3132773"/>
                <a:ext cx="86869" cy="56424"/>
                <a:chOff x="4746712" y="3132773"/>
                <a:chExt cx="86869" cy="56424"/>
              </a:xfrm>
            </p:grpSpPr>
            <p:sp>
              <p:nvSpPr>
                <p:cNvPr id="5579" name="Google Shape;5579;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65"/>
              <p:cNvGrpSpPr/>
              <p:nvPr/>
            </p:nvGrpSpPr>
            <p:grpSpPr>
              <a:xfrm>
                <a:off x="4773634" y="3143336"/>
                <a:ext cx="37776" cy="32451"/>
                <a:chOff x="4773634" y="3143336"/>
                <a:chExt cx="37776" cy="32451"/>
              </a:xfrm>
            </p:grpSpPr>
            <p:sp>
              <p:nvSpPr>
                <p:cNvPr id="5582" name="Google Shape;5582;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65"/>
              <p:cNvGrpSpPr/>
              <p:nvPr/>
            </p:nvGrpSpPr>
            <p:grpSpPr>
              <a:xfrm>
                <a:off x="4724163" y="3131248"/>
                <a:ext cx="37776" cy="32459"/>
                <a:chOff x="4724163" y="3131248"/>
                <a:chExt cx="37776" cy="32459"/>
              </a:xfrm>
            </p:grpSpPr>
            <p:sp>
              <p:nvSpPr>
                <p:cNvPr id="5585" name="Google Shape;5585;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65"/>
              <p:cNvGrpSpPr/>
              <p:nvPr/>
            </p:nvGrpSpPr>
            <p:grpSpPr>
              <a:xfrm>
                <a:off x="4755081" y="3176054"/>
                <a:ext cx="32357" cy="27795"/>
                <a:chOff x="4755081" y="3176054"/>
                <a:chExt cx="32357" cy="27795"/>
              </a:xfrm>
            </p:grpSpPr>
            <p:sp>
              <p:nvSpPr>
                <p:cNvPr id="5588" name="Google Shape;5588;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65"/>
              <p:cNvGrpSpPr/>
              <p:nvPr/>
            </p:nvGrpSpPr>
            <p:grpSpPr>
              <a:xfrm>
                <a:off x="4812550" y="3119631"/>
                <a:ext cx="32451" cy="27803"/>
                <a:chOff x="4812550" y="3119631"/>
                <a:chExt cx="32451" cy="27803"/>
              </a:xfrm>
            </p:grpSpPr>
            <p:sp>
              <p:nvSpPr>
                <p:cNvPr id="5591" name="Google Shape;5591;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3" name="Google Shape;5593;p65"/>
            <p:cNvGrpSpPr/>
            <p:nvPr/>
          </p:nvGrpSpPr>
          <p:grpSpPr>
            <a:xfrm>
              <a:off x="5382826" y="4027197"/>
              <a:ext cx="268967" cy="250422"/>
              <a:chOff x="5382826" y="4027197"/>
              <a:chExt cx="268967" cy="250422"/>
            </a:xfrm>
          </p:grpSpPr>
          <p:grpSp>
            <p:nvGrpSpPr>
              <p:cNvPr id="5594" name="Google Shape;5594;p65"/>
              <p:cNvGrpSpPr/>
              <p:nvPr/>
            </p:nvGrpSpPr>
            <p:grpSpPr>
              <a:xfrm>
                <a:off x="5405280" y="4042510"/>
                <a:ext cx="237570" cy="218647"/>
                <a:chOff x="5405280" y="4042510"/>
                <a:chExt cx="237570" cy="218647"/>
              </a:xfrm>
            </p:grpSpPr>
            <p:sp>
              <p:nvSpPr>
                <p:cNvPr id="5595" name="Google Shape;5595;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65"/>
              <p:cNvGrpSpPr/>
              <p:nvPr/>
            </p:nvGrpSpPr>
            <p:grpSpPr>
              <a:xfrm>
                <a:off x="5382826" y="4125549"/>
                <a:ext cx="37776" cy="32380"/>
                <a:chOff x="5382826" y="4125549"/>
                <a:chExt cx="37776" cy="32380"/>
              </a:xfrm>
            </p:grpSpPr>
            <p:sp>
              <p:nvSpPr>
                <p:cNvPr id="5602" name="Google Shape;5602;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65"/>
              <p:cNvGrpSpPr/>
              <p:nvPr/>
            </p:nvGrpSpPr>
            <p:grpSpPr>
              <a:xfrm>
                <a:off x="5475680" y="4195587"/>
                <a:ext cx="37783" cy="32364"/>
                <a:chOff x="5475680" y="4195587"/>
                <a:chExt cx="37783" cy="32364"/>
              </a:xfrm>
            </p:grpSpPr>
            <p:sp>
              <p:nvSpPr>
                <p:cNvPr id="5605" name="Google Shape;5605;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65"/>
              <p:cNvGrpSpPr/>
              <p:nvPr/>
            </p:nvGrpSpPr>
            <p:grpSpPr>
              <a:xfrm>
                <a:off x="5532575" y="4027197"/>
                <a:ext cx="33308" cy="32262"/>
                <a:chOff x="5532575" y="4027197"/>
                <a:chExt cx="33308" cy="32262"/>
              </a:xfrm>
            </p:grpSpPr>
            <p:sp>
              <p:nvSpPr>
                <p:cNvPr id="5608" name="Google Shape;5608;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65"/>
              <p:cNvGrpSpPr/>
              <p:nvPr/>
            </p:nvGrpSpPr>
            <p:grpSpPr>
              <a:xfrm>
                <a:off x="5590706" y="4245348"/>
                <a:ext cx="33497" cy="32270"/>
                <a:chOff x="5590706" y="4245348"/>
                <a:chExt cx="33497" cy="32270"/>
              </a:xfrm>
            </p:grpSpPr>
            <p:sp>
              <p:nvSpPr>
                <p:cNvPr id="5611" name="Google Shape;5611;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65"/>
              <p:cNvGrpSpPr/>
              <p:nvPr/>
            </p:nvGrpSpPr>
            <p:grpSpPr>
              <a:xfrm>
                <a:off x="5618681" y="4109677"/>
                <a:ext cx="33112" cy="32357"/>
                <a:chOff x="5618681" y="4109677"/>
                <a:chExt cx="33112" cy="32357"/>
              </a:xfrm>
            </p:grpSpPr>
            <p:sp>
              <p:nvSpPr>
                <p:cNvPr id="5614" name="Google Shape;5614;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65"/>
              <p:cNvGrpSpPr/>
              <p:nvPr/>
            </p:nvGrpSpPr>
            <p:grpSpPr>
              <a:xfrm>
                <a:off x="5479298" y="4128262"/>
                <a:ext cx="31405" cy="26906"/>
                <a:chOff x="5479298" y="4128262"/>
                <a:chExt cx="31405" cy="26906"/>
              </a:xfrm>
            </p:grpSpPr>
            <p:sp>
              <p:nvSpPr>
                <p:cNvPr id="5617" name="Google Shape;5617;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65"/>
              <p:cNvGrpSpPr/>
              <p:nvPr/>
            </p:nvGrpSpPr>
            <p:grpSpPr>
              <a:xfrm>
                <a:off x="5582903" y="4180116"/>
                <a:ext cx="31499" cy="26898"/>
                <a:chOff x="5582903" y="4180116"/>
                <a:chExt cx="31499" cy="26898"/>
              </a:xfrm>
            </p:grpSpPr>
            <p:sp>
              <p:nvSpPr>
                <p:cNvPr id="5620" name="Google Shape;5620;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65"/>
            <p:cNvGrpSpPr/>
            <p:nvPr/>
          </p:nvGrpSpPr>
          <p:grpSpPr>
            <a:xfrm>
              <a:off x="3977681" y="3230323"/>
              <a:ext cx="94584" cy="84085"/>
              <a:chOff x="3977681" y="3230323"/>
              <a:chExt cx="94584" cy="84085"/>
            </a:xfrm>
          </p:grpSpPr>
          <p:grpSp>
            <p:nvGrpSpPr>
              <p:cNvPr id="5623" name="Google Shape;5623;p65"/>
              <p:cNvGrpSpPr/>
              <p:nvPr/>
            </p:nvGrpSpPr>
            <p:grpSpPr>
              <a:xfrm>
                <a:off x="4000135" y="3243041"/>
                <a:ext cx="59570" cy="57186"/>
                <a:chOff x="4000135" y="3243041"/>
                <a:chExt cx="59570" cy="57186"/>
              </a:xfrm>
            </p:grpSpPr>
            <p:sp>
              <p:nvSpPr>
                <p:cNvPr id="5624" name="Google Shape;5624;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65"/>
              <p:cNvGrpSpPr/>
              <p:nvPr/>
            </p:nvGrpSpPr>
            <p:grpSpPr>
              <a:xfrm>
                <a:off x="3977681" y="3245872"/>
                <a:ext cx="37783" cy="32380"/>
                <a:chOff x="3977681" y="3245872"/>
                <a:chExt cx="37783" cy="32380"/>
              </a:xfrm>
            </p:grpSpPr>
            <p:sp>
              <p:nvSpPr>
                <p:cNvPr id="5628" name="Google Shape;5628;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65"/>
              <p:cNvGrpSpPr/>
              <p:nvPr/>
            </p:nvGrpSpPr>
            <p:grpSpPr>
              <a:xfrm>
                <a:off x="4040860" y="3262672"/>
                <a:ext cx="31405" cy="27001"/>
                <a:chOff x="4040860" y="3262672"/>
                <a:chExt cx="31405" cy="27001"/>
              </a:xfrm>
            </p:grpSpPr>
            <p:sp>
              <p:nvSpPr>
                <p:cNvPr id="5631" name="Google Shape;5631;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65"/>
              <p:cNvGrpSpPr/>
              <p:nvPr/>
            </p:nvGrpSpPr>
            <p:grpSpPr>
              <a:xfrm>
                <a:off x="4021072" y="3230323"/>
                <a:ext cx="31397" cy="26906"/>
                <a:chOff x="4021072" y="3230323"/>
                <a:chExt cx="31397" cy="26906"/>
              </a:xfrm>
            </p:grpSpPr>
            <p:sp>
              <p:nvSpPr>
                <p:cNvPr id="5634" name="Google Shape;5634;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65"/>
              <p:cNvGrpSpPr/>
              <p:nvPr/>
            </p:nvGrpSpPr>
            <p:grpSpPr>
              <a:xfrm>
                <a:off x="4001472" y="3287462"/>
                <a:ext cx="31499" cy="26945"/>
                <a:chOff x="4001472" y="3287462"/>
                <a:chExt cx="31499" cy="26945"/>
              </a:xfrm>
            </p:grpSpPr>
            <p:sp>
              <p:nvSpPr>
                <p:cNvPr id="5637" name="Google Shape;5637;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9" name="Google Shape;5639;p65"/>
            <p:cNvGrpSpPr/>
            <p:nvPr/>
          </p:nvGrpSpPr>
          <p:grpSpPr>
            <a:xfrm>
              <a:off x="4084715" y="3258865"/>
              <a:ext cx="184961" cy="137268"/>
              <a:chOff x="4084715" y="3258865"/>
              <a:chExt cx="184961" cy="137268"/>
            </a:xfrm>
          </p:grpSpPr>
          <p:grpSp>
            <p:nvGrpSpPr>
              <p:cNvPr id="5640" name="Google Shape;5640;p65"/>
              <p:cNvGrpSpPr/>
              <p:nvPr/>
            </p:nvGrpSpPr>
            <p:grpSpPr>
              <a:xfrm>
                <a:off x="4107453" y="3271583"/>
                <a:ext cx="153470" cy="110275"/>
                <a:chOff x="4107453" y="3271583"/>
                <a:chExt cx="153470" cy="110275"/>
              </a:xfrm>
            </p:grpSpPr>
            <p:sp>
              <p:nvSpPr>
                <p:cNvPr id="5641" name="Google Shape;5641;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65"/>
              <p:cNvGrpSpPr/>
              <p:nvPr/>
            </p:nvGrpSpPr>
            <p:grpSpPr>
              <a:xfrm>
                <a:off x="4136947" y="3258865"/>
                <a:ext cx="31499" cy="27001"/>
                <a:chOff x="4136947" y="3258865"/>
                <a:chExt cx="31499" cy="27001"/>
              </a:xfrm>
            </p:grpSpPr>
            <p:sp>
              <p:nvSpPr>
                <p:cNvPr id="5646" name="Google Shape;5646;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5"/>
              <p:cNvGrpSpPr/>
              <p:nvPr/>
            </p:nvGrpSpPr>
            <p:grpSpPr>
              <a:xfrm>
                <a:off x="4084715" y="3266478"/>
                <a:ext cx="31468" cy="26898"/>
                <a:chOff x="4084715" y="3266478"/>
                <a:chExt cx="31468" cy="26898"/>
              </a:xfrm>
            </p:grpSpPr>
            <p:sp>
              <p:nvSpPr>
                <p:cNvPr id="5649" name="Google Shape;5649;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65"/>
              <p:cNvGrpSpPr/>
              <p:nvPr/>
            </p:nvGrpSpPr>
            <p:grpSpPr>
              <a:xfrm>
                <a:off x="4159213" y="3279849"/>
                <a:ext cx="31405" cy="26945"/>
                <a:chOff x="4159213" y="3279849"/>
                <a:chExt cx="31405" cy="26945"/>
              </a:xfrm>
            </p:grpSpPr>
            <p:sp>
              <p:nvSpPr>
                <p:cNvPr id="5652" name="Google Shape;5652;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65"/>
              <p:cNvGrpSpPr/>
              <p:nvPr/>
            </p:nvGrpSpPr>
            <p:grpSpPr>
              <a:xfrm>
                <a:off x="4201550" y="3266502"/>
                <a:ext cx="31405" cy="26883"/>
                <a:chOff x="4201550" y="3266502"/>
                <a:chExt cx="31405" cy="26883"/>
              </a:xfrm>
            </p:grpSpPr>
            <p:sp>
              <p:nvSpPr>
                <p:cNvPr id="5655" name="Google Shape;5655;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65"/>
              <p:cNvGrpSpPr/>
              <p:nvPr/>
            </p:nvGrpSpPr>
            <p:grpSpPr>
              <a:xfrm>
                <a:off x="4201550" y="3338278"/>
                <a:ext cx="31405" cy="26930"/>
                <a:chOff x="4201550" y="3338278"/>
                <a:chExt cx="31405" cy="26930"/>
              </a:xfrm>
            </p:grpSpPr>
            <p:sp>
              <p:nvSpPr>
                <p:cNvPr id="5658" name="Google Shape;5658;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65"/>
              <p:cNvGrpSpPr/>
              <p:nvPr/>
            </p:nvGrpSpPr>
            <p:grpSpPr>
              <a:xfrm>
                <a:off x="4238272" y="3369132"/>
                <a:ext cx="31405" cy="27001"/>
                <a:chOff x="4238272" y="3369132"/>
                <a:chExt cx="31405" cy="27001"/>
              </a:xfrm>
            </p:grpSpPr>
            <p:sp>
              <p:nvSpPr>
                <p:cNvPr id="5661" name="Google Shape;5661;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3" name="Google Shape;5663;p65"/>
            <p:cNvGrpSpPr/>
            <p:nvPr/>
          </p:nvGrpSpPr>
          <p:grpSpPr>
            <a:xfrm>
              <a:off x="4068639" y="3200169"/>
              <a:ext cx="77643" cy="37272"/>
              <a:chOff x="4068639" y="3200169"/>
              <a:chExt cx="77643" cy="37272"/>
            </a:xfrm>
          </p:grpSpPr>
          <p:sp>
            <p:nvSpPr>
              <p:cNvPr id="5664" name="Google Shape;5664;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5" name="Google Shape;5665;p65"/>
              <p:cNvGrpSpPr/>
              <p:nvPr/>
            </p:nvGrpSpPr>
            <p:grpSpPr>
              <a:xfrm>
                <a:off x="4114878" y="3200169"/>
                <a:ext cx="31405" cy="26993"/>
                <a:chOff x="4114878" y="3200169"/>
                <a:chExt cx="31405" cy="26993"/>
              </a:xfrm>
            </p:grpSpPr>
            <p:sp>
              <p:nvSpPr>
                <p:cNvPr id="5666" name="Google Shape;5666;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65"/>
              <p:cNvGrpSpPr/>
              <p:nvPr/>
            </p:nvGrpSpPr>
            <p:grpSpPr>
              <a:xfrm>
                <a:off x="4068639" y="3210535"/>
                <a:ext cx="31499" cy="26906"/>
                <a:chOff x="4068639" y="3210535"/>
                <a:chExt cx="31499" cy="26906"/>
              </a:xfrm>
            </p:grpSpPr>
            <p:sp>
              <p:nvSpPr>
                <p:cNvPr id="5669" name="Google Shape;5669;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1" name="Google Shape;5671;p65"/>
            <p:cNvGrpSpPr/>
            <p:nvPr/>
          </p:nvGrpSpPr>
          <p:grpSpPr>
            <a:xfrm>
              <a:off x="3869702" y="3066935"/>
              <a:ext cx="382664" cy="190294"/>
              <a:chOff x="3869702" y="3066935"/>
              <a:chExt cx="382664" cy="190294"/>
            </a:xfrm>
          </p:grpSpPr>
          <p:grpSp>
            <p:nvGrpSpPr>
              <p:cNvPr id="5672" name="Google Shape;5672;p65"/>
              <p:cNvGrpSpPr/>
              <p:nvPr/>
            </p:nvGrpSpPr>
            <p:grpSpPr>
              <a:xfrm>
                <a:off x="3888633" y="3082351"/>
                <a:ext cx="351172" cy="160698"/>
                <a:chOff x="3888633" y="3082351"/>
                <a:chExt cx="351172" cy="160698"/>
              </a:xfrm>
            </p:grpSpPr>
            <p:sp>
              <p:nvSpPr>
                <p:cNvPr id="5673" name="Google Shape;5673;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65"/>
              <p:cNvGrpSpPr/>
              <p:nvPr/>
            </p:nvGrpSpPr>
            <p:grpSpPr>
              <a:xfrm>
                <a:off x="4143703" y="3066935"/>
                <a:ext cx="37783" cy="32357"/>
                <a:chOff x="4143703" y="3066935"/>
                <a:chExt cx="37783" cy="32357"/>
              </a:xfrm>
            </p:grpSpPr>
            <p:sp>
              <p:nvSpPr>
                <p:cNvPr id="5680" name="Google Shape;5680;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65"/>
              <p:cNvGrpSpPr/>
              <p:nvPr/>
            </p:nvGrpSpPr>
            <p:grpSpPr>
              <a:xfrm>
                <a:off x="4044565" y="3103563"/>
                <a:ext cx="37783" cy="32451"/>
                <a:chOff x="4044565" y="3103563"/>
                <a:chExt cx="37783" cy="32451"/>
              </a:xfrm>
            </p:grpSpPr>
            <p:sp>
              <p:nvSpPr>
                <p:cNvPr id="5683" name="Google Shape;5683;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65"/>
              <p:cNvGrpSpPr/>
              <p:nvPr/>
            </p:nvGrpSpPr>
            <p:grpSpPr>
              <a:xfrm>
                <a:off x="4017454" y="3188237"/>
                <a:ext cx="37776" cy="32357"/>
                <a:chOff x="4017454" y="3188237"/>
                <a:chExt cx="37776" cy="32357"/>
              </a:xfrm>
            </p:grpSpPr>
            <p:sp>
              <p:nvSpPr>
                <p:cNvPr id="5686" name="Google Shape;5686;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65"/>
              <p:cNvGrpSpPr/>
              <p:nvPr/>
            </p:nvGrpSpPr>
            <p:grpSpPr>
              <a:xfrm>
                <a:off x="3921548" y="3157509"/>
                <a:ext cx="37783" cy="32357"/>
                <a:chOff x="3921548" y="3157509"/>
                <a:chExt cx="37783" cy="32357"/>
              </a:xfrm>
            </p:grpSpPr>
            <p:sp>
              <p:nvSpPr>
                <p:cNvPr id="5689" name="Google Shape;5689;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65"/>
              <p:cNvGrpSpPr/>
              <p:nvPr/>
            </p:nvGrpSpPr>
            <p:grpSpPr>
              <a:xfrm>
                <a:off x="3939056" y="3211620"/>
                <a:ext cx="37783" cy="32380"/>
                <a:chOff x="3939056" y="3211620"/>
                <a:chExt cx="37783" cy="32380"/>
              </a:xfrm>
            </p:grpSpPr>
            <p:sp>
              <p:nvSpPr>
                <p:cNvPr id="5692" name="Google Shape;5692;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65"/>
              <p:cNvGrpSpPr/>
              <p:nvPr/>
            </p:nvGrpSpPr>
            <p:grpSpPr>
              <a:xfrm>
                <a:off x="4176240" y="3136965"/>
                <a:ext cx="31405" cy="26930"/>
                <a:chOff x="4176240" y="3136965"/>
                <a:chExt cx="31405" cy="26930"/>
              </a:xfrm>
            </p:grpSpPr>
            <p:sp>
              <p:nvSpPr>
                <p:cNvPr id="5695" name="Google Shape;5695;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65"/>
              <p:cNvGrpSpPr/>
              <p:nvPr/>
            </p:nvGrpSpPr>
            <p:grpSpPr>
              <a:xfrm>
                <a:off x="4133148" y="3152593"/>
                <a:ext cx="31499" cy="27001"/>
                <a:chOff x="4133148" y="3152593"/>
                <a:chExt cx="31499" cy="27001"/>
              </a:xfrm>
            </p:grpSpPr>
            <p:sp>
              <p:nvSpPr>
                <p:cNvPr id="5698" name="Google Shape;5698;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65"/>
              <p:cNvGrpSpPr/>
              <p:nvPr/>
            </p:nvGrpSpPr>
            <p:grpSpPr>
              <a:xfrm>
                <a:off x="4220866" y="3073534"/>
                <a:ext cx="31499" cy="26898"/>
                <a:chOff x="4220866" y="3073534"/>
                <a:chExt cx="31499" cy="26898"/>
              </a:xfrm>
            </p:grpSpPr>
            <p:sp>
              <p:nvSpPr>
                <p:cNvPr id="5701" name="Google Shape;5701;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65"/>
              <p:cNvGrpSpPr/>
              <p:nvPr/>
            </p:nvGrpSpPr>
            <p:grpSpPr>
              <a:xfrm>
                <a:off x="3869702" y="3230323"/>
                <a:ext cx="31499" cy="26906"/>
                <a:chOff x="3869702" y="3230323"/>
                <a:chExt cx="31499" cy="26906"/>
              </a:xfrm>
            </p:grpSpPr>
            <p:sp>
              <p:nvSpPr>
                <p:cNvPr id="5704" name="Google Shape;5704;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6" name="Google Shape;5706;p65"/>
            <p:cNvGrpSpPr/>
            <p:nvPr/>
          </p:nvGrpSpPr>
          <p:grpSpPr>
            <a:xfrm>
              <a:off x="4271383" y="3065882"/>
              <a:ext cx="304556" cy="341663"/>
              <a:chOff x="4271383" y="3065882"/>
              <a:chExt cx="304556" cy="341663"/>
            </a:xfrm>
          </p:grpSpPr>
          <p:grpSp>
            <p:nvGrpSpPr>
              <p:cNvPr id="5707" name="Google Shape;5707;p65"/>
              <p:cNvGrpSpPr/>
              <p:nvPr/>
            </p:nvGrpSpPr>
            <p:grpSpPr>
              <a:xfrm>
                <a:off x="4293838" y="3078639"/>
                <a:ext cx="269353" cy="311973"/>
                <a:chOff x="4293838" y="3078639"/>
                <a:chExt cx="269353" cy="311973"/>
              </a:xfrm>
            </p:grpSpPr>
            <p:sp>
              <p:nvSpPr>
                <p:cNvPr id="5708" name="Google Shape;5708;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65"/>
              <p:cNvGrpSpPr/>
              <p:nvPr/>
            </p:nvGrpSpPr>
            <p:grpSpPr>
              <a:xfrm>
                <a:off x="4538164" y="3342061"/>
                <a:ext cx="37776" cy="32380"/>
                <a:chOff x="4538164" y="3342061"/>
                <a:chExt cx="37776" cy="32380"/>
              </a:xfrm>
            </p:grpSpPr>
            <p:sp>
              <p:nvSpPr>
                <p:cNvPr id="5726" name="Google Shape;5726;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65"/>
              <p:cNvGrpSpPr/>
              <p:nvPr/>
            </p:nvGrpSpPr>
            <p:grpSpPr>
              <a:xfrm>
                <a:off x="4271383" y="3194742"/>
                <a:ext cx="37783" cy="32420"/>
                <a:chOff x="4271383" y="3194742"/>
                <a:chExt cx="37783" cy="32420"/>
              </a:xfrm>
            </p:grpSpPr>
            <p:sp>
              <p:nvSpPr>
                <p:cNvPr id="5729" name="Google Shape;5729;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1" name="Google Shape;5731;p65"/>
              <p:cNvGrpSpPr/>
              <p:nvPr/>
            </p:nvGrpSpPr>
            <p:grpSpPr>
              <a:xfrm>
                <a:off x="4284416" y="3084058"/>
                <a:ext cx="37783" cy="32357"/>
                <a:chOff x="4284416" y="3084058"/>
                <a:chExt cx="37783" cy="32357"/>
              </a:xfrm>
            </p:grpSpPr>
            <p:sp>
              <p:nvSpPr>
                <p:cNvPr id="5732" name="Google Shape;5732;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65"/>
              <p:cNvGrpSpPr/>
              <p:nvPr/>
            </p:nvGrpSpPr>
            <p:grpSpPr>
              <a:xfrm>
                <a:off x="4478697" y="3297561"/>
                <a:ext cx="37776" cy="32451"/>
                <a:chOff x="4478697" y="3297561"/>
                <a:chExt cx="37776" cy="32451"/>
              </a:xfrm>
            </p:grpSpPr>
            <p:sp>
              <p:nvSpPr>
                <p:cNvPr id="5735" name="Google Shape;5735;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65"/>
              <p:cNvGrpSpPr/>
              <p:nvPr/>
            </p:nvGrpSpPr>
            <p:grpSpPr>
              <a:xfrm>
                <a:off x="4411813" y="3331711"/>
                <a:ext cx="37776" cy="32451"/>
                <a:chOff x="4411813" y="3331711"/>
                <a:chExt cx="37776" cy="32451"/>
              </a:xfrm>
            </p:grpSpPr>
            <p:sp>
              <p:nvSpPr>
                <p:cNvPr id="5738" name="Google Shape;5738;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65"/>
              <p:cNvGrpSpPr/>
              <p:nvPr/>
            </p:nvGrpSpPr>
            <p:grpSpPr>
              <a:xfrm>
                <a:off x="4337984" y="3375188"/>
                <a:ext cx="37776" cy="32357"/>
                <a:chOff x="4337984" y="3375188"/>
                <a:chExt cx="37776" cy="32357"/>
              </a:xfrm>
            </p:grpSpPr>
            <p:sp>
              <p:nvSpPr>
                <p:cNvPr id="5741" name="Google Shape;5741;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3" name="Google Shape;5743;p65"/>
              <p:cNvGrpSpPr/>
              <p:nvPr/>
            </p:nvGrpSpPr>
            <p:grpSpPr>
              <a:xfrm>
                <a:off x="4494867" y="3090530"/>
                <a:ext cx="37878" cy="32451"/>
                <a:chOff x="4494867" y="3090530"/>
                <a:chExt cx="37878" cy="32451"/>
              </a:xfrm>
            </p:grpSpPr>
            <p:sp>
              <p:nvSpPr>
                <p:cNvPr id="5744" name="Google Shape;5744;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6" name="Google Shape;5746;p65"/>
              <p:cNvGrpSpPr/>
              <p:nvPr/>
            </p:nvGrpSpPr>
            <p:grpSpPr>
              <a:xfrm>
                <a:off x="4525124" y="3207774"/>
                <a:ext cx="37783" cy="32420"/>
                <a:chOff x="4525124" y="3207774"/>
                <a:chExt cx="37783" cy="32420"/>
              </a:xfrm>
            </p:grpSpPr>
            <p:sp>
              <p:nvSpPr>
                <p:cNvPr id="5747" name="Google Shape;5747;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65"/>
              <p:cNvGrpSpPr/>
              <p:nvPr/>
            </p:nvGrpSpPr>
            <p:grpSpPr>
              <a:xfrm>
                <a:off x="4440544" y="3176479"/>
                <a:ext cx="31499" cy="26898"/>
                <a:chOff x="4440544" y="3176479"/>
                <a:chExt cx="31499" cy="26898"/>
              </a:xfrm>
            </p:grpSpPr>
            <p:sp>
              <p:nvSpPr>
                <p:cNvPr id="5750" name="Google Shape;5750;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65"/>
              <p:cNvGrpSpPr/>
              <p:nvPr/>
            </p:nvGrpSpPr>
            <p:grpSpPr>
              <a:xfrm>
                <a:off x="4350545" y="3156400"/>
                <a:ext cx="31405" cy="27001"/>
                <a:chOff x="4350545" y="3156400"/>
                <a:chExt cx="31405" cy="27001"/>
              </a:xfrm>
            </p:grpSpPr>
            <p:sp>
              <p:nvSpPr>
                <p:cNvPr id="5753" name="Google Shape;5753;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65"/>
              <p:cNvGrpSpPr/>
              <p:nvPr/>
            </p:nvGrpSpPr>
            <p:grpSpPr>
              <a:xfrm>
                <a:off x="4376703" y="3255058"/>
                <a:ext cx="31405" cy="27001"/>
                <a:chOff x="4376703" y="3255058"/>
                <a:chExt cx="31405" cy="27001"/>
              </a:xfrm>
            </p:grpSpPr>
            <p:sp>
              <p:nvSpPr>
                <p:cNvPr id="5756" name="Google Shape;5756;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65"/>
              <p:cNvGrpSpPr/>
              <p:nvPr/>
            </p:nvGrpSpPr>
            <p:grpSpPr>
              <a:xfrm>
                <a:off x="4331322" y="3283656"/>
                <a:ext cx="31405" cy="26945"/>
                <a:chOff x="4331322" y="3283656"/>
                <a:chExt cx="31405" cy="26945"/>
              </a:xfrm>
            </p:grpSpPr>
            <p:sp>
              <p:nvSpPr>
                <p:cNvPr id="5759" name="Google Shape;5759;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65"/>
              <p:cNvGrpSpPr/>
              <p:nvPr/>
            </p:nvGrpSpPr>
            <p:grpSpPr>
              <a:xfrm>
                <a:off x="4380510" y="3065882"/>
                <a:ext cx="31405" cy="26938"/>
                <a:chOff x="4380510" y="3065882"/>
                <a:chExt cx="31405" cy="26938"/>
              </a:xfrm>
            </p:grpSpPr>
            <p:sp>
              <p:nvSpPr>
                <p:cNvPr id="5762" name="Google Shape;5762;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4" name="Google Shape;5764;p65"/>
            <p:cNvGrpSpPr/>
            <p:nvPr/>
          </p:nvGrpSpPr>
          <p:grpSpPr>
            <a:xfrm>
              <a:off x="4558998" y="3188237"/>
              <a:ext cx="1280131" cy="1052746"/>
              <a:chOff x="4558998" y="3188237"/>
              <a:chExt cx="1280131" cy="1052746"/>
            </a:xfrm>
          </p:grpSpPr>
          <p:sp>
            <p:nvSpPr>
              <p:cNvPr id="5765" name="Google Shape;5765;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6" name="Google Shape;5766;p65"/>
              <p:cNvGrpSpPr/>
              <p:nvPr/>
            </p:nvGrpSpPr>
            <p:grpSpPr>
              <a:xfrm>
                <a:off x="4579164" y="3203653"/>
                <a:ext cx="1244833" cy="1020397"/>
                <a:chOff x="4579164" y="3203653"/>
                <a:chExt cx="1244833" cy="1020397"/>
              </a:xfrm>
            </p:grpSpPr>
            <p:sp>
              <p:nvSpPr>
                <p:cNvPr id="5767" name="Google Shape;5767;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9" name="Google Shape;5769;p65"/>
                <p:cNvGrpSpPr/>
                <p:nvPr/>
              </p:nvGrpSpPr>
              <p:grpSpPr>
                <a:xfrm>
                  <a:off x="4579164" y="3203653"/>
                  <a:ext cx="1244833" cy="1020397"/>
                  <a:chOff x="4579164" y="3203653"/>
                  <a:chExt cx="1244833" cy="1020397"/>
                </a:xfrm>
              </p:grpSpPr>
              <p:sp>
                <p:nvSpPr>
                  <p:cNvPr id="5770" name="Google Shape;5770;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2" name="Google Shape;5772;p65"/>
                  <p:cNvGrpSpPr/>
                  <p:nvPr/>
                </p:nvGrpSpPr>
                <p:grpSpPr>
                  <a:xfrm>
                    <a:off x="4579164" y="3203653"/>
                    <a:ext cx="1244833" cy="1020397"/>
                    <a:chOff x="4579164" y="3203653"/>
                    <a:chExt cx="1244833" cy="1020397"/>
                  </a:xfrm>
                </p:grpSpPr>
                <p:sp>
                  <p:nvSpPr>
                    <p:cNvPr id="5773" name="Google Shape;5773;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1" name="Google Shape;5781;p65"/>
                    <p:cNvGrpSpPr/>
                    <p:nvPr/>
                  </p:nvGrpSpPr>
                  <p:grpSpPr>
                    <a:xfrm>
                      <a:off x="4579164" y="3203653"/>
                      <a:ext cx="1244833" cy="1020397"/>
                      <a:chOff x="4579164" y="3203653"/>
                      <a:chExt cx="1244833" cy="1020397"/>
                    </a:xfrm>
                  </p:grpSpPr>
                  <p:sp>
                    <p:nvSpPr>
                      <p:cNvPr id="5782" name="Google Shape;5782;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6" name="Google Shape;5796;p65"/>
                      <p:cNvGrpSpPr/>
                      <p:nvPr/>
                    </p:nvGrpSpPr>
                    <p:grpSpPr>
                      <a:xfrm>
                        <a:off x="4579164" y="3203653"/>
                        <a:ext cx="1244833" cy="1020397"/>
                        <a:chOff x="4579164" y="3203653"/>
                        <a:chExt cx="1244833" cy="1020397"/>
                      </a:xfrm>
                    </p:grpSpPr>
                    <p:sp>
                      <p:nvSpPr>
                        <p:cNvPr id="5797" name="Google Shape;5797;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1" name="Google Shape;5821;p65"/>
                        <p:cNvGrpSpPr/>
                        <p:nvPr/>
                      </p:nvGrpSpPr>
                      <p:grpSpPr>
                        <a:xfrm>
                          <a:off x="4579164" y="3203653"/>
                          <a:ext cx="1244833" cy="1020397"/>
                          <a:chOff x="4579164" y="3203653"/>
                          <a:chExt cx="1244833" cy="1020397"/>
                        </a:xfrm>
                      </p:grpSpPr>
                      <p:sp>
                        <p:nvSpPr>
                          <p:cNvPr id="5822" name="Google Shape;5822;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3" name="Google Shape;5823;p65"/>
                          <p:cNvGrpSpPr/>
                          <p:nvPr/>
                        </p:nvGrpSpPr>
                        <p:grpSpPr>
                          <a:xfrm>
                            <a:off x="4579164" y="3203653"/>
                            <a:ext cx="1244833" cy="1020397"/>
                            <a:chOff x="4579164" y="3203653"/>
                            <a:chExt cx="1244833" cy="1020397"/>
                          </a:xfrm>
                        </p:grpSpPr>
                        <p:sp>
                          <p:nvSpPr>
                            <p:cNvPr id="5824" name="Google Shape;5824;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1" name="Google Shape;5831;p65"/>
                            <p:cNvGrpSpPr/>
                            <p:nvPr/>
                          </p:nvGrpSpPr>
                          <p:grpSpPr>
                            <a:xfrm>
                              <a:off x="4579164" y="3203653"/>
                              <a:ext cx="1244833" cy="1020397"/>
                              <a:chOff x="4579164" y="3203653"/>
                              <a:chExt cx="1244833" cy="1020397"/>
                            </a:xfrm>
                          </p:grpSpPr>
                          <p:sp>
                            <p:nvSpPr>
                              <p:cNvPr id="5832" name="Google Shape;5832;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5" name="Google Shape;5845;p65"/>
                              <p:cNvGrpSpPr/>
                              <p:nvPr/>
                            </p:nvGrpSpPr>
                            <p:grpSpPr>
                              <a:xfrm>
                                <a:off x="4579164" y="3203653"/>
                                <a:ext cx="1244833" cy="1020397"/>
                                <a:chOff x="4579164" y="3203653"/>
                                <a:chExt cx="1244833" cy="1020397"/>
                              </a:xfrm>
                            </p:grpSpPr>
                            <p:sp>
                              <p:nvSpPr>
                                <p:cNvPr id="5846" name="Google Shape;5846;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3" name="Google Shape;5853;p65"/>
                                <p:cNvGrpSpPr/>
                                <p:nvPr/>
                              </p:nvGrpSpPr>
                              <p:grpSpPr>
                                <a:xfrm>
                                  <a:off x="4579164" y="3203653"/>
                                  <a:ext cx="1244833" cy="1020397"/>
                                  <a:chOff x="4579164" y="3203653"/>
                                  <a:chExt cx="1244833" cy="1020397"/>
                                </a:xfrm>
                              </p:grpSpPr>
                              <p:sp>
                                <p:nvSpPr>
                                  <p:cNvPr id="5854" name="Google Shape;5854;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9" name="Google Shape;5859;p65"/>
                                  <p:cNvGrpSpPr/>
                                  <p:nvPr/>
                                </p:nvGrpSpPr>
                                <p:grpSpPr>
                                  <a:xfrm>
                                    <a:off x="4579164" y="3203653"/>
                                    <a:ext cx="1244833" cy="1020397"/>
                                    <a:chOff x="4579164" y="3203653"/>
                                    <a:chExt cx="1244833" cy="1020397"/>
                                  </a:xfrm>
                                </p:grpSpPr>
                                <p:sp>
                                  <p:nvSpPr>
                                    <p:cNvPr id="5860" name="Google Shape;5860;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64" name="Google Shape;5864;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67" name="Google Shape;5867;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68" name="Google Shape;5868;p65"/>
              <p:cNvGrpSpPr/>
              <p:nvPr/>
            </p:nvGrpSpPr>
            <p:grpSpPr>
              <a:xfrm>
                <a:off x="4595437" y="3598775"/>
                <a:ext cx="37776" cy="32451"/>
                <a:chOff x="4595437" y="3598775"/>
                <a:chExt cx="37776" cy="32451"/>
              </a:xfrm>
            </p:grpSpPr>
            <p:sp>
              <p:nvSpPr>
                <p:cNvPr id="5869" name="Google Shape;5869;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65"/>
              <p:cNvGrpSpPr/>
              <p:nvPr/>
            </p:nvGrpSpPr>
            <p:grpSpPr>
              <a:xfrm>
                <a:off x="4641864" y="3524443"/>
                <a:ext cx="37776" cy="32380"/>
                <a:chOff x="4641864" y="3524443"/>
                <a:chExt cx="37776" cy="32380"/>
              </a:xfrm>
            </p:grpSpPr>
            <p:sp>
              <p:nvSpPr>
                <p:cNvPr id="5872" name="Google Shape;5872;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65"/>
              <p:cNvGrpSpPr/>
              <p:nvPr/>
            </p:nvGrpSpPr>
            <p:grpSpPr>
              <a:xfrm>
                <a:off x="4648431" y="3893901"/>
                <a:ext cx="37776" cy="32357"/>
                <a:chOff x="4648431" y="3893901"/>
                <a:chExt cx="37776" cy="32357"/>
              </a:xfrm>
            </p:grpSpPr>
            <p:sp>
              <p:nvSpPr>
                <p:cNvPr id="5875" name="Google Shape;5875;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65"/>
              <p:cNvGrpSpPr/>
              <p:nvPr/>
            </p:nvGrpSpPr>
            <p:grpSpPr>
              <a:xfrm>
                <a:off x="4567752" y="3722908"/>
                <a:ext cx="37870" cy="32380"/>
                <a:chOff x="4567752" y="3722908"/>
                <a:chExt cx="37870" cy="32380"/>
              </a:xfrm>
            </p:grpSpPr>
            <p:sp>
              <p:nvSpPr>
                <p:cNvPr id="5878" name="Google Shape;5878;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65"/>
              <p:cNvGrpSpPr/>
              <p:nvPr/>
            </p:nvGrpSpPr>
            <p:grpSpPr>
              <a:xfrm>
                <a:off x="4617506" y="3652052"/>
                <a:ext cx="37783" cy="32357"/>
                <a:chOff x="4617506" y="3652052"/>
                <a:chExt cx="37783" cy="32357"/>
              </a:xfrm>
            </p:grpSpPr>
            <p:sp>
              <p:nvSpPr>
                <p:cNvPr id="5881" name="Google Shape;5881;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65"/>
              <p:cNvGrpSpPr/>
              <p:nvPr/>
            </p:nvGrpSpPr>
            <p:grpSpPr>
              <a:xfrm>
                <a:off x="4739005" y="3554149"/>
                <a:ext cx="37870" cy="32357"/>
                <a:chOff x="4739005" y="3554149"/>
                <a:chExt cx="37870" cy="32357"/>
              </a:xfrm>
            </p:grpSpPr>
            <p:sp>
              <p:nvSpPr>
                <p:cNvPr id="5884" name="Google Shape;5884;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65"/>
              <p:cNvGrpSpPr/>
              <p:nvPr/>
            </p:nvGrpSpPr>
            <p:grpSpPr>
              <a:xfrm>
                <a:off x="4806557" y="3630258"/>
                <a:ext cx="37776" cy="32364"/>
                <a:chOff x="4806557" y="3630258"/>
                <a:chExt cx="37776" cy="32364"/>
              </a:xfrm>
            </p:grpSpPr>
            <p:sp>
              <p:nvSpPr>
                <p:cNvPr id="5887" name="Google Shape;5887;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65"/>
              <p:cNvGrpSpPr/>
              <p:nvPr/>
            </p:nvGrpSpPr>
            <p:grpSpPr>
              <a:xfrm>
                <a:off x="4737007" y="4004357"/>
                <a:ext cx="37870" cy="32357"/>
                <a:chOff x="4737007" y="4004357"/>
                <a:chExt cx="37870" cy="32357"/>
              </a:xfrm>
            </p:grpSpPr>
            <p:sp>
              <p:nvSpPr>
                <p:cNvPr id="5890" name="Google Shape;5890;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65"/>
              <p:cNvGrpSpPr/>
              <p:nvPr/>
            </p:nvGrpSpPr>
            <p:grpSpPr>
              <a:xfrm>
                <a:off x="4773634" y="4208627"/>
                <a:ext cx="37776" cy="32357"/>
                <a:chOff x="4773634" y="4208627"/>
                <a:chExt cx="37776" cy="32357"/>
              </a:xfrm>
            </p:grpSpPr>
            <p:sp>
              <p:nvSpPr>
                <p:cNvPr id="5893" name="Google Shape;5893;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65"/>
              <p:cNvGrpSpPr/>
              <p:nvPr/>
            </p:nvGrpSpPr>
            <p:grpSpPr>
              <a:xfrm>
                <a:off x="4888282" y="4074764"/>
                <a:ext cx="37776" cy="32451"/>
                <a:chOff x="4888282" y="4074764"/>
                <a:chExt cx="37776" cy="32451"/>
              </a:xfrm>
            </p:grpSpPr>
            <p:sp>
              <p:nvSpPr>
                <p:cNvPr id="5896" name="Google Shape;5896;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65"/>
              <p:cNvGrpSpPr/>
              <p:nvPr/>
            </p:nvGrpSpPr>
            <p:grpSpPr>
              <a:xfrm>
                <a:off x="4901315" y="3804271"/>
                <a:ext cx="37776" cy="32364"/>
                <a:chOff x="4901315" y="3804271"/>
                <a:chExt cx="37776" cy="32364"/>
              </a:xfrm>
            </p:grpSpPr>
            <p:sp>
              <p:nvSpPr>
                <p:cNvPr id="5899" name="Google Shape;5899;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65"/>
              <p:cNvGrpSpPr/>
              <p:nvPr/>
            </p:nvGrpSpPr>
            <p:grpSpPr>
              <a:xfrm>
                <a:off x="4866394" y="3715035"/>
                <a:ext cx="37846" cy="32357"/>
                <a:chOff x="4866394" y="3715035"/>
                <a:chExt cx="37846" cy="32357"/>
              </a:xfrm>
            </p:grpSpPr>
            <p:sp>
              <p:nvSpPr>
                <p:cNvPr id="5902" name="Google Shape;5902;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65"/>
              <p:cNvGrpSpPr/>
              <p:nvPr/>
            </p:nvGrpSpPr>
            <p:grpSpPr>
              <a:xfrm>
                <a:off x="4979233" y="3839798"/>
                <a:ext cx="37878" cy="32420"/>
                <a:chOff x="4979233" y="3839798"/>
                <a:chExt cx="37878" cy="32420"/>
              </a:xfrm>
            </p:grpSpPr>
            <p:sp>
              <p:nvSpPr>
                <p:cNvPr id="5905" name="Google Shape;5905;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65"/>
              <p:cNvGrpSpPr/>
              <p:nvPr/>
            </p:nvGrpSpPr>
            <p:grpSpPr>
              <a:xfrm>
                <a:off x="4790662" y="3679147"/>
                <a:ext cx="37783" cy="32380"/>
                <a:chOff x="4790662" y="3679147"/>
                <a:chExt cx="37783" cy="32380"/>
              </a:xfrm>
            </p:grpSpPr>
            <p:sp>
              <p:nvSpPr>
                <p:cNvPr id="5908" name="Google Shape;5908;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65"/>
              <p:cNvGrpSpPr/>
              <p:nvPr/>
            </p:nvGrpSpPr>
            <p:grpSpPr>
              <a:xfrm>
                <a:off x="4857263" y="3557861"/>
                <a:ext cx="37776" cy="32357"/>
                <a:chOff x="4857263" y="3557861"/>
                <a:chExt cx="37776" cy="32357"/>
              </a:xfrm>
            </p:grpSpPr>
            <p:sp>
              <p:nvSpPr>
                <p:cNvPr id="5911" name="Google Shape;5911;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65"/>
              <p:cNvGrpSpPr/>
              <p:nvPr/>
            </p:nvGrpSpPr>
            <p:grpSpPr>
              <a:xfrm>
                <a:off x="4883902" y="3648033"/>
                <a:ext cx="37783" cy="32380"/>
                <a:chOff x="4883902" y="3648033"/>
                <a:chExt cx="37783" cy="32380"/>
              </a:xfrm>
            </p:grpSpPr>
            <p:sp>
              <p:nvSpPr>
                <p:cNvPr id="5914" name="Google Shape;5914;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65"/>
              <p:cNvGrpSpPr/>
              <p:nvPr/>
            </p:nvGrpSpPr>
            <p:grpSpPr>
              <a:xfrm>
                <a:off x="4907780" y="3347220"/>
                <a:ext cx="37878" cy="32357"/>
                <a:chOff x="4907780" y="3347220"/>
                <a:chExt cx="37878" cy="32357"/>
              </a:xfrm>
            </p:grpSpPr>
            <p:sp>
              <p:nvSpPr>
                <p:cNvPr id="5917" name="Google Shape;5917;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65"/>
              <p:cNvGrpSpPr/>
              <p:nvPr/>
            </p:nvGrpSpPr>
            <p:grpSpPr>
              <a:xfrm>
                <a:off x="5065048" y="3738150"/>
                <a:ext cx="37783" cy="32364"/>
                <a:chOff x="5065048" y="3738150"/>
                <a:chExt cx="37783" cy="32364"/>
              </a:xfrm>
            </p:grpSpPr>
            <p:sp>
              <p:nvSpPr>
                <p:cNvPr id="5920" name="Google Shape;5920;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65"/>
              <p:cNvGrpSpPr/>
              <p:nvPr/>
            </p:nvGrpSpPr>
            <p:grpSpPr>
              <a:xfrm>
                <a:off x="5071616" y="3284615"/>
                <a:ext cx="37783" cy="32357"/>
                <a:chOff x="5071616" y="3284615"/>
                <a:chExt cx="37783" cy="32357"/>
              </a:xfrm>
            </p:grpSpPr>
            <p:sp>
              <p:nvSpPr>
                <p:cNvPr id="5923" name="Google Shape;5923;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65"/>
              <p:cNvGrpSpPr/>
              <p:nvPr/>
            </p:nvGrpSpPr>
            <p:grpSpPr>
              <a:xfrm>
                <a:off x="5389291" y="3759921"/>
                <a:ext cx="37783" cy="32380"/>
                <a:chOff x="5389291" y="3759921"/>
                <a:chExt cx="37783" cy="32380"/>
              </a:xfrm>
            </p:grpSpPr>
            <p:sp>
              <p:nvSpPr>
                <p:cNvPr id="5926" name="Google Shape;5926;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65"/>
              <p:cNvGrpSpPr/>
              <p:nvPr/>
            </p:nvGrpSpPr>
            <p:grpSpPr>
              <a:xfrm>
                <a:off x="5431534" y="3632932"/>
                <a:ext cx="37878" cy="32451"/>
                <a:chOff x="5431534" y="3632932"/>
                <a:chExt cx="37878" cy="32451"/>
              </a:xfrm>
            </p:grpSpPr>
            <p:sp>
              <p:nvSpPr>
                <p:cNvPr id="5929" name="Google Shape;5929;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65"/>
              <p:cNvGrpSpPr/>
              <p:nvPr/>
            </p:nvGrpSpPr>
            <p:grpSpPr>
              <a:xfrm>
                <a:off x="5540755" y="3544829"/>
                <a:ext cx="37783" cy="32357"/>
                <a:chOff x="5540755" y="3544829"/>
                <a:chExt cx="37783" cy="32357"/>
              </a:xfrm>
            </p:grpSpPr>
            <p:sp>
              <p:nvSpPr>
                <p:cNvPr id="5932" name="Google Shape;5932;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65"/>
              <p:cNvGrpSpPr/>
              <p:nvPr/>
            </p:nvGrpSpPr>
            <p:grpSpPr>
              <a:xfrm>
                <a:off x="5579293" y="3412107"/>
                <a:ext cx="37776" cy="32357"/>
                <a:chOff x="5579293" y="3412107"/>
                <a:chExt cx="37776" cy="32357"/>
              </a:xfrm>
            </p:grpSpPr>
            <p:sp>
              <p:nvSpPr>
                <p:cNvPr id="5935" name="Google Shape;5935;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65"/>
              <p:cNvGrpSpPr/>
              <p:nvPr/>
            </p:nvGrpSpPr>
            <p:grpSpPr>
              <a:xfrm>
                <a:off x="5801346" y="3284615"/>
                <a:ext cx="37783" cy="32357"/>
                <a:chOff x="5801346" y="3284615"/>
                <a:chExt cx="37783" cy="32357"/>
              </a:xfrm>
            </p:grpSpPr>
            <p:sp>
              <p:nvSpPr>
                <p:cNvPr id="5938" name="Google Shape;5938;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65"/>
              <p:cNvGrpSpPr/>
              <p:nvPr/>
            </p:nvGrpSpPr>
            <p:grpSpPr>
              <a:xfrm>
                <a:off x="5763578" y="3399067"/>
                <a:ext cx="37776" cy="32364"/>
                <a:chOff x="5763578" y="3399067"/>
                <a:chExt cx="37776" cy="32364"/>
              </a:xfrm>
            </p:grpSpPr>
            <p:sp>
              <p:nvSpPr>
                <p:cNvPr id="5941" name="Google Shape;5941;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65"/>
              <p:cNvGrpSpPr/>
              <p:nvPr/>
            </p:nvGrpSpPr>
            <p:grpSpPr>
              <a:xfrm>
                <a:off x="5395858" y="3230952"/>
                <a:ext cx="37776" cy="32364"/>
                <a:chOff x="5395858" y="3230952"/>
                <a:chExt cx="37776" cy="32364"/>
              </a:xfrm>
            </p:grpSpPr>
            <p:sp>
              <p:nvSpPr>
                <p:cNvPr id="5944" name="Google Shape;5944;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65"/>
              <p:cNvGrpSpPr/>
              <p:nvPr/>
            </p:nvGrpSpPr>
            <p:grpSpPr>
              <a:xfrm>
                <a:off x="5264088" y="3188237"/>
                <a:ext cx="37776" cy="32357"/>
                <a:chOff x="5264088" y="3188237"/>
                <a:chExt cx="37776" cy="32357"/>
              </a:xfrm>
            </p:grpSpPr>
            <p:sp>
              <p:nvSpPr>
                <p:cNvPr id="5947" name="Google Shape;5947;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65"/>
              <p:cNvGrpSpPr/>
              <p:nvPr/>
            </p:nvGrpSpPr>
            <p:grpSpPr>
              <a:xfrm>
                <a:off x="5585758" y="3237425"/>
                <a:ext cx="37878" cy="32357"/>
                <a:chOff x="5585758" y="3237425"/>
                <a:chExt cx="37878" cy="32357"/>
              </a:xfrm>
            </p:grpSpPr>
            <p:sp>
              <p:nvSpPr>
                <p:cNvPr id="5950" name="Google Shape;5950;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65"/>
              <p:cNvGrpSpPr/>
              <p:nvPr/>
            </p:nvGrpSpPr>
            <p:grpSpPr>
              <a:xfrm>
                <a:off x="4874196" y="3291088"/>
                <a:ext cx="37878" cy="32451"/>
                <a:chOff x="4874196" y="3291088"/>
                <a:chExt cx="37878" cy="32451"/>
              </a:xfrm>
            </p:grpSpPr>
            <p:sp>
              <p:nvSpPr>
                <p:cNvPr id="5953" name="Google Shape;5953;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65"/>
              <p:cNvGrpSpPr/>
              <p:nvPr/>
            </p:nvGrpSpPr>
            <p:grpSpPr>
              <a:xfrm>
                <a:off x="5197770" y="3785466"/>
                <a:ext cx="37783" cy="32427"/>
                <a:chOff x="5197770" y="3785466"/>
                <a:chExt cx="37783" cy="32427"/>
              </a:xfrm>
            </p:grpSpPr>
            <p:sp>
              <p:nvSpPr>
                <p:cNvPr id="5956" name="Google Shape;5956;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5"/>
              <p:cNvGrpSpPr/>
              <p:nvPr/>
            </p:nvGrpSpPr>
            <p:grpSpPr>
              <a:xfrm>
                <a:off x="5177699" y="3492117"/>
                <a:ext cx="37776" cy="32357"/>
                <a:chOff x="5177699" y="3492117"/>
                <a:chExt cx="37776" cy="32357"/>
              </a:xfrm>
            </p:grpSpPr>
            <p:sp>
              <p:nvSpPr>
                <p:cNvPr id="5959" name="Google Shape;5959;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65"/>
              <p:cNvGrpSpPr/>
              <p:nvPr/>
            </p:nvGrpSpPr>
            <p:grpSpPr>
              <a:xfrm>
                <a:off x="5349431" y="3622346"/>
                <a:ext cx="37870" cy="32380"/>
                <a:chOff x="5349431" y="3622346"/>
                <a:chExt cx="37870" cy="32380"/>
              </a:xfrm>
            </p:grpSpPr>
            <p:sp>
              <p:nvSpPr>
                <p:cNvPr id="5962" name="Google Shape;5962;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65"/>
              <p:cNvGrpSpPr/>
              <p:nvPr/>
            </p:nvGrpSpPr>
            <p:grpSpPr>
              <a:xfrm>
                <a:off x="5068855" y="3563980"/>
                <a:ext cx="53954" cy="46223"/>
                <a:chOff x="5068855" y="3563980"/>
                <a:chExt cx="53954" cy="46223"/>
              </a:xfrm>
            </p:grpSpPr>
            <p:sp>
              <p:nvSpPr>
                <p:cNvPr id="5965" name="Google Shape;5965;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65"/>
              <p:cNvGrpSpPr/>
              <p:nvPr/>
            </p:nvGrpSpPr>
            <p:grpSpPr>
              <a:xfrm>
                <a:off x="5037654" y="3392507"/>
                <a:ext cx="37870" cy="32451"/>
                <a:chOff x="5037654" y="3392507"/>
                <a:chExt cx="37870" cy="32451"/>
              </a:xfrm>
            </p:grpSpPr>
            <p:sp>
              <p:nvSpPr>
                <p:cNvPr id="5968" name="Google Shape;5968;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65"/>
              <p:cNvGrpSpPr/>
              <p:nvPr/>
            </p:nvGrpSpPr>
            <p:grpSpPr>
              <a:xfrm>
                <a:off x="5456560" y="3368629"/>
                <a:ext cx="37870" cy="32451"/>
                <a:chOff x="5456560" y="3368629"/>
                <a:chExt cx="37870" cy="32451"/>
              </a:xfrm>
            </p:grpSpPr>
            <p:sp>
              <p:nvSpPr>
                <p:cNvPr id="5971" name="Google Shape;5971;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65"/>
              <p:cNvGrpSpPr/>
              <p:nvPr/>
            </p:nvGrpSpPr>
            <p:grpSpPr>
              <a:xfrm>
                <a:off x="4755749" y="3501516"/>
                <a:ext cx="46246" cy="39608"/>
                <a:chOff x="4755749" y="3501516"/>
                <a:chExt cx="46246" cy="39608"/>
              </a:xfrm>
            </p:grpSpPr>
            <p:sp>
              <p:nvSpPr>
                <p:cNvPr id="5974" name="Google Shape;5974;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65"/>
              <p:cNvGrpSpPr/>
              <p:nvPr/>
            </p:nvGrpSpPr>
            <p:grpSpPr>
              <a:xfrm>
                <a:off x="4681346" y="3485582"/>
                <a:ext cx="37783" cy="32427"/>
                <a:chOff x="4681346" y="3485582"/>
                <a:chExt cx="37783" cy="32427"/>
              </a:xfrm>
            </p:grpSpPr>
            <p:sp>
              <p:nvSpPr>
                <p:cNvPr id="5977" name="Google Shape;5977;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65"/>
              <p:cNvGrpSpPr/>
              <p:nvPr/>
            </p:nvGrpSpPr>
            <p:grpSpPr>
              <a:xfrm>
                <a:off x="4767067" y="3291088"/>
                <a:ext cx="37878" cy="32451"/>
                <a:chOff x="4767067" y="3291088"/>
                <a:chExt cx="37878" cy="32451"/>
              </a:xfrm>
            </p:grpSpPr>
            <p:sp>
              <p:nvSpPr>
                <p:cNvPr id="5980" name="Google Shape;5980;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5"/>
              <p:cNvGrpSpPr/>
              <p:nvPr/>
            </p:nvGrpSpPr>
            <p:grpSpPr>
              <a:xfrm>
                <a:off x="4687819" y="3405539"/>
                <a:ext cx="37776" cy="32451"/>
                <a:chOff x="4687819" y="3405539"/>
                <a:chExt cx="37776" cy="32451"/>
              </a:xfrm>
            </p:grpSpPr>
            <p:sp>
              <p:nvSpPr>
                <p:cNvPr id="5983" name="Google Shape;5983;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65"/>
              <p:cNvGrpSpPr/>
              <p:nvPr/>
            </p:nvGrpSpPr>
            <p:grpSpPr>
              <a:xfrm>
                <a:off x="4923101" y="3444809"/>
                <a:ext cx="52813" cy="45318"/>
                <a:chOff x="4923101" y="3444809"/>
                <a:chExt cx="52813" cy="45318"/>
              </a:xfrm>
            </p:grpSpPr>
            <p:sp>
              <p:nvSpPr>
                <p:cNvPr id="5986" name="Google Shape;5986;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65"/>
              <p:cNvGrpSpPr/>
              <p:nvPr/>
            </p:nvGrpSpPr>
            <p:grpSpPr>
              <a:xfrm>
                <a:off x="4846040" y="3654750"/>
                <a:ext cx="31405" cy="26993"/>
                <a:chOff x="4846040" y="3654750"/>
                <a:chExt cx="31405" cy="26993"/>
              </a:xfrm>
            </p:grpSpPr>
            <p:sp>
              <p:nvSpPr>
                <p:cNvPr id="5989" name="Google Shape;5989;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65"/>
              <p:cNvGrpSpPr/>
              <p:nvPr/>
            </p:nvGrpSpPr>
            <p:grpSpPr>
              <a:xfrm>
                <a:off x="4925673" y="3691700"/>
                <a:ext cx="40253" cy="34472"/>
                <a:chOff x="4925673" y="3691700"/>
                <a:chExt cx="40253" cy="34472"/>
              </a:xfrm>
            </p:grpSpPr>
            <p:sp>
              <p:nvSpPr>
                <p:cNvPr id="5992" name="Google Shape;5992;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65"/>
              <p:cNvGrpSpPr/>
              <p:nvPr/>
            </p:nvGrpSpPr>
            <p:grpSpPr>
              <a:xfrm>
                <a:off x="4894653" y="3740848"/>
                <a:ext cx="31405" cy="26906"/>
                <a:chOff x="4894653" y="3740848"/>
                <a:chExt cx="31405" cy="26906"/>
              </a:xfrm>
            </p:grpSpPr>
            <p:sp>
              <p:nvSpPr>
                <p:cNvPr id="5995" name="Google Shape;5995;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65"/>
              <p:cNvGrpSpPr/>
              <p:nvPr/>
            </p:nvGrpSpPr>
            <p:grpSpPr>
              <a:xfrm>
                <a:off x="4962300" y="3696348"/>
                <a:ext cx="38255" cy="32773"/>
                <a:chOff x="4962300" y="3696348"/>
                <a:chExt cx="38255" cy="32773"/>
              </a:xfrm>
            </p:grpSpPr>
            <p:sp>
              <p:nvSpPr>
                <p:cNvPr id="5998" name="Google Shape;5998;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65"/>
              <p:cNvGrpSpPr/>
              <p:nvPr/>
            </p:nvGrpSpPr>
            <p:grpSpPr>
              <a:xfrm>
                <a:off x="4980185" y="3743349"/>
                <a:ext cx="31499" cy="26969"/>
                <a:chOff x="4980185" y="3743349"/>
                <a:chExt cx="31499" cy="26969"/>
              </a:xfrm>
            </p:grpSpPr>
            <p:sp>
              <p:nvSpPr>
                <p:cNvPr id="6001" name="Google Shape;6001;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65"/>
              <p:cNvGrpSpPr/>
              <p:nvPr/>
            </p:nvGrpSpPr>
            <p:grpSpPr>
              <a:xfrm>
                <a:off x="5013768" y="3734312"/>
                <a:ext cx="31499" cy="26969"/>
                <a:chOff x="5013768" y="3734312"/>
                <a:chExt cx="31499" cy="26969"/>
              </a:xfrm>
            </p:grpSpPr>
            <p:sp>
              <p:nvSpPr>
                <p:cNvPr id="6004" name="Google Shape;6004;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65"/>
              <p:cNvGrpSpPr/>
              <p:nvPr/>
            </p:nvGrpSpPr>
            <p:grpSpPr>
              <a:xfrm>
                <a:off x="5036703" y="3764545"/>
                <a:ext cx="31499" cy="26898"/>
                <a:chOff x="5036703" y="3764545"/>
                <a:chExt cx="31499" cy="26898"/>
              </a:xfrm>
            </p:grpSpPr>
            <p:sp>
              <p:nvSpPr>
                <p:cNvPr id="6007" name="Google Shape;6007;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65"/>
              <p:cNvGrpSpPr/>
              <p:nvPr/>
            </p:nvGrpSpPr>
            <p:grpSpPr>
              <a:xfrm>
                <a:off x="4953546" y="3768352"/>
                <a:ext cx="31405" cy="26898"/>
                <a:chOff x="4953546" y="3768352"/>
                <a:chExt cx="31405" cy="26898"/>
              </a:xfrm>
            </p:grpSpPr>
            <p:sp>
              <p:nvSpPr>
                <p:cNvPr id="6010" name="Google Shape;6010;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65"/>
              <p:cNvGrpSpPr/>
              <p:nvPr/>
            </p:nvGrpSpPr>
            <p:grpSpPr>
              <a:xfrm>
                <a:off x="4964770" y="3814016"/>
                <a:ext cx="31499" cy="26993"/>
                <a:chOff x="4964770" y="3814016"/>
                <a:chExt cx="31499" cy="26993"/>
              </a:xfrm>
            </p:grpSpPr>
            <p:sp>
              <p:nvSpPr>
                <p:cNvPr id="6013" name="Google Shape;6013;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65"/>
              <p:cNvGrpSpPr/>
              <p:nvPr/>
            </p:nvGrpSpPr>
            <p:grpSpPr>
              <a:xfrm>
                <a:off x="4923290" y="3800504"/>
                <a:ext cx="31468" cy="26898"/>
                <a:chOff x="4923290" y="3800504"/>
                <a:chExt cx="31468" cy="26898"/>
              </a:xfrm>
            </p:grpSpPr>
            <p:sp>
              <p:nvSpPr>
                <p:cNvPr id="6016" name="Google Shape;6016;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65"/>
              <p:cNvGrpSpPr/>
              <p:nvPr/>
            </p:nvGrpSpPr>
            <p:grpSpPr>
              <a:xfrm>
                <a:off x="5108534" y="3650943"/>
                <a:ext cx="31405" cy="26993"/>
                <a:chOff x="5108534" y="3650943"/>
                <a:chExt cx="31405" cy="26993"/>
              </a:xfrm>
            </p:grpSpPr>
            <p:sp>
              <p:nvSpPr>
                <p:cNvPr id="6019" name="Google Shape;6019;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65"/>
              <p:cNvGrpSpPr/>
              <p:nvPr/>
            </p:nvGrpSpPr>
            <p:grpSpPr>
              <a:xfrm>
                <a:off x="5119380" y="3760739"/>
                <a:ext cx="31499" cy="26993"/>
                <a:chOff x="5119380" y="3760739"/>
                <a:chExt cx="31499" cy="26993"/>
              </a:xfrm>
            </p:grpSpPr>
            <p:sp>
              <p:nvSpPr>
                <p:cNvPr id="6022" name="Google Shape;6022;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65"/>
              <p:cNvGrpSpPr/>
              <p:nvPr/>
            </p:nvGrpSpPr>
            <p:grpSpPr>
              <a:xfrm>
                <a:off x="5119380" y="3788235"/>
                <a:ext cx="31499" cy="26993"/>
                <a:chOff x="5119380" y="3788235"/>
                <a:chExt cx="31499" cy="26993"/>
              </a:xfrm>
            </p:grpSpPr>
            <p:sp>
              <p:nvSpPr>
                <p:cNvPr id="6025" name="Google Shape;6025;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65"/>
              <p:cNvGrpSpPr/>
              <p:nvPr/>
            </p:nvGrpSpPr>
            <p:grpSpPr>
              <a:xfrm>
                <a:off x="5158005" y="3875284"/>
                <a:ext cx="31405" cy="27001"/>
                <a:chOff x="5158005" y="3875284"/>
                <a:chExt cx="31405" cy="27001"/>
              </a:xfrm>
            </p:grpSpPr>
            <p:sp>
              <p:nvSpPr>
                <p:cNvPr id="6028" name="Google Shape;6028;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65"/>
              <p:cNvGrpSpPr/>
              <p:nvPr/>
            </p:nvGrpSpPr>
            <p:grpSpPr>
              <a:xfrm>
                <a:off x="5233163" y="3764545"/>
                <a:ext cx="31499" cy="26898"/>
                <a:chOff x="5233163" y="3764545"/>
                <a:chExt cx="31499" cy="26898"/>
              </a:xfrm>
            </p:grpSpPr>
            <p:sp>
              <p:nvSpPr>
                <p:cNvPr id="6031" name="Google Shape;6031;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65"/>
              <p:cNvGrpSpPr/>
              <p:nvPr/>
            </p:nvGrpSpPr>
            <p:grpSpPr>
              <a:xfrm>
                <a:off x="5276168" y="3805545"/>
                <a:ext cx="31499" cy="26906"/>
                <a:chOff x="5276168" y="3805545"/>
                <a:chExt cx="31499" cy="26906"/>
              </a:xfrm>
            </p:grpSpPr>
            <p:sp>
              <p:nvSpPr>
                <p:cNvPr id="6034" name="Google Shape;6034;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65"/>
              <p:cNvGrpSpPr/>
              <p:nvPr/>
            </p:nvGrpSpPr>
            <p:grpSpPr>
              <a:xfrm>
                <a:off x="5294053" y="3851933"/>
                <a:ext cx="31405" cy="26945"/>
                <a:chOff x="5294053" y="3851933"/>
                <a:chExt cx="31405" cy="26945"/>
              </a:xfrm>
            </p:grpSpPr>
            <p:sp>
              <p:nvSpPr>
                <p:cNvPr id="6037" name="Google Shape;6037;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65"/>
              <p:cNvGrpSpPr/>
              <p:nvPr/>
            </p:nvGrpSpPr>
            <p:grpSpPr>
              <a:xfrm>
                <a:off x="5341723" y="3851902"/>
                <a:ext cx="31405" cy="26977"/>
                <a:chOff x="5341723" y="3851902"/>
                <a:chExt cx="31405" cy="26977"/>
              </a:xfrm>
            </p:grpSpPr>
            <p:sp>
              <p:nvSpPr>
                <p:cNvPr id="6040" name="Google Shape;6040;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65"/>
              <p:cNvGrpSpPr/>
              <p:nvPr/>
            </p:nvGrpSpPr>
            <p:grpSpPr>
              <a:xfrm>
                <a:off x="5054871" y="3507855"/>
                <a:ext cx="31405" cy="26993"/>
                <a:chOff x="5054871" y="3507855"/>
                <a:chExt cx="31405" cy="26993"/>
              </a:xfrm>
            </p:grpSpPr>
            <p:sp>
              <p:nvSpPr>
                <p:cNvPr id="6043" name="Google Shape;6043;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65"/>
              <p:cNvGrpSpPr/>
              <p:nvPr/>
            </p:nvGrpSpPr>
            <p:grpSpPr>
              <a:xfrm>
                <a:off x="4876579" y="3675325"/>
                <a:ext cx="31405" cy="26969"/>
                <a:chOff x="4876579" y="3675325"/>
                <a:chExt cx="31405" cy="26969"/>
              </a:xfrm>
            </p:grpSpPr>
            <p:sp>
              <p:nvSpPr>
                <p:cNvPr id="6046" name="Google Shape;6046;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65"/>
              <p:cNvGrpSpPr/>
              <p:nvPr/>
            </p:nvGrpSpPr>
            <p:grpSpPr>
              <a:xfrm>
                <a:off x="4842233" y="3688333"/>
                <a:ext cx="31405" cy="26993"/>
                <a:chOff x="4842233" y="3688333"/>
                <a:chExt cx="31405" cy="26993"/>
              </a:xfrm>
            </p:grpSpPr>
            <p:sp>
              <p:nvSpPr>
                <p:cNvPr id="6049" name="Google Shape;6049;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65"/>
              <p:cNvGrpSpPr/>
              <p:nvPr/>
            </p:nvGrpSpPr>
            <p:grpSpPr>
              <a:xfrm>
                <a:off x="5187876" y="3608032"/>
                <a:ext cx="31405" cy="27001"/>
                <a:chOff x="5187876" y="3608032"/>
                <a:chExt cx="31405" cy="27001"/>
              </a:xfrm>
            </p:grpSpPr>
            <p:sp>
              <p:nvSpPr>
                <p:cNvPr id="6052" name="Google Shape;6052;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4" name="Google Shape;6054;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6" name="Google Shape;6056;p65"/>
              <p:cNvGrpSpPr/>
              <p:nvPr/>
            </p:nvGrpSpPr>
            <p:grpSpPr>
              <a:xfrm>
                <a:off x="5269224" y="3304167"/>
                <a:ext cx="40253" cy="34402"/>
                <a:chOff x="5269224" y="3304167"/>
                <a:chExt cx="40253" cy="34402"/>
              </a:xfrm>
            </p:grpSpPr>
            <p:sp>
              <p:nvSpPr>
                <p:cNvPr id="6057" name="Google Shape;6057;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65"/>
              <p:cNvGrpSpPr/>
              <p:nvPr/>
            </p:nvGrpSpPr>
            <p:grpSpPr>
              <a:xfrm>
                <a:off x="5327354" y="3476615"/>
                <a:ext cx="49864" cy="42723"/>
                <a:chOff x="5327354" y="3476615"/>
                <a:chExt cx="49864" cy="42723"/>
              </a:xfrm>
            </p:grpSpPr>
            <p:sp>
              <p:nvSpPr>
                <p:cNvPr id="6060" name="Google Shape;6060;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2" name="Google Shape;6062;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65"/>
              <p:cNvGrpSpPr/>
              <p:nvPr/>
            </p:nvGrpSpPr>
            <p:grpSpPr>
              <a:xfrm>
                <a:off x="5341723" y="3775957"/>
                <a:ext cx="31405" cy="26898"/>
                <a:chOff x="5341723" y="3775957"/>
                <a:chExt cx="31405" cy="26898"/>
              </a:xfrm>
            </p:grpSpPr>
            <p:sp>
              <p:nvSpPr>
                <p:cNvPr id="6065" name="Google Shape;6065;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65"/>
              <p:cNvGrpSpPr/>
              <p:nvPr/>
            </p:nvGrpSpPr>
            <p:grpSpPr>
              <a:xfrm>
                <a:off x="5439053" y="3699274"/>
                <a:ext cx="31405" cy="26898"/>
                <a:chOff x="5439053" y="3699274"/>
                <a:chExt cx="31405" cy="26898"/>
              </a:xfrm>
            </p:grpSpPr>
            <p:sp>
              <p:nvSpPr>
                <p:cNvPr id="6068" name="Google Shape;6068;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65"/>
              <p:cNvGrpSpPr/>
              <p:nvPr/>
            </p:nvGrpSpPr>
            <p:grpSpPr>
              <a:xfrm>
                <a:off x="5412414" y="3622307"/>
                <a:ext cx="31499" cy="26993"/>
                <a:chOff x="5412414" y="3622307"/>
                <a:chExt cx="31499" cy="26993"/>
              </a:xfrm>
            </p:grpSpPr>
            <p:sp>
              <p:nvSpPr>
                <p:cNvPr id="6071" name="Google Shape;6071;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65"/>
              <p:cNvGrpSpPr/>
              <p:nvPr/>
            </p:nvGrpSpPr>
            <p:grpSpPr>
              <a:xfrm>
                <a:off x="5476254" y="3473949"/>
                <a:ext cx="26835" cy="26930"/>
                <a:chOff x="5476254" y="3473949"/>
                <a:chExt cx="26835" cy="26930"/>
              </a:xfrm>
            </p:grpSpPr>
            <p:sp>
              <p:nvSpPr>
                <p:cNvPr id="6074" name="Google Shape;6074;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65"/>
              <p:cNvGrpSpPr/>
              <p:nvPr/>
            </p:nvGrpSpPr>
            <p:grpSpPr>
              <a:xfrm>
                <a:off x="5564547" y="3481594"/>
                <a:ext cx="31397" cy="26898"/>
                <a:chOff x="5564547" y="3481594"/>
                <a:chExt cx="31397" cy="26898"/>
              </a:xfrm>
            </p:grpSpPr>
            <p:sp>
              <p:nvSpPr>
                <p:cNvPr id="6077" name="Google Shape;6077;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5"/>
              <p:cNvGrpSpPr/>
              <p:nvPr/>
            </p:nvGrpSpPr>
            <p:grpSpPr>
              <a:xfrm>
                <a:off x="5534101" y="3470174"/>
                <a:ext cx="31397" cy="26906"/>
                <a:chOff x="5534101" y="3470174"/>
                <a:chExt cx="31397" cy="26906"/>
              </a:xfrm>
            </p:grpSpPr>
            <p:sp>
              <p:nvSpPr>
                <p:cNvPr id="6080" name="Google Shape;6080;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5"/>
              <p:cNvGrpSpPr/>
              <p:nvPr/>
            </p:nvGrpSpPr>
            <p:grpSpPr>
              <a:xfrm>
                <a:off x="5610879" y="3314486"/>
                <a:ext cx="31499" cy="26938"/>
                <a:chOff x="5610879" y="3314486"/>
                <a:chExt cx="31499" cy="26938"/>
              </a:xfrm>
            </p:grpSpPr>
            <p:sp>
              <p:nvSpPr>
                <p:cNvPr id="6083" name="Google Shape;6083;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65"/>
              <p:cNvGrpSpPr/>
              <p:nvPr/>
            </p:nvGrpSpPr>
            <p:grpSpPr>
              <a:xfrm>
                <a:off x="4834525" y="3501382"/>
                <a:ext cx="31499" cy="26898"/>
                <a:chOff x="4834525" y="3501382"/>
                <a:chExt cx="31499" cy="26898"/>
              </a:xfrm>
            </p:grpSpPr>
            <p:sp>
              <p:nvSpPr>
                <p:cNvPr id="6086" name="Google Shape;6086;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65"/>
              <p:cNvGrpSpPr/>
              <p:nvPr/>
            </p:nvGrpSpPr>
            <p:grpSpPr>
              <a:xfrm>
                <a:off x="4898460" y="3580158"/>
                <a:ext cx="31405" cy="26898"/>
                <a:chOff x="4898460" y="3580158"/>
                <a:chExt cx="31405" cy="26898"/>
              </a:xfrm>
            </p:grpSpPr>
            <p:sp>
              <p:nvSpPr>
                <p:cNvPr id="6089" name="Google Shape;6089;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65"/>
              <p:cNvGrpSpPr/>
              <p:nvPr/>
            </p:nvGrpSpPr>
            <p:grpSpPr>
              <a:xfrm>
                <a:off x="4882667" y="3608032"/>
                <a:ext cx="31499" cy="27001"/>
                <a:chOff x="4882667" y="3608032"/>
                <a:chExt cx="31499" cy="27001"/>
              </a:xfrm>
            </p:grpSpPr>
            <p:sp>
              <p:nvSpPr>
                <p:cNvPr id="6092" name="Google Shape;6092;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5"/>
              <p:cNvGrpSpPr/>
              <p:nvPr/>
            </p:nvGrpSpPr>
            <p:grpSpPr>
              <a:xfrm>
                <a:off x="4843373" y="3631407"/>
                <a:ext cx="16273" cy="16186"/>
                <a:chOff x="4843373" y="3631407"/>
                <a:chExt cx="16273" cy="16186"/>
              </a:xfrm>
            </p:grpSpPr>
            <p:sp>
              <p:nvSpPr>
                <p:cNvPr id="6095" name="Google Shape;6095;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65"/>
              <p:cNvGrpSpPr/>
              <p:nvPr/>
            </p:nvGrpSpPr>
            <p:grpSpPr>
              <a:xfrm>
                <a:off x="4727773" y="3591578"/>
                <a:ext cx="31499" cy="26898"/>
                <a:chOff x="4727773" y="3591578"/>
                <a:chExt cx="31499" cy="26898"/>
              </a:xfrm>
            </p:grpSpPr>
            <p:sp>
              <p:nvSpPr>
                <p:cNvPr id="6098" name="Google Shape;6098;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0" name="Google Shape;6100;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2" name="Google Shape;6102;p65"/>
              <p:cNvGrpSpPr/>
              <p:nvPr/>
            </p:nvGrpSpPr>
            <p:grpSpPr>
              <a:xfrm>
                <a:off x="4609421" y="3577398"/>
                <a:ext cx="31499" cy="27001"/>
                <a:chOff x="4609421" y="3577398"/>
                <a:chExt cx="31499" cy="27001"/>
              </a:xfrm>
            </p:grpSpPr>
            <p:sp>
              <p:nvSpPr>
                <p:cNvPr id="6103" name="Google Shape;6103;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65"/>
              <p:cNvGrpSpPr/>
              <p:nvPr/>
            </p:nvGrpSpPr>
            <p:grpSpPr>
              <a:xfrm>
                <a:off x="4649289" y="3577398"/>
                <a:ext cx="31499" cy="27001"/>
                <a:chOff x="4649289" y="3577398"/>
                <a:chExt cx="31499" cy="27001"/>
              </a:xfrm>
            </p:grpSpPr>
            <p:sp>
              <p:nvSpPr>
                <p:cNvPr id="6106" name="Google Shape;6106;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65"/>
              <p:cNvGrpSpPr/>
              <p:nvPr/>
            </p:nvGrpSpPr>
            <p:grpSpPr>
              <a:xfrm>
                <a:off x="4605614" y="3639523"/>
                <a:ext cx="31499" cy="26906"/>
                <a:chOff x="4605614" y="3639523"/>
                <a:chExt cx="31499" cy="26906"/>
              </a:xfrm>
            </p:grpSpPr>
            <p:sp>
              <p:nvSpPr>
                <p:cNvPr id="6109" name="Google Shape;6109;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65"/>
              <p:cNvGrpSpPr/>
              <p:nvPr/>
            </p:nvGrpSpPr>
            <p:grpSpPr>
              <a:xfrm>
                <a:off x="4785149" y="3618846"/>
                <a:ext cx="26930" cy="26843"/>
                <a:chOff x="4785149" y="3618846"/>
                <a:chExt cx="26930" cy="26843"/>
              </a:xfrm>
            </p:grpSpPr>
            <p:sp>
              <p:nvSpPr>
                <p:cNvPr id="6112" name="Google Shape;6112;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5"/>
              <p:cNvGrpSpPr/>
              <p:nvPr/>
            </p:nvGrpSpPr>
            <p:grpSpPr>
              <a:xfrm>
                <a:off x="4810167" y="3601567"/>
                <a:ext cx="31405" cy="26898"/>
                <a:chOff x="4810167" y="3601567"/>
                <a:chExt cx="31405" cy="26898"/>
              </a:xfrm>
            </p:grpSpPr>
            <p:sp>
              <p:nvSpPr>
                <p:cNvPr id="6115" name="Google Shape;6115;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65"/>
              <p:cNvGrpSpPr/>
              <p:nvPr/>
            </p:nvGrpSpPr>
            <p:grpSpPr>
              <a:xfrm>
                <a:off x="4831002" y="3373230"/>
                <a:ext cx="31405" cy="26898"/>
                <a:chOff x="4831002" y="3373230"/>
                <a:chExt cx="31405" cy="26898"/>
              </a:xfrm>
            </p:grpSpPr>
            <p:sp>
              <p:nvSpPr>
                <p:cNvPr id="6118" name="Google Shape;6118;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65"/>
              <p:cNvGrpSpPr/>
              <p:nvPr/>
            </p:nvGrpSpPr>
            <p:grpSpPr>
              <a:xfrm>
                <a:off x="4719311" y="3355054"/>
                <a:ext cx="31499" cy="27001"/>
                <a:chOff x="4719311" y="3355054"/>
                <a:chExt cx="31499" cy="27001"/>
              </a:xfrm>
            </p:grpSpPr>
            <p:sp>
              <p:nvSpPr>
                <p:cNvPr id="6121" name="Google Shape;6121;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65"/>
              <p:cNvGrpSpPr/>
              <p:nvPr/>
            </p:nvGrpSpPr>
            <p:grpSpPr>
              <a:xfrm>
                <a:off x="4798755" y="3450260"/>
                <a:ext cx="26930" cy="26930"/>
                <a:chOff x="4798755" y="3450260"/>
                <a:chExt cx="26930" cy="26930"/>
              </a:xfrm>
            </p:grpSpPr>
            <p:sp>
              <p:nvSpPr>
                <p:cNvPr id="6124" name="Google Shape;6124;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5"/>
              <p:cNvGrpSpPr/>
              <p:nvPr/>
            </p:nvGrpSpPr>
            <p:grpSpPr>
              <a:xfrm>
                <a:off x="4645576" y="3467555"/>
                <a:ext cx="31405" cy="26953"/>
                <a:chOff x="4645576" y="3467555"/>
                <a:chExt cx="31405" cy="26953"/>
              </a:xfrm>
            </p:grpSpPr>
            <p:sp>
              <p:nvSpPr>
                <p:cNvPr id="6127" name="Google Shape;6127;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65"/>
              <p:cNvGrpSpPr/>
              <p:nvPr/>
            </p:nvGrpSpPr>
            <p:grpSpPr>
              <a:xfrm>
                <a:off x="4687631" y="3583965"/>
                <a:ext cx="31499" cy="26898"/>
                <a:chOff x="4687631" y="3583965"/>
                <a:chExt cx="31499" cy="26898"/>
              </a:xfrm>
            </p:grpSpPr>
            <p:sp>
              <p:nvSpPr>
                <p:cNvPr id="6130" name="Google Shape;6130;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65"/>
              <p:cNvGrpSpPr/>
              <p:nvPr/>
            </p:nvGrpSpPr>
            <p:grpSpPr>
              <a:xfrm>
                <a:off x="4719311" y="3471314"/>
                <a:ext cx="31499" cy="27001"/>
                <a:chOff x="4719311" y="3471314"/>
                <a:chExt cx="31499" cy="27001"/>
              </a:xfrm>
            </p:grpSpPr>
            <p:sp>
              <p:nvSpPr>
                <p:cNvPr id="6133" name="Google Shape;6133;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65"/>
              <p:cNvGrpSpPr/>
              <p:nvPr/>
            </p:nvGrpSpPr>
            <p:grpSpPr>
              <a:xfrm>
                <a:off x="4719311" y="3434404"/>
                <a:ext cx="31499" cy="26898"/>
                <a:chOff x="4719311" y="3434404"/>
                <a:chExt cx="31499" cy="26898"/>
              </a:xfrm>
            </p:grpSpPr>
            <p:sp>
              <p:nvSpPr>
                <p:cNvPr id="6136" name="Google Shape;6136;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65"/>
              <p:cNvGrpSpPr/>
              <p:nvPr/>
            </p:nvGrpSpPr>
            <p:grpSpPr>
              <a:xfrm>
                <a:off x="4768876" y="3401772"/>
                <a:ext cx="31499" cy="26898"/>
                <a:chOff x="4768876" y="3401772"/>
                <a:chExt cx="31499" cy="26898"/>
              </a:xfrm>
            </p:grpSpPr>
            <p:sp>
              <p:nvSpPr>
                <p:cNvPr id="6139" name="Google Shape;6139;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65"/>
              <p:cNvGrpSpPr/>
              <p:nvPr/>
            </p:nvGrpSpPr>
            <p:grpSpPr>
              <a:xfrm>
                <a:off x="4762214" y="3471377"/>
                <a:ext cx="26938" cy="26938"/>
                <a:chOff x="4762214" y="3471377"/>
                <a:chExt cx="26938" cy="26938"/>
              </a:xfrm>
            </p:grpSpPr>
            <p:sp>
              <p:nvSpPr>
                <p:cNvPr id="6142" name="Google Shape;6142;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65"/>
              <p:cNvGrpSpPr/>
              <p:nvPr/>
            </p:nvGrpSpPr>
            <p:grpSpPr>
              <a:xfrm>
                <a:off x="4790473" y="3344782"/>
                <a:ext cx="31405" cy="26898"/>
                <a:chOff x="4790473" y="3344782"/>
                <a:chExt cx="31405" cy="26898"/>
              </a:xfrm>
            </p:grpSpPr>
            <p:sp>
              <p:nvSpPr>
                <p:cNvPr id="6145" name="Google Shape;6145;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5"/>
              <p:cNvGrpSpPr/>
              <p:nvPr/>
            </p:nvGrpSpPr>
            <p:grpSpPr>
              <a:xfrm>
                <a:off x="4823774" y="3950733"/>
                <a:ext cx="37398" cy="32034"/>
                <a:chOff x="4823774" y="3950733"/>
                <a:chExt cx="37398" cy="32034"/>
              </a:xfrm>
            </p:grpSpPr>
            <p:sp>
              <p:nvSpPr>
                <p:cNvPr id="6148" name="Google Shape;6148;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65"/>
              <p:cNvGrpSpPr/>
              <p:nvPr/>
            </p:nvGrpSpPr>
            <p:grpSpPr>
              <a:xfrm>
                <a:off x="4823396" y="4110566"/>
                <a:ext cx="31405" cy="26906"/>
                <a:chOff x="4823396" y="4110566"/>
                <a:chExt cx="31405" cy="26906"/>
              </a:xfrm>
            </p:grpSpPr>
            <p:sp>
              <p:nvSpPr>
                <p:cNvPr id="6151" name="Google Shape;6151;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65"/>
              <p:cNvGrpSpPr/>
              <p:nvPr/>
            </p:nvGrpSpPr>
            <p:grpSpPr>
              <a:xfrm>
                <a:off x="4838332" y="3821150"/>
                <a:ext cx="31499" cy="26898"/>
                <a:chOff x="4838332" y="3821150"/>
                <a:chExt cx="31499" cy="26898"/>
              </a:xfrm>
            </p:grpSpPr>
            <p:sp>
              <p:nvSpPr>
                <p:cNvPr id="6154" name="Google Shape;6154;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65"/>
              <p:cNvGrpSpPr/>
              <p:nvPr/>
            </p:nvGrpSpPr>
            <p:grpSpPr>
              <a:xfrm>
                <a:off x="4661275" y="3815007"/>
                <a:ext cx="36824" cy="31523"/>
                <a:chOff x="4661275" y="3815007"/>
                <a:chExt cx="36824" cy="31523"/>
              </a:xfrm>
            </p:grpSpPr>
            <p:sp>
              <p:nvSpPr>
                <p:cNvPr id="6157" name="Google Shape;6157;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65"/>
              <p:cNvGrpSpPr/>
              <p:nvPr/>
            </p:nvGrpSpPr>
            <p:grpSpPr>
              <a:xfrm>
                <a:off x="4558998" y="3851037"/>
                <a:ext cx="33591" cy="28699"/>
                <a:chOff x="4558998" y="3851037"/>
                <a:chExt cx="33591" cy="28699"/>
              </a:xfrm>
            </p:grpSpPr>
            <p:sp>
              <p:nvSpPr>
                <p:cNvPr id="6160" name="Google Shape;6160;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65"/>
              <p:cNvGrpSpPr/>
              <p:nvPr/>
            </p:nvGrpSpPr>
            <p:grpSpPr>
              <a:xfrm>
                <a:off x="4696762" y="3638587"/>
                <a:ext cx="33591" cy="28794"/>
                <a:chOff x="4696762" y="3638587"/>
                <a:chExt cx="33591" cy="28794"/>
              </a:xfrm>
            </p:grpSpPr>
            <p:sp>
              <p:nvSpPr>
                <p:cNvPr id="6163" name="Google Shape;6163;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65"/>
              <p:cNvGrpSpPr/>
              <p:nvPr/>
            </p:nvGrpSpPr>
            <p:grpSpPr>
              <a:xfrm>
                <a:off x="4929479" y="3939140"/>
                <a:ext cx="33497" cy="28692"/>
                <a:chOff x="4929479" y="3939140"/>
                <a:chExt cx="33497" cy="28692"/>
              </a:xfrm>
            </p:grpSpPr>
            <p:sp>
              <p:nvSpPr>
                <p:cNvPr id="6166" name="Google Shape;6166;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65"/>
              <p:cNvGrpSpPr/>
              <p:nvPr/>
            </p:nvGrpSpPr>
            <p:grpSpPr>
              <a:xfrm>
                <a:off x="4907119" y="3986039"/>
                <a:ext cx="33497" cy="28699"/>
                <a:chOff x="4907119" y="3986039"/>
                <a:chExt cx="33497" cy="28699"/>
              </a:xfrm>
            </p:grpSpPr>
            <p:sp>
              <p:nvSpPr>
                <p:cNvPr id="6169" name="Google Shape;6169;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65"/>
              <p:cNvGrpSpPr/>
              <p:nvPr/>
            </p:nvGrpSpPr>
            <p:grpSpPr>
              <a:xfrm>
                <a:off x="4911783" y="4048102"/>
                <a:ext cx="33591" cy="28762"/>
                <a:chOff x="4911783" y="4048102"/>
                <a:chExt cx="33591" cy="28762"/>
              </a:xfrm>
            </p:grpSpPr>
            <p:sp>
              <p:nvSpPr>
                <p:cNvPr id="6172" name="Google Shape;6172;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4" name="Google Shape;6174;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6" name="Google Shape;6176;p65"/>
              <p:cNvGrpSpPr/>
              <p:nvPr/>
            </p:nvGrpSpPr>
            <p:grpSpPr>
              <a:xfrm>
                <a:off x="4762623" y="3837847"/>
                <a:ext cx="42416" cy="36273"/>
                <a:chOff x="4762623" y="3837847"/>
                <a:chExt cx="42416" cy="36273"/>
              </a:xfrm>
            </p:grpSpPr>
            <p:sp>
              <p:nvSpPr>
                <p:cNvPr id="6177" name="Google Shape;6177;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65"/>
              <p:cNvGrpSpPr/>
              <p:nvPr/>
            </p:nvGrpSpPr>
            <p:grpSpPr>
              <a:xfrm>
                <a:off x="4746044" y="4104966"/>
                <a:ext cx="33497" cy="28699"/>
                <a:chOff x="4746044" y="4104966"/>
                <a:chExt cx="33497" cy="28699"/>
              </a:xfrm>
            </p:grpSpPr>
            <p:sp>
              <p:nvSpPr>
                <p:cNvPr id="6180" name="Google Shape;6180;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65"/>
              <p:cNvGrpSpPr/>
              <p:nvPr/>
            </p:nvGrpSpPr>
            <p:grpSpPr>
              <a:xfrm>
                <a:off x="4859646" y="4162554"/>
                <a:ext cx="33591" cy="28762"/>
                <a:chOff x="4859646" y="4162554"/>
                <a:chExt cx="33591" cy="28762"/>
              </a:xfrm>
            </p:grpSpPr>
            <p:sp>
              <p:nvSpPr>
                <p:cNvPr id="6183" name="Google Shape;6183;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5" name="Google Shape;6185;p65"/>
            <p:cNvGrpSpPr/>
            <p:nvPr/>
          </p:nvGrpSpPr>
          <p:grpSpPr>
            <a:xfrm>
              <a:off x="3597785" y="3274438"/>
              <a:ext cx="855610" cy="1122100"/>
              <a:chOff x="3597785" y="3274438"/>
              <a:chExt cx="855610" cy="1122100"/>
            </a:xfrm>
          </p:grpSpPr>
          <p:grpSp>
            <p:nvGrpSpPr>
              <p:cNvPr id="6186" name="Google Shape;6186;p65"/>
              <p:cNvGrpSpPr/>
              <p:nvPr/>
            </p:nvGrpSpPr>
            <p:grpSpPr>
              <a:xfrm>
                <a:off x="3617857" y="3284717"/>
                <a:ext cx="826785" cy="1099165"/>
                <a:chOff x="3617857" y="3284717"/>
                <a:chExt cx="826785" cy="1099165"/>
              </a:xfrm>
            </p:grpSpPr>
            <p:sp>
              <p:nvSpPr>
                <p:cNvPr id="6187" name="Google Shape;6187;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5"/>
              <p:cNvGrpSpPr/>
              <p:nvPr/>
            </p:nvGrpSpPr>
            <p:grpSpPr>
              <a:xfrm>
                <a:off x="4180904" y="4251758"/>
                <a:ext cx="37783" cy="32420"/>
                <a:chOff x="4180904" y="4251758"/>
                <a:chExt cx="37783" cy="32420"/>
              </a:xfrm>
            </p:grpSpPr>
            <p:sp>
              <p:nvSpPr>
                <p:cNvPr id="6244" name="Google Shape;6244;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65"/>
              <p:cNvGrpSpPr/>
              <p:nvPr/>
            </p:nvGrpSpPr>
            <p:grpSpPr>
              <a:xfrm>
                <a:off x="4201644" y="4081324"/>
                <a:ext cx="37783" cy="32364"/>
                <a:chOff x="4201644" y="4081324"/>
                <a:chExt cx="37783" cy="32364"/>
              </a:xfrm>
            </p:grpSpPr>
            <p:sp>
              <p:nvSpPr>
                <p:cNvPr id="6247" name="Google Shape;6247;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65"/>
              <p:cNvGrpSpPr/>
              <p:nvPr/>
            </p:nvGrpSpPr>
            <p:grpSpPr>
              <a:xfrm>
                <a:off x="4284416" y="3887428"/>
                <a:ext cx="37783" cy="32451"/>
                <a:chOff x="4284416" y="3887428"/>
                <a:chExt cx="37783" cy="32451"/>
              </a:xfrm>
            </p:grpSpPr>
            <p:sp>
              <p:nvSpPr>
                <p:cNvPr id="6250" name="Google Shape;6250;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65"/>
              <p:cNvGrpSpPr/>
              <p:nvPr/>
            </p:nvGrpSpPr>
            <p:grpSpPr>
              <a:xfrm>
                <a:off x="4223721" y="3860404"/>
                <a:ext cx="37870" cy="32364"/>
                <a:chOff x="4223721" y="3860404"/>
                <a:chExt cx="37870" cy="32364"/>
              </a:xfrm>
            </p:grpSpPr>
            <p:sp>
              <p:nvSpPr>
                <p:cNvPr id="6253" name="Google Shape;6253;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65"/>
              <p:cNvGrpSpPr/>
              <p:nvPr/>
            </p:nvGrpSpPr>
            <p:grpSpPr>
              <a:xfrm>
                <a:off x="4104889" y="3699242"/>
                <a:ext cx="37776" cy="32357"/>
                <a:chOff x="4104889" y="3699242"/>
                <a:chExt cx="37776" cy="32357"/>
              </a:xfrm>
            </p:grpSpPr>
            <p:sp>
              <p:nvSpPr>
                <p:cNvPr id="6256" name="Google Shape;6256;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65"/>
              <p:cNvGrpSpPr/>
              <p:nvPr/>
            </p:nvGrpSpPr>
            <p:grpSpPr>
              <a:xfrm>
                <a:off x="4143608" y="3475121"/>
                <a:ext cx="37878" cy="32420"/>
                <a:chOff x="4143608" y="3475121"/>
                <a:chExt cx="37878" cy="32420"/>
              </a:xfrm>
            </p:grpSpPr>
            <p:sp>
              <p:nvSpPr>
                <p:cNvPr id="6259" name="Google Shape;6259;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65"/>
              <p:cNvGrpSpPr/>
              <p:nvPr/>
            </p:nvGrpSpPr>
            <p:grpSpPr>
              <a:xfrm>
                <a:off x="4217248" y="3570893"/>
                <a:ext cx="37776" cy="32364"/>
                <a:chOff x="4217248" y="3570893"/>
                <a:chExt cx="37776" cy="32364"/>
              </a:xfrm>
            </p:grpSpPr>
            <p:sp>
              <p:nvSpPr>
                <p:cNvPr id="6262" name="Google Shape;6262;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65"/>
              <p:cNvGrpSpPr/>
              <p:nvPr/>
            </p:nvGrpSpPr>
            <p:grpSpPr>
              <a:xfrm>
                <a:off x="4255307" y="3431612"/>
                <a:ext cx="37776" cy="32451"/>
                <a:chOff x="4255307" y="3431612"/>
                <a:chExt cx="37776" cy="32451"/>
              </a:xfrm>
            </p:grpSpPr>
            <p:sp>
              <p:nvSpPr>
                <p:cNvPr id="6265" name="Google Shape;6265;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65"/>
              <p:cNvGrpSpPr/>
              <p:nvPr/>
            </p:nvGrpSpPr>
            <p:grpSpPr>
              <a:xfrm>
                <a:off x="3853052" y="3577398"/>
                <a:ext cx="37776" cy="32420"/>
                <a:chOff x="3853052" y="3577398"/>
                <a:chExt cx="37776" cy="32420"/>
              </a:xfrm>
            </p:grpSpPr>
            <p:sp>
              <p:nvSpPr>
                <p:cNvPr id="6268" name="Google Shape;6268;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65"/>
              <p:cNvGrpSpPr/>
              <p:nvPr/>
            </p:nvGrpSpPr>
            <p:grpSpPr>
              <a:xfrm>
                <a:off x="4039908" y="3412107"/>
                <a:ext cx="37776" cy="32357"/>
                <a:chOff x="4039908" y="3412107"/>
                <a:chExt cx="37776" cy="32357"/>
              </a:xfrm>
            </p:grpSpPr>
            <p:sp>
              <p:nvSpPr>
                <p:cNvPr id="6271" name="Google Shape;6271;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65"/>
              <p:cNvGrpSpPr/>
              <p:nvPr/>
            </p:nvGrpSpPr>
            <p:grpSpPr>
              <a:xfrm>
                <a:off x="4017360" y="3342061"/>
                <a:ext cx="37870" cy="32380"/>
                <a:chOff x="4017360" y="3342061"/>
                <a:chExt cx="37870" cy="32380"/>
              </a:xfrm>
            </p:grpSpPr>
            <p:sp>
              <p:nvSpPr>
                <p:cNvPr id="6274" name="Google Shape;6274;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6" name="Google Shape;6276;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8" name="Google Shape;6278;p65"/>
              <p:cNvGrpSpPr/>
              <p:nvPr/>
            </p:nvGrpSpPr>
            <p:grpSpPr>
              <a:xfrm>
                <a:off x="3750870" y="3418650"/>
                <a:ext cx="37776" cy="32380"/>
                <a:chOff x="3750870" y="3418650"/>
                <a:chExt cx="37776" cy="32380"/>
              </a:xfrm>
            </p:grpSpPr>
            <p:sp>
              <p:nvSpPr>
                <p:cNvPr id="6279" name="Google Shape;6279;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65"/>
              <p:cNvGrpSpPr/>
              <p:nvPr/>
            </p:nvGrpSpPr>
            <p:grpSpPr>
              <a:xfrm>
                <a:off x="3632509" y="3274438"/>
                <a:ext cx="37783" cy="32357"/>
                <a:chOff x="3632509" y="3274438"/>
                <a:chExt cx="37783" cy="32357"/>
              </a:xfrm>
            </p:grpSpPr>
            <p:sp>
              <p:nvSpPr>
                <p:cNvPr id="6282" name="Google Shape;6282;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65"/>
              <p:cNvGrpSpPr/>
              <p:nvPr/>
            </p:nvGrpSpPr>
            <p:grpSpPr>
              <a:xfrm>
                <a:off x="3906424" y="3297561"/>
                <a:ext cx="37776" cy="32451"/>
                <a:chOff x="3906424" y="3297561"/>
                <a:chExt cx="37776" cy="32451"/>
              </a:xfrm>
            </p:grpSpPr>
            <p:sp>
              <p:nvSpPr>
                <p:cNvPr id="6285" name="Google Shape;6285;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65"/>
              <p:cNvGrpSpPr/>
              <p:nvPr/>
            </p:nvGrpSpPr>
            <p:grpSpPr>
              <a:xfrm>
                <a:off x="3866084" y="3412107"/>
                <a:ext cx="37776" cy="32357"/>
                <a:chOff x="3866084" y="3412107"/>
                <a:chExt cx="37776" cy="32357"/>
              </a:xfrm>
            </p:grpSpPr>
            <p:sp>
              <p:nvSpPr>
                <p:cNvPr id="6288" name="Google Shape;6288;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65"/>
              <p:cNvGrpSpPr/>
              <p:nvPr/>
            </p:nvGrpSpPr>
            <p:grpSpPr>
              <a:xfrm>
                <a:off x="4023919" y="3766409"/>
                <a:ext cx="37783" cy="32357"/>
                <a:chOff x="4023919" y="3766409"/>
                <a:chExt cx="37783" cy="32357"/>
              </a:xfrm>
            </p:grpSpPr>
            <p:sp>
              <p:nvSpPr>
                <p:cNvPr id="6291" name="Google Shape;6291;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65"/>
              <p:cNvGrpSpPr/>
              <p:nvPr/>
            </p:nvGrpSpPr>
            <p:grpSpPr>
              <a:xfrm>
                <a:off x="3973882" y="3779449"/>
                <a:ext cx="37776" cy="32357"/>
                <a:chOff x="3973882" y="3779449"/>
                <a:chExt cx="37776" cy="32357"/>
              </a:xfrm>
            </p:grpSpPr>
            <p:sp>
              <p:nvSpPr>
                <p:cNvPr id="6294" name="Google Shape;6294;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65"/>
              <p:cNvGrpSpPr/>
              <p:nvPr/>
            </p:nvGrpSpPr>
            <p:grpSpPr>
              <a:xfrm>
                <a:off x="4073398" y="3838028"/>
                <a:ext cx="37776" cy="32380"/>
                <a:chOff x="4073398" y="3838028"/>
                <a:chExt cx="37776" cy="32380"/>
              </a:xfrm>
            </p:grpSpPr>
            <p:sp>
              <p:nvSpPr>
                <p:cNvPr id="6297" name="Google Shape;6297;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65"/>
              <p:cNvGrpSpPr/>
              <p:nvPr/>
            </p:nvGrpSpPr>
            <p:grpSpPr>
              <a:xfrm>
                <a:off x="4342672" y="4144496"/>
                <a:ext cx="37752" cy="32364"/>
                <a:chOff x="4342672" y="4144496"/>
                <a:chExt cx="37752" cy="32364"/>
              </a:xfrm>
            </p:grpSpPr>
            <p:sp>
              <p:nvSpPr>
                <p:cNvPr id="6300" name="Google Shape;6300;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65"/>
              <p:cNvGrpSpPr/>
              <p:nvPr/>
            </p:nvGrpSpPr>
            <p:grpSpPr>
              <a:xfrm>
                <a:off x="4406386" y="4056872"/>
                <a:ext cx="37783" cy="32364"/>
                <a:chOff x="4406386" y="4056872"/>
                <a:chExt cx="37783" cy="32364"/>
              </a:xfrm>
            </p:grpSpPr>
            <p:sp>
              <p:nvSpPr>
                <p:cNvPr id="6303" name="Google Shape;6303;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65"/>
              <p:cNvGrpSpPr/>
              <p:nvPr/>
            </p:nvGrpSpPr>
            <p:grpSpPr>
              <a:xfrm>
                <a:off x="4284416" y="4245254"/>
                <a:ext cx="37783" cy="32357"/>
                <a:chOff x="4284416" y="4245254"/>
                <a:chExt cx="37783" cy="32357"/>
              </a:xfrm>
            </p:grpSpPr>
            <p:sp>
              <p:nvSpPr>
                <p:cNvPr id="6306" name="Google Shape;6306;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5"/>
              <p:cNvGrpSpPr/>
              <p:nvPr/>
            </p:nvGrpSpPr>
            <p:grpSpPr>
              <a:xfrm>
                <a:off x="4219057" y="4331258"/>
                <a:ext cx="37776" cy="32364"/>
                <a:chOff x="4219057" y="4331258"/>
                <a:chExt cx="37776" cy="32364"/>
              </a:xfrm>
            </p:grpSpPr>
            <p:sp>
              <p:nvSpPr>
                <p:cNvPr id="6309" name="Google Shape;6309;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65"/>
              <p:cNvGrpSpPr/>
              <p:nvPr/>
            </p:nvGrpSpPr>
            <p:grpSpPr>
              <a:xfrm>
                <a:off x="4204122" y="4141688"/>
                <a:ext cx="33497" cy="28699"/>
                <a:chOff x="4204122" y="4141688"/>
                <a:chExt cx="33497" cy="28699"/>
              </a:xfrm>
            </p:grpSpPr>
            <p:sp>
              <p:nvSpPr>
                <p:cNvPr id="6312" name="Google Shape;6312;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65"/>
              <p:cNvGrpSpPr/>
              <p:nvPr/>
            </p:nvGrpSpPr>
            <p:grpSpPr>
              <a:xfrm>
                <a:off x="4301546" y="4003869"/>
                <a:ext cx="38916" cy="33324"/>
                <a:chOff x="4301546" y="4003869"/>
                <a:chExt cx="38916" cy="33324"/>
              </a:xfrm>
            </p:grpSpPr>
            <p:sp>
              <p:nvSpPr>
                <p:cNvPr id="6315" name="Google Shape;6315;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65"/>
              <p:cNvGrpSpPr/>
              <p:nvPr/>
            </p:nvGrpSpPr>
            <p:grpSpPr>
              <a:xfrm>
                <a:off x="4210681" y="3924669"/>
                <a:ext cx="36549" cy="31366"/>
                <a:chOff x="4210681" y="3924669"/>
                <a:chExt cx="36549" cy="31366"/>
              </a:xfrm>
            </p:grpSpPr>
            <p:sp>
              <p:nvSpPr>
                <p:cNvPr id="6318" name="Google Shape;6318;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65"/>
              <p:cNvGrpSpPr/>
              <p:nvPr/>
            </p:nvGrpSpPr>
            <p:grpSpPr>
              <a:xfrm>
                <a:off x="3987771" y="3628874"/>
                <a:ext cx="31499" cy="26993"/>
                <a:chOff x="3987771" y="3628874"/>
                <a:chExt cx="31499" cy="26993"/>
              </a:xfrm>
            </p:grpSpPr>
            <p:sp>
              <p:nvSpPr>
                <p:cNvPr id="6321" name="Google Shape;6321;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65"/>
              <p:cNvGrpSpPr/>
              <p:nvPr/>
            </p:nvGrpSpPr>
            <p:grpSpPr>
              <a:xfrm>
                <a:off x="4087382" y="3775674"/>
                <a:ext cx="31405" cy="26898"/>
                <a:chOff x="4087382" y="3775674"/>
                <a:chExt cx="31405" cy="26898"/>
              </a:xfrm>
            </p:grpSpPr>
            <p:sp>
              <p:nvSpPr>
                <p:cNvPr id="6324" name="Google Shape;6324;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65"/>
              <p:cNvGrpSpPr/>
              <p:nvPr/>
            </p:nvGrpSpPr>
            <p:grpSpPr>
              <a:xfrm>
                <a:off x="4118873" y="3856637"/>
                <a:ext cx="31405" cy="26906"/>
                <a:chOff x="4118873" y="3856637"/>
                <a:chExt cx="31405" cy="26906"/>
              </a:xfrm>
            </p:grpSpPr>
            <p:sp>
              <p:nvSpPr>
                <p:cNvPr id="6327" name="Google Shape;6327;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65"/>
              <p:cNvGrpSpPr/>
              <p:nvPr/>
            </p:nvGrpSpPr>
            <p:grpSpPr>
              <a:xfrm>
                <a:off x="4168541" y="3639523"/>
                <a:ext cx="31499" cy="26906"/>
                <a:chOff x="4168541" y="3639523"/>
                <a:chExt cx="31499" cy="26906"/>
              </a:xfrm>
            </p:grpSpPr>
            <p:sp>
              <p:nvSpPr>
                <p:cNvPr id="6330" name="Google Shape;6330;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65"/>
              <p:cNvGrpSpPr/>
              <p:nvPr/>
            </p:nvGrpSpPr>
            <p:grpSpPr>
              <a:xfrm>
                <a:off x="3965789" y="3393545"/>
                <a:ext cx="31405" cy="26945"/>
                <a:chOff x="3965789" y="3393545"/>
                <a:chExt cx="31405" cy="26945"/>
              </a:xfrm>
            </p:grpSpPr>
            <p:sp>
              <p:nvSpPr>
                <p:cNvPr id="6333" name="Google Shape;6333;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65"/>
              <p:cNvGrpSpPr/>
              <p:nvPr/>
            </p:nvGrpSpPr>
            <p:grpSpPr>
              <a:xfrm>
                <a:off x="3925166" y="3491008"/>
                <a:ext cx="31405" cy="27001"/>
                <a:chOff x="3925166" y="3491008"/>
                <a:chExt cx="31405" cy="27001"/>
              </a:xfrm>
            </p:grpSpPr>
            <p:sp>
              <p:nvSpPr>
                <p:cNvPr id="6336" name="Google Shape;6336;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5"/>
              <p:cNvGrpSpPr/>
              <p:nvPr/>
            </p:nvGrpSpPr>
            <p:grpSpPr>
              <a:xfrm>
                <a:off x="3682845" y="3340976"/>
                <a:ext cx="31397" cy="26898"/>
                <a:chOff x="3682845" y="3340976"/>
                <a:chExt cx="31397" cy="26898"/>
              </a:xfrm>
            </p:grpSpPr>
            <p:sp>
              <p:nvSpPr>
                <p:cNvPr id="6339" name="Google Shape;6339;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65"/>
              <p:cNvGrpSpPr/>
              <p:nvPr/>
            </p:nvGrpSpPr>
            <p:grpSpPr>
              <a:xfrm>
                <a:off x="3795393" y="3353725"/>
                <a:ext cx="31499" cy="26993"/>
                <a:chOff x="3795393" y="3353725"/>
                <a:chExt cx="31499" cy="26993"/>
              </a:xfrm>
            </p:grpSpPr>
            <p:sp>
              <p:nvSpPr>
                <p:cNvPr id="6342" name="Google Shape;6342;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65"/>
              <p:cNvGrpSpPr/>
              <p:nvPr/>
            </p:nvGrpSpPr>
            <p:grpSpPr>
              <a:xfrm>
                <a:off x="4176909" y="4363221"/>
                <a:ext cx="38924" cy="33316"/>
                <a:chOff x="4176909" y="4363221"/>
                <a:chExt cx="38924" cy="33316"/>
              </a:xfrm>
            </p:grpSpPr>
            <p:sp>
              <p:nvSpPr>
                <p:cNvPr id="6345" name="Google Shape;6345;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65"/>
              <p:cNvGrpSpPr/>
              <p:nvPr/>
            </p:nvGrpSpPr>
            <p:grpSpPr>
              <a:xfrm>
                <a:off x="4226191" y="4007660"/>
                <a:ext cx="33560" cy="28770"/>
                <a:chOff x="4226191" y="4007660"/>
                <a:chExt cx="33560" cy="28770"/>
              </a:xfrm>
            </p:grpSpPr>
            <p:sp>
              <p:nvSpPr>
                <p:cNvPr id="6348" name="Google Shape;6348;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65"/>
              <p:cNvGrpSpPr/>
              <p:nvPr/>
            </p:nvGrpSpPr>
            <p:grpSpPr>
              <a:xfrm>
                <a:off x="3597785" y="3377045"/>
                <a:ext cx="33591" cy="28699"/>
                <a:chOff x="3597785" y="3377045"/>
                <a:chExt cx="33591" cy="28699"/>
              </a:xfrm>
            </p:grpSpPr>
            <p:sp>
              <p:nvSpPr>
                <p:cNvPr id="6351" name="Google Shape;6351;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65"/>
              <p:cNvGrpSpPr/>
              <p:nvPr/>
            </p:nvGrpSpPr>
            <p:grpSpPr>
              <a:xfrm>
                <a:off x="3887870" y="3669796"/>
                <a:ext cx="33591" cy="28692"/>
                <a:chOff x="3887870" y="3669796"/>
                <a:chExt cx="33591" cy="28692"/>
              </a:xfrm>
            </p:grpSpPr>
            <p:sp>
              <p:nvSpPr>
                <p:cNvPr id="6354" name="Google Shape;6354;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65"/>
              <p:cNvGrpSpPr/>
              <p:nvPr/>
            </p:nvGrpSpPr>
            <p:grpSpPr>
              <a:xfrm>
                <a:off x="3818320" y="3481625"/>
                <a:ext cx="33497" cy="28770"/>
                <a:chOff x="3818320" y="3481625"/>
                <a:chExt cx="33497" cy="28770"/>
              </a:xfrm>
            </p:grpSpPr>
            <p:sp>
              <p:nvSpPr>
                <p:cNvPr id="6357" name="Google Shape;6357;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9" name="Google Shape;6359;p65"/>
              <p:cNvGrpSpPr/>
              <p:nvPr/>
            </p:nvGrpSpPr>
            <p:grpSpPr>
              <a:xfrm>
                <a:off x="4278139" y="4120948"/>
                <a:ext cx="37492" cy="32129"/>
                <a:chOff x="4278139" y="4120948"/>
                <a:chExt cx="37492" cy="32129"/>
              </a:xfrm>
            </p:grpSpPr>
            <p:sp>
              <p:nvSpPr>
                <p:cNvPr id="6360" name="Google Shape;6360;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65"/>
              <p:cNvGrpSpPr/>
              <p:nvPr/>
            </p:nvGrpSpPr>
            <p:grpSpPr>
              <a:xfrm>
                <a:off x="4419898" y="3977388"/>
                <a:ext cx="33497" cy="28692"/>
                <a:chOff x="4419898" y="3977388"/>
                <a:chExt cx="33497" cy="28692"/>
              </a:xfrm>
            </p:grpSpPr>
            <p:sp>
              <p:nvSpPr>
                <p:cNvPr id="6363" name="Google Shape;6363;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65"/>
              <p:cNvGrpSpPr/>
              <p:nvPr/>
            </p:nvGrpSpPr>
            <p:grpSpPr>
              <a:xfrm>
                <a:off x="4158930" y="4034684"/>
                <a:ext cx="33497" cy="28762"/>
                <a:chOff x="4158930" y="4034684"/>
                <a:chExt cx="33497" cy="28762"/>
              </a:xfrm>
            </p:grpSpPr>
            <p:sp>
              <p:nvSpPr>
                <p:cNvPr id="6366" name="Google Shape;6366;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65"/>
              <p:cNvGrpSpPr/>
              <p:nvPr/>
            </p:nvGrpSpPr>
            <p:grpSpPr>
              <a:xfrm>
                <a:off x="4134949" y="3957049"/>
                <a:ext cx="33497" cy="28770"/>
                <a:chOff x="4134949" y="3957049"/>
                <a:chExt cx="33497" cy="28770"/>
              </a:xfrm>
            </p:grpSpPr>
            <p:sp>
              <p:nvSpPr>
                <p:cNvPr id="6369" name="Google Shape;6369;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65"/>
              <p:cNvGrpSpPr/>
              <p:nvPr/>
            </p:nvGrpSpPr>
            <p:grpSpPr>
              <a:xfrm>
                <a:off x="4193653" y="4184403"/>
                <a:ext cx="43580" cy="37264"/>
                <a:chOff x="4193653" y="4184403"/>
                <a:chExt cx="43580" cy="37264"/>
              </a:xfrm>
            </p:grpSpPr>
            <p:sp>
              <p:nvSpPr>
                <p:cNvPr id="6372" name="Google Shape;6372;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5"/>
              <p:cNvGrpSpPr/>
              <p:nvPr/>
            </p:nvGrpSpPr>
            <p:grpSpPr>
              <a:xfrm>
                <a:off x="4343600" y="3943844"/>
                <a:ext cx="43580" cy="37312"/>
                <a:chOff x="4343600" y="3943844"/>
                <a:chExt cx="43580" cy="37312"/>
              </a:xfrm>
            </p:grpSpPr>
            <p:sp>
              <p:nvSpPr>
                <p:cNvPr id="6375" name="Google Shape;6375;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65"/>
              <p:cNvGrpSpPr/>
              <p:nvPr/>
            </p:nvGrpSpPr>
            <p:grpSpPr>
              <a:xfrm>
                <a:off x="4172339" y="3381693"/>
                <a:ext cx="31499" cy="27001"/>
                <a:chOff x="4172339" y="3381693"/>
                <a:chExt cx="31499" cy="27001"/>
              </a:xfrm>
            </p:grpSpPr>
            <p:sp>
              <p:nvSpPr>
                <p:cNvPr id="6378" name="Google Shape;6378;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383"/>
        <p:cNvGrpSpPr/>
        <p:nvPr/>
      </p:nvGrpSpPr>
      <p:grpSpPr>
        <a:xfrm>
          <a:off x="0" y="0"/>
          <a:ext cx="0" cy="0"/>
          <a:chOff x="0" y="0"/>
          <a:chExt cx="0" cy="0"/>
        </a:xfrm>
      </p:grpSpPr>
      <p:grpSp>
        <p:nvGrpSpPr>
          <p:cNvPr id="6384" name="Google Shape;6384;p66"/>
          <p:cNvGrpSpPr/>
          <p:nvPr/>
        </p:nvGrpSpPr>
        <p:grpSpPr>
          <a:xfrm>
            <a:off x="729274" y="1175734"/>
            <a:ext cx="2507799" cy="206239"/>
            <a:chOff x="106648" y="895722"/>
            <a:chExt cx="4481413" cy="374300"/>
          </a:xfrm>
        </p:grpSpPr>
        <p:grpSp>
          <p:nvGrpSpPr>
            <p:cNvPr id="6385" name="Google Shape;6385;p66"/>
            <p:cNvGrpSpPr/>
            <p:nvPr/>
          </p:nvGrpSpPr>
          <p:grpSpPr>
            <a:xfrm>
              <a:off x="2233276" y="895722"/>
              <a:ext cx="1082667" cy="223591"/>
              <a:chOff x="4808316" y="2800065"/>
              <a:chExt cx="1999386" cy="412910"/>
            </a:xfrm>
          </p:grpSpPr>
          <p:sp>
            <p:nvSpPr>
              <p:cNvPr id="6386" name="Google Shape;6386;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66"/>
              <p:cNvGrpSpPr/>
              <p:nvPr/>
            </p:nvGrpSpPr>
            <p:grpSpPr>
              <a:xfrm>
                <a:off x="4808316" y="2800065"/>
                <a:ext cx="92400" cy="411825"/>
                <a:chOff x="845575" y="2563700"/>
                <a:chExt cx="92400" cy="411825"/>
              </a:xfrm>
            </p:grpSpPr>
            <p:cxnSp>
              <p:nvCxnSpPr>
                <p:cNvPr id="6388" name="Google Shape;6388;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89" name="Google Shape;6389;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0" name="Google Shape;6390;p66"/>
            <p:cNvGrpSpPr/>
            <p:nvPr/>
          </p:nvGrpSpPr>
          <p:grpSpPr>
            <a:xfrm>
              <a:off x="106648" y="895722"/>
              <a:ext cx="1088401" cy="223591"/>
              <a:chOff x="881025" y="2800065"/>
              <a:chExt cx="2009975" cy="412910"/>
            </a:xfrm>
          </p:grpSpPr>
          <p:sp>
            <p:nvSpPr>
              <p:cNvPr id="6391" name="Google Shape;6391;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2" name="Google Shape;6392;p66"/>
              <p:cNvGrpSpPr/>
              <p:nvPr/>
            </p:nvGrpSpPr>
            <p:grpSpPr>
              <a:xfrm>
                <a:off x="881025" y="2800065"/>
                <a:ext cx="92400" cy="411825"/>
                <a:chOff x="845575" y="2563700"/>
                <a:chExt cx="92400" cy="411825"/>
              </a:xfrm>
            </p:grpSpPr>
            <p:cxnSp>
              <p:nvCxnSpPr>
                <p:cNvPr id="6393" name="Google Shape;6393;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94" name="Google Shape;6394;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5" name="Google Shape;6395;p66"/>
            <p:cNvGrpSpPr/>
            <p:nvPr/>
          </p:nvGrpSpPr>
          <p:grpSpPr>
            <a:xfrm>
              <a:off x="1172346" y="1047018"/>
              <a:ext cx="1083151" cy="223003"/>
              <a:chOff x="2849073" y="3079467"/>
              <a:chExt cx="2000279" cy="411825"/>
            </a:xfrm>
          </p:grpSpPr>
          <p:sp>
            <p:nvSpPr>
              <p:cNvPr id="6396" name="Google Shape;6396;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7" name="Google Shape;6397;p66"/>
              <p:cNvGrpSpPr/>
              <p:nvPr/>
            </p:nvGrpSpPr>
            <p:grpSpPr>
              <a:xfrm rot="10800000">
                <a:off x="2849073" y="3079467"/>
                <a:ext cx="92400" cy="411825"/>
                <a:chOff x="2070100" y="2563700"/>
                <a:chExt cx="92400" cy="411825"/>
              </a:xfrm>
            </p:grpSpPr>
            <p:cxnSp>
              <p:nvCxnSpPr>
                <p:cNvPr id="6398" name="Google Shape;6398;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99" name="Google Shape;6399;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0" name="Google Shape;6400;p66"/>
            <p:cNvGrpSpPr/>
            <p:nvPr/>
          </p:nvGrpSpPr>
          <p:grpSpPr>
            <a:xfrm>
              <a:off x="3290132" y="1047018"/>
              <a:ext cx="1297929" cy="223003"/>
              <a:chOff x="6760035" y="3079467"/>
              <a:chExt cx="2396914" cy="411825"/>
            </a:xfrm>
          </p:grpSpPr>
          <p:sp>
            <p:nvSpPr>
              <p:cNvPr id="6401" name="Google Shape;6401;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2" name="Google Shape;6402;p66"/>
              <p:cNvGrpSpPr/>
              <p:nvPr/>
            </p:nvGrpSpPr>
            <p:grpSpPr>
              <a:xfrm rot="10800000">
                <a:off x="6760035" y="3079467"/>
                <a:ext cx="92400" cy="411825"/>
                <a:chOff x="2070100" y="2563700"/>
                <a:chExt cx="92400" cy="411825"/>
              </a:xfrm>
            </p:grpSpPr>
            <p:cxnSp>
              <p:nvCxnSpPr>
                <p:cNvPr id="6403" name="Google Shape;6403;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04" name="Google Shape;6404;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05" name="Google Shape;6405;p66"/>
          <p:cNvGrpSpPr/>
          <p:nvPr/>
        </p:nvGrpSpPr>
        <p:grpSpPr>
          <a:xfrm>
            <a:off x="2147036" y="3575105"/>
            <a:ext cx="1086701" cy="799429"/>
            <a:chOff x="2183288" y="3555572"/>
            <a:chExt cx="1136241" cy="835873"/>
          </a:xfrm>
        </p:grpSpPr>
        <p:sp>
          <p:nvSpPr>
            <p:cNvPr id="6406" name="Google Shape;6406;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7" name="Google Shape;6407;p66"/>
            <p:cNvGrpSpPr/>
            <p:nvPr/>
          </p:nvGrpSpPr>
          <p:grpSpPr>
            <a:xfrm>
              <a:off x="2205895" y="3637269"/>
              <a:ext cx="1089848" cy="724993"/>
              <a:chOff x="2205895" y="3637269"/>
              <a:chExt cx="1089848" cy="724993"/>
            </a:xfrm>
          </p:grpSpPr>
          <p:sp>
            <p:nvSpPr>
              <p:cNvPr id="6408" name="Google Shape;6408;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4" name="Google Shape;6414;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15" name="Google Shape;6415;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416" name="Google Shape;6416;p66"/>
            <p:cNvGrpSpPr/>
            <p:nvPr/>
          </p:nvGrpSpPr>
          <p:grpSpPr>
            <a:xfrm>
              <a:off x="3173850" y="3779426"/>
              <a:ext cx="145679" cy="70048"/>
              <a:chOff x="3173850" y="3779426"/>
              <a:chExt cx="145679" cy="70048"/>
            </a:xfrm>
          </p:grpSpPr>
          <p:cxnSp>
            <p:nvCxnSpPr>
              <p:cNvPr id="6417" name="Google Shape;6417;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418" name="Google Shape;6418;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66"/>
            <p:cNvGrpSpPr/>
            <p:nvPr/>
          </p:nvGrpSpPr>
          <p:grpSpPr>
            <a:xfrm>
              <a:off x="2183288" y="4139483"/>
              <a:ext cx="145133" cy="70048"/>
              <a:chOff x="2183288" y="4139483"/>
              <a:chExt cx="145133" cy="70048"/>
            </a:xfrm>
          </p:grpSpPr>
          <p:cxnSp>
            <p:nvCxnSpPr>
              <p:cNvPr id="6420" name="Google Shape;6420;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421" name="Google Shape;6421;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2" name="Google Shape;6422;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23" name="Google Shape;6423;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424" name="Google Shape;6424;p66"/>
            <p:cNvGrpSpPr/>
            <p:nvPr/>
          </p:nvGrpSpPr>
          <p:grpSpPr>
            <a:xfrm>
              <a:off x="2943836" y="4268886"/>
              <a:ext cx="60717" cy="122559"/>
              <a:chOff x="2943836" y="4268886"/>
              <a:chExt cx="60717" cy="122559"/>
            </a:xfrm>
          </p:grpSpPr>
          <p:sp>
            <p:nvSpPr>
              <p:cNvPr id="6425" name="Google Shape;6425;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26" name="Google Shape;6426;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427" name="Google Shape;6427;p66"/>
          <p:cNvGrpSpPr/>
          <p:nvPr/>
        </p:nvGrpSpPr>
        <p:grpSpPr>
          <a:xfrm>
            <a:off x="3409981" y="1496104"/>
            <a:ext cx="1675870" cy="758251"/>
            <a:chOff x="3530532" y="1496185"/>
            <a:chExt cx="1562000" cy="706730"/>
          </a:xfrm>
        </p:grpSpPr>
        <p:cxnSp>
          <p:nvCxnSpPr>
            <p:cNvPr id="6428" name="Google Shape;6428;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429" name="Google Shape;6429;p66"/>
            <p:cNvGrpSpPr/>
            <p:nvPr/>
          </p:nvGrpSpPr>
          <p:grpSpPr>
            <a:xfrm>
              <a:off x="3530532" y="1496185"/>
              <a:ext cx="323430" cy="463587"/>
              <a:chOff x="3530532" y="1496185"/>
              <a:chExt cx="323430" cy="463587"/>
            </a:xfrm>
          </p:grpSpPr>
          <p:grpSp>
            <p:nvGrpSpPr>
              <p:cNvPr id="6430" name="Google Shape;6430;p66"/>
              <p:cNvGrpSpPr/>
              <p:nvPr/>
            </p:nvGrpSpPr>
            <p:grpSpPr>
              <a:xfrm>
                <a:off x="3567462" y="1496185"/>
                <a:ext cx="286500" cy="361376"/>
                <a:chOff x="3567462" y="1496185"/>
                <a:chExt cx="286500" cy="361376"/>
              </a:xfrm>
            </p:grpSpPr>
            <p:cxnSp>
              <p:nvCxnSpPr>
                <p:cNvPr id="6431" name="Google Shape;6431;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432" name="Google Shape;6432;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3" name="Google Shape;6433;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66"/>
            <p:cNvGrpSpPr/>
            <p:nvPr/>
          </p:nvGrpSpPr>
          <p:grpSpPr>
            <a:xfrm>
              <a:off x="3891569" y="1779209"/>
              <a:ext cx="323945" cy="423706"/>
              <a:chOff x="3891569" y="1779209"/>
              <a:chExt cx="323945" cy="423706"/>
            </a:xfrm>
          </p:grpSpPr>
          <p:grpSp>
            <p:nvGrpSpPr>
              <p:cNvPr id="6435" name="Google Shape;6435;p66"/>
              <p:cNvGrpSpPr/>
              <p:nvPr/>
            </p:nvGrpSpPr>
            <p:grpSpPr>
              <a:xfrm>
                <a:off x="3929014" y="1881638"/>
                <a:ext cx="286500" cy="321278"/>
                <a:chOff x="3929014" y="1881638"/>
                <a:chExt cx="286500" cy="321278"/>
              </a:xfrm>
            </p:grpSpPr>
            <p:cxnSp>
              <p:nvCxnSpPr>
                <p:cNvPr id="6436" name="Google Shape;6436;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437" name="Google Shape;6437;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8" name="Google Shape;6438;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66"/>
            <p:cNvGrpSpPr/>
            <p:nvPr/>
          </p:nvGrpSpPr>
          <p:grpSpPr>
            <a:xfrm>
              <a:off x="4252606" y="1496185"/>
              <a:ext cx="324721" cy="463587"/>
              <a:chOff x="4252606" y="1496185"/>
              <a:chExt cx="324721" cy="463587"/>
            </a:xfrm>
          </p:grpSpPr>
          <p:grpSp>
            <p:nvGrpSpPr>
              <p:cNvPr id="6440" name="Google Shape;6440;p66"/>
              <p:cNvGrpSpPr/>
              <p:nvPr/>
            </p:nvGrpSpPr>
            <p:grpSpPr>
              <a:xfrm>
                <a:off x="4290828" y="1496185"/>
                <a:ext cx="286500" cy="361376"/>
                <a:chOff x="4290828" y="1496185"/>
                <a:chExt cx="286500" cy="361376"/>
              </a:xfrm>
            </p:grpSpPr>
            <p:cxnSp>
              <p:nvCxnSpPr>
                <p:cNvPr id="6441" name="Google Shape;6441;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442" name="Google Shape;6442;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3" name="Google Shape;6443;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66"/>
            <p:cNvGrpSpPr/>
            <p:nvPr/>
          </p:nvGrpSpPr>
          <p:grpSpPr>
            <a:xfrm>
              <a:off x="4613643" y="1763716"/>
              <a:ext cx="325308" cy="439200"/>
              <a:chOff x="4613643" y="1763716"/>
              <a:chExt cx="325308" cy="439200"/>
            </a:xfrm>
          </p:grpSpPr>
          <p:grpSp>
            <p:nvGrpSpPr>
              <p:cNvPr id="6445" name="Google Shape;6445;p66"/>
              <p:cNvGrpSpPr/>
              <p:nvPr/>
            </p:nvGrpSpPr>
            <p:grpSpPr>
              <a:xfrm>
                <a:off x="4652451" y="1879538"/>
                <a:ext cx="286500" cy="323378"/>
                <a:chOff x="4652451" y="1879538"/>
                <a:chExt cx="286500" cy="323378"/>
              </a:xfrm>
            </p:grpSpPr>
            <p:cxnSp>
              <p:nvCxnSpPr>
                <p:cNvPr id="6446" name="Google Shape;6446;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447" name="Google Shape;6447;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8" name="Google Shape;6448;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9" name="Google Shape;6449;p66"/>
          <p:cNvGrpSpPr/>
          <p:nvPr/>
        </p:nvGrpSpPr>
        <p:grpSpPr>
          <a:xfrm>
            <a:off x="3421841" y="2349730"/>
            <a:ext cx="1652173" cy="391517"/>
            <a:chOff x="3512551" y="2358270"/>
            <a:chExt cx="1597383" cy="378533"/>
          </a:xfrm>
        </p:grpSpPr>
        <p:cxnSp>
          <p:nvCxnSpPr>
            <p:cNvPr id="6450" name="Google Shape;6450;p66"/>
            <p:cNvCxnSpPr>
              <a:stCxn id="6451" idx="6"/>
              <a:endCxn id="645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453" name="Google Shape;6453;p66"/>
            <p:cNvGrpSpPr/>
            <p:nvPr/>
          </p:nvGrpSpPr>
          <p:grpSpPr>
            <a:xfrm>
              <a:off x="3512551" y="2358270"/>
              <a:ext cx="225647" cy="307714"/>
              <a:chOff x="2182679" y="2004714"/>
              <a:chExt cx="792300" cy="1080458"/>
            </a:xfrm>
          </p:grpSpPr>
          <p:cxnSp>
            <p:nvCxnSpPr>
              <p:cNvPr id="6454" name="Google Shape;6454;p66"/>
              <p:cNvCxnSpPr>
                <a:stCxn id="645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451" name="Google Shape;6451;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66"/>
            <p:cNvGrpSpPr/>
            <p:nvPr/>
          </p:nvGrpSpPr>
          <p:grpSpPr>
            <a:xfrm>
              <a:off x="3969644" y="2440153"/>
              <a:ext cx="225853" cy="296651"/>
              <a:chOff x="3775710" y="1729289"/>
              <a:chExt cx="136500" cy="179289"/>
            </a:xfrm>
          </p:grpSpPr>
          <p:cxnSp>
            <p:nvCxnSpPr>
              <p:cNvPr id="6457" name="Google Shape;6457;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458" name="Google Shape;6458;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6"/>
            <p:cNvGrpSpPr/>
            <p:nvPr/>
          </p:nvGrpSpPr>
          <p:grpSpPr>
            <a:xfrm>
              <a:off x="4427051" y="2358270"/>
              <a:ext cx="225647" cy="307714"/>
              <a:chOff x="5393704" y="2004714"/>
              <a:chExt cx="792300" cy="1080458"/>
            </a:xfrm>
          </p:grpSpPr>
          <p:cxnSp>
            <p:nvCxnSpPr>
              <p:cNvPr id="6461" name="Google Shape;6461;p66"/>
              <p:cNvCxnSpPr>
                <a:stCxn id="646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463" name="Google Shape;6463;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66"/>
            <p:cNvGrpSpPr/>
            <p:nvPr/>
          </p:nvGrpSpPr>
          <p:grpSpPr>
            <a:xfrm>
              <a:off x="4884287" y="2440252"/>
              <a:ext cx="225647" cy="296532"/>
              <a:chOff x="6999166" y="2292572"/>
              <a:chExt cx="792300" cy="1041192"/>
            </a:xfrm>
          </p:grpSpPr>
          <p:cxnSp>
            <p:nvCxnSpPr>
              <p:cNvPr id="6465" name="Google Shape;6465;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452" name="Google Shape;6452;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7" name="Google Shape;6467;p66"/>
          <p:cNvGrpSpPr/>
          <p:nvPr/>
        </p:nvGrpSpPr>
        <p:grpSpPr>
          <a:xfrm>
            <a:off x="6842649" y="1185930"/>
            <a:ext cx="1581844" cy="732818"/>
            <a:chOff x="634175" y="2986275"/>
            <a:chExt cx="3147949" cy="1458344"/>
          </a:xfrm>
        </p:grpSpPr>
        <p:cxnSp>
          <p:nvCxnSpPr>
            <p:cNvPr id="6468" name="Google Shape;6468;p66"/>
            <p:cNvCxnSpPr>
              <a:stCxn id="6469" idx="4"/>
              <a:endCxn id="647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6471" name="Google Shape;6471;p66"/>
            <p:cNvCxnSpPr>
              <a:stCxn id="6470" idx="0"/>
              <a:endCxn id="647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73" name="Google Shape;6473;p66"/>
            <p:cNvCxnSpPr>
              <a:stCxn id="6472" idx="4"/>
              <a:endCxn id="647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75" name="Google Shape;6475;p66"/>
            <p:cNvCxnSpPr>
              <a:stCxn id="6474" idx="0"/>
              <a:endCxn id="647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6476" name="Google Shape;6476;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72" name="Google Shape;6472;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69" name="Google Shape;6469;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74" name="Google Shape;6474;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70" name="Google Shape;6470;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477" name="Google Shape;6477;p66"/>
          <p:cNvGrpSpPr/>
          <p:nvPr/>
        </p:nvGrpSpPr>
        <p:grpSpPr>
          <a:xfrm>
            <a:off x="3410364" y="2880240"/>
            <a:ext cx="1675128" cy="313674"/>
            <a:chOff x="998425" y="1182125"/>
            <a:chExt cx="1065400" cy="199500"/>
          </a:xfrm>
        </p:grpSpPr>
        <p:sp>
          <p:nvSpPr>
            <p:cNvPr id="6478" name="Google Shape;6478;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66"/>
          <p:cNvGrpSpPr/>
          <p:nvPr/>
        </p:nvGrpSpPr>
        <p:grpSpPr>
          <a:xfrm>
            <a:off x="3410363" y="3836206"/>
            <a:ext cx="1675129" cy="525345"/>
            <a:chOff x="5194708" y="3484366"/>
            <a:chExt cx="3148148" cy="987304"/>
          </a:xfrm>
        </p:grpSpPr>
        <p:grpSp>
          <p:nvGrpSpPr>
            <p:cNvPr id="6484" name="Google Shape;6484;p66"/>
            <p:cNvGrpSpPr/>
            <p:nvPr/>
          </p:nvGrpSpPr>
          <p:grpSpPr>
            <a:xfrm>
              <a:off x="7531521" y="3484366"/>
              <a:ext cx="811335" cy="987304"/>
              <a:chOff x="3379425" y="1617275"/>
              <a:chExt cx="1090650" cy="1327200"/>
            </a:xfrm>
          </p:grpSpPr>
          <p:sp>
            <p:nvSpPr>
              <p:cNvPr id="6485" name="Google Shape;6485;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66"/>
            <p:cNvGrpSpPr/>
            <p:nvPr/>
          </p:nvGrpSpPr>
          <p:grpSpPr>
            <a:xfrm>
              <a:off x="6752546" y="3484366"/>
              <a:ext cx="811428" cy="987304"/>
              <a:chOff x="2332275" y="1617275"/>
              <a:chExt cx="1090775" cy="1327200"/>
            </a:xfrm>
          </p:grpSpPr>
          <p:sp>
            <p:nvSpPr>
              <p:cNvPr id="6489" name="Google Shape;6489;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6"/>
            <p:cNvGrpSpPr/>
            <p:nvPr/>
          </p:nvGrpSpPr>
          <p:grpSpPr>
            <a:xfrm>
              <a:off x="5973664" y="3484366"/>
              <a:ext cx="811335" cy="987304"/>
              <a:chOff x="1285250" y="1617275"/>
              <a:chExt cx="1090650" cy="1327200"/>
            </a:xfrm>
          </p:grpSpPr>
          <p:sp>
            <p:nvSpPr>
              <p:cNvPr id="6493" name="Google Shape;6493;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66"/>
            <p:cNvGrpSpPr/>
            <p:nvPr/>
          </p:nvGrpSpPr>
          <p:grpSpPr>
            <a:xfrm>
              <a:off x="5194708" y="3484366"/>
              <a:ext cx="811409" cy="987304"/>
              <a:chOff x="238125" y="1617275"/>
              <a:chExt cx="1090750" cy="1327200"/>
            </a:xfrm>
          </p:grpSpPr>
          <p:sp>
            <p:nvSpPr>
              <p:cNvPr id="6497" name="Google Shape;6497;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0" name="Google Shape;6500;p66"/>
          <p:cNvGrpSpPr/>
          <p:nvPr/>
        </p:nvGrpSpPr>
        <p:grpSpPr>
          <a:xfrm>
            <a:off x="6844048" y="2482095"/>
            <a:ext cx="1579046" cy="522230"/>
            <a:chOff x="6853641" y="2534077"/>
            <a:chExt cx="1515545" cy="501229"/>
          </a:xfrm>
        </p:grpSpPr>
        <p:grpSp>
          <p:nvGrpSpPr>
            <p:cNvPr id="6501" name="Google Shape;6501;p66"/>
            <p:cNvGrpSpPr/>
            <p:nvPr/>
          </p:nvGrpSpPr>
          <p:grpSpPr>
            <a:xfrm>
              <a:off x="6853641" y="2618923"/>
              <a:ext cx="1515545" cy="324556"/>
              <a:chOff x="6853641" y="2618923"/>
              <a:chExt cx="1515545" cy="324556"/>
            </a:xfrm>
          </p:grpSpPr>
          <p:sp>
            <p:nvSpPr>
              <p:cNvPr id="6502" name="Google Shape;6502;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66"/>
          <p:cNvGrpSpPr/>
          <p:nvPr/>
        </p:nvGrpSpPr>
        <p:grpSpPr>
          <a:xfrm>
            <a:off x="3438940" y="3357136"/>
            <a:ext cx="1617976" cy="346616"/>
            <a:chOff x="1808063" y="4294338"/>
            <a:chExt cx="3370782" cy="721817"/>
          </a:xfrm>
        </p:grpSpPr>
        <p:sp>
          <p:nvSpPr>
            <p:cNvPr id="6513" name="Google Shape;6513;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66"/>
          <p:cNvGrpSpPr/>
          <p:nvPr/>
        </p:nvGrpSpPr>
        <p:grpSpPr>
          <a:xfrm>
            <a:off x="5264936" y="4023886"/>
            <a:ext cx="1417067" cy="350605"/>
            <a:chOff x="4234950" y="2101012"/>
            <a:chExt cx="4219974" cy="1044090"/>
          </a:xfrm>
        </p:grpSpPr>
        <p:sp>
          <p:nvSpPr>
            <p:cNvPr id="6524" name="Google Shape;6524;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66"/>
          <p:cNvGrpSpPr/>
          <p:nvPr/>
        </p:nvGrpSpPr>
        <p:grpSpPr>
          <a:xfrm>
            <a:off x="6840408" y="2014643"/>
            <a:ext cx="1586327" cy="371557"/>
            <a:chOff x="1247650" y="2075423"/>
            <a:chExt cx="6648477" cy="1557238"/>
          </a:xfrm>
        </p:grpSpPr>
        <p:sp>
          <p:nvSpPr>
            <p:cNvPr id="6541" name="Google Shape;6541;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66"/>
          <p:cNvGrpSpPr/>
          <p:nvPr/>
        </p:nvGrpSpPr>
        <p:grpSpPr>
          <a:xfrm>
            <a:off x="5271678" y="1167833"/>
            <a:ext cx="1415601" cy="1648533"/>
            <a:chOff x="1839112" y="2209163"/>
            <a:chExt cx="1918159" cy="2233784"/>
          </a:xfrm>
        </p:grpSpPr>
        <p:sp>
          <p:nvSpPr>
            <p:cNvPr id="6548" name="Google Shape;6548;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1" name="Google Shape;6551;p66"/>
            <p:cNvCxnSpPr>
              <a:stCxn id="6548" idx="6"/>
              <a:endCxn id="654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552" name="Google Shape;6552;p66"/>
            <p:cNvCxnSpPr>
              <a:stCxn id="6549" idx="4"/>
              <a:endCxn id="655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554" name="Google Shape;6554;p66"/>
            <p:cNvCxnSpPr>
              <a:stCxn id="6553" idx="6"/>
              <a:endCxn id="655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555" name="Google Shape;6555;p66"/>
            <p:cNvCxnSpPr>
              <a:stCxn id="6550" idx="4"/>
              <a:endCxn id="655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553" name="Google Shape;6553;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8" name="Google Shape;6558;p66"/>
            <p:cNvCxnSpPr>
              <a:endCxn id="655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559" name="Google Shape;6559;p66"/>
          <p:cNvGrpSpPr/>
          <p:nvPr/>
        </p:nvGrpSpPr>
        <p:grpSpPr>
          <a:xfrm>
            <a:off x="3428944" y="1185917"/>
            <a:ext cx="1637968" cy="154942"/>
            <a:chOff x="238125" y="2506075"/>
            <a:chExt cx="7115411" cy="673075"/>
          </a:xfrm>
        </p:grpSpPr>
        <p:sp>
          <p:nvSpPr>
            <p:cNvPr id="6560" name="Google Shape;6560;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66"/>
          <p:cNvGrpSpPr/>
          <p:nvPr/>
        </p:nvGrpSpPr>
        <p:grpSpPr>
          <a:xfrm>
            <a:off x="1969680" y="1500635"/>
            <a:ext cx="1262932" cy="785408"/>
            <a:chOff x="548861" y="389676"/>
            <a:chExt cx="3843371" cy="2390163"/>
          </a:xfrm>
        </p:grpSpPr>
        <p:cxnSp>
          <p:nvCxnSpPr>
            <p:cNvPr id="6566" name="Google Shape;6566;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67" name="Google Shape;6567;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68" name="Google Shape;6568;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69" name="Google Shape;6569;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570" name="Google Shape;6570;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571" name="Google Shape;6571;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2" name="Google Shape;6572;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573" name="Google Shape;6573;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66"/>
          <p:cNvGrpSpPr/>
          <p:nvPr/>
        </p:nvGrpSpPr>
        <p:grpSpPr>
          <a:xfrm>
            <a:off x="757812" y="2607512"/>
            <a:ext cx="1412054" cy="633562"/>
            <a:chOff x="1187400" y="2529299"/>
            <a:chExt cx="6769193" cy="2241903"/>
          </a:xfrm>
        </p:grpSpPr>
        <p:sp>
          <p:nvSpPr>
            <p:cNvPr id="6580" name="Google Shape;6580;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581" name="Google Shape;6581;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82" name="Google Shape;6582;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83" name="Google Shape;6583;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84" name="Google Shape;6584;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85" name="Google Shape;6585;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86" name="Google Shape;6586;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587" name="Google Shape;6587;p66"/>
            <p:cNvCxnSpPr>
              <a:stCxn id="6580" idx="2"/>
              <a:endCxn id="658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88" name="Google Shape;6588;p66"/>
            <p:cNvCxnSpPr>
              <a:stCxn id="6582" idx="0"/>
              <a:endCxn id="658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89" name="Google Shape;6589;p66"/>
            <p:cNvCxnSpPr>
              <a:stCxn id="6582" idx="2"/>
              <a:endCxn id="658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90" name="Google Shape;6590;p66"/>
            <p:cNvCxnSpPr>
              <a:stCxn id="6583" idx="0"/>
              <a:endCxn id="658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91" name="Google Shape;6591;p66"/>
            <p:cNvCxnSpPr>
              <a:stCxn id="6581" idx="2"/>
              <a:endCxn id="658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92" name="Google Shape;6592;p66"/>
            <p:cNvCxnSpPr>
              <a:stCxn id="6585" idx="0"/>
              <a:endCxn id="658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593" name="Google Shape;6593;p66"/>
          <p:cNvGrpSpPr/>
          <p:nvPr/>
        </p:nvGrpSpPr>
        <p:grpSpPr>
          <a:xfrm>
            <a:off x="6844058" y="3100221"/>
            <a:ext cx="1579035" cy="540873"/>
            <a:chOff x="6895650" y="3126697"/>
            <a:chExt cx="1436662" cy="492105"/>
          </a:xfrm>
        </p:grpSpPr>
        <p:sp>
          <p:nvSpPr>
            <p:cNvPr id="6594" name="Google Shape;6594;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9" name="Google Shape;6599;p66"/>
            <p:cNvGrpSpPr/>
            <p:nvPr/>
          </p:nvGrpSpPr>
          <p:grpSpPr>
            <a:xfrm>
              <a:off x="6995957" y="3335810"/>
              <a:ext cx="1230393" cy="71754"/>
              <a:chOff x="6995957" y="3287964"/>
              <a:chExt cx="1230393" cy="71754"/>
            </a:xfrm>
          </p:grpSpPr>
          <p:sp>
            <p:nvSpPr>
              <p:cNvPr id="6600" name="Google Shape;6600;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5" name="Google Shape;6605;p66"/>
          <p:cNvGrpSpPr/>
          <p:nvPr/>
        </p:nvGrpSpPr>
        <p:grpSpPr>
          <a:xfrm>
            <a:off x="6842640" y="3736984"/>
            <a:ext cx="1581862" cy="650625"/>
            <a:chOff x="6777990" y="3710194"/>
            <a:chExt cx="1646915" cy="677382"/>
          </a:xfrm>
        </p:grpSpPr>
        <p:grpSp>
          <p:nvGrpSpPr>
            <p:cNvPr id="6606" name="Google Shape;6606;p66"/>
            <p:cNvGrpSpPr/>
            <p:nvPr/>
          </p:nvGrpSpPr>
          <p:grpSpPr>
            <a:xfrm>
              <a:off x="6777990" y="3874492"/>
              <a:ext cx="411129" cy="513083"/>
              <a:chOff x="6777990" y="3874492"/>
              <a:chExt cx="411129" cy="513083"/>
            </a:xfrm>
          </p:grpSpPr>
          <p:cxnSp>
            <p:nvCxnSpPr>
              <p:cNvPr id="6607" name="Google Shape;6607;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608" name="Google Shape;6608;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66"/>
            <p:cNvGrpSpPr/>
            <p:nvPr/>
          </p:nvGrpSpPr>
          <p:grpSpPr>
            <a:xfrm>
              <a:off x="7188425" y="3710194"/>
              <a:ext cx="411123" cy="520535"/>
              <a:chOff x="7188425" y="3710194"/>
              <a:chExt cx="411123" cy="520535"/>
            </a:xfrm>
          </p:grpSpPr>
          <p:cxnSp>
            <p:nvCxnSpPr>
              <p:cNvPr id="6610" name="Google Shape;6610;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611" name="Google Shape;6611;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66"/>
            <p:cNvGrpSpPr/>
            <p:nvPr/>
          </p:nvGrpSpPr>
          <p:grpSpPr>
            <a:xfrm>
              <a:off x="7603341" y="3874492"/>
              <a:ext cx="411474" cy="513083"/>
              <a:chOff x="7603341" y="3874492"/>
              <a:chExt cx="411474" cy="513083"/>
            </a:xfrm>
          </p:grpSpPr>
          <p:cxnSp>
            <p:nvCxnSpPr>
              <p:cNvPr id="6613" name="Google Shape;6613;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614" name="Google Shape;6614;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6"/>
            <p:cNvGrpSpPr/>
            <p:nvPr/>
          </p:nvGrpSpPr>
          <p:grpSpPr>
            <a:xfrm>
              <a:off x="8013776" y="3722847"/>
              <a:ext cx="411129" cy="507881"/>
              <a:chOff x="8013776" y="3722847"/>
              <a:chExt cx="411129" cy="507881"/>
            </a:xfrm>
          </p:grpSpPr>
          <p:cxnSp>
            <p:nvCxnSpPr>
              <p:cNvPr id="6616" name="Google Shape;6616;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617" name="Google Shape;6617;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8" name="Google Shape;6618;p66"/>
          <p:cNvGrpSpPr/>
          <p:nvPr/>
        </p:nvGrpSpPr>
        <p:grpSpPr>
          <a:xfrm>
            <a:off x="5262155" y="2909824"/>
            <a:ext cx="1421889" cy="1020603"/>
            <a:chOff x="5190863" y="2824811"/>
            <a:chExt cx="1544860" cy="1108869"/>
          </a:xfrm>
        </p:grpSpPr>
        <p:grpSp>
          <p:nvGrpSpPr>
            <p:cNvPr id="6619" name="Google Shape;6619;p66"/>
            <p:cNvGrpSpPr/>
            <p:nvPr/>
          </p:nvGrpSpPr>
          <p:grpSpPr>
            <a:xfrm>
              <a:off x="5938695" y="3176919"/>
              <a:ext cx="685761" cy="404739"/>
              <a:chOff x="5938695" y="3176919"/>
              <a:chExt cx="685761" cy="404739"/>
            </a:xfrm>
          </p:grpSpPr>
          <p:grpSp>
            <p:nvGrpSpPr>
              <p:cNvPr id="6620" name="Google Shape;6620;p66"/>
              <p:cNvGrpSpPr/>
              <p:nvPr/>
            </p:nvGrpSpPr>
            <p:grpSpPr>
              <a:xfrm>
                <a:off x="5938695" y="3176919"/>
                <a:ext cx="685761" cy="404739"/>
                <a:chOff x="5938695" y="3176919"/>
                <a:chExt cx="685761" cy="404739"/>
              </a:xfrm>
            </p:grpSpPr>
            <p:sp>
              <p:nvSpPr>
                <p:cNvPr id="6621" name="Google Shape;6621;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3" name="Google Shape;6623;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66"/>
            <p:cNvGrpSpPr/>
            <p:nvPr/>
          </p:nvGrpSpPr>
          <p:grpSpPr>
            <a:xfrm>
              <a:off x="5305233" y="3176835"/>
              <a:ext cx="685971" cy="404655"/>
              <a:chOff x="5305233" y="3176835"/>
              <a:chExt cx="685971" cy="404655"/>
            </a:xfrm>
          </p:grpSpPr>
          <p:grpSp>
            <p:nvGrpSpPr>
              <p:cNvPr id="6625" name="Google Shape;6625;p66"/>
              <p:cNvGrpSpPr/>
              <p:nvPr/>
            </p:nvGrpSpPr>
            <p:grpSpPr>
              <a:xfrm>
                <a:off x="5305233" y="3176835"/>
                <a:ext cx="685971" cy="404655"/>
                <a:chOff x="5305233" y="3176835"/>
                <a:chExt cx="685971" cy="404655"/>
              </a:xfrm>
            </p:grpSpPr>
            <p:sp>
              <p:nvSpPr>
                <p:cNvPr id="6626" name="Google Shape;6626;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8" name="Google Shape;6628;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9" name="Google Shape;6629;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0" name="Google Shape;6630;p66"/>
            <p:cNvGrpSpPr/>
            <p:nvPr/>
          </p:nvGrpSpPr>
          <p:grpSpPr>
            <a:xfrm>
              <a:off x="5657361" y="2824811"/>
              <a:ext cx="1078361" cy="404655"/>
              <a:chOff x="5657361" y="2824811"/>
              <a:chExt cx="1078361" cy="404655"/>
            </a:xfrm>
          </p:grpSpPr>
          <p:grpSp>
            <p:nvGrpSpPr>
              <p:cNvPr id="6631" name="Google Shape;6631;p66"/>
              <p:cNvGrpSpPr/>
              <p:nvPr/>
            </p:nvGrpSpPr>
            <p:grpSpPr>
              <a:xfrm>
                <a:off x="5657361" y="2824811"/>
                <a:ext cx="1078361" cy="404655"/>
                <a:chOff x="5657361" y="2824811"/>
                <a:chExt cx="1078361" cy="404655"/>
              </a:xfrm>
            </p:grpSpPr>
            <p:grpSp>
              <p:nvGrpSpPr>
                <p:cNvPr id="6632" name="Google Shape;6632;p66"/>
                <p:cNvGrpSpPr/>
                <p:nvPr/>
              </p:nvGrpSpPr>
              <p:grpSpPr>
                <a:xfrm>
                  <a:off x="5938485" y="2824811"/>
                  <a:ext cx="797237" cy="404655"/>
                  <a:chOff x="5938485" y="2824811"/>
                  <a:chExt cx="797237" cy="404655"/>
                </a:xfrm>
              </p:grpSpPr>
              <p:sp>
                <p:nvSpPr>
                  <p:cNvPr id="6633" name="Google Shape;6633;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5" name="Google Shape;6635;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6" name="Google Shape;6636;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66"/>
            <p:cNvGrpSpPr/>
            <p:nvPr/>
          </p:nvGrpSpPr>
          <p:grpSpPr>
            <a:xfrm>
              <a:off x="5190863" y="3528942"/>
              <a:ext cx="1078026" cy="404739"/>
              <a:chOff x="5190863" y="3528942"/>
              <a:chExt cx="1078026" cy="404739"/>
            </a:xfrm>
          </p:grpSpPr>
          <p:sp>
            <p:nvSpPr>
              <p:cNvPr id="6638" name="Google Shape;6638;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66"/>
              <p:cNvGrpSpPr/>
              <p:nvPr/>
            </p:nvGrpSpPr>
            <p:grpSpPr>
              <a:xfrm>
                <a:off x="5190863" y="3528942"/>
                <a:ext cx="1078026" cy="404739"/>
                <a:chOff x="5190863" y="3528942"/>
                <a:chExt cx="1078026" cy="404739"/>
              </a:xfrm>
            </p:grpSpPr>
            <p:sp>
              <p:nvSpPr>
                <p:cNvPr id="6640" name="Google Shape;6640;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42" name="Google Shape;6642;p66"/>
          <p:cNvGrpSpPr/>
          <p:nvPr/>
        </p:nvGrpSpPr>
        <p:grpSpPr>
          <a:xfrm>
            <a:off x="728162" y="1474292"/>
            <a:ext cx="1086719" cy="879487"/>
            <a:chOff x="803162" y="1474292"/>
            <a:chExt cx="1086719" cy="879487"/>
          </a:xfrm>
        </p:grpSpPr>
        <p:grpSp>
          <p:nvGrpSpPr>
            <p:cNvPr id="6643" name="Google Shape;6643;p66"/>
            <p:cNvGrpSpPr/>
            <p:nvPr/>
          </p:nvGrpSpPr>
          <p:grpSpPr>
            <a:xfrm>
              <a:off x="803162" y="1625948"/>
              <a:ext cx="445856" cy="576579"/>
              <a:chOff x="803162" y="1625948"/>
              <a:chExt cx="445856" cy="576579"/>
            </a:xfrm>
          </p:grpSpPr>
          <p:sp>
            <p:nvSpPr>
              <p:cNvPr id="6644" name="Google Shape;6644;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66"/>
              <p:cNvGrpSpPr/>
              <p:nvPr/>
            </p:nvGrpSpPr>
            <p:grpSpPr>
              <a:xfrm>
                <a:off x="1056023" y="1625948"/>
                <a:ext cx="192995" cy="576579"/>
                <a:chOff x="1056023" y="1625948"/>
                <a:chExt cx="192995" cy="576579"/>
              </a:xfrm>
            </p:grpSpPr>
            <p:sp>
              <p:nvSpPr>
                <p:cNvPr id="6646" name="Google Shape;6646;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1" name="Google Shape;6651;p66"/>
            <p:cNvGrpSpPr/>
            <p:nvPr/>
          </p:nvGrpSpPr>
          <p:grpSpPr>
            <a:xfrm>
              <a:off x="1371406" y="1474292"/>
              <a:ext cx="518475" cy="879487"/>
              <a:chOff x="1398231" y="1474292"/>
              <a:chExt cx="518475" cy="879487"/>
            </a:xfrm>
          </p:grpSpPr>
          <p:grpSp>
            <p:nvGrpSpPr>
              <p:cNvPr id="6652" name="Google Shape;6652;p66"/>
              <p:cNvGrpSpPr/>
              <p:nvPr/>
            </p:nvGrpSpPr>
            <p:grpSpPr>
              <a:xfrm>
                <a:off x="1398231" y="1474292"/>
                <a:ext cx="518475" cy="341643"/>
                <a:chOff x="1398231" y="1474292"/>
                <a:chExt cx="518475" cy="341643"/>
              </a:xfrm>
            </p:grpSpPr>
            <p:sp>
              <p:nvSpPr>
                <p:cNvPr id="6653" name="Google Shape;6653;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66"/>
                <p:cNvGrpSpPr/>
                <p:nvPr/>
              </p:nvGrpSpPr>
              <p:grpSpPr>
                <a:xfrm>
                  <a:off x="1616453" y="1474292"/>
                  <a:ext cx="300253" cy="341643"/>
                  <a:chOff x="1616453" y="1475379"/>
                  <a:chExt cx="300253" cy="341643"/>
                </a:xfrm>
              </p:grpSpPr>
              <p:sp>
                <p:nvSpPr>
                  <p:cNvPr id="6655" name="Google Shape;6655;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2" name="Google Shape;6662;p66"/>
                  <p:cNvGrpSpPr/>
                  <p:nvPr/>
                </p:nvGrpSpPr>
                <p:grpSpPr>
                  <a:xfrm>
                    <a:off x="1839639" y="1475379"/>
                    <a:ext cx="77067" cy="341643"/>
                    <a:chOff x="1839639" y="1475379"/>
                    <a:chExt cx="77067" cy="341643"/>
                  </a:xfrm>
                </p:grpSpPr>
                <p:sp>
                  <p:nvSpPr>
                    <p:cNvPr id="6663" name="Google Shape;6663;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65" name="Google Shape;6665;p66"/>
              <p:cNvGrpSpPr/>
              <p:nvPr/>
            </p:nvGrpSpPr>
            <p:grpSpPr>
              <a:xfrm>
                <a:off x="1398451" y="2012951"/>
                <a:ext cx="518255" cy="340828"/>
                <a:chOff x="1398451" y="2012951"/>
                <a:chExt cx="518255" cy="340828"/>
              </a:xfrm>
            </p:grpSpPr>
            <p:sp>
              <p:nvSpPr>
                <p:cNvPr id="6666" name="Google Shape;6666;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7" name="Google Shape;6667;p66"/>
                <p:cNvGrpSpPr/>
                <p:nvPr/>
              </p:nvGrpSpPr>
              <p:grpSpPr>
                <a:xfrm>
                  <a:off x="1616453" y="2012951"/>
                  <a:ext cx="300253" cy="340828"/>
                  <a:chOff x="1616453" y="2013538"/>
                  <a:chExt cx="300253" cy="340828"/>
                </a:xfrm>
              </p:grpSpPr>
              <p:sp>
                <p:nvSpPr>
                  <p:cNvPr id="6668" name="Google Shape;6668;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5" name="Google Shape;6675;p66"/>
                  <p:cNvGrpSpPr/>
                  <p:nvPr/>
                </p:nvGrpSpPr>
                <p:grpSpPr>
                  <a:xfrm>
                    <a:off x="1839639" y="2013538"/>
                    <a:ext cx="77067" cy="340828"/>
                    <a:chOff x="1839639" y="2013538"/>
                    <a:chExt cx="77067" cy="340828"/>
                  </a:xfrm>
                </p:grpSpPr>
                <p:sp>
                  <p:nvSpPr>
                    <p:cNvPr id="6676" name="Google Shape;6676;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678" name="Google Shape;6678;p66"/>
          <p:cNvGrpSpPr/>
          <p:nvPr/>
        </p:nvGrpSpPr>
        <p:grpSpPr>
          <a:xfrm>
            <a:off x="724986" y="3605478"/>
            <a:ext cx="1368681" cy="682918"/>
            <a:chOff x="724986" y="3605478"/>
            <a:chExt cx="1368681" cy="682918"/>
          </a:xfrm>
        </p:grpSpPr>
        <p:grpSp>
          <p:nvGrpSpPr>
            <p:cNvPr id="6679" name="Google Shape;6679;p66"/>
            <p:cNvGrpSpPr/>
            <p:nvPr/>
          </p:nvGrpSpPr>
          <p:grpSpPr>
            <a:xfrm>
              <a:off x="1289102" y="3823629"/>
              <a:ext cx="240442" cy="250435"/>
              <a:chOff x="-165066" y="3843615"/>
              <a:chExt cx="221259" cy="230455"/>
            </a:xfrm>
          </p:grpSpPr>
          <p:sp>
            <p:nvSpPr>
              <p:cNvPr id="6680" name="Google Shape;6680;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66"/>
            <p:cNvGrpSpPr/>
            <p:nvPr/>
          </p:nvGrpSpPr>
          <p:grpSpPr>
            <a:xfrm>
              <a:off x="724986" y="3605478"/>
              <a:ext cx="1368681" cy="682918"/>
              <a:chOff x="724986" y="3605478"/>
              <a:chExt cx="1368681" cy="682918"/>
            </a:xfrm>
          </p:grpSpPr>
          <p:grpSp>
            <p:nvGrpSpPr>
              <p:cNvPr id="6701" name="Google Shape;6701;p66"/>
              <p:cNvGrpSpPr/>
              <p:nvPr/>
            </p:nvGrpSpPr>
            <p:grpSpPr>
              <a:xfrm>
                <a:off x="1498221" y="4047614"/>
                <a:ext cx="529172" cy="240783"/>
                <a:chOff x="1498221" y="4047614"/>
                <a:chExt cx="529172" cy="240783"/>
              </a:xfrm>
            </p:grpSpPr>
            <p:grpSp>
              <p:nvGrpSpPr>
                <p:cNvPr id="6702" name="Google Shape;6702;p66"/>
                <p:cNvGrpSpPr/>
                <p:nvPr/>
              </p:nvGrpSpPr>
              <p:grpSpPr>
                <a:xfrm>
                  <a:off x="1826655" y="4224370"/>
                  <a:ext cx="200738" cy="25631"/>
                  <a:chOff x="1826655" y="4224370"/>
                  <a:chExt cx="200738" cy="25631"/>
                </a:xfrm>
              </p:grpSpPr>
              <p:sp>
                <p:nvSpPr>
                  <p:cNvPr id="6703" name="Google Shape;6703;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66"/>
                <p:cNvGrpSpPr/>
                <p:nvPr/>
              </p:nvGrpSpPr>
              <p:grpSpPr>
                <a:xfrm>
                  <a:off x="1498221" y="4047614"/>
                  <a:ext cx="328444" cy="240783"/>
                  <a:chOff x="1498221" y="4047614"/>
                  <a:chExt cx="328444" cy="240783"/>
                </a:xfrm>
              </p:grpSpPr>
              <p:sp>
                <p:nvSpPr>
                  <p:cNvPr id="6706" name="Google Shape;6706;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7" name="Google Shape;6707;p66"/>
                  <p:cNvGrpSpPr/>
                  <p:nvPr/>
                </p:nvGrpSpPr>
                <p:grpSpPr>
                  <a:xfrm>
                    <a:off x="1498221" y="4047614"/>
                    <a:ext cx="150566" cy="190416"/>
                    <a:chOff x="1498221" y="4047614"/>
                    <a:chExt cx="150566" cy="190416"/>
                  </a:xfrm>
                </p:grpSpPr>
                <p:sp>
                  <p:nvSpPr>
                    <p:cNvPr id="6708" name="Google Shape;6708;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10" name="Google Shape;6710;p66"/>
              <p:cNvGrpSpPr/>
              <p:nvPr/>
            </p:nvGrpSpPr>
            <p:grpSpPr>
              <a:xfrm>
                <a:off x="1560718" y="3800594"/>
                <a:ext cx="532948" cy="302090"/>
                <a:chOff x="1560718" y="3800594"/>
                <a:chExt cx="532948" cy="302090"/>
              </a:xfrm>
            </p:grpSpPr>
            <p:grpSp>
              <p:nvGrpSpPr>
                <p:cNvPr id="6711" name="Google Shape;6711;p66"/>
                <p:cNvGrpSpPr/>
                <p:nvPr/>
              </p:nvGrpSpPr>
              <p:grpSpPr>
                <a:xfrm>
                  <a:off x="1912179" y="3827344"/>
                  <a:ext cx="181487" cy="25631"/>
                  <a:chOff x="1912179" y="3827344"/>
                  <a:chExt cx="181487" cy="25631"/>
                </a:xfrm>
              </p:grpSpPr>
              <p:sp>
                <p:nvSpPr>
                  <p:cNvPr id="6712" name="Google Shape;6712;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66"/>
                <p:cNvGrpSpPr/>
                <p:nvPr/>
              </p:nvGrpSpPr>
              <p:grpSpPr>
                <a:xfrm>
                  <a:off x="1912179" y="4044505"/>
                  <a:ext cx="181487" cy="25622"/>
                  <a:chOff x="1912179" y="4044506"/>
                  <a:chExt cx="181487" cy="25622"/>
                </a:xfrm>
              </p:grpSpPr>
              <p:sp>
                <p:nvSpPr>
                  <p:cNvPr id="6715" name="Google Shape;6715;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66"/>
                <p:cNvGrpSpPr/>
                <p:nvPr/>
              </p:nvGrpSpPr>
              <p:grpSpPr>
                <a:xfrm>
                  <a:off x="1560718" y="3800594"/>
                  <a:ext cx="351472" cy="302090"/>
                  <a:chOff x="1560718" y="3800594"/>
                  <a:chExt cx="351472" cy="302090"/>
                </a:xfrm>
              </p:grpSpPr>
              <p:grpSp>
                <p:nvGrpSpPr>
                  <p:cNvPr id="6718" name="Google Shape;6718;p66"/>
                  <p:cNvGrpSpPr/>
                  <p:nvPr/>
                </p:nvGrpSpPr>
                <p:grpSpPr>
                  <a:xfrm>
                    <a:off x="1560718" y="3842857"/>
                    <a:ext cx="173586" cy="217131"/>
                    <a:chOff x="1560718" y="3842857"/>
                    <a:chExt cx="173586" cy="217131"/>
                  </a:xfrm>
                </p:grpSpPr>
                <p:sp>
                  <p:nvSpPr>
                    <p:cNvPr id="6719" name="Google Shape;6719;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24" name="Google Shape;6724;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5" name="Google Shape;6725;p66"/>
              <p:cNvGrpSpPr/>
              <p:nvPr/>
            </p:nvGrpSpPr>
            <p:grpSpPr>
              <a:xfrm>
                <a:off x="785350" y="3605478"/>
                <a:ext cx="535311" cy="249245"/>
                <a:chOff x="785350" y="3605478"/>
                <a:chExt cx="535311" cy="249245"/>
              </a:xfrm>
            </p:grpSpPr>
            <p:grpSp>
              <p:nvGrpSpPr>
                <p:cNvPr id="6726" name="Google Shape;6726;p66"/>
                <p:cNvGrpSpPr/>
                <p:nvPr/>
              </p:nvGrpSpPr>
              <p:grpSpPr>
                <a:xfrm>
                  <a:off x="785350" y="3605478"/>
                  <a:ext cx="376191" cy="102736"/>
                  <a:chOff x="785350" y="3605478"/>
                  <a:chExt cx="376191" cy="102736"/>
                </a:xfrm>
              </p:grpSpPr>
              <p:sp>
                <p:nvSpPr>
                  <p:cNvPr id="6727" name="Google Shape;6727;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66"/>
                <p:cNvGrpSpPr/>
                <p:nvPr/>
              </p:nvGrpSpPr>
              <p:grpSpPr>
                <a:xfrm>
                  <a:off x="1161530" y="3655851"/>
                  <a:ext cx="159131" cy="198872"/>
                  <a:chOff x="1161530" y="3655851"/>
                  <a:chExt cx="159131" cy="198872"/>
                </a:xfrm>
              </p:grpSpPr>
              <p:sp>
                <p:nvSpPr>
                  <p:cNvPr id="6731" name="Google Shape;6731;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3" name="Google Shape;6733;p66"/>
              <p:cNvGrpSpPr/>
              <p:nvPr/>
            </p:nvGrpSpPr>
            <p:grpSpPr>
              <a:xfrm>
                <a:off x="785350" y="4047614"/>
                <a:ext cx="535311" cy="240783"/>
                <a:chOff x="785350" y="4047614"/>
                <a:chExt cx="535311" cy="240783"/>
              </a:xfrm>
            </p:grpSpPr>
            <p:grpSp>
              <p:nvGrpSpPr>
                <p:cNvPr id="6734" name="Google Shape;6734;p66"/>
                <p:cNvGrpSpPr/>
                <p:nvPr/>
              </p:nvGrpSpPr>
              <p:grpSpPr>
                <a:xfrm>
                  <a:off x="1161636" y="4047614"/>
                  <a:ext cx="159025" cy="190415"/>
                  <a:chOff x="1161636" y="4047614"/>
                  <a:chExt cx="159025" cy="190415"/>
                </a:xfrm>
              </p:grpSpPr>
              <p:sp>
                <p:nvSpPr>
                  <p:cNvPr id="6735" name="Google Shape;6735;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66"/>
                <p:cNvGrpSpPr/>
                <p:nvPr/>
              </p:nvGrpSpPr>
              <p:grpSpPr>
                <a:xfrm>
                  <a:off x="785350" y="4185661"/>
                  <a:ext cx="376191" cy="102736"/>
                  <a:chOff x="785350" y="4185661"/>
                  <a:chExt cx="376191" cy="102736"/>
                </a:xfrm>
              </p:grpSpPr>
              <p:sp>
                <p:nvSpPr>
                  <p:cNvPr id="6738" name="Google Shape;6738;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1" name="Google Shape;6741;p66"/>
              <p:cNvGrpSpPr/>
              <p:nvPr/>
            </p:nvGrpSpPr>
            <p:grpSpPr>
              <a:xfrm>
                <a:off x="1501054" y="3605478"/>
                <a:ext cx="526340" cy="249240"/>
                <a:chOff x="1501054" y="3605478"/>
                <a:chExt cx="526340" cy="249240"/>
              </a:xfrm>
            </p:grpSpPr>
            <p:grpSp>
              <p:nvGrpSpPr>
                <p:cNvPr id="6742" name="Google Shape;6742;p66"/>
                <p:cNvGrpSpPr/>
                <p:nvPr/>
              </p:nvGrpSpPr>
              <p:grpSpPr>
                <a:xfrm>
                  <a:off x="1834208" y="3643867"/>
                  <a:ext cx="193185" cy="25622"/>
                  <a:chOff x="1834208" y="3643867"/>
                  <a:chExt cx="193185" cy="25622"/>
                </a:xfrm>
              </p:grpSpPr>
              <p:sp>
                <p:nvSpPr>
                  <p:cNvPr id="6743" name="Google Shape;6743;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66"/>
                <p:cNvGrpSpPr/>
                <p:nvPr/>
              </p:nvGrpSpPr>
              <p:grpSpPr>
                <a:xfrm>
                  <a:off x="1501054" y="3605478"/>
                  <a:ext cx="333165" cy="249240"/>
                  <a:chOff x="1501054" y="3605478"/>
                  <a:chExt cx="333165" cy="249240"/>
                </a:xfrm>
              </p:grpSpPr>
              <p:sp>
                <p:nvSpPr>
                  <p:cNvPr id="6746" name="Google Shape;6746;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7" name="Google Shape;6747;p66"/>
                  <p:cNvGrpSpPr/>
                  <p:nvPr/>
                </p:nvGrpSpPr>
                <p:grpSpPr>
                  <a:xfrm>
                    <a:off x="1501054" y="3655851"/>
                    <a:ext cx="155286" cy="198867"/>
                    <a:chOff x="1501054" y="3655851"/>
                    <a:chExt cx="155286" cy="198867"/>
                  </a:xfrm>
                </p:grpSpPr>
                <p:sp>
                  <p:nvSpPr>
                    <p:cNvPr id="6748" name="Google Shape;6748;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50" name="Google Shape;6750;p66"/>
              <p:cNvGrpSpPr/>
              <p:nvPr/>
            </p:nvGrpSpPr>
            <p:grpSpPr>
              <a:xfrm>
                <a:off x="724986" y="3800594"/>
                <a:ext cx="532950" cy="302090"/>
                <a:chOff x="724986" y="3800594"/>
                <a:chExt cx="532950" cy="302090"/>
              </a:xfrm>
            </p:grpSpPr>
            <p:grpSp>
              <p:nvGrpSpPr>
                <p:cNvPr id="6751" name="Google Shape;6751;p66"/>
                <p:cNvGrpSpPr/>
                <p:nvPr/>
              </p:nvGrpSpPr>
              <p:grpSpPr>
                <a:xfrm>
                  <a:off x="724986" y="4044367"/>
                  <a:ext cx="181314" cy="25626"/>
                  <a:chOff x="724986" y="4044367"/>
                  <a:chExt cx="181314" cy="25626"/>
                </a:xfrm>
              </p:grpSpPr>
              <p:sp>
                <p:nvSpPr>
                  <p:cNvPr id="6752" name="Google Shape;6752;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6"/>
                <p:cNvGrpSpPr/>
                <p:nvPr/>
              </p:nvGrpSpPr>
              <p:grpSpPr>
                <a:xfrm>
                  <a:off x="906290" y="3800594"/>
                  <a:ext cx="351646" cy="302090"/>
                  <a:chOff x="906290" y="3800594"/>
                  <a:chExt cx="351646" cy="302090"/>
                </a:xfrm>
              </p:grpSpPr>
              <p:grpSp>
                <p:nvGrpSpPr>
                  <p:cNvPr id="6755" name="Google Shape;6755;p66"/>
                  <p:cNvGrpSpPr/>
                  <p:nvPr/>
                </p:nvGrpSpPr>
                <p:grpSpPr>
                  <a:xfrm>
                    <a:off x="1084172" y="3842857"/>
                    <a:ext cx="173764" cy="217131"/>
                    <a:chOff x="1084172" y="3842857"/>
                    <a:chExt cx="173764" cy="217131"/>
                  </a:xfrm>
                </p:grpSpPr>
                <p:grpSp>
                  <p:nvGrpSpPr>
                    <p:cNvPr id="6756" name="Google Shape;6756;p66"/>
                    <p:cNvGrpSpPr/>
                    <p:nvPr/>
                  </p:nvGrpSpPr>
                  <p:grpSpPr>
                    <a:xfrm>
                      <a:off x="1156862" y="3936509"/>
                      <a:ext cx="101073" cy="25622"/>
                      <a:chOff x="1156862" y="3936509"/>
                      <a:chExt cx="101073" cy="25622"/>
                    </a:xfrm>
                  </p:grpSpPr>
                  <p:sp>
                    <p:nvSpPr>
                      <p:cNvPr id="6757" name="Google Shape;6757;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9" name="Google Shape;6759;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66"/>
                <p:cNvGrpSpPr/>
                <p:nvPr/>
              </p:nvGrpSpPr>
              <p:grpSpPr>
                <a:xfrm>
                  <a:off x="724986" y="3830189"/>
                  <a:ext cx="189533" cy="25626"/>
                  <a:chOff x="724986" y="3830189"/>
                  <a:chExt cx="189533" cy="25626"/>
                </a:xfrm>
              </p:grpSpPr>
              <p:sp>
                <p:nvSpPr>
                  <p:cNvPr id="6763" name="Google Shape;6763;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765" name="Google Shape;6765;p66"/>
          <p:cNvGrpSpPr/>
          <p:nvPr/>
        </p:nvGrpSpPr>
        <p:grpSpPr>
          <a:xfrm>
            <a:off x="2253298" y="2455640"/>
            <a:ext cx="948701" cy="935378"/>
            <a:chOff x="2253298" y="2428317"/>
            <a:chExt cx="948701" cy="935378"/>
          </a:xfrm>
        </p:grpSpPr>
        <p:sp>
          <p:nvSpPr>
            <p:cNvPr id="6766" name="Google Shape;6766;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802"/>
        <p:cNvGrpSpPr/>
        <p:nvPr/>
      </p:nvGrpSpPr>
      <p:grpSpPr>
        <a:xfrm>
          <a:off x="0" y="0"/>
          <a:ext cx="0" cy="0"/>
          <a:chOff x="0" y="0"/>
          <a:chExt cx="0" cy="0"/>
        </a:xfrm>
      </p:grpSpPr>
      <p:grpSp>
        <p:nvGrpSpPr>
          <p:cNvPr id="6803" name="Google Shape;6803;p67"/>
          <p:cNvGrpSpPr/>
          <p:nvPr/>
        </p:nvGrpSpPr>
        <p:grpSpPr>
          <a:xfrm>
            <a:off x="3353582" y="1145627"/>
            <a:ext cx="2363393" cy="1017867"/>
            <a:chOff x="3292400" y="1219146"/>
            <a:chExt cx="2615240" cy="1110239"/>
          </a:xfrm>
        </p:grpSpPr>
        <p:sp>
          <p:nvSpPr>
            <p:cNvPr id="6804" name="Google Shape;6804;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805" name="Google Shape;6805;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06" name="Google Shape;6806;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807" name="Google Shape;6807;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808" name="Google Shape;6808;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809" name="Google Shape;6809;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810" name="Google Shape;6810;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811" name="Google Shape;6811;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812" name="Google Shape;6812;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813" name="Google Shape;6813;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814" name="Google Shape;6814;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15" name="Google Shape;6815;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816" name="Google Shape;6816;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17" name="Google Shape;6817;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818" name="Google Shape;6818;p67"/>
            <p:cNvGrpSpPr/>
            <p:nvPr/>
          </p:nvGrpSpPr>
          <p:grpSpPr>
            <a:xfrm>
              <a:off x="3748438" y="1378608"/>
              <a:ext cx="2159202" cy="903971"/>
              <a:chOff x="1683525" y="2179850"/>
              <a:chExt cx="4519050" cy="2134525"/>
            </a:xfrm>
          </p:grpSpPr>
          <p:sp>
            <p:nvSpPr>
              <p:cNvPr id="6819" name="Google Shape;6819;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0" name="Google Shape;6820;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1" name="Google Shape;6821;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2" name="Google Shape;6822;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3" name="Google Shape;6823;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4" name="Google Shape;6824;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5" name="Google Shape;6825;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6" name="Google Shape;6826;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7" name="Google Shape;6827;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8" name="Google Shape;6828;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29" name="Google Shape;6829;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830" name="Google Shape;6830;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831" name="Google Shape;6831;p67"/>
          <p:cNvGraphicFramePr/>
          <p:nvPr/>
        </p:nvGraphicFramePr>
        <p:xfrm>
          <a:off x="5949675" y="2323100"/>
          <a:ext cx="2491300" cy="868600"/>
        </p:xfrm>
        <a:graphic>
          <a:graphicData uri="http://schemas.openxmlformats.org/drawingml/2006/table">
            <a:tbl>
              <a:tblPr>
                <a:noFill/>
                <a:tableStyleId>{234FB1B9-9623-4A22-8911-B1B198C78F80}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832" name="Google Shape;6832;p67"/>
          <p:cNvGrpSpPr/>
          <p:nvPr/>
        </p:nvGrpSpPr>
        <p:grpSpPr>
          <a:xfrm>
            <a:off x="5926924" y="3381697"/>
            <a:ext cx="2519825" cy="1001454"/>
            <a:chOff x="1906114" y="789980"/>
            <a:chExt cx="1487676" cy="606868"/>
          </a:xfrm>
        </p:grpSpPr>
        <p:cxnSp>
          <p:nvCxnSpPr>
            <p:cNvPr id="6833" name="Google Shape;6833;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834" name="Google Shape;6834;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835" name="Google Shape;6835;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836" name="Google Shape;6836;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837" name="Google Shape;6837;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838" name="Google Shape;6838;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839" name="Google Shape;6839;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840" name="Google Shape;6840;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847" name="Google Shape;6847;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848" name="Google Shape;6848;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849" name="Google Shape;6849;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67"/>
          <p:cNvGrpSpPr/>
          <p:nvPr/>
        </p:nvGrpSpPr>
        <p:grpSpPr>
          <a:xfrm>
            <a:off x="726399" y="1190655"/>
            <a:ext cx="2394370" cy="976502"/>
            <a:chOff x="749309" y="1112739"/>
            <a:chExt cx="2371603" cy="976502"/>
          </a:xfrm>
        </p:grpSpPr>
        <p:sp>
          <p:nvSpPr>
            <p:cNvPr id="6851" name="Google Shape;6851;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883" name="Google Shape;6883;p67"/>
          <p:cNvGraphicFramePr/>
          <p:nvPr/>
        </p:nvGraphicFramePr>
        <p:xfrm>
          <a:off x="5949700" y="1188950"/>
          <a:ext cx="2491300" cy="976425"/>
        </p:xfrm>
        <a:graphic>
          <a:graphicData uri="http://schemas.openxmlformats.org/drawingml/2006/table">
            <a:tbl>
              <a:tblPr>
                <a:noFill/>
                <a:tableStyleId>{234FB1B9-9623-4A22-8911-B1B198C78F80}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884" name="Google Shape;6884;p67"/>
          <p:cNvGraphicFramePr/>
          <p:nvPr/>
        </p:nvGraphicFramePr>
        <p:xfrm>
          <a:off x="3356413" y="2323100"/>
          <a:ext cx="2363400" cy="868575"/>
        </p:xfrm>
        <a:graphic>
          <a:graphicData uri="http://schemas.openxmlformats.org/drawingml/2006/table">
            <a:tbl>
              <a:tblPr>
                <a:noFill/>
                <a:tableStyleId>{234FB1B9-9623-4A22-8911-B1B198C78F80}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85" name="Google Shape;6885;p67"/>
          <p:cNvGrpSpPr/>
          <p:nvPr/>
        </p:nvGrpSpPr>
        <p:grpSpPr>
          <a:xfrm>
            <a:off x="4100342" y="2709743"/>
            <a:ext cx="1517436" cy="74460"/>
            <a:chOff x="3980086" y="2804397"/>
            <a:chExt cx="1227600" cy="66900"/>
          </a:xfrm>
        </p:grpSpPr>
        <p:sp>
          <p:nvSpPr>
            <p:cNvPr id="6886" name="Google Shape;6886;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67"/>
          <p:cNvGrpSpPr/>
          <p:nvPr/>
        </p:nvGrpSpPr>
        <p:grpSpPr>
          <a:xfrm>
            <a:off x="4725406" y="3002330"/>
            <a:ext cx="892956" cy="74460"/>
            <a:chOff x="3980086" y="2804397"/>
            <a:chExt cx="1227600" cy="66900"/>
          </a:xfrm>
        </p:grpSpPr>
        <p:sp>
          <p:nvSpPr>
            <p:cNvPr id="6889" name="Google Shape;6889;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7"/>
          <p:cNvGrpSpPr/>
          <p:nvPr/>
        </p:nvGrpSpPr>
        <p:grpSpPr>
          <a:xfrm>
            <a:off x="3358498" y="3361213"/>
            <a:ext cx="2363244" cy="1005943"/>
            <a:chOff x="3358415" y="3361302"/>
            <a:chExt cx="2363244" cy="1024695"/>
          </a:xfrm>
        </p:grpSpPr>
        <p:grpSp>
          <p:nvGrpSpPr>
            <p:cNvPr id="6892" name="Google Shape;6892;p67"/>
            <p:cNvGrpSpPr/>
            <p:nvPr/>
          </p:nvGrpSpPr>
          <p:grpSpPr>
            <a:xfrm>
              <a:off x="3358415" y="3361302"/>
              <a:ext cx="441300" cy="1024695"/>
              <a:chOff x="3358415" y="3361302"/>
              <a:chExt cx="441300" cy="1024695"/>
            </a:xfrm>
          </p:grpSpPr>
          <p:sp>
            <p:nvSpPr>
              <p:cNvPr id="6893" name="Google Shape;6893;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67"/>
            <p:cNvGrpSpPr/>
            <p:nvPr/>
          </p:nvGrpSpPr>
          <p:grpSpPr>
            <a:xfrm>
              <a:off x="3838901" y="3361302"/>
              <a:ext cx="441300" cy="1024695"/>
              <a:chOff x="3838901" y="3361302"/>
              <a:chExt cx="441300" cy="1024695"/>
            </a:xfrm>
          </p:grpSpPr>
          <p:sp>
            <p:nvSpPr>
              <p:cNvPr id="6900" name="Google Shape;6900;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67"/>
            <p:cNvGrpSpPr/>
            <p:nvPr/>
          </p:nvGrpSpPr>
          <p:grpSpPr>
            <a:xfrm>
              <a:off x="4319387" y="3361302"/>
              <a:ext cx="441300" cy="1024695"/>
              <a:chOff x="4319387" y="3361302"/>
              <a:chExt cx="441300" cy="1024695"/>
            </a:xfrm>
          </p:grpSpPr>
          <p:sp>
            <p:nvSpPr>
              <p:cNvPr id="6907" name="Google Shape;6907;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67"/>
            <p:cNvGrpSpPr/>
            <p:nvPr/>
          </p:nvGrpSpPr>
          <p:grpSpPr>
            <a:xfrm>
              <a:off x="4799873" y="3361302"/>
              <a:ext cx="441300" cy="1024695"/>
              <a:chOff x="4799873" y="3361302"/>
              <a:chExt cx="441300" cy="1024695"/>
            </a:xfrm>
          </p:grpSpPr>
          <p:sp>
            <p:nvSpPr>
              <p:cNvPr id="6914" name="Google Shape;6914;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67"/>
            <p:cNvGrpSpPr/>
            <p:nvPr/>
          </p:nvGrpSpPr>
          <p:grpSpPr>
            <a:xfrm>
              <a:off x="5280360" y="3361302"/>
              <a:ext cx="441300" cy="1024695"/>
              <a:chOff x="5280360" y="3361302"/>
              <a:chExt cx="441300" cy="1024695"/>
            </a:xfrm>
          </p:grpSpPr>
          <p:sp>
            <p:nvSpPr>
              <p:cNvPr id="6921" name="Google Shape;6921;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927" name="Google Shape;6927;p67"/>
          <p:cNvGraphicFramePr/>
          <p:nvPr/>
        </p:nvGraphicFramePr>
        <p:xfrm>
          <a:off x="724925" y="2323100"/>
          <a:ext cx="2403600" cy="881400"/>
        </p:xfrm>
        <a:graphic>
          <a:graphicData uri="http://schemas.openxmlformats.org/drawingml/2006/table">
            <a:tbl>
              <a:tblPr>
                <a:noFill/>
                <a:tableStyleId>{234FB1B9-9623-4A22-8911-B1B198C78F80}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28" name="Google Shape;6928;p67"/>
          <p:cNvGrpSpPr/>
          <p:nvPr/>
        </p:nvGrpSpPr>
        <p:grpSpPr>
          <a:xfrm>
            <a:off x="726450" y="3372825"/>
            <a:ext cx="2403614" cy="1005900"/>
            <a:chOff x="726450" y="3372825"/>
            <a:chExt cx="2403614" cy="1005900"/>
          </a:xfrm>
        </p:grpSpPr>
        <p:grpSp>
          <p:nvGrpSpPr>
            <p:cNvPr id="6929" name="Google Shape;6929;p67"/>
            <p:cNvGrpSpPr/>
            <p:nvPr/>
          </p:nvGrpSpPr>
          <p:grpSpPr>
            <a:xfrm>
              <a:off x="726450" y="3696000"/>
              <a:ext cx="2403614" cy="500898"/>
              <a:chOff x="726450" y="3696000"/>
              <a:chExt cx="2403614" cy="500898"/>
            </a:xfrm>
          </p:grpSpPr>
          <p:sp>
            <p:nvSpPr>
              <p:cNvPr id="6930" name="Google Shape;6930;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931" name="Google Shape;6931;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932" name="Google Shape;6932;p67"/>
            <p:cNvGrpSpPr/>
            <p:nvPr/>
          </p:nvGrpSpPr>
          <p:grpSpPr>
            <a:xfrm>
              <a:off x="1348050" y="3372825"/>
              <a:ext cx="1720425" cy="1005900"/>
              <a:chOff x="1348050" y="3372825"/>
              <a:chExt cx="1720425" cy="1005900"/>
            </a:xfrm>
          </p:grpSpPr>
          <p:sp>
            <p:nvSpPr>
              <p:cNvPr id="6933" name="Google Shape;6933;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934" name="Google Shape;6934;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935" name="Google Shape;6935;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936" name="Google Shape;6936;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937" name="Google Shape;6937;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938" name="Google Shape;6938;p67"/>
            <p:cNvGrpSpPr/>
            <p:nvPr/>
          </p:nvGrpSpPr>
          <p:grpSpPr>
            <a:xfrm>
              <a:off x="1455707" y="3731058"/>
              <a:ext cx="1491150" cy="417657"/>
              <a:chOff x="1455707" y="3731058"/>
              <a:chExt cx="1491150" cy="417657"/>
            </a:xfrm>
          </p:grpSpPr>
          <p:grpSp>
            <p:nvGrpSpPr>
              <p:cNvPr id="6939" name="Google Shape;6939;p67"/>
              <p:cNvGrpSpPr/>
              <p:nvPr/>
            </p:nvGrpSpPr>
            <p:grpSpPr>
              <a:xfrm>
                <a:off x="1472938" y="3745828"/>
                <a:ext cx="72126" cy="53788"/>
                <a:chOff x="1472938" y="3745828"/>
                <a:chExt cx="72126" cy="53788"/>
              </a:xfrm>
            </p:grpSpPr>
            <p:sp>
              <p:nvSpPr>
                <p:cNvPr id="6940" name="Google Shape;6940;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7"/>
              <p:cNvGrpSpPr/>
              <p:nvPr/>
            </p:nvGrpSpPr>
            <p:grpSpPr>
              <a:xfrm>
                <a:off x="1819181" y="4089633"/>
                <a:ext cx="72126" cy="53788"/>
                <a:chOff x="1819181" y="4089633"/>
                <a:chExt cx="72126" cy="53788"/>
              </a:xfrm>
            </p:grpSpPr>
            <p:sp>
              <p:nvSpPr>
                <p:cNvPr id="6943" name="Google Shape;6943;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7"/>
              <p:cNvGrpSpPr/>
              <p:nvPr/>
            </p:nvGrpSpPr>
            <p:grpSpPr>
              <a:xfrm>
                <a:off x="1455707" y="4084171"/>
                <a:ext cx="64321" cy="64544"/>
                <a:chOff x="1455707" y="4084171"/>
                <a:chExt cx="64321" cy="64544"/>
              </a:xfrm>
            </p:grpSpPr>
            <p:sp>
              <p:nvSpPr>
                <p:cNvPr id="6946" name="Google Shape;6946;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67"/>
              <p:cNvGrpSpPr/>
              <p:nvPr/>
            </p:nvGrpSpPr>
            <p:grpSpPr>
              <a:xfrm>
                <a:off x="1818610" y="3731058"/>
                <a:ext cx="64321" cy="64544"/>
                <a:chOff x="1818610" y="3731058"/>
                <a:chExt cx="64321" cy="64544"/>
              </a:xfrm>
            </p:grpSpPr>
            <p:sp>
              <p:nvSpPr>
                <p:cNvPr id="6949" name="Google Shape;6949;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7"/>
              <p:cNvGrpSpPr/>
              <p:nvPr/>
            </p:nvGrpSpPr>
            <p:grpSpPr>
              <a:xfrm>
                <a:off x="2172491" y="4089633"/>
                <a:ext cx="72126" cy="53788"/>
                <a:chOff x="2172491" y="4089633"/>
                <a:chExt cx="72126" cy="53788"/>
              </a:xfrm>
            </p:grpSpPr>
            <p:sp>
              <p:nvSpPr>
                <p:cNvPr id="6952" name="Google Shape;6952;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67"/>
              <p:cNvGrpSpPr/>
              <p:nvPr/>
            </p:nvGrpSpPr>
            <p:grpSpPr>
              <a:xfrm>
                <a:off x="2171920" y="3731058"/>
                <a:ext cx="64321" cy="64544"/>
                <a:chOff x="2171920" y="3731058"/>
                <a:chExt cx="64321" cy="64544"/>
              </a:xfrm>
            </p:grpSpPr>
            <p:sp>
              <p:nvSpPr>
                <p:cNvPr id="6955" name="Google Shape;6955;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67"/>
              <p:cNvGrpSpPr/>
              <p:nvPr/>
            </p:nvGrpSpPr>
            <p:grpSpPr>
              <a:xfrm>
                <a:off x="2874730" y="3745828"/>
                <a:ext cx="72126" cy="53788"/>
                <a:chOff x="2874730" y="3745828"/>
                <a:chExt cx="72126" cy="53788"/>
              </a:xfrm>
            </p:grpSpPr>
            <p:sp>
              <p:nvSpPr>
                <p:cNvPr id="6958" name="Google Shape;6958;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67"/>
              <p:cNvGrpSpPr/>
              <p:nvPr/>
            </p:nvGrpSpPr>
            <p:grpSpPr>
              <a:xfrm>
                <a:off x="2878589" y="4081481"/>
                <a:ext cx="64321" cy="64544"/>
                <a:chOff x="2878589" y="4081481"/>
                <a:chExt cx="64321" cy="64544"/>
              </a:xfrm>
            </p:grpSpPr>
            <p:sp>
              <p:nvSpPr>
                <p:cNvPr id="6961" name="Google Shape;6961;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67"/>
              <p:cNvGrpSpPr/>
              <p:nvPr/>
            </p:nvGrpSpPr>
            <p:grpSpPr>
              <a:xfrm>
                <a:off x="2525796" y="4089633"/>
                <a:ext cx="72126" cy="53788"/>
                <a:chOff x="2525796" y="4089633"/>
                <a:chExt cx="72126" cy="53788"/>
              </a:xfrm>
            </p:grpSpPr>
            <p:sp>
              <p:nvSpPr>
                <p:cNvPr id="6964" name="Google Shape;6964;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67"/>
              <p:cNvGrpSpPr/>
              <p:nvPr/>
            </p:nvGrpSpPr>
            <p:grpSpPr>
              <a:xfrm>
                <a:off x="2525225" y="3731058"/>
                <a:ext cx="64321" cy="64544"/>
                <a:chOff x="2525225" y="3731058"/>
                <a:chExt cx="64321" cy="64544"/>
              </a:xfrm>
            </p:grpSpPr>
            <p:sp>
              <p:nvSpPr>
                <p:cNvPr id="6967" name="Google Shape;6967;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972"/>
        <p:cNvGrpSpPr/>
        <p:nvPr/>
      </p:nvGrpSpPr>
      <p:grpSpPr>
        <a:xfrm>
          <a:off x="0" y="0"/>
          <a:ext cx="0" cy="0"/>
          <a:chOff x="0" y="0"/>
          <a:chExt cx="0" cy="0"/>
        </a:xfrm>
      </p:grpSpPr>
      <p:grpSp>
        <p:nvGrpSpPr>
          <p:cNvPr id="6973" name="Google Shape;6973;p68"/>
          <p:cNvGrpSpPr/>
          <p:nvPr/>
        </p:nvGrpSpPr>
        <p:grpSpPr>
          <a:xfrm>
            <a:off x="732428" y="1171356"/>
            <a:ext cx="845921" cy="690752"/>
            <a:chOff x="732428" y="1198513"/>
            <a:chExt cx="845921" cy="690752"/>
          </a:xfrm>
        </p:grpSpPr>
        <p:grpSp>
          <p:nvGrpSpPr>
            <p:cNvPr id="6974" name="Google Shape;6974;p68"/>
            <p:cNvGrpSpPr/>
            <p:nvPr/>
          </p:nvGrpSpPr>
          <p:grpSpPr>
            <a:xfrm>
              <a:off x="823030" y="1198513"/>
              <a:ext cx="755319" cy="690752"/>
              <a:chOff x="823030" y="1198513"/>
              <a:chExt cx="755319" cy="690752"/>
            </a:xfrm>
          </p:grpSpPr>
          <p:sp>
            <p:nvSpPr>
              <p:cNvPr id="6975" name="Google Shape;6975;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8"/>
            <p:cNvGrpSpPr/>
            <p:nvPr/>
          </p:nvGrpSpPr>
          <p:grpSpPr>
            <a:xfrm>
              <a:off x="732428" y="1239937"/>
              <a:ext cx="739912" cy="607886"/>
              <a:chOff x="732428" y="1239937"/>
              <a:chExt cx="739912" cy="607886"/>
            </a:xfrm>
          </p:grpSpPr>
          <p:sp>
            <p:nvSpPr>
              <p:cNvPr id="6978" name="Google Shape;6978;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68"/>
            <p:cNvGrpSpPr/>
            <p:nvPr/>
          </p:nvGrpSpPr>
          <p:grpSpPr>
            <a:xfrm>
              <a:off x="732428" y="1277018"/>
              <a:ext cx="702832" cy="533758"/>
              <a:chOff x="732428" y="1277018"/>
              <a:chExt cx="702832" cy="533758"/>
            </a:xfrm>
          </p:grpSpPr>
          <p:sp>
            <p:nvSpPr>
              <p:cNvPr id="6981" name="Google Shape;6981;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8"/>
            <p:cNvGrpSpPr/>
            <p:nvPr/>
          </p:nvGrpSpPr>
          <p:grpSpPr>
            <a:xfrm>
              <a:off x="931170" y="1306653"/>
              <a:ext cx="647179" cy="474455"/>
              <a:chOff x="931170" y="1306653"/>
              <a:chExt cx="647179" cy="474455"/>
            </a:xfrm>
          </p:grpSpPr>
          <p:sp>
            <p:nvSpPr>
              <p:cNvPr id="6984" name="Google Shape;6984;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6" name="Google Shape;6986;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8"/>
          <p:cNvGrpSpPr/>
          <p:nvPr/>
        </p:nvGrpSpPr>
        <p:grpSpPr>
          <a:xfrm>
            <a:off x="3964037" y="1171363"/>
            <a:ext cx="634656" cy="699982"/>
            <a:chOff x="5985650" y="2860025"/>
            <a:chExt cx="1396075" cy="1539775"/>
          </a:xfrm>
        </p:grpSpPr>
        <p:sp>
          <p:nvSpPr>
            <p:cNvPr id="6988" name="Google Shape;6988;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8"/>
          <p:cNvGrpSpPr/>
          <p:nvPr/>
        </p:nvGrpSpPr>
        <p:grpSpPr>
          <a:xfrm>
            <a:off x="4719687" y="1171356"/>
            <a:ext cx="725845" cy="699975"/>
            <a:chOff x="4249973" y="1201875"/>
            <a:chExt cx="1958568" cy="1888762"/>
          </a:xfrm>
        </p:grpSpPr>
        <p:sp>
          <p:nvSpPr>
            <p:cNvPr id="7021" name="Google Shape;7021;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68"/>
            <p:cNvGrpSpPr/>
            <p:nvPr/>
          </p:nvGrpSpPr>
          <p:grpSpPr>
            <a:xfrm>
              <a:off x="5853086" y="1789142"/>
              <a:ext cx="355454" cy="1048099"/>
              <a:chOff x="5576108" y="2016725"/>
              <a:chExt cx="565200" cy="1666560"/>
            </a:xfrm>
          </p:grpSpPr>
          <p:sp>
            <p:nvSpPr>
              <p:cNvPr id="7023" name="Google Shape;7023;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024" name="Google Shape;7024;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8"/>
            <p:cNvGrpSpPr/>
            <p:nvPr/>
          </p:nvGrpSpPr>
          <p:grpSpPr>
            <a:xfrm>
              <a:off x="4869455" y="2691676"/>
              <a:ext cx="1013897" cy="398961"/>
              <a:chOff x="4012057" y="3451825"/>
              <a:chExt cx="1612175" cy="634379"/>
            </a:xfrm>
          </p:grpSpPr>
          <p:sp>
            <p:nvSpPr>
              <p:cNvPr id="7026" name="Google Shape;7026;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027" name="Google Shape;7027;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8"/>
            <p:cNvGrpSpPr/>
            <p:nvPr/>
          </p:nvGrpSpPr>
          <p:grpSpPr>
            <a:xfrm>
              <a:off x="4276937" y="2155961"/>
              <a:ext cx="651965" cy="891358"/>
              <a:chOff x="3069908" y="2599997"/>
              <a:chExt cx="1036675" cy="1417328"/>
            </a:xfrm>
          </p:grpSpPr>
          <p:sp>
            <p:nvSpPr>
              <p:cNvPr id="7029" name="Google Shape;7029;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030" name="Google Shape;7030;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8"/>
            <p:cNvGrpSpPr/>
            <p:nvPr/>
          </p:nvGrpSpPr>
          <p:grpSpPr>
            <a:xfrm>
              <a:off x="5054918" y="1201875"/>
              <a:ext cx="999548" cy="602711"/>
              <a:chOff x="4306958" y="1082925"/>
              <a:chExt cx="1589359" cy="958358"/>
            </a:xfrm>
          </p:grpSpPr>
          <p:sp>
            <p:nvSpPr>
              <p:cNvPr id="7032" name="Google Shape;7032;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033" name="Google Shape;7033;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8"/>
            <p:cNvGrpSpPr/>
            <p:nvPr/>
          </p:nvGrpSpPr>
          <p:grpSpPr>
            <a:xfrm>
              <a:off x="4249973" y="1303451"/>
              <a:ext cx="799317" cy="841334"/>
              <a:chOff x="3027033" y="1244439"/>
              <a:chExt cx="1270977" cy="1337786"/>
            </a:xfrm>
          </p:grpSpPr>
          <p:sp>
            <p:nvSpPr>
              <p:cNvPr id="7035" name="Google Shape;7035;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036" name="Google Shape;7036;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7" name="Google Shape;7037;p68"/>
          <p:cNvGrpSpPr/>
          <p:nvPr/>
        </p:nvGrpSpPr>
        <p:grpSpPr>
          <a:xfrm>
            <a:off x="4072551" y="2058137"/>
            <a:ext cx="750769" cy="683784"/>
            <a:chOff x="4204684" y="2104422"/>
            <a:chExt cx="699822" cy="637382"/>
          </a:xfrm>
        </p:grpSpPr>
        <p:grpSp>
          <p:nvGrpSpPr>
            <p:cNvPr id="7038" name="Google Shape;7038;p68"/>
            <p:cNvGrpSpPr/>
            <p:nvPr/>
          </p:nvGrpSpPr>
          <p:grpSpPr>
            <a:xfrm>
              <a:off x="4204684" y="2430067"/>
              <a:ext cx="342957" cy="311738"/>
              <a:chOff x="4204684" y="2430067"/>
              <a:chExt cx="342957" cy="311738"/>
            </a:xfrm>
          </p:grpSpPr>
          <p:sp>
            <p:nvSpPr>
              <p:cNvPr id="7039" name="Google Shape;7039;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68"/>
            <p:cNvGrpSpPr/>
            <p:nvPr/>
          </p:nvGrpSpPr>
          <p:grpSpPr>
            <a:xfrm>
              <a:off x="4561586" y="2430067"/>
              <a:ext cx="342920" cy="311738"/>
              <a:chOff x="4561586" y="2430067"/>
              <a:chExt cx="342920" cy="311738"/>
            </a:xfrm>
          </p:grpSpPr>
          <p:sp>
            <p:nvSpPr>
              <p:cNvPr id="7042" name="Google Shape;7042;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68"/>
            <p:cNvGrpSpPr/>
            <p:nvPr/>
          </p:nvGrpSpPr>
          <p:grpSpPr>
            <a:xfrm>
              <a:off x="4561586" y="2104422"/>
              <a:ext cx="342920" cy="311738"/>
              <a:chOff x="4561586" y="2104422"/>
              <a:chExt cx="342920" cy="311738"/>
            </a:xfrm>
          </p:grpSpPr>
          <p:sp>
            <p:nvSpPr>
              <p:cNvPr id="7045" name="Google Shape;7045;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68"/>
            <p:cNvGrpSpPr/>
            <p:nvPr/>
          </p:nvGrpSpPr>
          <p:grpSpPr>
            <a:xfrm>
              <a:off x="4204684" y="2104422"/>
              <a:ext cx="342957" cy="311664"/>
              <a:chOff x="4204684" y="2104422"/>
              <a:chExt cx="342957" cy="311664"/>
            </a:xfrm>
          </p:grpSpPr>
          <p:sp>
            <p:nvSpPr>
              <p:cNvPr id="7048" name="Google Shape;7048;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0" name="Google Shape;7050;p68"/>
          <p:cNvGrpSpPr/>
          <p:nvPr/>
        </p:nvGrpSpPr>
        <p:grpSpPr>
          <a:xfrm>
            <a:off x="5536984" y="1171351"/>
            <a:ext cx="660591" cy="688867"/>
            <a:chOff x="5830645" y="1267368"/>
            <a:chExt cx="530340" cy="553040"/>
          </a:xfrm>
        </p:grpSpPr>
        <p:sp>
          <p:nvSpPr>
            <p:cNvPr id="7051" name="Google Shape;7051;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2" name="Google Shape;7052;p68"/>
            <p:cNvGrpSpPr/>
            <p:nvPr/>
          </p:nvGrpSpPr>
          <p:grpSpPr>
            <a:xfrm>
              <a:off x="5830645" y="1267368"/>
              <a:ext cx="259743" cy="269909"/>
              <a:chOff x="5830645" y="1267368"/>
              <a:chExt cx="259743" cy="269909"/>
            </a:xfrm>
          </p:grpSpPr>
          <p:sp>
            <p:nvSpPr>
              <p:cNvPr id="7053" name="Google Shape;7053;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8"/>
            <p:cNvGrpSpPr/>
            <p:nvPr/>
          </p:nvGrpSpPr>
          <p:grpSpPr>
            <a:xfrm>
              <a:off x="6101293" y="1267368"/>
              <a:ext cx="259692" cy="269909"/>
              <a:chOff x="6101293" y="1267368"/>
              <a:chExt cx="259692" cy="269909"/>
            </a:xfrm>
          </p:grpSpPr>
          <p:sp>
            <p:nvSpPr>
              <p:cNvPr id="7056" name="Google Shape;7056;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68"/>
            <p:cNvGrpSpPr/>
            <p:nvPr/>
          </p:nvGrpSpPr>
          <p:grpSpPr>
            <a:xfrm>
              <a:off x="5830645" y="1550500"/>
              <a:ext cx="259692" cy="269909"/>
              <a:chOff x="5830645" y="1550500"/>
              <a:chExt cx="259692" cy="269909"/>
            </a:xfrm>
          </p:grpSpPr>
          <p:sp>
            <p:nvSpPr>
              <p:cNvPr id="7059" name="Google Shape;7059;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68"/>
            <p:cNvGrpSpPr/>
            <p:nvPr/>
          </p:nvGrpSpPr>
          <p:grpSpPr>
            <a:xfrm>
              <a:off x="6101293" y="1550500"/>
              <a:ext cx="259692" cy="269909"/>
              <a:chOff x="6101293" y="1550500"/>
              <a:chExt cx="259692" cy="269909"/>
            </a:xfrm>
          </p:grpSpPr>
          <p:sp>
            <p:nvSpPr>
              <p:cNvPr id="7062" name="Google Shape;7062;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4" name="Google Shape;7064;p68"/>
          <p:cNvGrpSpPr/>
          <p:nvPr/>
        </p:nvGrpSpPr>
        <p:grpSpPr>
          <a:xfrm>
            <a:off x="739138" y="2061810"/>
            <a:ext cx="697154" cy="679574"/>
            <a:chOff x="2679875" y="2361475"/>
            <a:chExt cx="780425" cy="760575"/>
          </a:xfrm>
        </p:grpSpPr>
        <p:sp>
          <p:nvSpPr>
            <p:cNvPr id="7065" name="Google Shape;7065;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8"/>
          <p:cNvGrpSpPr/>
          <p:nvPr/>
        </p:nvGrpSpPr>
        <p:grpSpPr>
          <a:xfrm>
            <a:off x="3138297" y="1171402"/>
            <a:ext cx="735829" cy="684547"/>
            <a:chOff x="3351965" y="1148808"/>
            <a:chExt cx="750770" cy="698375"/>
          </a:xfrm>
        </p:grpSpPr>
        <p:grpSp>
          <p:nvGrpSpPr>
            <p:cNvPr id="7072" name="Google Shape;7072;p68"/>
            <p:cNvGrpSpPr/>
            <p:nvPr/>
          </p:nvGrpSpPr>
          <p:grpSpPr>
            <a:xfrm>
              <a:off x="3586796" y="1148808"/>
              <a:ext cx="294857" cy="286830"/>
              <a:chOff x="3750225" y="1774000"/>
              <a:chExt cx="149575" cy="145525"/>
            </a:xfrm>
          </p:grpSpPr>
          <p:sp>
            <p:nvSpPr>
              <p:cNvPr id="7073" name="Google Shape;7073;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68"/>
            <p:cNvGrpSpPr/>
            <p:nvPr/>
          </p:nvGrpSpPr>
          <p:grpSpPr>
            <a:xfrm>
              <a:off x="3779245" y="1375768"/>
              <a:ext cx="323490" cy="286978"/>
              <a:chOff x="3847850" y="1889150"/>
              <a:chExt cx="164100" cy="145600"/>
            </a:xfrm>
          </p:grpSpPr>
          <p:sp>
            <p:nvSpPr>
              <p:cNvPr id="7076" name="Google Shape;7076;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68"/>
            <p:cNvGrpSpPr/>
            <p:nvPr/>
          </p:nvGrpSpPr>
          <p:grpSpPr>
            <a:xfrm>
              <a:off x="3351965" y="1330435"/>
              <a:ext cx="295449" cy="285401"/>
              <a:chOff x="3631100" y="1866150"/>
              <a:chExt cx="149875" cy="144800"/>
            </a:xfrm>
          </p:grpSpPr>
          <p:sp>
            <p:nvSpPr>
              <p:cNvPr id="7079" name="Google Shape;7079;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68"/>
            <p:cNvGrpSpPr/>
            <p:nvPr/>
          </p:nvGrpSpPr>
          <p:grpSpPr>
            <a:xfrm>
              <a:off x="3548208" y="1560352"/>
              <a:ext cx="294808" cy="286830"/>
              <a:chOff x="3730650" y="1982800"/>
              <a:chExt cx="149550" cy="145525"/>
            </a:xfrm>
          </p:grpSpPr>
          <p:sp>
            <p:nvSpPr>
              <p:cNvPr id="7082" name="Google Shape;7082;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4" name="Google Shape;7084;p68"/>
          <p:cNvGrpSpPr/>
          <p:nvPr/>
        </p:nvGrpSpPr>
        <p:grpSpPr>
          <a:xfrm>
            <a:off x="7639949" y="1171356"/>
            <a:ext cx="804565" cy="677795"/>
            <a:chOff x="7636443" y="1204988"/>
            <a:chExt cx="804565" cy="677795"/>
          </a:xfrm>
        </p:grpSpPr>
        <p:grpSp>
          <p:nvGrpSpPr>
            <p:cNvPr id="7085" name="Google Shape;7085;p68"/>
            <p:cNvGrpSpPr/>
            <p:nvPr/>
          </p:nvGrpSpPr>
          <p:grpSpPr>
            <a:xfrm>
              <a:off x="7636443" y="1509705"/>
              <a:ext cx="804565" cy="373078"/>
              <a:chOff x="7636443" y="1509705"/>
              <a:chExt cx="804565" cy="373078"/>
            </a:xfrm>
          </p:grpSpPr>
          <p:sp>
            <p:nvSpPr>
              <p:cNvPr id="7086" name="Google Shape;7086;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68"/>
            <p:cNvGrpSpPr/>
            <p:nvPr/>
          </p:nvGrpSpPr>
          <p:grpSpPr>
            <a:xfrm>
              <a:off x="7636443" y="1408133"/>
              <a:ext cx="804565" cy="373078"/>
              <a:chOff x="7636443" y="1408133"/>
              <a:chExt cx="804565" cy="373078"/>
            </a:xfrm>
          </p:grpSpPr>
          <p:sp>
            <p:nvSpPr>
              <p:cNvPr id="7089" name="Google Shape;7089;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8"/>
            <p:cNvGrpSpPr/>
            <p:nvPr/>
          </p:nvGrpSpPr>
          <p:grpSpPr>
            <a:xfrm>
              <a:off x="7636443" y="1306560"/>
              <a:ext cx="804565" cy="373078"/>
              <a:chOff x="7636443" y="1306560"/>
              <a:chExt cx="804565" cy="373078"/>
            </a:xfrm>
          </p:grpSpPr>
          <p:sp>
            <p:nvSpPr>
              <p:cNvPr id="7092" name="Google Shape;7092;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8"/>
            <p:cNvGrpSpPr/>
            <p:nvPr/>
          </p:nvGrpSpPr>
          <p:grpSpPr>
            <a:xfrm>
              <a:off x="7636443" y="1204988"/>
              <a:ext cx="804565" cy="373078"/>
              <a:chOff x="7636443" y="1204988"/>
              <a:chExt cx="804565" cy="373078"/>
            </a:xfrm>
          </p:grpSpPr>
          <p:sp>
            <p:nvSpPr>
              <p:cNvPr id="7095" name="Google Shape;7095;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7" name="Google Shape;7097;p68"/>
          <p:cNvGrpSpPr/>
          <p:nvPr/>
        </p:nvGrpSpPr>
        <p:grpSpPr>
          <a:xfrm>
            <a:off x="4978796" y="2078771"/>
            <a:ext cx="661339" cy="661188"/>
            <a:chOff x="3990000" y="975400"/>
            <a:chExt cx="3934200" cy="3933300"/>
          </a:xfrm>
        </p:grpSpPr>
        <p:sp>
          <p:nvSpPr>
            <p:cNvPr id="7098" name="Google Shape;7098;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8"/>
          <p:cNvGrpSpPr/>
          <p:nvPr/>
        </p:nvGrpSpPr>
        <p:grpSpPr>
          <a:xfrm>
            <a:off x="6622444" y="2057409"/>
            <a:ext cx="868881" cy="684241"/>
            <a:chOff x="6598259" y="2078634"/>
            <a:chExt cx="868881" cy="684241"/>
          </a:xfrm>
        </p:grpSpPr>
        <p:sp>
          <p:nvSpPr>
            <p:cNvPr id="7103" name="Google Shape;7103;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9" name="Google Shape;7109;p68"/>
            <p:cNvGrpSpPr/>
            <p:nvPr/>
          </p:nvGrpSpPr>
          <p:grpSpPr>
            <a:xfrm>
              <a:off x="6808175" y="2078634"/>
              <a:ext cx="452229" cy="684241"/>
              <a:chOff x="6808175" y="2078634"/>
              <a:chExt cx="452229" cy="684241"/>
            </a:xfrm>
          </p:grpSpPr>
          <p:sp>
            <p:nvSpPr>
              <p:cNvPr id="7110" name="Google Shape;7110;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6" name="Google Shape;7116;p68"/>
              <p:cNvGrpSpPr/>
              <p:nvPr/>
            </p:nvGrpSpPr>
            <p:grpSpPr>
              <a:xfrm>
                <a:off x="6821586" y="2078634"/>
                <a:ext cx="426871" cy="684241"/>
                <a:chOff x="6821586" y="2078634"/>
                <a:chExt cx="426871" cy="684241"/>
              </a:xfrm>
            </p:grpSpPr>
            <p:grpSp>
              <p:nvGrpSpPr>
                <p:cNvPr id="7117" name="Google Shape;7117;p68"/>
                <p:cNvGrpSpPr/>
                <p:nvPr/>
              </p:nvGrpSpPr>
              <p:grpSpPr>
                <a:xfrm>
                  <a:off x="6821586" y="2078634"/>
                  <a:ext cx="426871" cy="684241"/>
                  <a:chOff x="6821586" y="2078634"/>
                  <a:chExt cx="426871" cy="684241"/>
                </a:xfrm>
              </p:grpSpPr>
              <p:sp>
                <p:nvSpPr>
                  <p:cNvPr id="7118" name="Google Shape;7118;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7" name="Google Shape;7137;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43" name="Google Shape;7143;p68"/>
          <p:cNvGrpSpPr/>
          <p:nvPr/>
        </p:nvGrpSpPr>
        <p:grpSpPr>
          <a:xfrm>
            <a:off x="5795610" y="2063018"/>
            <a:ext cx="671358" cy="671358"/>
            <a:chOff x="6535625" y="760425"/>
            <a:chExt cx="1665900" cy="1665900"/>
          </a:xfrm>
        </p:grpSpPr>
        <p:sp>
          <p:nvSpPr>
            <p:cNvPr id="7144" name="Google Shape;7144;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68"/>
          <p:cNvGrpSpPr/>
          <p:nvPr/>
        </p:nvGrpSpPr>
        <p:grpSpPr>
          <a:xfrm>
            <a:off x="732427" y="3731418"/>
            <a:ext cx="1340789" cy="640830"/>
            <a:chOff x="238125" y="1151100"/>
            <a:chExt cx="7139450" cy="3412300"/>
          </a:xfrm>
        </p:grpSpPr>
        <p:sp>
          <p:nvSpPr>
            <p:cNvPr id="7149" name="Google Shape;7149;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68"/>
          <p:cNvGrpSpPr/>
          <p:nvPr/>
        </p:nvGrpSpPr>
        <p:grpSpPr>
          <a:xfrm>
            <a:off x="5599650" y="2934699"/>
            <a:ext cx="985357" cy="585764"/>
            <a:chOff x="5145061" y="2881789"/>
            <a:chExt cx="1107641" cy="658458"/>
          </a:xfrm>
        </p:grpSpPr>
        <p:grpSp>
          <p:nvGrpSpPr>
            <p:cNvPr id="7162" name="Google Shape;7162;p68"/>
            <p:cNvGrpSpPr/>
            <p:nvPr/>
          </p:nvGrpSpPr>
          <p:grpSpPr>
            <a:xfrm>
              <a:off x="5722989" y="3244587"/>
              <a:ext cx="529713" cy="295659"/>
              <a:chOff x="5722989" y="3244587"/>
              <a:chExt cx="529713" cy="295659"/>
            </a:xfrm>
          </p:grpSpPr>
          <p:sp>
            <p:nvSpPr>
              <p:cNvPr id="7163" name="Google Shape;7163;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64" name="Google Shape;7164;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65" name="Google Shape;7165;p68"/>
            <p:cNvGrpSpPr/>
            <p:nvPr/>
          </p:nvGrpSpPr>
          <p:grpSpPr>
            <a:xfrm>
              <a:off x="5145061" y="3244587"/>
              <a:ext cx="536807" cy="295659"/>
              <a:chOff x="5145061" y="3244587"/>
              <a:chExt cx="536807" cy="295659"/>
            </a:xfrm>
          </p:grpSpPr>
          <p:sp>
            <p:nvSpPr>
              <p:cNvPr id="7166" name="Google Shape;7166;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67" name="Google Shape;7167;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68" name="Google Shape;7168;p68"/>
            <p:cNvGrpSpPr/>
            <p:nvPr/>
          </p:nvGrpSpPr>
          <p:grpSpPr>
            <a:xfrm>
              <a:off x="5341327" y="2898245"/>
              <a:ext cx="532309" cy="614891"/>
              <a:chOff x="5341327" y="2898245"/>
              <a:chExt cx="532309" cy="614891"/>
            </a:xfrm>
          </p:grpSpPr>
          <p:sp>
            <p:nvSpPr>
              <p:cNvPr id="7169" name="Google Shape;7169;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70" name="Google Shape;7170;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71" name="Google Shape;7171;p68"/>
            <p:cNvGrpSpPr/>
            <p:nvPr/>
          </p:nvGrpSpPr>
          <p:grpSpPr>
            <a:xfrm>
              <a:off x="5532290" y="2881789"/>
              <a:ext cx="620516" cy="305456"/>
              <a:chOff x="5532290" y="2881789"/>
              <a:chExt cx="620516" cy="305456"/>
            </a:xfrm>
          </p:grpSpPr>
          <p:sp>
            <p:nvSpPr>
              <p:cNvPr id="7172" name="Google Shape;7172;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73" name="Google Shape;7173;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174" name="Google Shape;7174;p68"/>
          <p:cNvGrpSpPr/>
          <p:nvPr/>
        </p:nvGrpSpPr>
        <p:grpSpPr>
          <a:xfrm>
            <a:off x="8178573" y="3726757"/>
            <a:ext cx="269068" cy="645491"/>
            <a:chOff x="7026852" y="3311869"/>
            <a:chExt cx="434331" cy="1041954"/>
          </a:xfrm>
        </p:grpSpPr>
        <p:sp>
          <p:nvSpPr>
            <p:cNvPr id="7175" name="Google Shape;7175;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68"/>
          <p:cNvGrpSpPr/>
          <p:nvPr/>
        </p:nvGrpSpPr>
        <p:grpSpPr>
          <a:xfrm>
            <a:off x="6195154" y="3765995"/>
            <a:ext cx="293882" cy="293836"/>
            <a:chOff x="4873519" y="3311869"/>
            <a:chExt cx="499374" cy="499296"/>
          </a:xfrm>
        </p:grpSpPr>
        <p:sp>
          <p:nvSpPr>
            <p:cNvPr id="7179" name="Google Shape;7179;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8"/>
          <p:cNvGrpSpPr/>
          <p:nvPr/>
        </p:nvGrpSpPr>
        <p:grpSpPr>
          <a:xfrm>
            <a:off x="6195154" y="4078366"/>
            <a:ext cx="293882" cy="293882"/>
            <a:chOff x="4873519" y="3875839"/>
            <a:chExt cx="499374" cy="499374"/>
          </a:xfrm>
        </p:grpSpPr>
        <p:sp>
          <p:nvSpPr>
            <p:cNvPr id="7182" name="Google Shape;7182;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8"/>
          <p:cNvGrpSpPr/>
          <p:nvPr/>
        </p:nvGrpSpPr>
        <p:grpSpPr>
          <a:xfrm>
            <a:off x="2425681" y="2050319"/>
            <a:ext cx="698104" cy="698208"/>
            <a:chOff x="2565073" y="2075876"/>
            <a:chExt cx="672482" cy="672518"/>
          </a:xfrm>
        </p:grpSpPr>
        <p:sp>
          <p:nvSpPr>
            <p:cNvPr id="7185" name="Google Shape;7185;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68"/>
          <p:cNvGrpSpPr/>
          <p:nvPr/>
        </p:nvGrpSpPr>
        <p:grpSpPr>
          <a:xfrm>
            <a:off x="5649092" y="3734919"/>
            <a:ext cx="438354" cy="637329"/>
            <a:chOff x="1697726" y="3244179"/>
            <a:chExt cx="788124" cy="1146069"/>
          </a:xfrm>
        </p:grpSpPr>
        <p:sp>
          <p:nvSpPr>
            <p:cNvPr id="7192" name="Google Shape;7192;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4" name="Google Shape;7194;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5" name="Google Shape;7195;p68"/>
          <p:cNvGrpSpPr/>
          <p:nvPr/>
        </p:nvGrpSpPr>
        <p:grpSpPr>
          <a:xfrm>
            <a:off x="7650306" y="2063282"/>
            <a:ext cx="799565" cy="670282"/>
            <a:chOff x="7617850" y="2063282"/>
            <a:chExt cx="799565" cy="670282"/>
          </a:xfrm>
        </p:grpSpPr>
        <p:cxnSp>
          <p:nvCxnSpPr>
            <p:cNvPr id="7196" name="Google Shape;7196;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97" name="Google Shape;7197;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98" name="Google Shape;7198;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99" name="Google Shape;7199;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00" name="Google Shape;7200;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201" name="Google Shape;7201;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202" name="Google Shape;7202;p68"/>
            <p:cNvGrpSpPr/>
            <p:nvPr/>
          </p:nvGrpSpPr>
          <p:grpSpPr>
            <a:xfrm>
              <a:off x="7734309" y="2063282"/>
              <a:ext cx="570957" cy="620095"/>
              <a:chOff x="7734309" y="2063282"/>
              <a:chExt cx="570957" cy="620095"/>
            </a:xfrm>
          </p:grpSpPr>
          <p:grpSp>
            <p:nvGrpSpPr>
              <p:cNvPr id="7203" name="Google Shape;7203;p68"/>
              <p:cNvGrpSpPr/>
              <p:nvPr/>
            </p:nvGrpSpPr>
            <p:grpSpPr>
              <a:xfrm>
                <a:off x="8031573" y="2063282"/>
                <a:ext cx="273693" cy="620095"/>
                <a:chOff x="8031573" y="2063282"/>
                <a:chExt cx="273693" cy="620095"/>
              </a:xfrm>
            </p:grpSpPr>
            <p:sp>
              <p:nvSpPr>
                <p:cNvPr id="7204" name="Google Shape;7204;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8"/>
              <p:cNvGrpSpPr/>
              <p:nvPr/>
            </p:nvGrpSpPr>
            <p:grpSpPr>
              <a:xfrm flipH="1">
                <a:off x="7734309" y="2063282"/>
                <a:ext cx="273693" cy="620095"/>
                <a:chOff x="8031573" y="2063282"/>
                <a:chExt cx="273693" cy="620095"/>
              </a:xfrm>
            </p:grpSpPr>
            <p:sp>
              <p:nvSpPr>
                <p:cNvPr id="7209" name="Google Shape;7209;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213" name="Google Shape;7213;p6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8"/>
          <p:cNvGrpSpPr/>
          <p:nvPr/>
        </p:nvGrpSpPr>
        <p:grpSpPr>
          <a:xfrm>
            <a:off x="7836913" y="2916765"/>
            <a:ext cx="602567" cy="601884"/>
            <a:chOff x="1186975" y="238125"/>
            <a:chExt cx="5244275" cy="5238325"/>
          </a:xfrm>
        </p:grpSpPr>
        <p:sp>
          <p:nvSpPr>
            <p:cNvPr id="7216" name="Google Shape;7216;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8"/>
          <p:cNvGrpSpPr/>
          <p:nvPr/>
        </p:nvGrpSpPr>
        <p:grpSpPr>
          <a:xfrm>
            <a:off x="3279650" y="2056249"/>
            <a:ext cx="651848" cy="687338"/>
            <a:chOff x="3400515" y="2056248"/>
            <a:chExt cx="698134" cy="735987"/>
          </a:xfrm>
        </p:grpSpPr>
        <p:grpSp>
          <p:nvGrpSpPr>
            <p:cNvPr id="7221" name="Google Shape;7221;p68"/>
            <p:cNvGrpSpPr/>
            <p:nvPr/>
          </p:nvGrpSpPr>
          <p:grpSpPr>
            <a:xfrm>
              <a:off x="3400515" y="2283913"/>
              <a:ext cx="312919" cy="219900"/>
              <a:chOff x="3400515" y="2283913"/>
              <a:chExt cx="312919" cy="219900"/>
            </a:xfrm>
          </p:grpSpPr>
          <p:sp>
            <p:nvSpPr>
              <p:cNvPr id="7222" name="Google Shape;7222;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223" name="Google Shape;7223;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224" name="Google Shape;7224;p68"/>
            <p:cNvGrpSpPr/>
            <p:nvPr/>
          </p:nvGrpSpPr>
          <p:grpSpPr>
            <a:xfrm>
              <a:off x="3547823" y="2461089"/>
              <a:ext cx="219900" cy="331146"/>
              <a:chOff x="3547823" y="2461089"/>
              <a:chExt cx="219900" cy="331146"/>
            </a:xfrm>
          </p:grpSpPr>
          <p:sp>
            <p:nvSpPr>
              <p:cNvPr id="7225" name="Google Shape;7225;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226" name="Google Shape;7226;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227" name="Google Shape;7227;p68"/>
            <p:cNvGrpSpPr/>
            <p:nvPr/>
          </p:nvGrpSpPr>
          <p:grpSpPr>
            <a:xfrm>
              <a:off x="3734138" y="2461089"/>
              <a:ext cx="219900" cy="331146"/>
              <a:chOff x="3734138" y="2461089"/>
              <a:chExt cx="219900" cy="331146"/>
            </a:xfrm>
          </p:grpSpPr>
          <p:sp>
            <p:nvSpPr>
              <p:cNvPr id="7228" name="Google Shape;7228;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229" name="Google Shape;7229;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230" name="Google Shape;7230;p68"/>
            <p:cNvGrpSpPr/>
            <p:nvPr/>
          </p:nvGrpSpPr>
          <p:grpSpPr>
            <a:xfrm>
              <a:off x="3787560" y="2281742"/>
              <a:ext cx="311089" cy="219900"/>
              <a:chOff x="3787560" y="2281742"/>
              <a:chExt cx="311089" cy="219900"/>
            </a:xfrm>
          </p:grpSpPr>
          <p:sp>
            <p:nvSpPr>
              <p:cNvPr id="7231" name="Google Shape;7231;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232" name="Google Shape;7232;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233" name="Google Shape;7233;p68"/>
            <p:cNvGrpSpPr/>
            <p:nvPr/>
          </p:nvGrpSpPr>
          <p:grpSpPr>
            <a:xfrm>
              <a:off x="3637290" y="2056248"/>
              <a:ext cx="219900" cy="330736"/>
              <a:chOff x="3637290" y="2056248"/>
              <a:chExt cx="219900" cy="330736"/>
            </a:xfrm>
          </p:grpSpPr>
          <p:sp>
            <p:nvSpPr>
              <p:cNvPr id="7234" name="Google Shape;7234;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235" name="Google Shape;7235;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236" name="Google Shape;7236;p68"/>
          <p:cNvGrpSpPr/>
          <p:nvPr/>
        </p:nvGrpSpPr>
        <p:grpSpPr>
          <a:xfrm>
            <a:off x="2571356" y="2926255"/>
            <a:ext cx="1268144" cy="592394"/>
            <a:chOff x="238125" y="1188750"/>
            <a:chExt cx="7140450" cy="3335550"/>
          </a:xfrm>
        </p:grpSpPr>
        <p:sp>
          <p:nvSpPr>
            <p:cNvPr id="7237" name="Google Shape;7237;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68"/>
          <p:cNvGrpSpPr/>
          <p:nvPr/>
        </p:nvGrpSpPr>
        <p:grpSpPr>
          <a:xfrm>
            <a:off x="6679257" y="2928410"/>
            <a:ext cx="1053944" cy="590147"/>
            <a:chOff x="238125" y="1335475"/>
            <a:chExt cx="5418735" cy="3034175"/>
          </a:xfrm>
        </p:grpSpPr>
        <p:sp>
          <p:nvSpPr>
            <p:cNvPr id="7243" name="Google Shape;7243;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68"/>
          <p:cNvGrpSpPr/>
          <p:nvPr/>
        </p:nvGrpSpPr>
        <p:grpSpPr>
          <a:xfrm>
            <a:off x="4110066" y="3733309"/>
            <a:ext cx="1268207" cy="638939"/>
            <a:chOff x="3967651" y="3645904"/>
            <a:chExt cx="1479304" cy="745292"/>
          </a:xfrm>
        </p:grpSpPr>
        <p:grpSp>
          <p:nvGrpSpPr>
            <p:cNvPr id="7247" name="Google Shape;7247;p68"/>
            <p:cNvGrpSpPr/>
            <p:nvPr/>
          </p:nvGrpSpPr>
          <p:grpSpPr>
            <a:xfrm>
              <a:off x="3967651" y="4009026"/>
              <a:ext cx="1479304" cy="382170"/>
              <a:chOff x="3967651" y="4009026"/>
              <a:chExt cx="1479304" cy="382170"/>
            </a:xfrm>
          </p:grpSpPr>
          <p:grpSp>
            <p:nvGrpSpPr>
              <p:cNvPr id="7248" name="Google Shape;7248;p68"/>
              <p:cNvGrpSpPr/>
              <p:nvPr/>
            </p:nvGrpSpPr>
            <p:grpSpPr>
              <a:xfrm>
                <a:off x="4892216" y="4195630"/>
                <a:ext cx="554739" cy="195566"/>
                <a:chOff x="3604375" y="4892160"/>
                <a:chExt cx="1651500" cy="582215"/>
              </a:xfrm>
            </p:grpSpPr>
            <p:sp>
              <p:nvSpPr>
                <p:cNvPr id="7249" name="Google Shape;7249;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8"/>
              <p:cNvGrpSpPr/>
              <p:nvPr/>
            </p:nvGrpSpPr>
            <p:grpSpPr>
              <a:xfrm>
                <a:off x="3967651" y="4146303"/>
                <a:ext cx="579402" cy="244893"/>
                <a:chOff x="851875" y="4745310"/>
                <a:chExt cx="1724925" cy="729065"/>
              </a:xfrm>
            </p:grpSpPr>
            <p:sp>
              <p:nvSpPr>
                <p:cNvPr id="7252" name="Google Shape;7252;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8"/>
              <p:cNvGrpSpPr/>
              <p:nvPr/>
            </p:nvGrpSpPr>
            <p:grpSpPr>
              <a:xfrm>
                <a:off x="4460753" y="4009026"/>
                <a:ext cx="493110" cy="382170"/>
                <a:chOff x="2319875" y="4336625"/>
                <a:chExt cx="1468025" cy="1137750"/>
              </a:xfrm>
            </p:grpSpPr>
            <p:sp>
              <p:nvSpPr>
                <p:cNvPr id="7255" name="Google Shape;7255;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7" name="Google Shape;7257;p68"/>
            <p:cNvGrpSpPr/>
            <p:nvPr/>
          </p:nvGrpSpPr>
          <p:grpSpPr>
            <a:xfrm>
              <a:off x="4479443" y="3645904"/>
              <a:ext cx="455965" cy="388789"/>
              <a:chOff x="2957425" y="238100"/>
              <a:chExt cx="1910200" cy="1628775"/>
            </a:xfrm>
          </p:grpSpPr>
          <p:sp>
            <p:nvSpPr>
              <p:cNvPr id="7258" name="Google Shape;7258;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8" name="Google Shape;7268;p68"/>
          <p:cNvGrpSpPr/>
          <p:nvPr/>
        </p:nvGrpSpPr>
        <p:grpSpPr>
          <a:xfrm>
            <a:off x="2496179" y="3734510"/>
            <a:ext cx="1243128" cy="637739"/>
            <a:chOff x="2496310" y="3693351"/>
            <a:chExt cx="1342906" cy="688926"/>
          </a:xfrm>
        </p:grpSpPr>
        <p:grpSp>
          <p:nvGrpSpPr>
            <p:cNvPr id="7269" name="Google Shape;7269;p68"/>
            <p:cNvGrpSpPr/>
            <p:nvPr/>
          </p:nvGrpSpPr>
          <p:grpSpPr>
            <a:xfrm>
              <a:off x="2496310" y="3693351"/>
              <a:ext cx="1342906" cy="688875"/>
              <a:chOff x="2496310" y="3693351"/>
              <a:chExt cx="1342906" cy="688875"/>
            </a:xfrm>
          </p:grpSpPr>
          <p:sp>
            <p:nvSpPr>
              <p:cNvPr id="7270" name="Google Shape;7270;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6" name="Google Shape;7276;p68"/>
              <p:cNvCxnSpPr>
                <a:stCxn id="727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277" name="Google Shape;7277;p68"/>
              <p:cNvCxnSpPr>
                <a:stCxn id="727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278" name="Google Shape;7278;p68"/>
              <p:cNvCxnSpPr>
                <a:stCxn id="727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79" name="Google Shape;7279;p68"/>
              <p:cNvCxnSpPr>
                <a:stCxn id="727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80" name="Google Shape;7280;p68"/>
              <p:cNvCxnSpPr>
                <a:stCxn id="727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281" name="Google Shape;7281;p68"/>
            <p:cNvGrpSpPr/>
            <p:nvPr/>
          </p:nvGrpSpPr>
          <p:grpSpPr>
            <a:xfrm>
              <a:off x="2675275" y="3930557"/>
              <a:ext cx="1003306" cy="451719"/>
              <a:chOff x="2675275" y="4174282"/>
              <a:chExt cx="1003306" cy="451719"/>
            </a:xfrm>
          </p:grpSpPr>
          <p:sp>
            <p:nvSpPr>
              <p:cNvPr id="7282" name="Google Shape;7282;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5" name="Google Shape;7285;p68"/>
          <p:cNvGrpSpPr/>
          <p:nvPr/>
        </p:nvGrpSpPr>
        <p:grpSpPr>
          <a:xfrm>
            <a:off x="1669850" y="1171356"/>
            <a:ext cx="574511" cy="874709"/>
            <a:chOff x="1715404" y="1112080"/>
            <a:chExt cx="642270" cy="977984"/>
          </a:xfrm>
        </p:grpSpPr>
        <p:grpSp>
          <p:nvGrpSpPr>
            <p:cNvPr id="7286" name="Google Shape;7286;p68"/>
            <p:cNvGrpSpPr/>
            <p:nvPr/>
          </p:nvGrpSpPr>
          <p:grpSpPr>
            <a:xfrm>
              <a:off x="1715404" y="1112080"/>
              <a:ext cx="642270" cy="977984"/>
              <a:chOff x="1715404" y="1112080"/>
              <a:chExt cx="642270" cy="977984"/>
            </a:xfrm>
          </p:grpSpPr>
          <p:sp>
            <p:nvSpPr>
              <p:cNvPr id="7287" name="Google Shape;7287;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68"/>
            <p:cNvGrpSpPr/>
            <p:nvPr/>
          </p:nvGrpSpPr>
          <p:grpSpPr>
            <a:xfrm>
              <a:off x="1768927" y="1165603"/>
              <a:ext cx="535225" cy="851367"/>
              <a:chOff x="1768927" y="1165603"/>
              <a:chExt cx="535225" cy="851367"/>
            </a:xfrm>
          </p:grpSpPr>
          <p:sp>
            <p:nvSpPr>
              <p:cNvPr id="7290" name="Google Shape;7290;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8"/>
            <p:cNvGrpSpPr/>
            <p:nvPr/>
          </p:nvGrpSpPr>
          <p:grpSpPr>
            <a:xfrm>
              <a:off x="1822449" y="1219125"/>
              <a:ext cx="428180" cy="718859"/>
              <a:chOff x="1822449" y="1219125"/>
              <a:chExt cx="428180" cy="718859"/>
            </a:xfrm>
          </p:grpSpPr>
          <p:sp>
            <p:nvSpPr>
              <p:cNvPr id="7293" name="Google Shape;7293;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8"/>
            <p:cNvGrpSpPr/>
            <p:nvPr/>
          </p:nvGrpSpPr>
          <p:grpSpPr>
            <a:xfrm>
              <a:off x="1875972" y="1272648"/>
              <a:ext cx="321135" cy="586939"/>
              <a:chOff x="1875972" y="1272648"/>
              <a:chExt cx="321135" cy="586939"/>
            </a:xfrm>
          </p:grpSpPr>
          <p:sp>
            <p:nvSpPr>
              <p:cNvPr id="7296" name="Google Shape;7296;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8" name="Google Shape;7298;p68"/>
          <p:cNvGrpSpPr/>
          <p:nvPr/>
        </p:nvGrpSpPr>
        <p:grpSpPr>
          <a:xfrm>
            <a:off x="7777011" y="3728078"/>
            <a:ext cx="293855" cy="644170"/>
            <a:chOff x="241025" y="3151575"/>
            <a:chExt cx="293855" cy="644170"/>
          </a:xfrm>
        </p:grpSpPr>
        <p:sp>
          <p:nvSpPr>
            <p:cNvPr id="7299" name="Google Shape;7299;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8"/>
          <p:cNvGrpSpPr/>
          <p:nvPr/>
        </p:nvGrpSpPr>
        <p:grpSpPr>
          <a:xfrm>
            <a:off x="724994" y="2928078"/>
            <a:ext cx="1779649" cy="591620"/>
            <a:chOff x="246070" y="1983375"/>
            <a:chExt cx="1855347" cy="616849"/>
          </a:xfrm>
        </p:grpSpPr>
        <p:sp>
          <p:nvSpPr>
            <p:cNvPr id="7302" name="Google Shape;7302;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8"/>
          <p:cNvGrpSpPr/>
          <p:nvPr/>
        </p:nvGrpSpPr>
        <p:grpSpPr>
          <a:xfrm>
            <a:off x="2335861" y="1171356"/>
            <a:ext cx="711055" cy="745993"/>
            <a:chOff x="2496269" y="1171698"/>
            <a:chExt cx="761953" cy="799392"/>
          </a:xfrm>
        </p:grpSpPr>
        <p:grpSp>
          <p:nvGrpSpPr>
            <p:cNvPr id="7312" name="Google Shape;7312;p68"/>
            <p:cNvGrpSpPr/>
            <p:nvPr/>
          </p:nvGrpSpPr>
          <p:grpSpPr>
            <a:xfrm>
              <a:off x="2496269" y="1171698"/>
              <a:ext cx="761953" cy="723022"/>
              <a:chOff x="2496269" y="1171698"/>
              <a:chExt cx="761953" cy="723022"/>
            </a:xfrm>
          </p:grpSpPr>
          <p:sp>
            <p:nvSpPr>
              <p:cNvPr id="7313" name="Google Shape;7313;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5" name="Google Shape;7315;p68"/>
              <p:cNvGrpSpPr/>
              <p:nvPr/>
            </p:nvGrpSpPr>
            <p:grpSpPr>
              <a:xfrm>
                <a:off x="2496269" y="1171698"/>
                <a:ext cx="761953" cy="723022"/>
                <a:chOff x="2496269" y="1120652"/>
                <a:chExt cx="761953" cy="723022"/>
              </a:xfrm>
            </p:grpSpPr>
            <p:grpSp>
              <p:nvGrpSpPr>
                <p:cNvPr id="7316" name="Google Shape;7316;p68"/>
                <p:cNvGrpSpPr/>
                <p:nvPr/>
              </p:nvGrpSpPr>
              <p:grpSpPr>
                <a:xfrm>
                  <a:off x="2496269" y="1120652"/>
                  <a:ext cx="761953" cy="723022"/>
                  <a:chOff x="2496269" y="1120652"/>
                  <a:chExt cx="761953" cy="723022"/>
                </a:xfrm>
              </p:grpSpPr>
              <p:grpSp>
                <p:nvGrpSpPr>
                  <p:cNvPr id="7317" name="Google Shape;7317;p68"/>
                  <p:cNvGrpSpPr/>
                  <p:nvPr/>
                </p:nvGrpSpPr>
                <p:grpSpPr>
                  <a:xfrm>
                    <a:off x="2496269" y="1304589"/>
                    <a:ext cx="407089" cy="305057"/>
                    <a:chOff x="2496269" y="1304589"/>
                    <a:chExt cx="407089" cy="305057"/>
                  </a:xfrm>
                </p:grpSpPr>
                <p:sp>
                  <p:nvSpPr>
                    <p:cNvPr id="7318" name="Google Shape;7318;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8"/>
                  <p:cNvGrpSpPr/>
                  <p:nvPr/>
                </p:nvGrpSpPr>
                <p:grpSpPr>
                  <a:xfrm>
                    <a:off x="2586468" y="1493376"/>
                    <a:ext cx="358850" cy="349656"/>
                    <a:chOff x="2586468" y="1493376"/>
                    <a:chExt cx="358850" cy="349656"/>
                  </a:xfrm>
                </p:grpSpPr>
                <p:sp>
                  <p:nvSpPr>
                    <p:cNvPr id="7321" name="Google Shape;7321;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8"/>
                  <p:cNvGrpSpPr/>
                  <p:nvPr/>
                </p:nvGrpSpPr>
                <p:grpSpPr>
                  <a:xfrm>
                    <a:off x="2807939" y="1494024"/>
                    <a:ext cx="358857" cy="349650"/>
                    <a:chOff x="2807939" y="1494024"/>
                    <a:chExt cx="358857" cy="349650"/>
                  </a:xfrm>
                </p:grpSpPr>
                <p:sp>
                  <p:nvSpPr>
                    <p:cNvPr id="7324" name="Google Shape;7324;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8"/>
                  <p:cNvGrpSpPr/>
                  <p:nvPr/>
                </p:nvGrpSpPr>
                <p:grpSpPr>
                  <a:xfrm>
                    <a:off x="2851133" y="1305635"/>
                    <a:ext cx="407089" cy="305057"/>
                    <a:chOff x="2851133" y="1305635"/>
                    <a:chExt cx="407089" cy="305057"/>
                  </a:xfrm>
                </p:grpSpPr>
                <p:sp>
                  <p:nvSpPr>
                    <p:cNvPr id="7327" name="Google Shape;7327;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8"/>
                  <p:cNvGrpSpPr/>
                  <p:nvPr/>
                </p:nvGrpSpPr>
                <p:grpSpPr>
                  <a:xfrm>
                    <a:off x="2727495" y="1120652"/>
                    <a:ext cx="300271" cy="396358"/>
                    <a:chOff x="2727495" y="1120652"/>
                    <a:chExt cx="300271" cy="396358"/>
                  </a:xfrm>
                </p:grpSpPr>
                <p:sp>
                  <p:nvSpPr>
                    <p:cNvPr id="7330" name="Google Shape;7330;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2" name="Google Shape;7332;p68"/>
                <p:cNvGrpSpPr/>
                <p:nvPr/>
              </p:nvGrpSpPr>
              <p:grpSpPr>
                <a:xfrm>
                  <a:off x="2722305" y="1350460"/>
                  <a:ext cx="308357" cy="308344"/>
                  <a:chOff x="2722305" y="1350460"/>
                  <a:chExt cx="308357" cy="308344"/>
                </a:xfrm>
              </p:grpSpPr>
              <p:sp>
                <p:nvSpPr>
                  <p:cNvPr id="7333" name="Google Shape;7333;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4" name="Google Shape;7334;p68"/>
                  <p:cNvGrpSpPr/>
                  <p:nvPr/>
                </p:nvGrpSpPr>
                <p:grpSpPr>
                  <a:xfrm>
                    <a:off x="2725064" y="1364529"/>
                    <a:ext cx="297954" cy="280182"/>
                    <a:chOff x="2725064" y="1364529"/>
                    <a:chExt cx="297954" cy="280182"/>
                  </a:xfrm>
                </p:grpSpPr>
                <p:sp>
                  <p:nvSpPr>
                    <p:cNvPr id="7335" name="Google Shape;7335;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340" name="Google Shape;7340;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8"/>
          <p:cNvGrpSpPr/>
          <p:nvPr/>
        </p:nvGrpSpPr>
        <p:grpSpPr>
          <a:xfrm>
            <a:off x="3924561" y="2927462"/>
            <a:ext cx="1569144" cy="591015"/>
            <a:chOff x="3820100" y="3023049"/>
            <a:chExt cx="1303926" cy="491162"/>
          </a:xfrm>
        </p:grpSpPr>
        <p:grpSp>
          <p:nvGrpSpPr>
            <p:cNvPr id="7346" name="Google Shape;7346;p68"/>
            <p:cNvGrpSpPr/>
            <p:nvPr/>
          </p:nvGrpSpPr>
          <p:grpSpPr>
            <a:xfrm>
              <a:off x="3820100" y="3023072"/>
              <a:ext cx="1303926" cy="491139"/>
              <a:chOff x="3820100" y="3023072"/>
              <a:chExt cx="1303926" cy="491139"/>
            </a:xfrm>
          </p:grpSpPr>
          <p:sp>
            <p:nvSpPr>
              <p:cNvPr id="7347" name="Google Shape;7347;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68"/>
            <p:cNvGrpSpPr/>
            <p:nvPr/>
          </p:nvGrpSpPr>
          <p:grpSpPr>
            <a:xfrm>
              <a:off x="4132439" y="3023645"/>
              <a:ext cx="393633" cy="177096"/>
              <a:chOff x="4132439" y="3023645"/>
              <a:chExt cx="393633" cy="177096"/>
            </a:xfrm>
          </p:grpSpPr>
          <p:sp>
            <p:nvSpPr>
              <p:cNvPr id="7350" name="Google Shape;7350;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8"/>
            <p:cNvGrpSpPr/>
            <p:nvPr/>
          </p:nvGrpSpPr>
          <p:grpSpPr>
            <a:xfrm>
              <a:off x="3921811" y="3023049"/>
              <a:ext cx="1002397" cy="388943"/>
              <a:chOff x="3921811" y="3023049"/>
              <a:chExt cx="1002397" cy="388943"/>
            </a:xfrm>
          </p:grpSpPr>
          <p:sp>
            <p:nvSpPr>
              <p:cNvPr id="7353" name="Google Shape;7353;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8"/>
            <p:cNvGrpSpPr/>
            <p:nvPr/>
          </p:nvGrpSpPr>
          <p:grpSpPr>
            <a:xfrm>
              <a:off x="4023645" y="3023049"/>
              <a:ext cx="683032" cy="286722"/>
              <a:chOff x="4023645" y="3023049"/>
              <a:chExt cx="683032" cy="286722"/>
            </a:xfrm>
          </p:grpSpPr>
          <p:sp>
            <p:nvSpPr>
              <p:cNvPr id="7356" name="Google Shape;7356;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8" name="Google Shape;7358;p68"/>
          <p:cNvGrpSpPr/>
          <p:nvPr/>
        </p:nvGrpSpPr>
        <p:grpSpPr>
          <a:xfrm>
            <a:off x="1556683" y="2054307"/>
            <a:ext cx="713522" cy="688025"/>
            <a:chOff x="1706078" y="2092648"/>
            <a:chExt cx="660913" cy="637296"/>
          </a:xfrm>
        </p:grpSpPr>
        <p:sp>
          <p:nvSpPr>
            <p:cNvPr id="7359" name="Google Shape;7359;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0" name="Google Shape;7360;p68"/>
            <p:cNvGrpSpPr/>
            <p:nvPr/>
          </p:nvGrpSpPr>
          <p:grpSpPr>
            <a:xfrm>
              <a:off x="1706078" y="2092648"/>
              <a:ext cx="660913" cy="575241"/>
              <a:chOff x="1706078" y="2092648"/>
              <a:chExt cx="660913" cy="575241"/>
            </a:xfrm>
          </p:grpSpPr>
          <p:sp>
            <p:nvSpPr>
              <p:cNvPr id="7361" name="Google Shape;7361;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4" name="Google Shape;7364;p68"/>
          <p:cNvGrpSpPr/>
          <p:nvPr/>
        </p:nvGrpSpPr>
        <p:grpSpPr>
          <a:xfrm>
            <a:off x="6318542" y="1171856"/>
            <a:ext cx="1317459" cy="684168"/>
            <a:chOff x="238125" y="999450"/>
            <a:chExt cx="7140700" cy="3708225"/>
          </a:xfrm>
        </p:grpSpPr>
        <p:sp>
          <p:nvSpPr>
            <p:cNvPr id="7365" name="Google Shape;7365;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377"/>
        <p:cNvGrpSpPr/>
        <p:nvPr/>
      </p:nvGrpSpPr>
      <p:grpSpPr>
        <a:xfrm>
          <a:off x="0" y="0"/>
          <a:ext cx="0" cy="0"/>
          <a:chOff x="0" y="0"/>
          <a:chExt cx="0" cy="0"/>
        </a:xfrm>
      </p:grpSpPr>
      <p:grpSp>
        <p:nvGrpSpPr>
          <p:cNvPr id="7378" name="Google Shape;7378;p69"/>
          <p:cNvGrpSpPr/>
          <p:nvPr/>
        </p:nvGrpSpPr>
        <p:grpSpPr>
          <a:xfrm>
            <a:off x="729238" y="1179665"/>
            <a:ext cx="1636117" cy="1526144"/>
            <a:chOff x="729238" y="1179665"/>
            <a:chExt cx="1636117" cy="1526144"/>
          </a:xfrm>
        </p:grpSpPr>
        <p:grpSp>
          <p:nvGrpSpPr>
            <p:cNvPr id="7379" name="Google Shape;7379;p69"/>
            <p:cNvGrpSpPr/>
            <p:nvPr/>
          </p:nvGrpSpPr>
          <p:grpSpPr>
            <a:xfrm>
              <a:off x="729238" y="1179665"/>
              <a:ext cx="80700" cy="1526144"/>
              <a:chOff x="729238" y="1179665"/>
              <a:chExt cx="80700" cy="1526144"/>
            </a:xfrm>
          </p:grpSpPr>
          <p:sp>
            <p:nvSpPr>
              <p:cNvPr id="7380" name="Google Shape;7380;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69"/>
            <p:cNvGrpSpPr/>
            <p:nvPr/>
          </p:nvGrpSpPr>
          <p:grpSpPr>
            <a:xfrm>
              <a:off x="903098" y="1179665"/>
              <a:ext cx="80700" cy="1526144"/>
              <a:chOff x="903098" y="1179665"/>
              <a:chExt cx="80700" cy="1526144"/>
            </a:xfrm>
          </p:grpSpPr>
          <p:sp>
            <p:nvSpPr>
              <p:cNvPr id="7391" name="Google Shape;7391;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9"/>
            <p:cNvGrpSpPr/>
            <p:nvPr/>
          </p:nvGrpSpPr>
          <p:grpSpPr>
            <a:xfrm>
              <a:off x="1076958" y="1179665"/>
              <a:ext cx="80700" cy="1526144"/>
              <a:chOff x="1076958" y="1179665"/>
              <a:chExt cx="80700" cy="1526144"/>
            </a:xfrm>
          </p:grpSpPr>
          <p:sp>
            <p:nvSpPr>
              <p:cNvPr id="7402" name="Google Shape;7402;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69"/>
            <p:cNvGrpSpPr/>
            <p:nvPr/>
          </p:nvGrpSpPr>
          <p:grpSpPr>
            <a:xfrm>
              <a:off x="1247707" y="1179665"/>
              <a:ext cx="80700" cy="1526144"/>
              <a:chOff x="1247707" y="1179665"/>
              <a:chExt cx="80700" cy="1526144"/>
            </a:xfrm>
          </p:grpSpPr>
          <p:sp>
            <p:nvSpPr>
              <p:cNvPr id="7413" name="Google Shape;7413;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69"/>
            <p:cNvGrpSpPr/>
            <p:nvPr/>
          </p:nvGrpSpPr>
          <p:grpSpPr>
            <a:xfrm>
              <a:off x="1421567" y="1179665"/>
              <a:ext cx="80700" cy="1526144"/>
              <a:chOff x="1421567" y="1179665"/>
              <a:chExt cx="80700" cy="1526144"/>
            </a:xfrm>
          </p:grpSpPr>
          <p:sp>
            <p:nvSpPr>
              <p:cNvPr id="7424" name="Google Shape;7424;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9"/>
            <p:cNvGrpSpPr/>
            <p:nvPr/>
          </p:nvGrpSpPr>
          <p:grpSpPr>
            <a:xfrm>
              <a:off x="1592327" y="1179665"/>
              <a:ext cx="80700" cy="1526144"/>
              <a:chOff x="1592327" y="1179665"/>
              <a:chExt cx="80700" cy="1526144"/>
            </a:xfrm>
          </p:grpSpPr>
          <p:sp>
            <p:nvSpPr>
              <p:cNvPr id="7435" name="Google Shape;7435;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69"/>
            <p:cNvGrpSpPr/>
            <p:nvPr/>
          </p:nvGrpSpPr>
          <p:grpSpPr>
            <a:xfrm>
              <a:off x="1766187" y="1179665"/>
              <a:ext cx="80700" cy="1526144"/>
              <a:chOff x="1766187" y="1179665"/>
              <a:chExt cx="80700" cy="1526144"/>
            </a:xfrm>
          </p:grpSpPr>
          <p:sp>
            <p:nvSpPr>
              <p:cNvPr id="7446" name="Google Shape;7446;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9"/>
            <p:cNvGrpSpPr/>
            <p:nvPr/>
          </p:nvGrpSpPr>
          <p:grpSpPr>
            <a:xfrm>
              <a:off x="1936935" y="1179665"/>
              <a:ext cx="80700" cy="1526144"/>
              <a:chOff x="1936935" y="1179665"/>
              <a:chExt cx="80700" cy="1526144"/>
            </a:xfrm>
          </p:grpSpPr>
          <p:sp>
            <p:nvSpPr>
              <p:cNvPr id="7457" name="Google Shape;7457;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69"/>
            <p:cNvGrpSpPr/>
            <p:nvPr/>
          </p:nvGrpSpPr>
          <p:grpSpPr>
            <a:xfrm>
              <a:off x="2110795" y="1179665"/>
              <a:ext cx="80700" cy="1526144"/>
              <a:chOff x="2110795" y="1179665"/>
              <a:chExt cx="80700" cy="1526144"/>
            </a:xfrm>
          </p:grpSpPr>
          <p:sp>
            <p:nvSpPr>
              <p:cNvPr id="7468" name="Google Shape;7468;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69"/>
            <p:cNvGrpSpPr/>
            <p:nvPr/>
          </p:nvGrpSpPr>
          <p:grpSpPr>
            <a:xfrm>
              <a:off x="2284655" y="1179665"/>
              <a:ext cx="80700" cy="1526144"/>
              <a:chOff x="2284655" y="1179665"/>
              <a:chExt cx="80700" cy="1526144"/>
            </a:xfrm>
          </p:grpSpPr>
          <p:sp>
            <p:nvSpPr>
              <p:cNvPr id="7479" name="Google Shape;7479;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9" name="Google Shape;7489;p69"/>
          <p:cNvGrpSpPr/>
          <p:nvPr/>
        </p:nvGrpSpPr>
        <p:grpSpPr>
          <a:xfrm>
            <a:off x="2623904" y="1198803"/>
            <a:ext cx="1364248" cy="1102133"/>
            <a:chOff x="2623904" y="1198803"/>
            <a:chExt cx="1364248" cy="1102133"/>
          </a:xfrm>
        </p:grpSpPr>
        <p:grpSp>
          <p:nvGrpSpPr>
            <p:cNvPr id="7490" name="Google Shape;7490;p69"/>
            <p:cNvGrpSpPr/>
            <p:nvPr/>
          </p:nvGrpSpPr>
          <p:grpSpPr>
            <a:xfrm>
              <a:off x="2623907" y="1198803"/>
              <a:ext cx="1364245" cy="273000"/>
              <a:chOff x="2623907" y="1198803"/>
              <a:chExt cx="1364245" cy="273000"/>
            </a:xfrm>
          </p:grpSpPr>
          <p:sp>
            <p:nvSpPr>
              <p:cNvPr id="7491" name="Google Shape;7491;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69"/>
            <p:cNvGrpSpPr/>
            <p:nvPr/>
          </p:nvGrpSpPr>
          <p:grpSpPr>
            <a:xfrm>
              <a:off x="2623904" y="1476964"/>
              <a:ext cx="1364245" cy="273000"/>
              <a:chOff x="2623904" y="1476964"/>
              <a:chExt cx="1364245" cy="273000"/>
            </a:xfrm>
          </p:grpSpPr>
          <p:sp>
            <p:nvSpPr>
              <p:cNvPr id="7497" name="Google Shape;7497;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69"/>
            <p:cNvGrpSpPr/>
            <p:nvPr/>
          </p:nvGrpSpPr>
          <p:grpSpPr>
            <a:xfrm>
              <a:off x="2623907" y="1749775"/>
              <a:ext cx="1364245" cy="273000"/>
              <a:chOff x="2623907" y="1749775"/>
              <a:chExt cx="1364245" cy="273000"/>
            </a:xfrm>
          </p:grpSpPr>
          <p:sp>
            <p:nvSpPr>
              <p:cNvPr id="7503" name="Google Shape;7503;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69"/>
            <p:cNvGrpSpPr/>
            <p:nvPr/>
          </p:nvGrpSpPr>
          <p:grpSpPr>
            <a:xfrm>
              <a:off x="2623904" y="2027936"/>
              <a:ext cx="1364245" cy="273000"/>
              <a:chOff x="2623904" y="2027936"/>
              <a:chExt cx="1364245" cy="273000"/>
            </a:xfrm>
          </p:grpSpPr>
          <p:sp>
            <p:nvSpPr>
              <p:cNvPr id="7509" name="Google Shape;7509;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4" name="Google Shape;7514;p69"/>
          <p:cNvGrpSpPr/>
          <p:nvPr/>
        </p:nvGrpSpPr>
        <p:grpSpPr>
          <a:xfrm>
            <a:off x="2613365" y="2657876"/>
            <a:ext cx="1387541" cy="159124"/>
            <a:chOff x="3200660" y="2180272"/>
            <a:chExt cx="2563824" cy="378237"/>
          </a:xfrm>
        </p:grpSpPr>
        <p:sp>
          <p:nvSpPr>
            <p:cNvPr id="7515" name="Google Shape;7515;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9"/>
          <p:cNvGrpSpPr/>
          <p:nvPr/>
        </p:nvGrpSpPr>
        <p:grpSpPr>
          <a:xfrm>
            <a:off x="2609890" y="2935640"/>
            <a:ext cx="1390502" cy="159625"/>
            <a:chOff x="3530150" y="2790075"/>
            <a:chExt cx="1962600" cy="225300"/>
          </a:xfrm>
        </p:grpSpPr>
        <p:sp>
          <p:nvSpPr>
            <p:cNvPr id="7534" name="Google Shape;7534;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9"/>
          <p:cNvGrpSpPr/>
          <p:nvPr/>
        </p:nvGrpSpPr>
        <p:grpSpPr>
          <a:xfrm>
            <a:off x="2609948" y="3213905"/>
            <a:ext cx="1411629" cy="154175"/>
            <a:chOff x="3558802" y="4011244"/>
            <a:chExt cx="1866000" cy="111600"/>
          </a:xfrm>
        </p:grpSpPr>
        <p:sp>
          <p:nvSpPr>
            <p:cNvPr id="7537" name="Google Shape;7537;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9"/>
          <p:cNvGrpSpPr/>
          <p:nvPr/>
        </p:nvGrpSpPr>
        <p:grpSpPr>
          <a:xfrm>
            <a:off x="2610235" y="2419475"/>
            <a:ext cx="1383503" cy="119761"/>
            <a:chOff x="3465975" y="2270258"/>
            <a:chExt cx="1986364" cy="171947"/>
          </a:xfrm>
        </p:grpSpPr>
        <p:sp>
          <p:nvSpPr>
            <p:cNvPr id="7540" name="Google Shape;7540;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9"/>
          <p:cNvGrpSpPr/>
          <p:nvPr/>
        </p:nvGrpSpPr>
        <p:grpSpPr>
          <a:xfrm>
            <a:off x="2621243" y="3783248"/>
            <a:ext cx="1369531" cy="195460"/>
            <a:chOff x="723300" y="4253549"/>
            <a:chExt cx="2276482" cy="324900"/>
          </a:xfrm>
        </p:grpSpPr>
        <p:sp>
          <p:nvSpPr>
            <p:cNvPr id="7549" name="Google Shape;7549;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69"/>
          <p:cNvGrpSpPr/>
          <p:nvPr/>
        </p:nvGrpSpPr>
        <p:grpSpPr>
          <a:xfrm>
            <a:off x="2610803" y="3484489"/>
            <a:ext cx="1389066" cy="180119"/>
            <a:chOff x="705948" y="3788465"/>
            <a:chExt cx="2308953" cy="299400"/>
          </a:xfrm>
        </p:grpSpPr>
        <p:sp>
          <p:nvSpPr>
            <p:cNvPr id="7555" name="Google Shape;7555;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69"/>
          <p:cNvGrpSpPr/>
          <p:nvPr/>
        </p:nvGrpSpPr>
        <p:grpSpPr>
          <a:xfrm>
            <a:off x="4207794" y="2088443"/>
            <a:ext cx="1433821" cy="191501"/>
            <a:chOff x="4273350" y="2088443"/>
            <a:chExt cx="1433821" cy="191501"/>
          </a:xfrm>
        </p:grpSpPr>
        <p:grpSp>
          <p:nvGrpSpPr>
            <p:cNvPr id="7561" name="Google Shape;7561;p69"/>
            <p:cNvGrpSpPr/>
            <p:nvPr/>
          </p:nvGrpSpPr>
          <p:grpSpPr>
            <a:xfrm>
              <a:off x="4273350" y="2088443"/>
              <a:ext cx="1433821" cy="0"/>
              <a:chOff x="5224975" y="2962250"/>
              <a:chExt cx="1544400" cy="0"/>
            </a:xfrm>
          </p:grpSpPr>
          <p:cxnSp>
            <p:nvCxnSpPr>
              <p:cNvPr id="7562" name="Google Shape;7562;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63" name="Google Shape;7563;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564" name="Google Shape;7564;p69"/>
            <p:cNvGrpSpPr/>
            <p:nvPr/>
          </p:nvGrpSpPr>
          <p:grpSpPr>
            <a:xfrm>
              <a:off x="4273350" y="2279944"/>
              <a:ext cx="1433821" cy="0"/>
              <a:chOff x="5224975" y="2962250"/>
              <a:chExt cx="1544400" cy="0"/>
            </a:xfrm>
          </p:grpSpPr>
          <p:cxnSp>
            <p:nvCxnSpPr>
              <p:cNvPr id="7565" name="Google Shape;7565;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66" name="Google Shape;7566;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567" name="Google Shape;7567;p69"/>
          <p:cNvGrpSpPr/>
          <p:nvPr/>
        </p:nvGrpSpPr>
        <p:grpSpPr>
          <a:xfrm>
            <a:off x="2658741" y="4097347"/>
            <a:ext cx="1304609" cy="294074"/>
            <a:chOff x="2658741" y="4097347"/>
            <a:chExt cx="1304609" cy="294074"/>
          </a:xfrm>
        </p:grpSpPr>
        <p:grpSp>
          <p:nvGrpSpPr>
            <p:cNvPr id="7568" name="Google Shape;7568;p69"/>
            <p:cNvGrpSpPr/>
            <p:nvPr/>
          </p:nvGrpSpPr>
          <p:grpSpPr>
            <a:xfrm>
              <a:off x="2658741" y="4097347"/>
              <a:ext cx="118572" cy="294074"/>
              <a:chOff x="3343310" y="4475555"/>
              <a:chExt cx="127717" cy="316753"/>
            </a:xfrm>
          </p:grpSpPr>
          <p:sp>
            <p:nvSpPr>
              <p:cNvPr id="7569" name="Google Shape;7569;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9"/>
            <p:cNvGrpSpPr/>
            <p:nvPr/>
          </p:nvGrpSpPr>
          <p:grpSpPr>
            <a:xfrm>
              <a:off x="3815519" y="4098388"/>
              <a:ext cx="147831" cy="291991"/>
              <a:chOff x="3527539" y="4476677"/>
              <a:chExt cx="159232" cy="314510"/>
            </a:xfrm>
          </p:grpSpPr>
          <p:sp>
            <p:nvSpPr>
              <p:cNvPr id="7572" name="Google Shape;757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9"/>
            <p:cNvGrpSpPr/>
            <p:nvPr/>
          </p:nvGrpSpPr>
          <p:grpSpPr>
            <a:xfrm>
              <a:off x="3511696" y="4098388"/>
              <a:ext cx="147831" cy="291991"/>
              <a:chOff x="3527539" y="4476677"/>
              <a:chExt cx="159232" cy="314510"/>
            </a:xfrm>
          </p:grpSpPr>
          <p:sp>
            <p:nvSpPr>
              <p:cNvPr id="7575" name="Google Shape;757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9"/>
            <p:cNvGrpSpPr/>
            <p:nvPr/>
          </p:nvGrpSpPr>
          <p:grpSpPr>
            <a:xfrm>
              <a:off x="3207874" y="4098388"/>
              <a:ext cx="147831" cy="291991"/>
              <a:chOff x="3527539" y="4476677"/>
              <a:chExt cx="159232" cy="314510"/>
            </a:xfrm>
          </p:grpSpPr>
          <p:sp>
            <p:nvSpPr>
              <p:cNvPr id="7578" name="Google Shape;757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69"/>
            <p:cNvGrpSpPr/>
            <p:nvPr/>
          </p:nvGrpSpPr>
          <p:grpSpPr>
            <a:xfrm>
              <a:off x="2933305" y="4097347"/>
              <a:ext cx="118572" cy="294074"/>
              <a:chOff x="3343310" y="4475555"/>
              <a:chExt cx="127717" cy="316753"/>
            </a:xfrm>
          </p:grpSpPr>
          <p:sp>
            <p:nvSpPr>
              <p:cNvPr id="7581" name="Google Shape;758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3" name="Google Shape;7583;p69"/>
          <p:cNvGrpSpPr/>
          <p:nvPr/>
        </p:nvGrpSpPr>
        <p:grpSpPr>
          <a:xfrm>
            <a:off x="4209349" y="1176041"/>
            <a:ext cx="1430711" cy="751237"/>
            <a:chOff x="5159450" y="1919950"/>
            <a:chExt cx="1541050" cy="862500"/>
          </a:xfrm>
        </p:grpSpPr>
        <p:sp>
          <p:nvSpPr>
            <p:cNvPr id="7584" name="Google Shape;7584;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585" name="Google Shape;7585;p69"/>
            <p:cNvGrpSpPr/>
            <p:nvPr/>
          </p:nvGrpSpPr>
          <p:grpSpPr>
            <a:xfrm>
              <a:off x="5159450" y="1919950"/>
              <a:ext cx="1541050" cy="862500"/>
              <a:chOff x="5159450" y="1919950"/>
              <a:chExt cx="1541050" cy="862500"/>
            </a:xfrm>
          </p:grpSpPr>
          <p:cxnSp>
            <p:nvCxnSpPr>
              <p:cNvPr id="7586" name="Google Shape;7586;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587" name="Google Shape;7587;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588" name="Google Shape;7588;p69"/>
          <p:cNvGrpSpPr/>
          <p:nvPr/>
        </p:nvGrpSpPr>
        <p:grpSpPr>
          <a:xfrm>
            <a:off x="4257486" y="2439811"/>
            <a:ext cx="1334436" cy="967914"/>
            <a:chOff x="4294923" y="2439811"/>
            <a:chExt cx="1334436" cy="967914"/>
          </a:xfrm>
        </p:grpSpPr>
        <p:grpSp>
          <p:nvGrpSpPr>
            <p:cNvPr id="7589" name="Google Shape;7589;p69"/>
            <p:cNvGrpSpPr/>
            <p:nvPr/>
          </p:nvGrpSpPr>
          <p:grpSpPr>
            <a:xfrm>
              <a:off x="4960455" y="2469658"/>
              <a:ext cx="668904" cy="885524"/>
              <a:chOff x="4960455" y="2469658"/>
              <a:chExt cx="668904" cy="885524"/>
            </a:xfrm>
          </p:grpSpPr>
          <p:sp>
            <p:nvSpPr>
              <p:cNvPr id="7590" name="Google Shape;7590;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69"/>
            <p:cNvGrpSpPr/>
            <p:nvPr/>
          </p:nvGrpSpPr>
          <p:grpSpPr>
            <a:xfrm>
              <a:off x="4294923" y="2469658"/>
              <a:ext cx="668951" cy="885524"/>
              <a:chOff x="4294923" y="2469658"/>
              <a:chExt cx="668951" cy="885524"/>
            </a:xfrm>
          </p:grpSpPr>
          <p:sp>
            <p:nvSpPr>
              <p:cNvPr id="7597" name="Google Shape;7597;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3" name="Google Shape;7603;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69"/>
          <p:cNvGrpSpPr/>
          <p:nvPr/>
        </p:nvGrpSpPr>
        <p:grpSpPr>
          <a:xfrm>
            <a:off x="4243690" y="3494256"/>
            <a:ext cx="1430949" cy="897289"/>
            <a:chOff x="4351371" y="3547942"/>
            <a:chExt cx="1345130" cy="843475"/>
          </a:xfrm>
        </p:grpSpPr>
        <p:grpSp>
          <p:nvGrpSpPr>
            <p:cNvPr id="7605" name="Google Shape;7605;p69"/>
            <p:cNvGrpSpPr/>
            <p:nvPr/>
          </p:nvGrpSpPr>
          <p:grpSpPr>
            <a:xfrm>
              <a:off x="4351371" y="4209917"/>
              <a:ext cx="1345130" cy="181500"/>
              <a:chOff x="4351371" y="4209917"/>
              <a:chExt cx="1345130" cy="181500"/>
            </a:xfrm>
          </p:grpSpPr>
          <p:sp>
            <p:nvSpPr>
              <p:cNvPr id="7606" name="Google Shape;7606;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07" name="Google Shape;7607;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608" name="Google Shape;7608;p69"/>
            <p:cNvGrpSpPr/>
            <p:nvPr/>
          </p:nvGrpSpPr>
          <p:grpSpPr>
            <a:xfrm>
              <a:off x="4403010" y="3985221"/>
              <a:ext cx="1109518" cy="181500"/>
              <a:chOff x="4403010" y="3985221"/>
              <a:chExt cx="1109518" cy="181500"/>
            </a:xfrm>
          </p:grpSpPr>
          <p:sp>
            <p:nvSpPr>
              <p:cNvPr id="7609" name="Google Shape;7609;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0" name="Google Shape;7610;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611" name="Google Shape;7611;p69"/>
            <p:cNvGrpSpPr/>
            <p:nvPr/>
          </p:nvGrpSpPr>
          <p:grpSpPr>
            <a:xfrm>
              <a:off x="4618704" y="3766582"/>
              <a:ext cx="807858" cy="181500"/>
              <a:chOff x="4618704" y="3766582"/>
              <a:chExt cx="807858" cy="181500"/>
            </a:xfrm>
          </p:grpSpPr>
          <p:sp>
            <p:nvSpPr>
              <p:cNvPr id="7612" name="Google Shape;7612;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3" name="Google Shape;7613;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614" name="Google Shape;7614;p69"/>
            <p:cNvGrpSpPr/>
            <p:nvPr/>
          </p:nvGrpSpPr>
          <p:grpSpPr>
            <a:xfrm>
              <a:off x="4735238" y="3547942"/>
              <a:ext cx="462839" cy="181500"/>
              <a:chOff x="4735238" y="3547942"/>
              <a:chExt cx="462839" cy="181500"/>
            </a:xfrm>
          </p:grpSpPr>
          <p:sp>
            <p:nvSpPr>
              <p:cNvPr id="7615" name="Google Shape;7615;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6" name="Google Shape;7616;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617" name="Google Shape;7617;p69"/>
          <p:cNvGrpSpPr/>
          <p:nvPr/>
        </p:nvGrpSpPr>
        <p:grpSpPr>
          <a:xfrm>
            <a:off x="7420047" y="2429580"/>
            <a:ext cx="1020955" cy="928853"/>
            <a:chOff x="926675" y="238125"/>
            <a:chExt cx="5755100" cy="5232975"/>
          </a:xfrm>
        </p:grpSpPr>
        <p:sp>
          <p:nvSpPr>
            <p:cNvPr id="7618" name="Google Shape;7618;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69"/>
          <p:cNvGrpSpPr/>
          <p:nvPr/>
        </p:nvGrpSpPr>
        <p:grpSpPr>
          <a:xfrm>
            <a:off x="727421" y="2828315"/>
            <a:ext cx="1695374" cy="1560837"/>
            <a:chOff x="727421" y="2828315"/>
            <a:chExt cx="1695374" cy="1560837"/>
          </a:xfrm>
        </p:grpSpPr>
        <p:grpSp>
          <p:nvGrpSpPr>
            <p:cNvPr id="7623" name="Google Shape;7623;p69"/>
            <p:cNvGrpSpPr/>
            <p:nvPr/>
          </p:nvGrpSpPr>
          <p:grpSpPr>
            <a:xfrm>
              <a:off x="727421" y="2828315"/>
              <a:ext cx="1695374" cy="1560837"/>
              <a:chOff x="734799" y="2782450"/>
              <a:chExt cx="1571100" cy="1577400"/>
            </a:xfrm>
          </p:grpSpPr>
          <p:cxnSp>
            <p:nvCxnSpPr>
              <p:cNvPr id="7624" name="Google Shape;7624;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625" name="Google Shape;7625;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626" name="Google Shape;7626;p69"/>
            <p:cNvGrpSpPr/>
            <p:nvPr/>
          </p:nvGrpSpPr>
          <p:grpSpPr>
            <a:xfrm>
              <a:off x="819108" y="2882501"/>
              <a:ext cx="1556791" cy="1426186"/>
              <a:chOff x="819108" y="2882501"/>
              <a:chExt cx="1556791" cy="1426186"/>
            </a:xfrm>
          </p:grpSpPr>
          <p:grpSp>
            <p:nvGrpSpPr>
              <p:cNvPr id="7627" name="Google Shape;7627;p69"/>
              <p:cNvGrpSpPr/>
              <p:nvPr/>
            </p:nvGrpSpPr>
            <p:grpSpPr>
              <a:xfrm>
                <a:off x="819108" y="2882501"/>
                <a:ext cx="103104" cy="1426186"/>
                <a:chOff x="4674013" y="3100904"/>
                <a:chExt cx="122758" cy="1698043"/>
              </a:xfrm>
            </p:grpSpPr>
            <p:sp>
              <p:nvSpPr>
                <p:cNvPr id="7628" name="Google Shape;7628;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9"/>
              <p:cNvGrpSpPr/>
              <p:nvPr/>
            </p:nvGrpSpPr>
            <p:grpSpPr>
              <a:xfrm>
                <a:off x="1062475" y="2882501"/>
                <a:ext cx="103104" cy="1426186"/>
                <a:chOff x="4940438" y="3100904"/>
                <a:chExt cx="122758" cy="1698043"/>
              </a:xfrm>
            </p:grpSpPr>
            <p:sp>
              <p:nvSpPr>
                <p:cNvPr id="7636" name="Google Shape;7636;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9"/>
              <p:cNvGrpSpPr/>
              <p:nvPr/>
            </p:nvGrpSpPr>
            <p:grpSpPr>
              <a:xfrm>
                <a:off x="1299324" y="2882501"/>
                <a:ext cx="103104" cy="1426186"/>
                <a:chOff x="5206863" y="3100904"/>
                <a:chExt cx="122758" cy="1698043"/>
              </a:xfrm>
            </p:grpSpPr>
            <p:sp>
              <p:nvSpPr>
                <p:cNvPr id="7644" name="Google Shape;7644;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9"/>
              <p:cNvGrpSpPr/>
              <p:nvPr/>
            </p:nvGrpSpPr>
            <p:grpSpPr>
              <a:xfrm>
                <a:off x="1786057" y="2882501"/>
                <a:ext cx="103104" cy="1426186"/>
                <a:chOff x="6006138" y="3143629"/>
                <a:chExt cx="122758" cy="1698043"/>
              </a:xfrm>
            </p:grpSpPr>
            <p:sp>
              <p:nvSpPr>
                <p:cNvPr id="7652" name="Google Shape;7652;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9"/>
              <p:cNvGrpSpPr/>
              <p:nvPr/>
            </p:nvGrpSpPr>
            <p:grpSpPr>
              <a:xfrm>
                <a:off x="2029422" y="2882501"/>
                <a:ext cx="103104" cy="1426186"/>
                <a:chOff x="6805413" y="3100904"/>
                <a:chExt cx="122758" cy="1698043"/>
              </a:xfrm>
            </p:grpSpPr>
            <p:sp>
              <p:nvSpPr>
                <p:cNvPr id="7660" name="Google Shape;7660;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9"/>
              <p:cNvGrpSpPr/>
              <p:nvPr/>
            </p:nvGrpSpPr>
            <p:grpSpPr>
              <a:xfrm>
                <a:off x="2272795" y="2882501"/>
                <a:ext cx="103104" cy="1426186"/>
                <a:chOff x="5206863" y="3100904"/>
                <a:chExt cx="122758" cy="1698043"/>
              </a:xfrm>
            </p:grpSpPr>
            <p:sp>
              <p:nvSpPr>
                <p:cNvPr id="7668" name="Google Shape;7668;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69"/>
              <p:cNvGrpSpPr/>
              <p:nvPr/>
            </p:nvGrpSpPr>
            <p:grpSpPr>
              <a:xfrm>
                <a:off x="1542694" y="2882501"/>
                <a:ext cx="103104" cy="1426186"/>
                <a:chOff x="6006138" y="3143629"/>
                <a:chExt cx="122758" cy="1698043"/>
              </a:xfrm>
            </p:grpSpPr>
            <p:sp>
              <p:nvSpPr>
                <p:cNvPr id="7676" name="Google Shape;7676;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83" name="Google Shape;7683;p69"/>
          <p:cNvGrpSpPr/>
          <p:nvPr/>
        </p:nvGrpSpPr>
        <p:grpSpPr>
          <a:xfrm>
            <a:off x="5683472" y="3518037"/>
            <a:ext cx="2749952" cy="870677"/>
            <a:chOff x="238125" y="1725700"/>
            <a:chExt cx="7139025" cy="2260325"/>
          </a:xfrm>
        </p:grpSpPr>
        <p:sp>
          <p:nvSpPr>
            <p:cNvPr id="7684" name="Google Shape;7684;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9"/>
          <p:cNvGrpSpPr/>
          <p:nvPr/>
        </p:nvGrpSpPr>
        <p:grpSpPr>
          <a:xfrm>
            <a:off x="5953636" y="2459783"/>
            <a:ext cx="1105452" cy="916747"/>
            <a:chOff x="5249100" y="1210600"/>
            <a:chExt cx="3502700" cy="2904775"/>
          </a:xfrm>
        </p:grpSpPr>
        <p:sp>
          <p:nvSpPr>
            <p:cNvPr id="7695" name="Google Shape;7695;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9" name="Google Shape;7699;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00" name="Google Shape;7700;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701" name="Google Shape;7701;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702" name="Google Shape;7702;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703" name="Google Shape;7703;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69"/>
          <p:cNvGrpSpPr/>
          <p:nvPr/>
        </p:nvGrpSpPr>
        <p:grpSpPr>
          <a:xfrm>
            <a:off x="7136183" y="1179201"/>
            <a:ext cx="1304650" cy="1124856"/>
            <a:chOff x="7287122" y="1165658"/>
            <a:chExt cx="1219413" cy="1051365"/>
          </a:xfrm>
        </p:grpSpPr>
        <p:grpSp>
          <p:nvGrpSpPr>
            <p:cNvPr id="7705" name="Google Shape;7705;p69"/>
            <p:cNvGrpSpPr/>
            <p:nvPr/>
          </p:nvGrpSpPr>
          <p:grpSpPr>
            <a:xfrm>
              <a:off x="7287122" y="1969723"/>
              <a:ext cx="1219413" cy="247300"/>
              <a:chOff x="7287122" y="1969723"/>
              <a:chExt cx="1219413" cy="247300"/>
            </a:xfrm>
          </p:grpSpPr>
          <p:sp>
            <p:nvSpPr>
              <p:cNvPr id="7706" name="Google Shape;7706;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7" name="Google Shape;7707;p69"/>
              <p:cNvGrpSpPr/>
              <p:nvPr/>
            </p:nvGrpSpPr>
            <p:grpSpPr>
              <a:xfrm>
                <a:off x="7287122" y="2063892"/>
                <a:ext cx="1151753" cy="73428"/>
                <a:chOff x="7287122" y="2063892"/>
                <a:chExt cx="1151753" cy="73428"/>
              </a:xfrm>
            </p:grpSpPr>
            <p:sp>
              <p:nvSpPr>
                <p:cNvPr id="7708" name="Google Shape;7708;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710" name="Google Shape;7710;p69"/>
            <p:cNvGrpSpPr/>
            <p:nvPr/>
          </p:nvGrpSpPr>
          <p:grpSpPr>
            <a:xfrm>
              <a:off x="7287122" y="1712201"/>
              <a:ext cx="1219403" cy="246767"/>
              <a:chOff x="7287122" y="1712201"/>
              <a:chExt cx="1219403" cy="246767"/>
            </a:xfrm>
          </p:grpSpPr>
          <p:sp>
            <p:nvSpPr>
              <p:cNvPr id="7711" name="Google Shape;7711;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2" name="Google Shape;7712;p69"/>
              <p:cNvGrpSpPr/>
              <p:nvPr/>
            </p:nvGrpSpPr>
            <p:grpSpPr>
              <a:xfrm>
                <a:off x="7287122" y="1842861"/>
                <a:ext cx="1005303" cy="73419"/>
                <a:chOff x="7287122" y="1842861"/>
                <a:chExt cx="1005303" cy="73419"/>
              </a:xfrm>
            </p:grpSpPr>
            <p:sp>
              <p:nvSpPr>
                <p:cNvPr id="7713" name="Google Shape;7713;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4" name="Google Shape;7714;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715" name="Google Shape;7715;p69"/>
            <p:cNvGrpSpPr/>
            <p:nvPr/>
          </p:nvGrpSpPr>
          <p:grpSpPr>
            <a:xfrm>
              <a:off x="7287122" y="1447520"/>
              <a:ext cx="1219403" cy="286667"/>
              <a:chOff x="7287122" y="1447520"/>
              <a:chExt cx="1219403" cy="286667"/>
            </a:xfrm>
          </p:grpSpPr>
          <p:sp>
            <p:nvSpPr>
              <p:cNvPr id="7716" name="Google Shape;7716;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7" name="Google Shape;7717;p69"/>
              <p:cNvGrpSpPr/>
              <p:nvPr/>
            </p:nvGrpSpPr>
            <p:grpSpPr>
              <a:xfrm>
                <a:off x="7287122" y="1581977"/>
                <a:ext cx="852803" cy="73428"/>
                <a:chOff x="7287122" y="1581977"/>
                <a:chExt cx="852803" cy="73428"/>
              </a:xfrm>
            </p:grpSpPr>
            <p:sp>
              <p:nvSpPr>
                <p:cNvPr id="7718" name="Google Shape;7718;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9" name="Google Shape;7719;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720" name="Google Shape;7720;p69"/>
            <p:cNvGrpSpPr/>
            <p:nvPr/>
          </p:nvGrpSpPr>
          <p:grpSpPr>
            <a:xfrm>
              <a:off x="7287122" y="1165658"/>
              <a:ext cx="1219403" cy="344253"/>
              <a:chOff x="7287122" y="1165658"/>
              <a:chExt cx="1219403" cy="344253"/>
            </a:xfrm>
          </p:grpSpPr>
          <p:sp>
            <p:nvSpPr>
              <p:cNvPr id="7721" name="Google Shape;7721;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2" name="Google Shape;7722;p69"/>
              <p:cNvGrpSpPr/>
              <p:nvPr/>
            </p:nvGrpSpPr>
            <p:grpSpPr>
              <a:xfrm>
                <a:off x="7287122" y="1341025"/>
                <a:ext cx="695703" cy="73419"/>
                <a:chOff x="7287122" y="1341025"/>
                <a:chExt cx="695703" cy="73419"/>
              </a:xfrm>
            </p:grpSpPr>
            <p:sp>
              <p:nvSpPr>
                <p:cNvPr id="7723" name="Google Shape;7723;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24" name="Google Shape;7724;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725" name="Google Shape;7725;p69"/>
          <p:cNvGrpSpPr/>
          <p:nvPr/>
        </p:nvGrpSpPr>
        <p:grpSpPr>
          <a:xfrm>
            <a:off x="5802676" y="1185224"/>
            <a:ext cx="1397729" cy="1098540"/>
            <a:chOff x="5900602" y="1193063"/>
            <a:chExt cx="1299851" cy="1021707"/>
          </a:xfrm>
        </p:grpSpPr>
        <p:grpSp>
          <p:nvGrpSpPr>
            <p:cNvPr id="7726" name="Google Shape;7726;p69"/>
            <p:cNvGrpSpPr/>
            <p:nvPr/>
          </p:nvGrpSpPr>
          <p:grpSpPr>
            <a:xfrm>
              <a:off x="6520337" y="1193063"/>
              <a:ext cx="341815" cy="799959"/>
              <a:chOff x="6520337" y="1193063"/>
              <a:chExt cx="341815" cy="799959"/>
            </a:xfrm>
          </p:grpSpPr>
          <p:grpSp>
            <p:nvGrpSpPr>
              <p:cNvPr id="7727" name="Google Shape;7727;p69"/>
              <p:cNvGrpSpPr/>
              <p:nvPr/>
            </p:nvGrpSpPr>
            <p:grpSpPr>
              <a:xfrm>
                <a:off x="6520337" y="1589527"/>
                <a:ext cx="213950" cy="403494"/>
                <a:chOff x="6520337" y="1589527"/>
                <a:chExt cx="213950" cy="403494"/>
              </a:xfrm>
            </p:grpSpPr>
            <p:sp>
              <p:nvSpPr>
                <p:cNvPr id="7728" name="Google Shape;7728;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9"/>
              <p:cNvGrpSpPr/>
              <p:nvPr/>
            </p:nvGrpSpPr>
            <p:grpSpPr>
              <a:xfrm>
                <a:off x="6577204" y="1193063"/>
                <a:ext cx="284947" cy="464512"/>
                <a:chOff x="6577204" y="1193063"/>
                <a:chExt cx="284947" cy="464512"/>
              </a:xfrm>
            </p:grpSpPr>
            <p:sp>
              <p:nvSpPr>
                <p:cNvPr id="7731" name="Google Shape;7731;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32" name="Google Shape;7732;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733" name="Google Shape;7733;p69"/>
            <p:cNvGrpSpPr/>
            <p:nvPr/>
          </p:nvGrpSpPr>
          <p:grpSpPr>
            <a:xfrm>
              <a:off x="6238903" y="1193063"/>
              <a:ext cx="300475" cy="900152"/>
              <a:chOff x="6238903" y="1193063"/>
              <a:chExt cx="300475" cy="900152"/>
            </a:xfrm>
          </p:grpSpPr>
          <p:grpSp>
            <p:nvGrpSpPr>
              <p:cNvPr id="7734" name="Google Shape;7734;p69"/>
              <p:cNvGrpSpPr/>
              <p:nvPr/>
            </p:nvGrpSpPr>
            <p:grpSpPr>
              <a:xfrm>
                <a:off x="6290865" y="1489315"/>
                <a:ext cx="248514" cy="603900"/>
                <a:chOff x="6290865" y="1489315"/>
                <a:chExt cx="248514" cy="603900"/>
              </a:xfrm>
            </p:grpSpPr>
            <p:sp>
              <p:nvSpPr>
                <p:cNvPr id="7735" name="Google Shape;7735;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69"/>
              <p:cNvGrpSpPr/>
              <p:nvPr/>
            </p:nvGrpSpPr>
            <p:grpSpPr>
              <a:xfrm>
                <a:off x="6238903" y="1193063"/>
                <a:ext cx="284947" cy="333087"/>
                <a:chOff x="6238903" y="1193063"/>
                <a:chExt cx="284947" cy="333087"/>
              </a:xfrm>
            </p:grpSpPr>
            <p:sp>
              <p:nvSpPr>
                <p:cNvPr id="7738" name="Google Shape;7738;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39" name="Google Shape;7739;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740" name="Google Shape;7740;p69"/>
            <p:cNvGrpSpPr/>
            <p:nvPr/>
          </p:nvGrpSpPr>
          <p:grpSpPr>
            <a:xfrm>
              <a:off x="5900602" y="1193063"/>
              <a:ext cx="444345" cy="1021707"/>
              <a:chOff x="5900602" y="1193063"/>
              <a:chExt cx="444345" cy="1021707"/>
            </a:xfrm>
          </p:grpSpPr>
          <p:grpSp>
            <p:nvGrpSpPr>
              <p:cNvPr id="7741" name="Google Shape;7741;p69"/>
              <p:cNvGrpSpPr/>
              <p:nvPr/>
            </p:nvGrpSpPr>
            <p:grpSpPr>
              <a:xfrm>
                <a:off x="6046501" y="1367785"/>
                <a:ext cx="298446" cy="846986"/>
                <a:chOff x="6046501" y="1367785"/>
                <a:chExt cx="298446" cy="846986"/>
              </a:xfrm>
            </p:grpSpPr>
            <p:sp>
              <p:nvSpPr>
                <p:cNvPr id="7742" name="Google Shape;7742;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9"/>
              <p:cNvGrpSpPr/>
              <p:nvPr/>
            </p:nvGrpSpPr>
            <p:grpSpPr>
              <a:xfrm>
                <a:off x="5900602" y="1193063"/>
                <a:ext cx="284947" cy="182312"/>
                <a:chOff x="5900602" y="1193063"/>
                <a:chExt cx="284947" cy="182312"/>
              </a:xfrm>
            </p:grpSpPr>
            <p:sp>
              <p:nvSpPr>
                <p:cNvPr id="7745" name="Google Shape;7745;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46" name="Google Shape;7746;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747" name="Google Shape;7747;p69"/>
            <p:cNvGrpSpPr/>
            <p:nvPr/>
          </p:nvGrpSpPr>
          <p:grpSpPr>
            <a:xfrm>
              <a:off x="6738300" y="1193063"/>
              <a:ext cx="462153" cy="707634"/>
              <a:chOff x="6738300" y="1193063"/>
              <a:chExt cx="462153" cy="707634"/>
            </a:xfrm>
          </p:grpSpPr>
          <p:grpSp>
            <p:nvGrpSpPr>
              <p:cNvPr id="7748" name="Google Shape;7748;p69"/>
              <p:cNvGrpSpPr/>
              <p:nvPr/>
            </p:nvGrpSpPr>
            <p:grpSpPr>
              <a:xfrm>
                <a:off x="6915505" y="1193063"/>
                <a:ext cx="284947" cy="597387"/>
                <a:chOff x="6915505" y="1193063"/>
                <a:chExt cx="284947" cy="597387"/>
              </a:xfrm>
            </p:grpSpPr>
            <p:sp>
              <p:nvSpPr>
                <p:cNvPr id="7749" name="Google Shape;7749;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50" name="Google Shape;7750;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751" name="Google Shape;7751;p69"/>
              <p:cNvGrpSpPr/>
              <p:nvPr/>
            </p:nvGrpSpPr>
            <p:grpSpPr>
              <a:xfrm>
                <a:off x="6738300" y="1684725"/>
                <a:ext cx="230066" cy="215971"/>
                <a:chOff x="6738300" y="1684725"/>
                <a:chExt cx="230066" cy="215971"/>
              </a:xfrm>
            </p:grpSpPr>
            <p:sp>
              <p:nvSpPr>
                <p:cNvPr id="7752" name="Google Shape;7752;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57"/>
        <p:cNvGrpSpPr/>
        <p:nvPr/>
      </p:nvGrpSpPr>
      <p:grpSpPr>
        <a:xfrm>
          <a:off x="0" y="0"/>
          <a:ext cx="0" cy="0"/>
          <a:chOff x="0" y="0"/>
          <a:chExt cx="0" cy="0"/>
        </a:xfrm>
      </p:grpSpPr>
      <p:sp>
        <p:nvSpPr>
          <p:cNvPr id="7758" name="Google Shape;7758;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759" name="Google Shape;7759;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r>
              <a:rPr lang="en" dirty="0">
                <a:solidFill>
                  <a:srgbClr val="435D74"/>
                </a:solidFill>
                <a:latin typeface="Arial"/>
                <a:ea typeface="Arial"/>
                <a:cs typeface="Arial"/>
                <a:sym typeface="Arial"/>
              </a:rPr>
              <a:t>     </a:t>
            </a:r>
            <a:endParaRPr dirty="0">
              <a:solidFill>
                <a:srgbClr val="435D74"/>
              </a:solidFill>
              <a:latin typeface="Arial"/>
              <a:ea typeface="Arial"/>
              <a:cs typeface="Arial"/>
              <a:sym typeface="Arial"/>
            </a:endParaRPr>
          </a:p>
        </p:txBody>
      </p:sp>
      <p:grpSp>
        <p:nvGrpSpPr>
          <p:cNvPr id="7760" name="Google Shape;7760;p70"/>
          <p:cNvGrpSpPr/>
          <p:nvPr/>
        </p:nvGrpSpPr>
        <p:grpSpPr>
          <a:xfrm>
            <a:off x="855151" y="2280157"/>
            <a:ext cx="421923" cy="360050"/>
            <a:chOff x="855151" y="2280157"/>
            <a:chExt cx="421923" cy="360050"/>
          </a:xfrm>
        </p:grpSpPr>
        <p:sp>
          <p:nvSpPr>
            <p:cNvPr id="7761" name="Google Shape;7761;p70"/>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0"/>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0"/>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0"/>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0"/>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0"/>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0"/>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0"/>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0"/>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0"/>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0"/>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0"/>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0"/>
          <p:cNvGrpSpPr/>
          <p:nvPr/>
        </p:nvGrpSpPr>
        <p:grpSpPr>
          <a:xfrm>
            <a:off x="1417348" y="2283640"/>
            <a:ext cx="385276" cy="384123"/>
            <a:chOff x="1417348" y="2283640"/>
            <a:chExt cx="385276" cy="384123"/>
          </a:xfrm>
        </p:grpSpPr>
        <p:sp>
          <p:nvSpPr>
            <p:cNvPr id="7777" name="Google Shape;7777;p70"/>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0"/>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0"/>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0"/>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0"/>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0"/>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0"/>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0"/>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0"/>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0"/>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0"/>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0"/>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0"/>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0"/>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70"/>
          <p:cNvGrpSpPr/>
          <p:nvPr/>
        </p:nvGrpSpPr>
        <p:grpSpPr>
          <a:xfrm>
            <a:off x="2586876" y="2283117"/>
            <a:ext cx="205605" cy="356828"/>
            <a:chOff x="2586876" y="2283117"/>
            <a:chExt cx="205605" cy="356828"/>
          </a:xfrm>
        </p:grpSpPr>
        <p:sp>
          <p:nvSpPr>
            <p:cNvPr id="7792" name="Google Shape;7792;p70"/>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0"/>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0"/>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0"/>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0"/>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0"/>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0"/>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0"/>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0"/>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0"/>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0"/>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70"/>
          <p:cNvGrpSpPr/>
          <p:nvPr/>
        </p:nvGrpSpPr>
        <p:grpSpPr>
          <a:xfrm>
            <a:off x="1961313" y="2299436"/>
            <a:ext cx="385302" cy="352532"/>
            <a:chOff x="1961313" y="2299436"/>
            <a:chExt cx="385302" cy="352532"/>
          </a:xfrm>
        </p:grpSpPr>
        <p:sp>
          <p:nvSpPr>
            <p:cNvPr id="7804" name="Google Shape;7804;p70"/>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0"/>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70"/>
            <p:cNvGrpSpPr/>
            <p:nvPr/>
          </p:nvGrpSpPr>
          <p:grpSpPr>
            <a:xfrm>
              <a:off x="1961313" y="2299436"/>
              <a:ext cx="385302" cy="352532"/>
              <a:chOff x="1961313" y="2299436"/>
              <a:chExt cx="385302" cy="352532"/>
            </a:xfrm>
          </p:grpSpPr>
          <p:sp>
            <p:nvSpPr>
              <p:cNvPr id="7807" name="Google Shape;7807;p70"/>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0"/>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0"/>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0"/>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0"/>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0"/>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0"/>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0"/>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5" name="Google Shape;7815;p70"/>
          <p:cNvGrpSpPr/>
          <p:nvPr/>
        </p:nvGrpSpPr>
        <p:grpSpPr>
          <a:xfrm>
            <a:off x="3049165" y="2320078"/>
            <a:ext cx="401543" cy="311432"/>
            <a:chOff x="3049165" y="2320078"/>
            <a:chExt cx="401543" cy="311432"/>
          </a:xfrm>
        </p:grpSpPr>
        <p:sp>
          <p:nvSpPr>
            <p:cNvPr id="7816" name="Google Shape;7816;p70"/>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0"/>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0"/>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0"/>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0"/>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0"/>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0"/>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0"/>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0"/>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0"/>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0"/>
          <p:cNvGrpSpPr/>
          <p:nvPr/>
        </p:nvGrpSpPr>
        <p:grpSpPr>
          <a:xfrm>
            <a:off x="3593052" y="2313712"/>
            <a:ext cx="385381" cy="323980"/>
            <a:chOff x="3593052" y="2313712"/>
            <a:chExt cx="385381" cy="323980"/>
          </a:xfrm>
        </p:grpSpPr>
        <p:sp>
          <p:nvSpPr>
            <p:cNvPr id="7827" name="Google Shape;7827;p70"/>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0"/>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0"/>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0"/>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0"/>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0"/>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0"/>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0"/>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0"/>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0"/>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0"/>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0"/>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70"/>
          <p:cNvGrpSpPr/>
          <p:nvPr/>
        </p:nvGrpSpPr>
        <p:grpSpPr>
          <a:xfrm>
            <a:off x="4134162" y="2284610"/>
            <a:ext cx="387005" cy="382185"/>
            <a:chOff x="4134162" y="2284610"/>
            <a:chExt cx="387005" cy="382185"/>
          </a:xfrm>
        </p:grpSpPr>
        <p:sp>
          <p:nvSpPr>
            <p:cNvPr id="7840" name="Google Shape;7840;p70"/>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0"/>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0"/>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0"/>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0"/>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0"/>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0"/>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0"/>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0"/>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0"/>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0"/>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0"/>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0"/>
          <p:cNvGrpSpPr/>
          <p:nvPr/>
        </p:nvGrpSpPr>
        <p:grpSpPr>
          <a:xfrm>
            <a:off x="5224896" y="2282645"/>
            <a:ext cx="385486" cy="385748"/>
            <a:chOff x="5224896" y="2282645"/>
            <a:chExt cx="385486" cy="385748"/>
          </a:xfrm>
        </p:grpSpPr>
        <p:sp>
          <p:nvSpPr>
            <p:cNvPr id="7853" name="Google Shape;7853;p70"/>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0"/>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0"/>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0"/>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0"/>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0"/>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0"/>
          <p:cNvGrpSpPr/>
          <p:nvPr/>
        </p:nvGrpSpPr>
        <p:grpSpPr>
          <a:xfrm>
            <a:off x="4680930" y="2286941"/>
            <a:ext cx="385381" cy="377601"/>
            <a:chOff x="4680930" y="2286941"/>
            <a:chExt cx="385381" cy="377601"/>
          </a:xfrm>
        </p:grpSpPr>
        <p:sp>
          <p:nvSpPr>
            <p:cNvPr id="7860" name="Google Shape;7860;p70"/>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0"/>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0"/>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0"/>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0"/>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0"/>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0"/>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0"/>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0"/>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70"/>
          <p:cNvGrpSpPr/>
          <p:nvPr/>
        </p:nvGrpSpPr>
        <p:grpSpPr>
          <a:xfrm>
            <a:off x="5769778" y="2292101"/>
            <a:ext cx="374877" cy="367044"/>
            <a:chOff x="5769778" y="2292101"/>
            <a:chExt cx="374877" cy="367044"/>
          </a:xfrm>
        </p:grpSpPr>
        <p:sp>
          <p:nvSpPr>
            <p:cNvPr id="7870" name="Google Shape;7870;p70"/>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0"/>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0"/>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0"/>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0"/>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0"/>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0"/>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0"/>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0"/>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0"/>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0"/>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0"/>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0"/>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0"/>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0"/>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0"/>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0"/>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0"/>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0"/>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70"/>
          <p:cNvGrpSpPr/>
          <p:nvPr/>
        </p:nvGrpSpPr>
        <p:grpSpPr>
          <a:xfrm>
            <a:off x="6371739" y="2314603"/>
            <a:ext cx="267346" cy="322303"/>
            <a:chOff x="6371739" y="2314603"/>
            <a:chExt cx="267346" cy="322303"/>
          </a:xfrm>
        </p:grpSpPr>
        <p:sp>
          <p:nvSpPr>
            <p:cNvPr id="7890" name="Google Shape;7890;p70"/>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0"/>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0"/>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0"/>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0"/>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0"/>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0"/>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0"/>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0"/>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0"/>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0"/>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0"/>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0"/>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0"/>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0"/>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0"/>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70"/>
          <p:cNvGrpSpPr/>
          <p:nvPr/>
        </p:nvGrpSpPr>
        <p:grpSpPr>
          <a:xfrm>
            <a:off x="6856635" y="2291787"/>
            <a:ext cx="388079" cy="367909"/>
            <a:chOff x="6856635" y="2291787"/>
            <a:chExt cx="388079" cy="367909"/>
          </a:xfrm>
        </p:grpSpPr>
        <p:sp>
          <p:nvSpPr>
            <p:cNvPr id="7907" name="Google Shape;7907;p70"/>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0"/>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0"/>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0"/>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0"/>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0"/>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0"/>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0"/>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0"/>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0"/>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70"/>
          <p:cNvGrpSpPr/>
          <p:nvPr/>
        </p:nvGrpSpPr>
        <p:grpSpPr>
          <a:xfrm>
            <a:off x="7407254" y="2296345"/>
            <a:ext cx="373357" cy="357352"/>
            <a:chOff x="7407254" y="2296345"/>
            <a:chExt cx="373357" cy="357352"/>
          </a:xfrm>
        </p:grpSpPr>
        <p:sp>
          <p:nvSpPr>
            <p:cNvPr id="7918" name="Google Shape;7918;p70"/>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0"/>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0"/>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0"/>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0"/>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0"/>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0"/>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0"/>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0"/>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0"/>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70"/>
          <p:cNvGrpSpPr/>
          <p:nvPr/>
        </p:nvGrpSpPr>
        <p:grpSpPr>
          <a:xfrm>
            <a:off x="7943780" y="2341374"/>
            <a:ext cx="386900" cy="268682"/>
            <a:chOff x="7943780" y="2341374"/>
            <a:chExt cx="386900" cy="268682"/>
          </a:xfrm>
        </p:grpSpPr>
        <p:sp>
          <p:nvSpPr>
            <p:cNvPr id="7929" name="Google Shape;7929;p70"/>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0"/>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0"/>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0"/>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0"/>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0"/>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0"/>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0"/>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0"/>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0"/>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0"/>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0"/>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70"/>
          <p:cNvGrpSpPr/>
          <p:nvPr/>
        </p:nvGrpSpPr>
        <p:grpSpPr>
          <a:xfrm>
            <a:off x="2486628" y="2743153"/>
            <a:ext cx="389860" cy="389782"/>
            <a:chOff x="2486628" y="2743153"/>
            <a:chExt cx="389860" cy="389782"/>
          </a:xfrm>
        </p:grpSpPr>
        <p:sp>
          <p:nvSpPr>
            <p:cNvPr id="7942" name="Google Shape;7942;p70"/>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0"/>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0"/>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0"/>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0"/>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0"/>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0"/>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0"/>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0"/>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0"/>
          <p:cNvGrpSpPr/>
          <p:nvPr/>
        </p:nvGrpSpPr>
        <p:grpSpPr>
          <a:xfrm>
            <a:off x="1448494" y="4150741"/>
            <a:ext cx="322277" cy="321046"/>
            <a:chOff x="1448494" y="4150741"/>
            <a:chExt cx="322277" cy="321046"/>
          </a:xfrm>
        </p:grpSpPr>
        <p:sp>
          <p:nvSpPr>
            <p:cNvPr id="7952" name="Google Shape;7952;p70"/>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0"/>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0"/>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0"/>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0"/>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0"/>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0"/>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0"/>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0"/>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0"/>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0"/>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0"/>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0"/>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0"/>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0"/>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70"/>
          <p:cNvGrpSpPr/>
          <p:nvPr/>
        </p:nvGrpSpPr>
        <p:grpSpPr>
          <a:xfrm>
            <a:off x="1454676" y="2778516"/>
            <a:ext cx="271564" cy="327045"/>
            <a:chOff x="1454676" y="2778516"/>
            <a:chExt cx="271564" cy="327045"/>
          </a:xfrm>
        </p:grpSpPr>
        <p:sp>
          <p:nvSpPr>
            <p:cNvPr id="7968" name="Google Shape;7968;p70"/>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0"/>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0"/>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0"/>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0"/>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0"/>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0"/>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0"/>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0"/>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0"/>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0"/>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0"/>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0"/>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0"/>
          <p:cNvGrpSpPr/>
          <p:nvPr/>
        </p:nvGrpSpPr>
        <p:grpSpPr>
          <a:xfrm>
            <a:off x="1956729" y="2771522"/>
            <a:ext cx="362224" cy="332336"/>
            <a:chOff x="1956729" y="2771522"/>
            <a:chExt cx="362224" cy="332336"/>
          </a:xfrm>
        </p:grpSpPr>
        <p:sp>
          <p:nvSpPr>
            <p:cNvPr id="7982" name="Google Shape;7982;p70"/>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0"/>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0"/>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0"/>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0"/>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0"/>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0"/>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0"/>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0"/>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0"/>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0"/>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0"/>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0"/>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0"/>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0"/>
          <p:cNvGrpSpPr/>
          <p:nvPr/>
        </p:nvGrpSpPr>
        <p:grpSpPr>
          <a:xfrm>
            <a:off x="3050527" y="2745694"/>
            <a:ext cx="353502" cy="394156"/>
            <a:chOff x="3050527" y="2745694"/>
            <a:chExt cx="353502" cy="394156"/>
          </a:xfrm>
        </p:grpSpPr>
        <p:sp>
          <p:nvSpPr>
            <p:cNvPr id="7997" name="Google Shape;7997;p70"/>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0"/>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0"/>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0"/>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0"/>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0"/>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0"/>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0"/>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0"/>
          <p:cNvGrpSpPr/>
          <p:nvPr/>
        </p:nvGrpSpPr>
        <p:grpSpPr>
          <a:xfrm>
            <a:off x="3593785" y="2734692"/>
            <a:ext cx="357274" cy="375453"/>
            <a:chOff x="3593785" y="2734692"/>
            <a:chExt cx="357274" cy="375453"/>
          </a:xfrm>
        </p:grpSpPr>
        <p:sp>
          <p:nvSpPr>
            <p:cNvPr id="8006" name="Google Shape;8006;p70"/>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0"/>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0"/>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0"/>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0"/>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70"/>
          <p:cNvGrpSpPr/>
          <p:nvPr/>
        </p:nvGrpSpPr>
        <p:grpSpPr>
          <a:xfrm>
            <a:off x="4123213" y="2747816"/>
            <a:ext cx="384307" cy="370135"/>
            <a:chOff x="4123213" y="2747816"/>
            <a:chExt cx="384307" cy="370135"/>
          </a:xfrm>
        </p:grpSpPr>
        <p:sp>
          <p:nvSpPr>
            <p:cNvPr id="8012" name="Google Shape;8012;p70"/>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0"/>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0"/>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0"/>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0"/>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0"/>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0"/>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0"/>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0"/>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0"/>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0"/>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0"/>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70"/>
          <p:cNvGrpSpPr/>
          <p:nvPr/>
        </p:nvGrpSpPr>
        <p:grpSpPr>
          <a:xfrm>
            <a:off x="5178923" y="2743677"/>
            <a:ext cx="460980" cy="374353"/>
            <a:chOff x="5178923" y="2743677"/>
            <a:chExt cx="460980" cy="374353"/>
          </a:xfrm>
        </p:grpSpPr>
        <p:sp>
          <p:nvSpPr>
            <p:cNvPr id="8025" name="Google Shape;8025;p70"/>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0"/>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0"/>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0"/>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0"/>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0"/>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0"/>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0"/>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0"/>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0"/>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0"/>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0"/>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0"/>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0"/>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0"/>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0"/>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0"/>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0"/>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0"/>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0"/>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0"/>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0"/>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0"/>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0"/>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0"/>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0"/>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0"/>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0"/>
          <p:cNvGrpSpPr/>
          <p:nvPr/>
        </p:nvGrpSpPr>
        <p:grpSpPr>
          <a:xfrm>
            <a:off x="5798854" y="2759132"/>
            <a:ext cx="297130" cy="358898"/>
            <a:chOff x="5798854" y="2759132"/>
            <a:chExt cx="297130" cy="358898"/>
          </a:xfrm>
        </p:grpSpPr>
        <p:sp>
          <p:nvSpPr>
            <p:cNvPr id="8053" name="Google Shape;8053;p70"/>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0"/>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0"/>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0"/>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0"/>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0"/>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0"/>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0"/>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0"/>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0"/>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0"/>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0"/>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70"/>
          <p:cNvGrpSpPr/>
          <p:nvPr/>
        </p:nvGrpSpPr>
        <p:grpSpPr>
          <a:xfrm>
            <a:off x="6324614" y="2756696"/>
            <a:ext cx="351799" cy="351904"/>
            <a:chOff x="6324614" y="2756696"/>
            <a:chExt cx="351799" cy="351904"/>
          </a:xfrm>
        </p:grpSpPr>
        <p:sp>
          <p:nvSpPr>
            <p:cNvPr id="8066" name="Google Shape;8066;p70"/>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0"/>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0"/>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0"/>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0"/>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0"/>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0"/>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0"/>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0"/>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0"/>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0"/>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0"/>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0"/>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0"/>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0"/>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70"/>
          <p:cNvGrpSpPr/>
          <p:nvPr/>
        </p:nvGrpSpPr>
        <p:grpSpPr>
          <a:xfrm>
            <a:off x="1953690" y="4126249"/>
            <a:ext cx="390044" cy="370031"/>
            <a:chOff x="1953690" y="4126249"/>
            <a:chExt cx="390044" cy="370031"/>
          </a:xfrm>
        </p:grpSpPr>
        <p:sp>
          <p:nvSpPr>
            <p:cNvPr id="8082" name="Google Shape;8082;p70"/>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0"/>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0"/>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0"/>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0"/>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0"/>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0"/>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0"/>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0"/>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70"/>
          <p:cNvGrpSpPr/>
          <p:nvPr/>
        </p:nvGrpSpPr>
        <p:grpSpPr>
          <a:xfrm>
            <a:off x="6904755" y="2752295"/>
            <a:ext cx="282592" cy="361805"/>
            <a:chOff x="6904755" y="2752295"/>
            <a:chExt cx="282592" cy="361805"/>
          </a:xfrm>
        </p:grpSpPr>
        <p:sp>
          <p:nvSpPr>
            <p:cNvPr id="8092" name="Google Shape;8092;p70"/>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0"/>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0"/>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0"/>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0"/>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0"/>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0"/>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0"/>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0"/>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0"/>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0"/>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0"/>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0"/>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0"/>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0"/>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0"/>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70"/>
          <p:cNvGrpSpPr/>
          <p:nvPr/>
        </p:nvGrpSpPr>
        <p:grpSpPr>
          <a:xfrm>
            <a:off x="7455819" y="2753395"/>
            <a:ext cx="271380" cy="361308"/>
            <a:chOff x="7455819" y="2753395"/>
            <a:chExt cx="271380" cy="361308"/>
          </a:xfrm>
        </p:grpSpPr>
        <p:sp>
          <p:nvSpPr>
            <p:cNvPr id="8109" name="Google Shape;8109;p70"/>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0"/>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0"/>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0"/>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0"/>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0"/>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0"/>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0"/>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0"/>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0"/>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0"/>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0"/>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0"/>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0"/>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0"/>
          <p:cNvGrpSpPr/>
          <p:nvPr/>
        </p:nvGrpSpPr>
        <p:grpSpPr>
          <a:xfrm>
            <a:off x="7943229" y="2786689"/>
            <a:ext cx="387110" cy="331079"/>
            <a:chOff x="7943229" y="2786689"/>
            <a:chExt cx="387110" cy="331079"/>
          </a:xfrm>
        </p:grpSpPr>
        <p:sp>
          <p:nvSpPr>
            <p:cNvPr id="8124" name="Google Shape;8124;p70"/>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0"/>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0"/>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0"/>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0"/>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0"/>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0"/>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0"/>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0"/>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0"/>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0"/>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70"/>
          <p:cNvGrpSpPr/>
          <p:nvPr/>
        </p:nvGrpSpPr>
        <p:grpSpPr>
          <a:xfrm>
            <a:off x="853526" y="2742734"/>
            <a:ext cx="380535" cy="375270"/>
            <a:chOff x="853526" y="2742734"/>
            <a:chExt cx="380535" cy="375270"/>
          </a:xfrm>
        </p:grpSpPr>
        <p:sp>
          <p:nvSpPr>
            <p:cNvPr id="8136" name="Google Shape;8136;p70"/>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0"/>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0"/>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0"/>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0"/>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0"/>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0"/>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0"/>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0"/>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0"/>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0"/>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0"/>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0"/>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0"/>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0"/>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0"/>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0"/>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0"/>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0"/>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0"/>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0"/>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0"/>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0"/>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70"/>
          <p:cNvGrpSpPr/>
          <p:nvPr/>
        </p:nvGrpSpPr>
        <p:grpSpPr>
          <a:xfrm>
            <a:off x="4668540" y="2737181"/>
            <a:ext cx="396409" cy="382997"/>
            <a:chOff x="4668540" y="2737181"/>
            <a:chExt cx="396409" cy="382997"/>
          </a:xfrm>
        </p:grpSpPr>
        <p:sp>
          <p:nvSpPr>
            <p:cNvPr id="8160" name="Google Shape;8160;p70"/>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0"/>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0"/>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0"/>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0"/>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0"/>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0"/>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0"/>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0"/>
          <p:cNvGrpSpPr/>
          <p:nvPr/>
        </p:nvGrpSpPr>
        <p:grpSpPr>
          <a:xfrm>
            <a:off x="2499358" y="4118495"/>
            <a:ext cx="386900" cy="385328"/>
            <a:chOff x="2499358" y="4118495"/>
            <a:chExt cx="386900" cy="385328"/>
          </a:xfrm>
        </p:grpSpPr>
        <p:sp>
          <p:nvSpPr>
            <p:cNvPr id="8169" name="Google Shape;8169;p70"/>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0"/>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0"/>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0"/>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0"/>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0"/>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0"/>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0"/>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0"/>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0"/>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0"/>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0"/>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0"/>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0"/>
          <p:cNvGrpSpPr/>
          <p:nvPr/>
        </p:nvGrpSpPr>
        <p:grpSpPr>
          <a:xfrm>
            <a:off x="3040547" y="4138456"/>
            <a:ext cx="387005" cy="345433"/>
            <a:chOff x="3040547" y="4138456"/>
            <a:chExt cx="387005" cy="345433"/>
          </a:xfrm>
        </p:grpSpPr>
        <p:sp>
          <p:nvSpPr>
            <p:cNvPr id="8183" name="Google Shape;8183;p70"/>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0"/>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0"/>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0"/>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0"/>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0"/>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0"/>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0"/>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0"/>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0"/>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0"/>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0"/>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0"/>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0"/>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0"/>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0"/>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0"/>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0"/>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0"/>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0"/>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0"/>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0"/>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0"/>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0"/>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0"/>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0"/>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0"/>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0"/>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0"/>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0"/>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70"/>
          <p:cNvGrpSpPr/>
          <p:nvPr/>
        </p:nvGrpSpPr>
        <p:grpSpPr>
          <a:xfrm>
            <a:off x="3635776" y="4118522"/>
            <a:ext cx="271406" cy="385381"/>
            <a:chOff x="3635776" y="4118522"/>
            <a:chExt cx="271406" cy="385381"/>
          </a:xfrm>
        </p:grpSpPr>
        <p:sp>
          <p:nvSpPr>
            <p:cNvPr id="8214" name="Google Shape;8214;p70"/>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0"/>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0"/>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0"/>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0"/>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0"/>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0"/>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0"/>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0"/>
          <p:cNvGrpSpPr/>
          <p:nvPr/>
        </p:nvGrpSpPr>
        <p:grpSpPr>
          <a:xfrm>
            <a:off x="1358016" y="3195384"/>
            <a:ext cx="414641" cy="367699"/>
            <a:chOff x="1358016" y="3195384"/>
            <a:chExt cx="414641" cy="367699"/>
          </a:xfrm>
        </p:grpSpPr>
        <p:sp>
          <p:nvSpPr>
            <p:cNvPr id="8223" name="Google Shape;8223;p70"/>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0"/>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0"/>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0"/>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0"/>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0"/>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0"/>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0"/>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0"/>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0"/>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0"/>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0"/>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0"/>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0"/>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0"/>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70"/>
          <p:cNvGrpSpPr/>
          <p:nvPr/>
        </p:nvGrpSpPr>
        <p:grpSpPr>
          <a:xfrm>
            <a:off x="844096" y="3203504"/>
            <a:ext cx="361517" cy="359500"/>
            <a:chOff x="844096" y="3203504"/>
            <a:chExt cx="361517" cy="359500"/>
          </a:xfrm>
        </p:grpSpPr>
        <p:sp>
          <p:nvSpPr>
            <p:cNvPr id="8239" name="Google Shape;8239;p70"/>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0"/>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0"/>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0"/>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0"/>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0"/>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0"/>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0"/>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0"/>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0"/>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0"/>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0"/>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0"/>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0"/>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0"/>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0"/>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0"/>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0"/>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0"/>
          <p:cNvGrpSpPr/>
          <p:nvPr/>
        </p:nvGrpSpPr>
        <p:grpSpPr>
          <a:xfrm>
            <a:off x="1939493" y="3205285"/>
            <a:ext cx="368223" cy="355021"/>
            <a:chOff x="1939493" y="3205285"/>
            <a:chExt cx="368223" cy="355021"/>
          </a:xfrm>
        </p:grpSpPr>
        <p:sp>
          <p:nvSpPr>
            <p:cNvPr id="8258" name="Google Shape;8258;p70"/>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0"/>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0"/>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0"/>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0"/>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0"/>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0"/>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0"/>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0"/>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0"/>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0"/>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0"/>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70"/>
          <p:cNvGrpSpPr/>
          <p:nvPr/>
        </p:nvGrpSpPr>
        <p:grpSpPr>
          <a:xfrm>
            <a:off x="2476834" y="3245314"/>
            <a:ext cx="388891" cy="307320"/>
            <a:chOff x="2471434" y="3239339"/>
            <a:chExt cx="388891" cy="307320"/>
          </a:xfrm>
        </p:grpSpPr>
        <p:sp>
          <p:nvSpPr>
            <p:cNvPr id="8271" name="Google Shape;8271;p70"/>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0"/>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0"/>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0"/>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0"/>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0"/>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0"/>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70"/>
          <p:cNvGrpSpPr/>
          <p:nvPr/>
        </p:nvGrpSpPr>
        <p:grpSpPr>
          <a:xfrm>
            <a:off x="3015243" y="3208979"/>
            <a:ext cx="391301" cy="368040"/>
            <a:chOff x="3015243" y="3208979"/>
            <a:chExt cx="391301" cy="368040"/>
          </a:xfrm>
        </p:grpSpPr>
        <p:sp>
          <p:nvSpPr>
            <p:cNvPr id="8279" name="Google Shape;8279;p70"/>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0"/>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0"/>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0"/>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70"/>
          <p:cNvGrpSpPr/>
          <p:nvPr/>
        </p:nvGrpSpPr>
        <p:grpSpPr>
          <a:xfrm>
            <a:off x="3569896" y="3254349"/>
            <a:ext cx="385381" cy="277326"/>
            <a:chOff x="3569896" y="3254349"/>
            <a:chExt cx="385381" cy="277326"/>
          </a:xfrm>
        </p:grpSpPr>
        <p:sp>
          <p:nvSpPr>
            <p:cNvPr id="8284" name="Google Shape;8284;p70"/>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0"/>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0"/>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0"/>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0"/>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0"/>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0"/>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0"/>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0"/>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0"/>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0"/>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0"/>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0"/>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0"/>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0"/>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0"/>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0"/>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0"/>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0"/>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70"/>
          <p:cNvGrpSpPr/>
          <p:nvPr/>
        </p:nvGrpSpPr>
        <p:grpSpPr>
          <a:xfrm>
            <a:off x="4204810" y="3180452"/>
            <a:ext cx="210241" cy="386769"/>
            <a:chOff x="4204810" y="3180452"/>
            <a:chExt cx="210241" cy="386769"/>
          </a:xfrm>
        </p:grpSpPr>
        <p:sp>
          <p:nvSpPr>
            <p:cNvPr id="8304" name="Google Shape;8304;p70"/>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0"/>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0"/>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0"/>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0"/>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0"/>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0"/>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0"/>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0"/>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0"/>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0"/>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0"/>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0"/>
          <p:cNvGrpSpPr/>
          <p:nvPr/>
        </p:nvGrpSpPr>
        <p:grpSpPr>
          <a:xfrm>
            <a:off x="4803811" y="3180479"/>
            <a:ext cx="84584" cy="385617"/>
            <a:chOff x="4803811" y="3180479"/>
            <a:chExt cx="84584" cy="385617"/>
          </a:xfrm>
        </p:grpSpPr>
        <p:sp>
          <p:nvSpPr>
            <p:cNvPr id="8317" name="Google Shape;8317;p70"/>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0"/>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0"/>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0"/>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0"/>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0"/>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0"/>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0"/>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0"/>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0"/>
          <p:cNvGrpSpPr/>
          <p:nvPr/>
        </p:nvGrpSpPr>
        <p:grpSpPr>
          <a:xfrm>
            <a:off x="5232073" y="3214113"/>
            <a:ext cx="357824" cy="347581"/>
            <a:chOff x="5232073" y="3214113"/>
            <a:chExt cx="357824" cy="347581"/>
          </a:xfrm>
        </p:grpSpPr>
        <p:sp>
          <p:nvSpPr>
            <p:cNvPr id="8327" name="Google Shape;8327;p70"/>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0"/>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0"/>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0"/>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0"/>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0"/>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70"/>
          <p:cNvGrpSpPr/>
          <p:nvPr/>
        </p:nvGrpSpPr>
        <p:grpSpPr>
          <a:xfrm>
            <a:off x="5739863" y="3222757"/>
            <a:ext cx="385407" cy="343128"/>
            <a:chOff x="5739863" y="3222757"/>
            <a:chExt cx="385407" cy="343128"/>
          </a:xfrm>
        </p:grpSpPr>
        <p:sp>
          <p:nvSpPr>
            <p:cNvPr id="8334" name="Google Shape;8334;p70"/>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0"/>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0"/>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0"/>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0"/>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70"/>
          <p:cNvGrpSpPr/>
          <p:nvPr/>
        </p:nvGrpSpPr>
        <p:grpSpPr>
          <a:xfrm>
            <a:off x="6217870" y="3235200"/>
            <a:ext cx="455217" cy="308577"/>
            <a:chOff x="6217870" y="3235200"/>
            <a:chExt cx="455217" cy="308577"/>
          </a:xfrm>
        </p:grpSpPr>
        <p:sp>
          <p:nvSpPr>
            <p:cNvPr id="8340" name="Google Shape;8340;p70"/>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0"/>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0"/>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0"/>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0"/>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0"/>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0"/>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0"/>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0"/>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0"/>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0"/>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0"/>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0"/>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0"/>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0"/>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0"/>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0"/>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0"/>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0"/>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0"/>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0"/>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0"/>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0"/>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0"/>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0"/>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0"/>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0"/>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0"/>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0"/>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0"/>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0"/>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0"/>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0"/>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70"/>
          <p:cNvGrpSpPr/>
          <p:nvPr/>
        </p:nvGrpSpPr>
        <p:grpSpPr>
          <a:xfrm>
            <a:off x="6883746" y="3212699"/>
            <a:ext cx="331445" cy="356593"/>
            <a:chOff x="6883746" y="3212699"/>
            <a:chExt cx="331445" cy="356593"/>
          </a:xfrm>
        </p:grpSpPr>
        <p:sp>
          <p:nvSpPr>
            <p:cNvPr id="8374" name="Google Shape;8374;p70"/>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0"/>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0"/>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0"/>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0"/>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0"/>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0"/>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0"/>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0"/>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0"/>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0"/>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0"/>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0"/>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0"/>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0"/>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0"/>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0"/>
          <p:cNvGrpSpPr/>
          <p:nvPr/>
        </p:nvGrpSpPr>
        <p:grpSpPr>
          <a:xfrm>
            <a:off x="7418465" y="3218645"/>
            <a:ext cx="348053" cy="348184"/>
            <a:chOff x="7418465" y="3218645"/>
            <a:chExt cx="348053" cy="348184"/>
          </a:xfrm>
        </p:grpSpPr>
        <p:sp>
          <p:nvSpPr>
            <p:cNvPr id="8391" name="Google Shape;8391;p70"/>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0"/>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0"/>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0"/>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0"/>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0"/>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0"/>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0"/>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0"/>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0"/>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0"/>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0"/>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0"/>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70"/>
          <p:cNvGrpSpPr/>
          <p:nvPr/>
        </p:nvGrpSpPr>
        <p:grpSpPr>
          <a:xfrm>
            <a:off x="8074309" y="3200492"/>
            <a:ext cx="234209" cy="367254"/>
            <a:chOff x="8074309" y="3200492"/>
            <a:chExt cx="234209" cy="367254"/>
          </a:xfrm>
        </p:grpSpPr>
        <p:sp>
          <p:nvSpPr>
            <p:cNvPr id="8405" name="Google Shape;8405;p70"/>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0"/>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0"/>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0"/>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0"/>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0"/>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0"/>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70"/>
          <p:cNvGrpSpPr/>
          <p:nvPr/>
        </p:nvGrpSpPr>
        <p:grpSpPr>
          <a:xfrm>
            <a:off x="4117738" y="4097880"/>
            <a:ext cx="397692" cy="426402"/>
            <a:chOff x="4117738" y="4097880"/>
            <a:chExt cx="397692" cy="426402"/>
          </a:xfrm>
        </p:grpSpPr>
        <p:sp>
          <p:nvSpPr>
            <p:cNvPr id="8413" name="Google Shape;8413;p70"/>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0"/>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0"/>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0"/>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0"/>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0"/>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0"/>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0"/>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0"/>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0"/>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0"/>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0"/>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0"/>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0"/>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0"/>
          <p:cNvGrpSpPr/>
          <p:nvPr/>
        </p:nvGrpSpPr>
        <p:grpSpPr>
          <a:xfrm>
            <a:off x="4664768" y="4118574"/>
            <a:ext cx="389520" cy="385328"/>
            <a:chOff x="4664768" y="4118574"/>
            <a:chExt cx="389520" cy="385328"/>
          </a:xfrm>
        </p:grpSpPr>
        <p:sp>
          <p:nvSpPr>
            <p:cNvPr id="8431" name="Google Shape;8431;p70"/>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0"/>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0"/>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0"/>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0"/>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0"/>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0"/>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0"/>
          <p:cNvGrpSpPr/>
          <p:nvPr/>
        </p:nvGrpSpPr>
        <p:grpSpPr>
          <a:xfrm>
            <a:off x="5134130" y="4136937"/>
            <a:ext cx="531261" cy="348577"/>
            <a:chOff x="5134130" y="4136937"/>
            <a:chExt cx="531261" cy="348577"/>
          </a:xfrm>
        </p:grpSpPr>
        <p:sp>
          <p:nvSpPr>
            <p:cNvPr id="8439" name="Google Shape;8439;p70"/>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0"/>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0"/>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0"/>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0"/>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0"/>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0"/>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0"/>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0"/>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0"/>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0"/>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0"/>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0"/>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0"/>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0"/>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0"/>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0"/>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0"/>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70"/>
          <p:cNvGrpSpPr/>
          <p:nvPr/>
        </p:nvGrpSpPr>
        <p:grpSpPr>
          <a:xfrm>
            <a:off x="5793012" y="4199412"/>
            <a:ext cx="444005" cy="289952"/>
            <a:chOff x="5716812" y="4199412"/>
            <a:chExt cx="444005" cy="289952"/>
          </a:xfrm>
        </p:grpSpPr>
        <p:sp>
          <p:nvSpPr>
            <p:cNvPr id="8458" name="Google Shape;8458;p70"/>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0"/>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0"/>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0"/>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0"/>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0"/>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0"/>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0"/>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0"/>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0"/>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0"/>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0"/>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0"/>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0"/>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70"/>
          <p:cNvGrpSpPr/>
          <p:nvPr/>
        </p:nvGrpSpPr>
        <p:grpSpPr>
          <a:xfrm>
            <a:off x="850462" y="3680227"/>
            <a:ext cx="385302" cy="355126"/>
            <a:chOff x="850462" y="3680227"/>
            <a:chExt cx="385302" cy="355126"/>
          </a:xfrm>
        </p:grpSpPr>
        <p:sp>
          <p:nvSpPr>
            <p:cNvPr id="8479" name="Google Shape;8479;p70"/>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0"/>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0"/>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0"/>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0"/>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0"/>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70"/>
          <p:cNvGrpSpPr/>
          <p:nvPr/>
        </p:nvGrpSpPr>
        <p:grpSpPr>
          <a:xfrm>
            <a:off x="1374886" y="3665217"/>
            <a:ext cx="418151" cy="385197"/>
            <a:chOff x="1374886" y="3665217"/>
            <a:chExt cx="418151" cy="385197"/>
          </a:xfrm>
        </p:grpSpPr>
        <p:sp>
          <p:nvSpPr>
            <p:cNvPr id="8493" name="Google Shape;8493;p70"/>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0"/>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0"/>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0"/>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0"/>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0"/>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0"/>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0"/>
          <p:cNvGrpSpPr/>
          <p:nvPr/>
        </p:nvGrpSpPr>
        <p:grpSpPr>
          <a:xfrm>
            <a:off x="1918327" y="3665112"/>
            <a:ext cx="418151" cy="385407"/>
            <a:chOff x="1918327" y="3665112"/>
            <a:chExt cx="418151" cy="385407"/>
          </a:xfrm>
        </p:grpSpPr>
        <p:sp>
          <p:nvSpPr>
            <p:cNvPr id="8505" name="Google Shape;8505;p70"/>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0"/>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0"/>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0"/>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0"/>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0"/>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0"/>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70"/>
          <p:cNvGrpSpPr/>
          <p:nvPr/>
        </p:nvGrpSpPr>
        <p:grpSpPr>
          <a:xfrm>
            <a:off x="2461742" y="3665034"/>
            <a:ext cx="418334" cy="385381"/>
            <a:chOff x="2461742" y="3665034"/>
            <a:chExt cx="418334" cy="385381"/>
          </a:xfrm>
        </p:grpSpPr>
        <p:sp>
          <p:nvSpPr>
            <p:cNvPr id="8517" name="Google Shape;8517;p70"/>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0"/>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0"/>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0"/>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0"/>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0"/>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0"/>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0"/>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0"/>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0"/>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70"/>
          <p:cNvGrpSpPr/>
          <p:nvPr/>
        </p:nvGrpSpPr>
        <p:grpSpPr>
          <a:xfrm>
            <a:off x="3009951" y="3665139"/>
            <a:ext cx="414745" cy="385328"/>
            <a:chOff x="3009951" y="3665139"/>
            <a:chExt cx="414745" cy="385328"/>
          </a:xfrm>
        </p:grpSpPr>
        <p:sp>
          <p:nvSpPr>
            <p:cNvPr id="8532" name="Google Shape;8532;p70"/>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0"/>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0"/>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0"/>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0"/>
          <p:cNvGrpSpPr/>
          <p:nvPr/>
        </p:nvGrpSpPr>
        <p:grpSpPr>
          <a:xfrm>
            <a:off x="3557977" y="3685780"/>
            <a:ext cx="405368" cy="343993"/>
            <a:chOff x="3557977" y="3685780"/>
            <a:chExt cx="405368" cy="343993"/>
          </a:xfrm>
        </p:grpSpPr>
        <p:sp>
          <p:nvSpPr>
            <p:cNvPr id="8539" name="Google Shape;8539;p70"/>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0"/>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0"/>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0"/>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0"/>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0"/>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0"/>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0"/>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70"/>
          <p:cNvGrpSpPr/>
          <p:nvPr/>
        </p:nvGrpSpPr>
        <p:grpSpPr>
          <a:xfrm>
            <a:off x="4655076" y="3665112"/>
            <a:ext cx="385276" cy="385302"/>
            <a:chOff x="4655076" y="3665112"/>
            <a:chExt cx="385276" cy="385302"/>
          </a:xfrm>
        </p:grpSpPr>
        <p:sp>
          <p:nvSpPr>
            <p:cNvPr id="8548" name="Google Shape;8548;p70"/>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0"/>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0"/>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0"/>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0"/>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0"/>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0"/>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70"/>
          <p:cNvGrpSpPr/>
          <p:nvPr/>
        </p:nvGrpSpPr>
        <p:grpSpPr>
          <a:xfrm>
            <a:off x="5197967" y="3714018"/>
            <a:ext cx="386455" cy="287569"/>
            <a:chOff x="5197967" y="3714018"/>
            <a:chExt cx="386455" cy="287569"/>
          </a:xfrm>
        </p:grpSpPr>
        <p:sp>
          <p:nvSpPr>
            <p:cNvPr id="8556" name="Google Shape;8556;p70"/>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0"/>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70"/>
          <p:cNvGrpSpPr/>
          <p:nvPr/>
        </p:nvGrpSpPr>
        <p:grpSpPr>
          <a:xfrm>
            <a:off x="5778658" y="3703488"/>
            <a:ext cx="312140" cy="308603"/>
            <a:chOff x="5778658" y="3703488"/>
            <a:chExt cx="312140" cy="308603"/>
          </a:xfrm>
        </p:grpSpPr>
        <p:sp>
          <p:nvSpPr>
            <p:cNvPr id="8561" name="Google Shape;8561;p70"/>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0"/>
          <p:cNvGrpSpPr/>
          <p:nvPr/>
        </p:nvGrpSpPr>
        <p:grpSpPr>
          <a:xfrm>
            <a:off x="6282597" y="3679546"/>
            <a:ext cx="391406" cy="356514"/>
            <a:chOff x="6282597" y="3679546"/>
            <a:chExt cx="391406" cy="356514"/>
          </a:xfrm>
        </p:grpSpPr>
        <p:sp>
          <p:nvSpPr>
            <p:cNvPr id="8565" name="Google Shape;8565;p70"/>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0"/>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0"/>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0"/>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0"/>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0"/>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0"/>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0"/>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0"/>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0"/>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0"/>
          <p:cNvGrpSpPr/>
          <p:nvPr/>
        </p:nvGrpSpPr>
        <p:grpSpPr>
          <a:xfrm>
            <a:off x="6829077" y="3723030"/>
            <a:ext cx="385302" cy="269494"/>
            <a:chOff x="6829077" y="3723030"/>
            <a:chExt cx="385302" cy="269494"/>
          </a:xfrm>
        </p:grpSpPr>
        <p:sp>
          <p:nvSpPr>
            <p:cNvPr id="8576" name="Google Shape;8576;p70"/>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0"/>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0"/>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0"/>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0"/>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0"/>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0"/>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0"/>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0"/>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0"/>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0"/>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0"/>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70"/>
          <p:cNvGrpSpPr/>
          <p:nvPr/>
        </p:nvGrpSpPr>
        <p:grpSpPr>
          <a:xfrm>
            <a:off x="7358871" y="3665165"/>
            <a:ext cx="414483" cy="385381"/>
            <a:chOff x="7358871" y="3665165"/>
            <a:chExt cx="414483" cy="385381"/>
          </a:xfrm>
        </p:grpSpPr>
        <p:sp>
          <p:nvSpPr>
            <p:cNvPr id="8592" name="Google Shape;8592;p70"/>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0"/>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0"/>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0"/>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0"/>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0"/>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0"/>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0"/>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0"/>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0"/>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0"/>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0"/>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0"/>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0"/>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70"/>
          <p:cNvGrpSpPr/>
          <p:nvPr/>
        </p:nvGrpSpPr>
        <p:grpSpPr>
          <a:xfrm>
            <a:off x="4102650" y="3665322"/>
            <a:ext cx="408459" cy="384752"/>
            <a:chOff x="4102650" y="3665322"/>
            <a:chExt cx="408459" cy="384752"/>
          </a:xfrm>
        </p:grpSpPr>
        <p:sp>
          <p:nvSpPr>
            <p:cNvPr id="8608" name="Google Shape;8608;p70"/>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0"/>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0"/>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0"/>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0"/>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70"/>
          <p:cNvGrpSpPr/>
          <p:nvPr/>
        </p:nvGrpSpPr>
        <p:grpSpPr>
          <a:xfrm>
            <a:off x="6397489" y="4118522"/>
            <a:ext cx="170346" cy="385381"/>
            <a:chOff x="6397489" y="4118522"/>
            <a:chExt cx="170346" cy="385381"/>
          </a:xfrm>
        </p:grpSpPr>
        <p:sp>
          <p:nvSpPr>
            <p:cNvPr id="8615" name="Google Shape;8615;p70"/>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0"/>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0"/>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0"/>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0"/>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0"/>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0"/>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0"/>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0"/>
          <p:cNvGrpSpPr/>
          <p:nvPr/>
        </p:nvGrpSpPr>
        <p:grpSpPr>
          <a:xfrm>
            <a:off x="7909569" y="3720882"/>
            <a:ext cx="398426" cy="273974"/>
            <a:chOff x="7909569" y="3720882"/>
            <a:chExt cx="398426" cy="273974"/>
          </a:xfrm>
        </p:grpSpPr>
        <p:sp>
          <p:nvSpPr>
            <p:cNvPr id="8627" name="Google Shape;8627;p70"/>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0"/>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0"/>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0"/>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0"/>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0"/>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70"/>
          <p:cNvGrpSpPr/>
          <p:nvPr/>
        </p:nvGrpSpPr>
        <p:grpSpPr>
          <a:xfrm>
            <a:off x="6910596" y="4118967"/>
            <a:ext cx="227032" cy="384490"/>
            <a:chOff x="6910596" y="4118967"/>
            <a:chExt cx="227032" cy="384490"/>
          </a:xfrm>
        </p:grpSpPr>
        <p:sp>
          <p:nvSpPr>
            <p:cNvPr id="8647" name="Google Shape;8647;p70"/>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70"/>
          <p:cNvGrpSpPr/>
          <p:nvPr/>
        </p:nvGrpSpPr>
        <p:grpSpPr>
          <a:xfrm>
            <a:off x="7372702" y="4132876"/>
            <a:ext cx="385459" cy="356671"/>
            <a:chOff x="7372702" y="4132876"/>
            <a:chExt cx="385459" cy="356671"/>
          </a:xfrm>
        </p:grpSpPr>
        <p:sp>
          <p:nvSpPr>
            <p:cNvPr id="8660" name="Google Shape;8660;p70"/>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0"/>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0"/>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0"/>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675"/>
        <p:cNvGrpSpPr/>
        <p:nvPr/>
      </p:nvGrpSpPr>
      <p:grpSpPr>
        <a:xfrm>
          <a:off x="0" y="0"/>
          <a:ext cx="0" cy="0"/>
          <a:chOff x="0" y="0"/>
          <a:chExt cx="0" cy="0"/>
        </a:xfrm>
      </p:grpSpPr>
      <p:sp>
        <p:nvSpPr>
          <p:cNvPr id="8676" name="Google Shape;8676;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77" name="Google Shape;8677;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78" name="Google Shape;8678;p71"/>
          <p:cNvGrpSpPr/>
          <p:nvPr/>
        </p:nvGrpSpPr>
        <p:grpSpPr>
          <a:xfrm>
            <a:off x="3045189" y="1977348"/>
            <a:ext cx="389401" cy="374453"/>
            <a:chOff x="3045189" y="1977348"/>
            <a:chExt cx="389401" cy="374453"/>
          </a:xfrm>
        </p:grpSpPr>
        <p:sp>
          <p:nvSpPr>
            <p:cNvPr id="8679" name="Google Shape;8679;p71"/>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1"/>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1"/>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1"/>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1"/>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1"/>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1"/>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1"/>
          <p:cNvGrpSpPr/>
          <p:nvPr/>
        </p:nvGrpSpPr>
        <p:grpSpPr>
          <a:xfrm>
            <a:off x="3028591" y="2443798"/>
            <a:ext cx="431158" cy="349817"/>
            <a:chOff x="3028591" y="2443798"/>
            <a:chExt cx="431158" cy="349817"/>
          </a:xfrm>
        </p:grpSpPr>
        <p:sp>
          <p:nvSpPr>
            <p:cNvPr id="8687" name="Google Shape;8687;p71"/>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1"/>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1"/>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1"/>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1"/>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1"/>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1"/>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1"/>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1"/>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1"/>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1"/>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1"/>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1"/>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1"/>
          <p:cNvGrpSpPr/>
          <p:nvPr/>
        </p:nvGrpSpPr>
        <p:grpSpPr>
          <a:xfrm>
            <a:off x="3966333" y="1983475"/>
            <a:ext cx="331805" cy="377961"/>
            <a:chOff x="3966333" y="1983475"/>
            <a:chExt cx="331805" cy="377961"/>
          </a:xfrm>
        </p:grpSpPr>
        <p:sp>
          <p:nvSpPr>
            <p:cNvPr id="8701" name="Google Shape;8701;p71"/>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1"/>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1"/>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1"/>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1"/>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1"/>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1"/>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1"/>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1"/>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1"/>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1"/>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1"/>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1"/>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1"/>
          <p:cNvGrpSpPr/>
          <p:nvPr/>
        </p:nvGrpSpPr>
        <p:grpSpPr>
          <a:xfrm>
            <a:off x="3085690" y="2894722"/>
            <a:ext cx="316333" cy="382699"/>
            <a:chOff x="3085690" y="2894722"/>
            <a:chExt cx="316333" cy="382699"/>
          </a:xfrm>
        </p:grpSpPr>
        <p:sp>
          <p:nvSpPr>
            <p:cNvPr id="8715" name="Google Shape;8715;p71"/>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1"/>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1"/>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1"/>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1"/>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1"/>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1"/>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1"/>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1"/>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1"/>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1"/>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1"/>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1"/>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1"/>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1"/>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1"/>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1"/>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1"/>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1"/>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1"/>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71"/>
          <p:cNvGrpSpPr/>
          <p:nvPr/>
        </p:nvGrpSpPr>
        <p:grpSpPr>
          <a:xfrm>
            <a:off x="1736294" y="1531477"/>
            <a:ext cx="336465" cy="336439"/>
            <a:chOff x="1736294" y="1531477"/>
            <a:chExt cx="336465" cy="336439"/>
          </a:xfrm>
        </p:grpSpPr>
        <p:sp>
          <p:nvSpPr>
            <p:cNvPr id="8736" name="Google Shape;8736;p71"/>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1"/>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1"/>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1"/>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1"/>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71"/>
          <p:cNvGrpSpPr/>
          <p:nvPr/>
        </p:nvGrpSpPr>
        <p:grpSpPr>
          <a:xfrm>
            <a:off x="2807344" y="4294985"/>
            <a:ext cx="344764" cy="353692"/>
            <a:chOff x="2807344" y="4294985"/>
            <a:chExt cx="344764" cy="353692"/>
          </a:xfrm>
        </p:grpSpPr>
        <p:sp>
          <p:nvSpPr>
            <p:cNvPr id="8742" name="Google Shape;8742;p71"/>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1"/>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1"/>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1"/>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1"/>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1"/>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1"/>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1"/>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1"/>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1"/>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1"/>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1"/>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1"/>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1"/>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1"/>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1"/>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1"/>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1"/>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1"/>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1"/>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1"/>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1"/>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1"/>
          <p:cNvGrpSpPr/>
          <p:nvPr/>
        </p:nvGrpSpPr>
        <p:grpSpPr>
          <a:xfrm>
            <a:off x="3966830" y="2450002"/>
            <a:ext cx="314945" cy="331753"/>
            <a:chOff x="3966830" y="2450002"/>
            <a:chExt cx="314945" cy="331753"/>
          </a:xfrm>
        </p:grpSpPr>
        <p:sp>
          <p:nvSpPr>
            <p:cNvPr id="8765" name="Google Shape;8765;p71"/>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1"/>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1"/>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1"/>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1"/>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71"/>
          <p:cNvGrpSpPr/>
          <p:nvPr/>
        </p:nvGrpSpPr>
        <p:grpSpPr>
          <a:xfrm>
            <a:off x="1774648" y="1976930"/>
            <a:ext cx="298373" cy="390920"/>
            <a:chOff x="1774648" y="1976930"/>
            <a:chExt cx="298373" cy="390920"/>
          </a:xfrm>
        </p:grpSpPr>
        <p:sp>
          <p:nvSpPr>
            <p:cNvPr id="8771" name="Google Shape;8771;p71"/>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1"/>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1"/>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1"/>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1"/>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1"/>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71"/>
          <p:cNvGrpSpPr/>
          <p:nvPr/>
        </p:nvGrpSpPr>
        <p:grpSpPr>
          <a:xfrm>
            <a:off x="855285" y="2426309"/>
            <a:ext cx="374950" cy="386129"/>
            <a:chOff x="855285" y="2426309"/>
            <a:chExt cx="374950" cy="386129"/>
          </a:xfrm>
        </p:grpSpPr>
        <p:sp>
          <p:nvSpPr>
            <p:cNvPr id="8778" name="Google Shape;8778;p71"/>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1"/>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1"/>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1"/>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1"/>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1"/>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1"/>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1"/>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1"/>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1"/>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1"/>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1"/>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1"/>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1"/>
          <p:cNvGrpSpPr/>
          <p:nvPr/>
        </p:nvGrpSpPr>
        <p:grpSpPr>
          <a:xfrm>
            <a:off x="1300502" y="2442148"/>
            <a:ext cx="364504" cy="370290"/>
            <a:chOff x="1300502" y="2442148"/>
            <a:chExt cx="364504" cy="370290"/>
          </a:xfrm>
        </p:grpSpPr>
        <p:sp>
          <p:nvSpPr>
            <p:cNvPr id="8792" name="Google Shape;8792;p71"/>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1"/>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1"/>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1"/>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1"/>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1"/>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1"/>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1"/>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1"/>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1"/>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1"/>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1"/>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1"/>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1"/>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1"/>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1"/>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1"/>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1"/>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1"/>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1"/>
          <p:cNvGrpSpPr/>
          <p:nvPr/>
        </p:nvGrpSpPr>
        <p:grpSpPr>
          <a:xfrm>
            <a:off x="1757683" y="2438771"/>
            <a:ext cx="330680" cy="356441"/>
            <a:chOff x="1757683" y="2438771"/>
            <a:chExt cx="330680" cy="356441"/>
          </a:xfrm>
        </p:grpSpPr>
        <p:sp>
          <p:nvSpPr>
            <p:cNvPr id="8812" name="Google Shape;8812;p71"/>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1"/>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1"/>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1"/>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1"/>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1"/>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1"/>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1"/>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1"/>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1"/>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71"/>
          <p:cNvGrpSpPr/>
          <p:nvPr/>
        </p:nvGrpSpPr>
        <p:grpSpPr>
          <a:xfrm>
            <a:off x="3943687" y="3825107"/>
            <a:ext cx="367908" cy="354477"/>
            <a:chOff x="3943687" y="3825107"/>
            <a:chExt cx="367908" cy="354477"/>
          </a:xfrm>
        </p:grpSpPr>
        <p:sp>
          <p:nvSpPr>
            <p:cNvPr id="8823" name="Google Shape;8823;p71"/>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1"/>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1"/>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1"/>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1"/>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1"/>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1"/>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1"/>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1"/>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1"/>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1"/>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1"/>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1"/>
          <p:cNvGrpSpPr/>
          <p:nvPr/>
        </p:nvGrpSpPr>
        <p:grpSpPr>
          <a:xfrm>
            <a:off x="2195360" y="1976930"/>
            <a:ext cx="340235" cy="390763"/>
            <a:chOff x="2195360" y="1976930"/>
            <a:chExt cx="340235" cy="390763"/>
          </a:xfrm>
        </p:grpSpPr>
        <p:sp>
          <p:nvSpPr>
            <p:cNvPr id="8836" name="Google Shape;8836;p71"/>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1"/>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1"/>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1"/>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1"/>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1"/>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1"/>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1"/>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1"/>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1"/>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1"/>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71"/>
          <p:cNvGrpSpPr/>
          <p:nvPr/>
        </p:nvGrpSpPr>
        <p:grpSpPr>
          <a:xfrm>
            <a:off x="2567509" y="2002219"/>
            <a:ext cx="432179" cy="332172"/>
            <a:chOff x="2567509" y="2002219"/>
            <a:chExt cx="432179" cy="332172"/>
          </a:xfrm>
        </p:grpSpPr>
        <p:sp>
          <p:nvSpPr>
            <p:cNvPr id="8848" name="Google Shape;8848;p71"/>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1"/>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1"/>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1"/>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1"/>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1"/>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1"/>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1"/>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1"/>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1"/>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1"/>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1"/>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71"/>
          <p:cNvGrpSpPr/>
          <p:nvPr/>
        </p:nvGrpSpPr>
        <p:grpSpPr>
          <a:xfrm>
            <a:off x="1323907" y="3359888"/>
            <a:ext cx="281854" cy="359242"/>
            <a:chOff x="1323907" y="3359888"/>
            <a:chExt cx="281854" cy="359242"/>
          </a:xfrm>
        </p:grpSpPr>
        <p:sp>
          <p:nvSpPr>
            <p:cNvPr id="8861" name="Google Shape;8861;p71"/>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1"/>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1"/>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1"/>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1"/>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1"/>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1"/>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1"/>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1"/>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1"/>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1"/>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1"/>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1"/>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1"/>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1"/>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1"/>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1"/>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1"/>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1"/>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71"/>
          <p:cNvGrpSpPr/>
          <p:nvPr/>
        </p:nvGrpSpPr>
        <p:grpSpPr>
          <a:xfrm>
            <a:off x="2184548" y="3859455"/>
            <a:ext cx="354948" cy="286776"/>
            <a:chOff x="2184548" y="3859455"/>
            <a:chExt cx="354948" cy="286776"/>
          </a:xfrm>
        </p:grpSpPr>
        <p:sp>
          <p:nvSpPr>
            <p:cNvPr id="8881" name="Google Shape;8881;p71"/>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1"/>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1"/>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1"/>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1"/>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1"/>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1"/>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1"/>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1"/>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1"/>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1"/>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1"/>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1"/>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1"/>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1"/>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1"/>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1"/>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71"/>
          <p:cNvGrpSpPr/>
          <p:nvPr/>
        </p:nvGrpSpPr>
        <p:grpSpPr>
          <a:xfrm>
            <a:off x="3140511" y="3840108"/>
            <a:ext cx="216823" cy="334162"/>
            <a:chOff x="3140511" y="3840108"/>
            <a:chExt cx="216823" cy="334162"/>
          </a:xfrm>
        </p:grpSpPr>
        <p:sp>
          <p:nvSpPr>
            <p:cNvPr id="8899" name="Google Shape;8899;p71"/>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1"/>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1"/>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1"/>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1"/>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1"/>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1"/>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1"/>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1"/>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71"/>
          <p:cNvGrpSpPr/>
          <p:nvPr/>
        </p:nvGrpSpPr>
        <p:grpSpPr>
          <a:xfrm>
            <a:off x="883193" y="3362794"/>
            <a:ext cx="275099" cy="363876"/>
            <a:chOff x="883193" y="3362794"/>
            <a:chExt cx="275099" cy="363876"/>
          </a:xfrm>
        </p:grpSpPr>
        <p:sp>
          <p:nvSpPr>
            <p:cNvPr id="8909" name="Google Shape;8909;p71"/>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1"/>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1"/>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1"/>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1"/>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1"/>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1"/>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1"/>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1"/>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1"/>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1"/>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1"/>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1"/>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1"/>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1"/>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1"/>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1"/>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1"/>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1"/>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1"/>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1"/>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1"/>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1"/>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1"/>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1"/>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1"/>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71"/>
          <p:cNvGrpSpPr/>
          <p:nvPr/>
        </p:nvGrpSpPr>
        <p:grpSpPr>
          <a:xfrm>
            <a:off x="2633404" y="2896764"/>
            <a:ext cx="368798" cy="365420"/>
            <a:chOff x="2633404" y="2896764"/>
            <a:chExt cx="368798" cy="365420"/>
          </a:xfrm>
        </p:grpSpPr>
        <p:sp>
          <p:nvSpPr>
            <p:cNvPr id="8936" name="Google Shape;8936;p71"/>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1"/>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1"/>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1"/>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1"/>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1"/>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1"/>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1"/>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1"/>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1"/>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1"/>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71"/>
          <p:cNvGrpSpPr/>
          <p:nvPr/>
        </p:nvGrpSpPr>
        <p:grpSpPr>
          <a:xfrm>
            <a:off x="2593035" y="1538755"/>
            <a:ext cx="382621" cy="308688"/>
            <a:chOff x="2593035" y="1538755"/>
            <a:chExt cx="382621" cy="308688"/>
          </a:xfrm>
        </p:grpSpPr>
        <p:sp>
          <p:nvSpPr>
            <p:cNvPr id="8948" name="Google Shape;8948;p71"/>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1"/>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1"/>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1"/>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1"/>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1"/>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1"/>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1"/>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1"/>
          <p:cNvGrpSpPr/>
          <p:nvPr/>
        </p:nvGrpSpPr>
        <p:grpSpPr>
          <a:xfrm>
            <a:off x="3011234" y="1552081"/>
            <a:ext cx="429012" cy="329292"/>
            <a:chOff x="3011234" y="1552081"/>
            <a:chExt cx="429012" cy="329292"/>
          </a:xfrm>
        </p:grpSpPr>
        <p:sp>
          <p:nvSpPr>
            <p:cNvPr id="8957" name="Google Shape;8957;p71"/>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1"/>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1"/>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1"/>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1"/>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1"/>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1"/>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1"/>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1"/>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1"/>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1"/>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1"/>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1"/>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1"/>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1"/>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1"/>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1"/>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1"/>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71"/>
          <p:cNvGrpSpPr/>
          <p:nvPr/>
        </p:nvGrpSpPr>
        <p:grpSpPr>
          <a:xfrm>
            <a:off x="3500721" y="1993659"/>
            <a:ext cx="381626" cy="360237"/>
            <a:chOff x="3500721" y="1993659"/>
            <a:chExt cx="381626" cy="360237"/>
          </a:xfrm>
        </p:grpSpPr>
        <p:sp>
          <p:nvSpPr>
            <p:cNvPr id="8976" name="Google Shape;8976;p71"/>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1"/>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1"/>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1"/>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1"/>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1"/>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1"/>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1"/>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1"/>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1"/>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1"/>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1"/>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1"/>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1"/>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1"/>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1"/>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1"/>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1"/>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71"/>
          <p:cNvGrpSpPr/>
          <p:nvPr/>
        </p:nvGrpSpPr>
        <p:grpSpPr>
          <a:xfrm>
            <a:off x="3479228" y="1510926"/>
            <a:ext cx="373798" cy="370368"/>
            <a:chOff x="3479228" y="1510926"/>
            <a:chExt cx="373798" cy="370368"/>
          </a:xfrm>
        </p:grpSpPr>
        <p:sp>
          <p:nvSpPr>
            <p:cNvPr id="8995" name="Google Shape;8995;p71"/>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1"/>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1"/>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1"/>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1"/>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1"/>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1"/>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1"/>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1"/>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71"/>
          <p:cNvGrpSpPr/>
          <p:nvPr/>
        </p:nvGrpSpPr>
        <p:grpSpPr>
          <a:xfrm>
            <a:off x="862432" y="2897209"/>
            <a:ext cx="339240" cy="378196"/>
            <a:chOff x="862432" y="2897209"/>
            <a:chExt cx="339240" cy="378196"/>
          </a:xfrm>
        </p:grpSpPr>
        <p:sp>
          <p:nvSpPr>
            <p:cNvPr id="9005" name="Google Shape;9005;p71"/>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1"/>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1"/>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1"/>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1"/>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1"/>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1"/>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1"/>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71"/>
          <p:cNvGrpSpPr/>
          <p:nvPr/>
        </p:nvGrpSpPr>
        <p:grpSpPr>
          <a:xfrm>
            <a:off x="850625" y="1526817"/>
            <a:ext cx="346021" cy="345131"/>
            <a:chOff x="850625" y="1526817"/>
            <a:chExt cx="346021" cy="345131"/>
          </a:xfrm>
        </p:grpSpPr>
        <p:sp>
          <p:nvSpPr>
            <p:cNvPr id="9014" name="Google Shape;9014;p71"/>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1"/>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1"/>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1"/>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1"/>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1"/>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1"/>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1"/>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1"/>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1"/>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1"/>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1"/>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1"/>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1"/>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1"/>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1"/>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1"/>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1"/>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1"/>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1"/>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71"/>
          <p:cNvGrpSpPr/>
          <p:nvPr/>
        </p:nvGrpSpPr>
        <p:grpSpPr>
          <a:xfrm>
            <a:off x="3046943" y="3367847"/>
            <a:ext cx="379479" cy="370395"/>
            <a:chOff x="3046943" y="3367847"/>
            <a:chExt cx="379479" cy="370395"/>
          </a:xfrm>
        </p:grpSpPr>
        <p:sp>
          <p:nvSpPr>
            <p:cNvPr id="9035" name="Google Shape;9035;p71"/>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1"/>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1"/>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1"/>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1"/>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1"/>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1"/>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71"/>
          <p:cNvGrpSpPr/>
          <p:nvPr/>
        </p:nvGrpSpPr>
        <p:grpSpPr>
          <a:xfrm>
            <a:off x="1289506" y="1983658"/>
            <a:ext cx="391103" cy="377777"/>
            <a:chOff x="1289506" y="1983658"/>
            <a:chExt cx="391103" cy="377777"/>
          </a:xfrm>
        </p:grpSpPr>
        <p:sp>
          <p:nvSpPr>
            <p:cNvPr id="9043" name="Google Shape;9043;p71"/>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1"/>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1"/>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1"/>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1"/>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1"/>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1"/>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1"/>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71"/>
          <p:cNvGrpSpPr/>
          <p:nvPr/>
        </p:nvGrpSpPr>
        <p:grpSpPr>
          <a:xfrm>
            <a:off x="1287935" y="1510978"/>
            <a:ext cx="350288" cy="362357"/>
            <a:chOff x="1287935" y="1510978"/>
            <a:chExt cx="350288" cy="362357"/>
          </a:xfrm>
        </p:grpSpPr>
        <p:sp>
          <p:nvSpPr>
            <p:cNvPr id="9052" name="Google Shape;9052;p71"/>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1"/>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1"/>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1"/>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1"/>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1"/>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1"/>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1"/>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1"/>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1"/>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1"/>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1"/>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1"/>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1"/>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1"/>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1"/>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1"/>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1"/>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1"/>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1"/>
          <p:cNvGrpSpPr/>
          <p:nvPr/>
        </p:nvGrpSpPr>
        <p:grpSpPr>
          <a:xfrm>
            <a:off x="2477973" y="4289959"/>
            <a:ext cx="210042" cy="361991"/>
            <a:chOff x="2477973" y="4289959"/>
            <a:chExt cx="210042" cy="361991"/>
          </a:xfrm>
        </p:grpSpPr>
        <p:sp>
          <p:nvSpPr>
            <p:cNvPr id="9072" name="Google Shape;9072;p71"/>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1"/>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1"/>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1"/>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1"/>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1"/>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71"/>
          <p:cNvGrpSpPr/>
          <p:nvPr/>
        </p:nvGrpSpPr>
        <p:grpSpPr>
          <a:xfrm>
            <a:off x="3518969" y="2909749"/>
            <a:ext cx="347827" cy="345602"/>
            <a:chOff x="3518969" y="2909749"/>
            <a:chExt cx="347827" cy="345602"/>
          </a:xfrm>
        </p:grpSpPr>
        <p:sp>
          <p:nvSpPr>
            <p:cNvPr id="9079" name="Google Shape;9079;p71"/>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1"/>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1"/>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1"/>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1"/>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1"/>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1"/>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1"/>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1"/>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1"/>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1"/>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1"/>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1"/>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71"/>
          <p:cNvGrpSpPr/>
          <p:nvPr/>
        </p:nvGrpSpPr>
        <p:grpSpPr>
          <a:xfrm>
            <a:off x="2137005" y="1523256"/>
            <a:ext cx="415817" cy="355734"/>
            <a:chOff x="2137005" y="1523256"/>
            <a:chExt cx="415817" cy="355734"/>
          </a:xfrm>
        </p:grpSpPr>
        <p:sp>
          <p:nvSpPr>
            <p:cNvPr id="9093" name="Google Shape;9093;p71"/>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1"/>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1"/>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1"/>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1"/>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1"/>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1"/>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1"/>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1"/>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1"/>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71"/>
          <p:cNvGrpSpPr/>
          <p:nvPr/>
        </p:nvGrpSpPr>
        <p:grpSpPr>
          <a:xfrm>
            <a:off x="1713413" y="3359548"/>
            <a:ext cx="397700" cy="389637"/>
            <a:chOff x="1713413" y="3359548"/>
            <a:chExt cx="397700" cy="389637"/>
          </a:xfrm>
        </p:grpSpPr>
        <p:sp>
          <p:nvSpPr>
            <p:cNvPr id="9104" name="Google Shape;9104;p71"/>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1"/>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1"/>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1"/>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1"/>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1"/>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1"/>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1"/>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1"/>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1"/>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1"/>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1"/>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1"/>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1"/>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1"/>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1"/>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1"/>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1"/>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1"/>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1"/>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71"/>
          <p:cNvGrpSpPr/>
          <p:nvPr/>
        </p:nvGrpSpPr>
        <p:grpSpPr>
          <a:xfrm>
            <a:off x="1976129" y="4284173"/>
            <a:ext cx="401496" cy="371154"/>
            <a:chOff x="1976129" y="4284173"/>
            <a:chExt cx="401496" cy="371154"/>
          </a:xfrm>
        </p:grpSpPr>
        <p:sp>
          <p:nvSpPr>
            <p:cNvPr id="9125" name="Google Shape;9125;p71"/>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1"/>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1"/>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1"/>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1"/>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1"/>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1"/>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1"/>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1"/>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1"/>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1"/>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1"/>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1"/>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1"/>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1"/>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1"/>
          <p:cNvGrpSpPr/>
          <p:nvPr/>
        </p:nvGrpSpPr>
        <p:grpSpPr>
          <a:xfrm>
            <a:off x="1830123" y="2904984"/>
            <a:ext cx="184412" cy="367541"/>
            <a:chOff x="1830123" y="2904984"/>
            <a:chExt cx="184412" cy="367541"/>
          </a:xfrm>
        </p:grpSpPr>
        <p:sp>
          <p:nvSpPr>
            <p:cNvPr id="9141" name="Google Shape;9141;p71"/>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1"/>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1"/>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1"/>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1"/>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71"/>
          <p:cNvGrpSpPr/>
          <p:nvPr/>
        </p:nvGrpSpPr>
        <p:grpSpPr>
          <a:xfrm>
            <a:off x="2602224" y="3825918"/>
            <a:ext cx="376966" cy="349765"/>
            <a:chOff x="2602224" y="3825918"/>
            <a:chExt cx="376966" cy="349765"/>
          </a:xfrm>
        </p:grpSpPr>
        <p:sp>
          <p:nvSpPr>
            <p:cNvPr id="9147" name="Google Shape;9147;p71"/>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1"/>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1"/>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1"/>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1"/>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1"/>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1"/>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1"/>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1"/>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1"/>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1"/>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1"/>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71"/>
          <p:cNvGrpSpPr/>
          <p:nvPr/>
        </p:nvGrpSpPr>
        <p:grpSpPr>
          <a:xfrm>
            <a:off x="3479725" y="3421123"/>
            <a:ext cx="411419" cy="256616"/>
            <a:chOff x="3479725" y="3421123"/>
            <a:chExt cx="411419" cy="256616"/>
          </a:xfrm>
        </p:grpSpPr>
        <p:sp>
          <p:nvSpPr>
            <p:cNvPr id="9160" name="Google Shape;9160;p71"/>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1"/>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1"/>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1"/>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1"/>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1"/>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1"/>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1"/>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1"/>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1"/>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1"/>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1"/>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1"/>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1"/>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1"/>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1"/>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1"/>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1"/>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1"/>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1"/>
          <p:cNvGrpSpPr/>
          <p:nvPr/>
        </p:nvGrpSpPr>
        <p:grpSpPr>
          <a:xfrm>
            <a:off x="1283275" y="3819478"/>
            <a:ext cx="373824" cy="362881"/>
            <a:chOff x="1283275" y="3819478"/>
            <a:chExt cx="373824" cy="362881"/>
          </a:xfrm>
        </p:grpSpPr>
        <p:sp>
          <p:nvSpPr>
            <p:cNvPr id="9180" name="Google Shape;9180;p71"/>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1"/>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1"/>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1"/>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1"/>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1"/>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1"/>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1"/>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1"/>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1"/>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1"/>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1"/>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1"/>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1"/>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1"/>
          <p:cNvGrpSpPr/>
          <p:nvPr/>
        </p:nvGrpSpPr>
        <p:grpSpPr>
          <a:xfrm>
            <a:off x="3462865" y="2459296"/>
            <a:ext cx="442730" cy="362331"/>
            <a:chOff x="3462865" y="2459296"/>
            <a:chExt cx="442730" cy="362331"/>
          </a:xfrm>
        </p:grpSpPr>
        <p:sp>
          <p:nvSpPr>
            <p:cNvPr id="9195" name="Google Shape;9195;p71"/>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1"/>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1"/>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1"/>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1"/>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1"/>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1"/>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1"/>
          <p:cNvGrpSpPr/>
          <p:nvPr/>
        </p:nvGrpSpPr>
        <p:grpSpPr>
          <a:xfrm>
            <a:off x="3988847" y="3358134"/>
            <a:ext cx="281121" cy="367279"/>
            <a:chOff x="3988847" y="3358134"/>
            <a:chExt cx="281121" cy="367279"/>
          </a:xfrm>
        </p:grpSpPr>
        <p:sp>
          <p:nvSpPr>
            <p:cNvPr id="9203" name="Google Shape;9203;p71"/>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1"/>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1"/>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1"/>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1"/>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1"/>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1"/>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1"/>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1"/>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1"/>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1"/>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1"/>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1"/>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1"/>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1"/>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1"/>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1"/>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1"/>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71"/>
          <p:cNvGrpSpPr/>
          <p:nvPr/>
        </p:nvGrpSpPr>
        <p:grpSpPr>
          <a:xfrm>
            <a:off x="3951620" y="2906032"/>
            <a:ext cx="370290" cy="366729"/>
            <a:chOff x="3951620" y="2906032"/>
            <a:chExt cx="370290" cy="366729"/>
          </a:xfrm>
        </p:grpSpPr>
        <p:sp>
          <p:nvSpPr>
            <p:cNvPr id="9222" name="Google Shape;9222;p71"/>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1"/>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71"/>
          <p:cNvGrpSpPr/>
          <p:nvPr/>
        </p:nvGrpSpPr>
        <p:grpSpPr>
          <a:xfrm>
            <a:off x="2145304" y="3358605"/>
            <a:ext cx="404245" cy="388433"/>
            <a:chOff x="2145304" y="3358605"/>
            <a:chExt cx="404245" cy="388433"/>
          </a:xfrm>
        </p:grpSpPr>
        <p:sp>
          <p:nvSpPr>
            <p:cNvPr id="9225" name="Google Shape;9225;p71"/>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1"/>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1"/>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1"/>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1"/>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1"/>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1"/>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1"/>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1"/>
          <p:cNvGrpSpPr/>
          <p:nvPr/>
        </p:nvGrpSpPr>
        <p:grpSpPr>
          <a:xfrm>
            <a:off x="2593925" y="3370596"/>
            <a:ext cx="406392" cy="365263"/>
            <a:chOff x="2593925" y="3370596"/>
            <a:chExt cx="406392" cy="365263"/>
          </a:xfrm>
        </p:grpSpPr>
        <p:sp>
          <p:nvSpPr>
            <p:cNvPr id="9234" name="Google Shape;9234;p71"/>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1"/>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1"/>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1"/>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1"/>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1"/>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1"/>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1"/>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1"/>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1"/>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1"/>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1"/>
          <p:cNvGrpSpPr/>
          <p:nvPr/>
        </p:nvGrpSpPr>
        <p:grpSpPr>
          <a:xfrm>
            <a:off x="848975" y="1987716"/>
            <a:ext cx="384898" cy="358221"/>
            <a:chOff x="848975" y="1987716"/>
            <a:chExt cx="384898" cy="358221"/>
          </a:xfrm>
        </p:grpSpPr>
        <p:sp>
          <p:nvSpPr>
            <p:cNvPr id="9246" name="Google Shape;9246;p71"/>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1"/>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1"/>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1"/>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1"/>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1"/>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1"/>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1"/>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1"/>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71"/>
          <p:cNvGrpSpPr/>
          <p:nvPr/>
        </p:nvGrpSpPr>
        <p:grpSpPr>
          <a:xfrm>
            <a:off x="2255731" y="2927892"/>
            <a:ext cx="226405" cy="386260"/>
            <a:chOff x="2255731" y="2927892"/>
            <a:chExt cx="226405" cy="386260"/>
          </a:xfrm>
        </p:grpSpPr>
        <p:sp>
          <p:nvSpPr>
            <p:cNvPr id="9256" name="Google Shape;9256;p71"/>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1"/>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1"/>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1"/>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1"/>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1"/>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1"/>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1"/>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1"/>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1"/>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1"/>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71"/>
          <p:cNvGrpSpPr/>
          <p:nvPr/>
        </p:nvGrpSpPr>
        <p:grpSpPr>
          <a:xfrm>
            <a:off x="2209576" y="2442148"/>
            <a:ext cx="307641" cy="346571"/>
            <a:chOff x="2209576" y="2442148"/>
            <a:chExt cx="307641" cy="346571"/>
          </a:xfrm>
        </p:grpSpPr>
        <p:sp>
          <p:nvSpPr>
            <p:cNvPr id="9268" name="Google Shape;9268;p71"/>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1"/>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1"/>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1"/>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1"/>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1"/>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1"/>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1"/>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1"/>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1"/>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1"/>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1"/>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1"/>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1"/>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1"/>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71"/>
          <p:cNvGrpSpPr/>
          <p:nvPr/>
        </p:nvGrpSpPr>
        <p:grpSpPr>
          <a:xfrm>
            <a:off x="1334850" y="2910142"/>
            <a:ext cx="280231" cy="357854"/>
            <a:chOff x="1334850" y="2910142"/>
            <a:chExt cx="280231" cy="357854"/>
          </a:xfrm>
        </p:grpSpPr>
        <p:sp>
          <p:nvSpPr>
            <p:cNvPr id="9284" name="Google Shape;9284;p71"/>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1"/>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1"/>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1"/>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1"/>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1"/>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1"/>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1"/>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1"/>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1"/>
          <p:cNvGrpSpPr/>
          <p:nvPr/>
        </p:nvGrpSpPr>
        <p:grpSpPr>
          <a:xfrm>
            <a:off x="920682" y="3811650"/>
            <a:ext cx="220357" cy="378353"/>
            <a:chOff x="920682" y="3811650"/>
            <a:chExt cx="220357" cy="378353"/>
          </a:xfrm>
        </p:grpSpPr>
        <p:sp>
          <p:nvSpPr>
            <p:cNvPr id="9294" name="Google Shape;9294;p71"/>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1"/>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1"/>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1"/>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1"/>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1"/>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1"/>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1"/>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1"/>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1"/>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1"/>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1"/>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1"/>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1"/>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1"/>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71"/>
          <p:cNvGrpSpPr/>
          <p:nvPr/>
        </p:nvGrpSpPr>
        <p:grpSpPr>
          <a:xfrm>
            <a:off x="3900804" y="1547918"/>
            <a:ext cx="411550" cy="337748"/>
            <a:chOff x="3900804" y="1547918"/>
            <a:chExt cx="411550" cy="337748"/>
          </a:xfrm>
        </p:grpSpPr>
        <p:sp>
          <p:nvSpPr>
            <p:cNvPr id="9310" name="Google Shape;9310;p71"/>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1"/>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1"/>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1"/>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1"/>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1"/>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1"/>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71"/>
          <p:cNvGrpSpPr/>
          <p:nvPr/>
        </p:nvGrpSpPr>
        <p:grpSpPr>
          <a:xfrm>
            <a:off x="3508654" y="3811781"/>
            <a:ext cx="363876" cy="364007"/>
            <a:chOff x="3508654" y="3811781"/>
            <a:chExt cx="363876" cy="364007"/>
          </a:xfrm>
        </p:grpSpPr>
        <p:sp>
          <p:nvSpPr>
            <p:cNvPr id="9318" name="Google Shape;9318;p71"/>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1"/>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1"/>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1"/>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1"/>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1"/>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1"/>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1"/>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1"/>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1"/>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1"/>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1"/>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1"/>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1"/>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71"/>
          <p:cNvGrpSpPr/>
          <p:nvPr/>
        </p:nvGrpSpPr>
        <p:grpSpPr>
          <a:xfrm>
            <a:off x="1761322" y="3814923"/>
            <a:ext cx="310050" cy="374688"/>
            <a:chOff x="1761322" y="3814923"/>
            <a:chExt cx="310050" cy="374688"/>
          </a:xfrm>
        </p:grpSpPr>
        <p:sp>
          <p:nvSpPr>
            <p:cNvPr id="9333" name="Google Shape;9333;p71"/>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1"/>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1"/>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1"/>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1"/>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1"/>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1"/>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1"/>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1"/>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1"/>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1"/>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1"/>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1"/>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1"/>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1"/>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1"/>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1"/>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1"/>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1"/>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1"/>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1"/>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1"/>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1"/>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1"/>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1"/>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1"/>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1"/>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1"/>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71"/>
          <p:cNvGrpSpPr/>
          <p:nvPr/>
        </p:nvGrpSpPr>
        <p:grpSpPr>
          <a:xfrm>
            <a:off x="2604109" y="2439295"/>
            <a:ext cx="399088" cy="373144"/>
            <a:chOff x="2604109" y="2439295"/>
            <a:chExt cx="399088" cy="373144"/>
          </a:xfrm>
        </p:grpSpPr>
        <p:sp>
          <p:nvSpPr>
            <p:cNvPr id="9362" name="Google Shape;9362;p71"/>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1"/>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1"/>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1"/>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1"/>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1"/>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1"/>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1"/>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1"/>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1"/>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1"/>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1"/>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1"/>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1"/>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1"/>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1"/>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1"/>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1"/>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1"/>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1"/>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1"/>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1"/>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1"/>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1"/>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1"/>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1"/>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1"/>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1"/>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1"/>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1"/>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1"/>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1"/>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1"/>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1"/>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1"/>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1"/>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1"/>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1"/>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1"/>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1"/>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71"/>
          <p:cNvGrpSpPr/>
          <p:nvPr/>
        </p:nvGrpSpPr>
        <p:grpSpPr>
          <a:xfrm>
            <a:off x="7086308" y="2461521"/>
            <a:ext cx="368536" cy="353692"/>
            <a:chOff x="7086308" y="2461521"/>
            <a:chExt cx="368536" cy="353692"/>
          </a:xfrm>
        </p:grpSpPr>
        <p:sp>
          <p:nvSpPr>
            <p:cNvPr id="9406" name="Google Shape;9406;p71"/>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1"/>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1"/>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1"/>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1"/>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1"/>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1"/>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1"/>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1"/>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1"/>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1"/>
          <p:cNvGrpSpPr/>
          <p:nvPr/>
        </p:nvGrpSpPr>
        <p:grpSpPr>
          <a:xfrm>
            <a:off x="6644992" y="2454243"/>
            <a:ext cx="375552" cy="368405"/>
            <a:chOff x="6644992" y="2454243"/>
            <a:chExt cx="375552" cy="368405"/>
          </a:xfrm>
        </p:grpSpPr>
        <p:sp>
          <p:nvSpPr>
            <p:cNvPr id="9418" name="Google Shape;9418;p71"/>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1"/>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1"/>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1"/>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1"/>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1"/>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1"/>
          <p:cNvGrpSpPr/>
          <p:nvPr/>
        </p:nvGrpSpPr>
        <p:grpSpPr>
          <a:xfrm>
            <a:off x="6186789" y="2457333"/>
            <a:ext cx="371049" cy="362096"/>
            <a:chOff x="6186789" y="2457333"/>
            <a:chExt cx="371049" cy="362096"/>
          </a:xfrm>
        </p:grpSpPr>
        <p:sp>
          <p:nvSpPr>
            <p:cNvPr id="9430" name="Google Shape;9430;p71"/>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1"/>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1"/>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1"/>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1"/>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1"/>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1"/>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1"/>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1"/>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71"/>
          <p:cNvGrpSpPr/>
          <p:nvPr/>
        </p:nvGrpSpPr>
        <p:grpSpPr>
          <a:xfrm>
            <a:off x="7957893" y="2454479"/>
            <a:ext cx="375081" cy="368169"/>
            <a:chOff x="7957893" y="2454479"/>
            <a:chExt cx="375081" cy="368169"/>
          </a:xfrm>
        </p:grpSpPr>
        <p:sp>
          <p:nvSpPr>
            <p:cNvPr id="9443" name="Google Shape;9443;p71"/>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1"/>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1"/>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1"/>
          <p:cNvGrpSpPr/>
          <p:nvPr/>
        </p:nvGrpSpPr>
        <p:grpSpPr>
          <a:xfrm>
            <a:off x="5738562" y="2454348"/>
            <a:ext cx="368536" cy="368300"/>
            <a:chOff x="5738562" y="2454348"/>
            <a:chExt cx="368536" cy="368300"/>
          </a:xfrm>
        </p:grpSpPr>
        <p:sp>
          <p:nvSpPr>
            <p:cNvPr id="9454" name="Google Shape;9454;p71"/>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1"/>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1"/>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1"/>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1"/>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1"/>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1"/>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1"/>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1"/>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1"/>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1"/>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1"/>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1"/>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71"/>
          <p:cNvGrpSpPr/>
          <p:nvPr/>
        </p:nvGrpSpPr>
        <p:grpSpPr>
          <a:xfrm>
            <a:off x="4870747" y="2494220"/>
            <a:ext cx="368536" cy="288687"/>
            <a:chOff x="4870747" y="2494220"/>
            <a:chExt cx="368536" cy="288687"/>
          </a:xfrm>
        </p:grpSpPr>
        <p:sp>
          <p:nvSpPr>
            <p:cNvPr id="9487" name="Google Shape;9487;p71"/>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1"/>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1"/>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1"/>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1"/>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71"/>
          <p:cNvGrpSpPr/>
          <p:nvPr/>
        </p:nvGrpSpPr>
        <p:grpSpPr>
          <a:xfrm>
            <a:off x="5300308" y="2454505"/>
            <a:ext cx="370604" cy="367960"/>
            <a:chOff x="5300308" y="2454505"/>
            <a:chExt cx="370604" cy="367960"/>
          </a:xfrm>
        </p:grpSpPr>
        <p:sp>
          <p:nvSpPr>
            <p:cNvPr id="9512" name="Google Shape;9512;p71"/>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1"/>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1"/>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1"/>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1"/>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71"/>
          <p:cNvGrpSpPr/>
          <p:nvPr/>
        </p:nvGrpSpPr>
        <p:grpSpPr>
          <a:xfrm>
            <a:off x="4929600" y="3825735"/>
            <a:ext cx="230803" cy="340235"/>
            <a:chOff x="4929600" y="3825735"/>
            <a:chExt cx="230803" cy="340235"/>
          </a:xfrm>
        </p:grpSpPr>
        <p:sp>
          <p:nvSpPr>
            <p:cNvPr id="9524" name="Google Shape;9524;p71"/>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1"/>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1"/>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1"/>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1"/>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1"/>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71"/>
          <p:cNvGrpSpPr/>
          <p:nvPr/>
        </p:nvGrpSpPr>
        <p:grpSpPr>
          <a:xfrm>
            <a:off x="6264518" y="3825395"/>
            <a:ext cx="249810" cy="340968"/>
            <a:chOff x="6264518" y="3825395"/>
            <a:chExt cx="249810" cy="340968"/>
          </a:xfrm>
        </p:grpSpPr>
        <p:sp>
          <p:nvSpPr>
            <p:cNvPr id="9546" name="Google Shape;9546;p71"/>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1"/>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1"/>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1"/>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1"/>
          <p:cNvGrpSpPr/>
          <p:nvPr/>
        </p:nvGrpSpPr>
        <p:grpSpPr>
          <a:xfrm>
            <a:off x="5376073" y="3825368"/>
            <a:ext cx="223158" cy="340994"/>
            <a:chOff x="5376073" y="3825368"/>
            <a:chExt cx="223158" cy="340994"/>
          </a:xfrm>
        </p:grpSpPr>
        <p:sp>
          <p:nvSpPr>
            <p:cNvPr id="9555" name="Google Shape;9555;p71"/>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1"/>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1"/>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1"/>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1"/>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1"/>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1"/>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1"/>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1"/>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1"/>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1"/>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1"/>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1"/>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1"/>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1"/>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1"/>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1"/>
          <p:cNvGrpSpPr/>
          <p:nvPr/>
        </p:nvGrpSpPr>
        <p:grpSpPr>
          <a:xfrm>
            <a:off x="6716044" y="3825395"/>
            <a:ext cx="197973" cy="340314"/>
            <a:chOff x="6716044" y="3825395"/>
            <a:chExt cx="197973" cy="340314"/>
          </a:xfrm>
        </p:grpSpPr>
        <p:sp>
          <p:nvSpPr>
            <p:cNvPr id="9580" name="Google Shape;9580;p71"/>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1"/>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1"/>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1"/>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71"/>
          <p:cNvGrpSpPr/>
          <p:nvPr/>
        </p:nvGrpSpPr>
        <p:grpSpPr>
          <a:xfrm>
            <a:off x="7517833" y="2465815"/>
            <a:ext cx="370656" cy="345157"/>
            <a:chOff x="7517833" y="2465815"/>
            <a:chExt cx="370656" cy="345157"/>
          </a:xfrm>
        </p:grpSpPr>
        <p:sp>
          <p:nvSpPr>
            <p:cNvPr id="9594" name="Google Shape;9594;p71"/>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1"/>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1"/>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71"/>
          <p:cNvGrpSpPr/>
          <p:nvPr/>
        </p:nvGrpSpPr>
        <p:grpSpPr>
          <a:xfrm>
            <a:off x="5804954" y="3825709"/>
            <a:ext cx="251197" cy="340392"/>
            <a:chOff x="5804954" y="3825709"/>
            <a:chExt cx="251197" cy="340392"/>
          </a:xfrm>
        </p:grpSpPr>
        <p:sp>
          <p:nvSpPr>
            <p:cNvPr id="9602" name="Google Shape;9602;p71"/>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1"/>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71"/>
          <p:cNvGrpSpPr/>
          <p:nvPr/>
        </p:nvGrpSpPr>
        <p:grpSpPr>
          <a:xfrm>
            <a:off x="4872134" y="3359993"/>
            <a:ext cx="374819" cy="368562"/>
            <a:chOff x="4872134" y="3359993"/>
            <a:chExt cx="374819" cy="368562"/>
          </a:xfrm>
        </p:grpSpPr>
        <p:sp>
          <p:nvSpPr>
            <p:cNvPr id="9609" name="Google Shape;9609;p71"/>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1"/>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1"/>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1"/>
          <p:cNvGrpSpPr/>
          <p:nvPr/>
        </p:nvGrpSpPr>
        <p:grpSpPr>
          <a:xfrm>
            <a:off x="6614911" y="1516162"/>
            <a:ext cx="391810" cy="368484"/>
            <a:chOff x="6614911" y="1516162"/>
            <a:chExt cx="391810" cy="368484"/>
          </a:xfrm>
        </p:grpSpPr>
        <p:sp>
          <p:nvSpPr>
            <p:cNvPr id="9618" name="Google Shape;9618;p71"/>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1"/>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1"/>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1"/>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1"/>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1"/>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1"/>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71"/>
          <p:cNvGrpSpPr/>
          <p:nvPr/>
        </p:nvGrpSpPr>
        <p:grpSpPr>
          <a:xfrm>
            <a:off x="5822573" y="3360019"/>
            <a:ext cx="231065" cy="368405"/>
            <a:chOff x="5822573" y="3360019"/>
            <a:chExt cx="231065" cy="368405"/>
          </a:xfrm>
        </p:grpSpPr>
        <p:sp>
          <p:nvSpPr>
            <p:cNvPr id="9637" name="Google Shape;9637;p71"/>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1"/>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1"/>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1"/>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1"/>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1"/>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71"/>
          <p:cNvGrpSpPr/>
          <p:nvPr/>
        </p:nvGrpSpPr>
        <p:grpSpPr>
          <a:xfrm>
            <a:off x="7494690" y="1516188"/>
            <a:ext cx="374557" cy="368614"/>
            <a:chOff x="7494690" y="1516188"/>
            <a:chExt cx="374557" cy="368614"/>
          </a:xfrm>
        </p:grpSpPr>
        <p:sp>
          <p:nvSpPr>
            <p:cNvPr id="9653" name="Google Shape;9653;p71"/>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1"/>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1"/>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1"/>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1"/>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1"/>
          <p:cNvGrpSpPr/>
          <p:nvPr/>
        </p:nvGrpSpPr>
        <p:grpSpPr>
          <a:xfrm>
            <a:off x="5314707" y="3360019"/>
            <a:ext cx="381731" cy="368405"/>
            <a:chOff x="5314707" y="3360019"/>
            <a:chExt cx="381731" cy="368405"/>
          </a:xfrm>
        </p:grpSpPr>
        <p:sp>
          <p:nvSpPr>
            <p:cNvPr id="9662" name="Google Shape;9662;p71"/>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1"/>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1"/>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1"/>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1"/>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1"/>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1"/>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1"/>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1"/>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1"/>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1"/>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1"/>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1"/>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1"/>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71"/>
          <p:cNvGrpSpPr/>
          <p:nvPr/>
        </p:nvGrpSpPr>
        <p:grpSpPr>
          <a:xfrm>
            <a:off x="5308058" y="1517156"/>
            <a:ext cx="374295" cy="366599"/>
            <a:chOff x="5308058" y="1517156"/>
            <a:chExt cx="374295" cy="366599"/>
          </a:xfrm>
        </p:grpSpPr>
        <p:sp>
          <p:nvSpPr>
            <p:cNvPr id="9678" name="Google Shape;9678;p71"/>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71"/>
          <p:cNvGrpSpPr/>
          <p:nvPr/>
        </p:nvGrpSpPr>
        <p:grpSpPr>
          <a:xfrm>
            <a:off x="6184800" y="1540902"/>
            <a:ext cx="370761" cy="319108"/>
            <a:chOff x="6184800" y="1540902"/>
            <a:chExt cx="370761" cy="319108"/>
          </a:xfrm>
        </p:grpSpPr>
        <p:sp>
          <p:nvSpPr>
            <p:cNvPr id="9683" name="Google Shape;9683;p71"/>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1"/>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1"/>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1"/>
          <p:cNvGrpSpPr/>
          <p:nvPr/>
        </p:nvGrpSpPr>
        <p:grpSpPr>
          <a:xfrm>
            <a:off x="7060102" y="1516371"/>
            <a:ext cx="370709" cy="367829"/>
            <a:chOff x="7060102" y="1516371"/>
            <a:chExt cx="370709" cy="367829"/>
          </a:xfrm>
        </p:grpSpPr>
        <p:sp>
          <p:nvSpPr>
            <p:cNvPr id="9694" name="Google Shape;9694;p71"/>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1"/>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1"/>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1"/>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1"/>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1"/>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1"/>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1"/>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1"/>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1"/>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1"/>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1"/>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1"/>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1"/>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1"/>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1"/>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1"/>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1"/>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1"/>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1"/>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71"/>
          <p:cNvGrpSpPr/>
          <p:nvPr/>
        </p:nvGrpSpPr>
        <p:grpSpPr>
          <a:xfrm>
            <a:off x="7935247" y="1516162"/>
            <a:ext cx="381704" cy="368588"/>
            <a:chOff x="7935247" y="1516162"/>
            <a:chExt cx="381704" cy="368588"/>
          </a:xfrm>
        </p:grpSpPr>
        <p:sp>
          <p:nvSpPr>
            <p:cNvPr id="9720" name="Google Shape;9720;p71"/>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1"/>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1"/>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1"/>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1"/>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1"/>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1"/>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1"/>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1"/>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1"/>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1"/>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1"/>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1"/>
          <p:cNvGrpSpPr/>
          <p:nvPr/>
        </p:nvGrpSpPr>
        <p:grpSpPr>
          <a:xfrm>
            <a:off x="5738169" y="1559830"/>
            <a:ext cx="389035" cy="281147"/>
            <a:chOff x="5738169" y="1559830"/>
            <a:chExt cx="389035" cy="281147"/>
          </a:xfrm>
        </p:grpSpPr>
        <p:sp>
          <p:nvSpPr>
            <p:cNvPr id="9739" name="Google Shape;9739;p71"/>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1"/>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1"/>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1"/>
          <p:cNvGrpSpPr/>
          <p:nvPr/>
        </p:nvGrpSpPr>
        <p:grpSpPr>
          <a:xfrm>
            <a:off x="6192470" y="3360516"/>
            <a:ext cx="368510" cy="367750"/>
            <a:chOff x="6192470" y="3360516"/>
            <a:chExt cx="368510" cy="367750"/>
          </a:xfrm>
        </p:grpSpPr>
        <p:sp>
          <p:nvSpPr>
            <p:cNvPr id="9746" name="Google Shape;9746;p71"/>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1"/>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1"/>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1"/>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1"/>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1"/>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1"/>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1"/>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1"/>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1"/>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1"/>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71"/>
          <p:cNvGrpSpPr/>
          <p:nvPr/>
        </p:nvGrpSpPr>
        <p:grpSpPr>
          <a:xfrm>
            <a:off x="4935019" y="1516109"/>
            <a:ext cx="246642" cy="368667"/>
            <a:chOff x="4935019" y="1516109"/>
            <a:chExt cx="246642" cy="368667"/>
          </a:xfrm>
        </p:grpSpPr>
        <p:sp>
          <p:nvSpPr>
            <p:cNvPr id="9759" name="Google Shape;9759;p71"/>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1"/>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1"/>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1"/>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1"/>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71"/>
          <p:cNvGrpSpPr/>
          <p:nvPr/>
        </p:nvGrpSpPr>
        <p:grpSpPr>
          <a:xfrm>
            <a:off x="7989335" y="3360019"/>
            <a:ext cx="291698" cy="368405"/>
            <a:chOff x="7989335" y="3360019"/>
            <a:chExt cx="291698" cy="368405"/>
          </a:xfrm>
        </p:grpSpPr>
        <p:sp>
          <p:nvSpPr>
            <p:cNvPr id="9770" name="Google Shape;9770;p71"/>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1"/>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1"/>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1"/>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1"/>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1"/>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1"/>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1"/>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1"/>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71"/>
          <p:cNvGrpSpPr/>
          <p:nvPr/>
        </p:nvGrpSpPr>
        <p:grpSpPr>
          <a:xfrm>
            <a:off x="6633158" y="3359783"/>
            <a:ext cx="368143" cy="368771"/>
            <a:chOff x="6633158" y="3359783"/>
            <a:chExt cx="368143" cy="368771"/>
          </a:xfrm>
        </p:grpSpPr>
        <p:sp>
          <p:nvSpPr>
            <p:cNvPr id="9781" name="Google Shape;9781;p71"/>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1"/>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1"/>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1"/>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1"/>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1"/>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1"/>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1"/>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1"/>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1"/>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1"/>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1"/>
          <p:cNvGrpSpPr/>
          <p:nvPr/>
        </p:nvGrpSpPr>
        <p:grpSpPr>
          <a:xfrm>
            <a:off x="7940666" y="2020205"/>
            <a:ext cx="383249" cy="286488"/>
            <a:chOff x="7940666" y="2020205"/>
            <a:chExt cx="383249" cy="286488"/>
          </a:xfrm>
        </p:grpSpPr>
        <p:sp>
          <p:nvSpPr>
            <p:cNvPr id="9800" name="Google Shape;9800;p71"/>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1"/>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1"/>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1"/>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71"/>
          <p:cNvGrpSpPr/>
          <p:nvPr/>
        </p:nvGrpSpPr>
        <p:grpSpPr>
          <a:xfrm>
            <a:off x="7508513" y="2023478"/>
            <a:ext cx="372175" cy="279995"/>
            <a:chOff x="7508513" y="2023478"/>
            <a:chExt cx="372175" cy="279995"/>
          </a:xfrm>
        </p:grpSpPr>
        <p:sp>
          <p:nvSpPr>
            <p:cNvPr id="9806" name="Google Shape;9806;p71"/>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1"/>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1"/>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1"/>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1"/>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1"/>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1"/>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1"/>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1"/>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1"/>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1"/>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1"/>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1"/>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1"/>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1"/>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1"/>
          <p:cNvGrpSpPr/>
          <p:nvPr/>
        </p:nvGrpSpPr>
        <p:grpSpPr>
          <a:xfrm>
            <a:off x="7070705" y="1996303"/>
            <a:ext cx="368405" cy="334449"/>
            <a:chOff x="7070705" y="1996303"/>
            <a:chExt cx="368405" cy="334449"/>
          </a:xfrm>
        </p:grpSpPr>
        <p:sp>
          <p:nvSpPr>
            <p:cNvPr id="9823" name="Google Shape;9823;p71"/>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1"/>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1"/>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1"/>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1"/>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1"/>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1"/>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1"/>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1"/>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1"/>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1"/>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1"/>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1"/>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1"/>
          <p:cNvGrpSpPr/>
          <p:nvPr/>
        </p:nvGrpSpPr>
        <p:grpSpPr>
          <a:xfrm>
            <a:off x="6630645" y="2040338"/>
            <a:ext cx="368536" cy="246275"/>
            <a:chOff x="6630645" y="2040338"/>
            <a:chExt cx="368536" cy="246275"/>
          </a:xfrm>
        </p:grpSpPr>
        <p:sp>
          <p:nvSpPr>
            <p:cNvPr id="9839" name="Google Shape;9839;p71"/>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1"/>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1"/>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1"/>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1"/>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1"/>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1"/>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1"/>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1"/>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1"/>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1"/>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1"/>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1"/>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1"/>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1"/>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1"/>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1"/>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1"/>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1"/>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1"/>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1"/>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1"/>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1"/>
          <p:cNvGrpSpPr/>
          <p:nvPr/>
        </p:nvGrpSpPr>
        <p:grpSpPr>
          <a:xfrm>
            <a:off x="6190455" y="1995046"/>
            <a:ext cx="368771" cy="336858"/>
            <a:chOff x="6190455" y="1995046"/>
            <a:chExt cx="368771" cy="336858"/>
          </a:xfrm>
        </p:grpSpPr>
        <p:sp>
          <p:nvSpPr>
            <p:cNvPr id="9866" name="Google Shape;9866;p71"/>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1"/>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1"/>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1"/>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1"/>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1"/>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1"/>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1"/>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1"/>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1"/>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1"/>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1"/>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1"/>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1"/>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1"/>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1"/>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1"/>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1"/>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1"/>
          <p:cNvGrpSpPr/>
          <p:nvPr/>
        </p:nvGrpSpPr>
        <p:grpSpPr>
          <a:xfrm>
            <a:off x="5750631" y="2016383"/>
            <a:ext cx="371677" cy="293740"/>
            <a:chOff x="5750631" y="2016383"/>
            <a:chExt cx="371677" cy="293740"/>
          </a:xfrm>
        </p:grpSpPr>
        <p:sp>
          <p:nvSpPr>
            <p:cNvPr id="9885" name="Google Shape;9885;p71"/>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1"/>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1"/>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1"/>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1"/>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1"/>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1"/>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1"/>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1"/>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1"/>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1"/>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1"/>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71"/>
          <p:cNvGrpSpPr/>
          <p:nvPr/>
        </p:nvGrpSpPr>
        <p:grpSpPr>
          <a:xfrm>
            <a:off x="5310807" y="2022849"/>
            <a:ext cx="368274" cy="281226"/>
            <a:chOff x="5310807" y="2022849"/>
            <a:chExt cx="368274" cy="281226"/>
          </a:xfrm>
        </p:grpSpPr>
        <p:sp>
          <p:nvSpPr>
            <p:cNvPr id="9898" name="Google Shape;9898;p71"/>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1"/>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1"/>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1"/>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1"/>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1"/>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1"/>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1"/>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1"/>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1"/>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1"/>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1"/>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1"/>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1"/>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1"/>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71"/>
          <p:cNvGrpSpPr/>
          <p:nvPr/>
        </p:nvGrpSpPr>
        <p:grpSpPr>
          <a:xfrm>
            <a:off x="4865589" y="2022430"/>
            <a:ext cx="375788" cy="281828"/>
            <a:chOff x="4865589" y="2022430"/>
            <a:chExt cx="375788" cy="281828"/>
          </a:xfrm>
        </p:grpSpPr>
        <p:sp>
          <p:nvSpPr>
            <p:cNvPr id="9918" name="Google Shape;9918;p71"/>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1"/>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1"/>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1"/>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1"/>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1"/>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1"/>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71"/>
          <p:cNvGrpSpPr/>
          <p:nvPr/>
        </p:nvGrpSpPr>
        <p:grpSpPr>
          <a:xfrm>
            <a:off x="7107069" y="3360255"/>
            <a:ext cx="293818" cy="368012"/>
            <a:chOff x="7107069" y="3360255"/>
            <a:chExt cx="293818" cy="368012"/>
          </a:xfrm>
        </p:grpSpPr>
        <p:sp>
          <p:nvSpPr>
            <p:cNvPr id="9930" name="Google Shape;9930;p71"/>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1"/>
          <p:cNvGrpSpPr/>
          <p:nvPr/>
        </p:nvGrpSpPr>
        <p:grpSpPr>
          <a:xfrm>
            <a:off x="7578597" y="3360333"/>
            <a:ext cx="234285" cy="367855"/>
            <a:chOff x="7578597" y="3360333"/>
            <a:chExt cx="234285" cy="367855"/>
          </a:xfrm>
        </p:grpSpPr>
        <p:sp>
          <p:nvSpPr>
            <p:cNvPr id="9938" name="Google Shape;9938;p71"/>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71"/>
          <p:cNvGrpSpPr/>
          <p:nvPr/>
        </p:nvGrpSpPr>
        <p:grpSpPr>
          <a:xfrm>
            <a:off x="6697352" y="4289383"/>
            <a:ext cx="269130" cy="354530"/>
            <a:chOff x="6697352" y="4289383"/>
            <a:chExt cx="269130" cy="354530"/>
          </a:xfrm>
        </p:grpSpPr>
        <p:sp>
          <p:nvSpPr>
            <p:cNvPr id="9948" name="Google Shape;9948;p71"/>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1"/>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71"/>
          <p:cNvGrpSpPr/>
          <p:nvPr/>
        </p:nvGrpSpPr>
        <p:grpSpPr>
          <a:xfrm>
            <a:off x="5768616" y="2908885"/>
            <a:ext cx="334816" cy="368536"/>
            <a:chOff x="5768616" y="2908885"/>
            <a:chExt cx="334816" cy="368536"/>
          </a:xfrm>
        </p:grpSpPr>
        <p:sp>
          <p:nvSpPr>
            <p:cNvPr id="9958" name="Google Shape;9958;p71"/>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1"/>
          <p:cNvGrpSpPr/>
          <p:nvPr/>
        </p:nvGrpSpPr>
        <p:grpSpPr>
          <a:xfrm>
            <a:off x="6657061" y="2908885"/>
            <a:ext cx="323114" cy="368667"/>
            <a:chOff x="6657061" y="2908885"/>
            <a:chExt cx="323114" cy="368667"/>
          </a:xfrm>
        </p:grpSpPr>
        <p:sp>
          <p:nvSpPr>
            <p:cNvPr id="9968" name="Google Shape;9968;p71"/>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71"/>
          <p:cNvGrpSpPr/>
          <p:nvPr/>
        </p:nvGrpSpPr>
        <p:grpSpPr>
          <a:xfrm>
            <a:off x="6211084" y="2909173"/>
            <a:ext cx="330915" cy="368457"/>
            <a:chOff x="6211084" y="2909173"/>
            <a:chExt cx="330915" cy="368457"/>
          </a:xfrm>
        </p:grpSpPr>
        <p:sp>
          <p:nvSpPr>
            <p:cNvPr id="9976" name="Google Shape;9976;p71"/>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1"/>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1"/>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71"/>
          <p:cNvGrpSpPr/>
          <p:nvPr/>
        </p:nvGrpSpPr>
        <p:grpSpPr>
          <a:xfrm>
            <a:off x="7543097" y="2908754"/>
            <a:ext cx="314945" cy="368300"/>
            <a:chOff x="7543097" y="2908754"/>
            <a:chExt cx="314945" cy="368300"/>
          </a:xfrm>
        </p:grpSpPr>
        <p:sp>
          <p:nvSpPr>
            <p:cNvPr id="9985" name="Google Shape;9985;p71"/>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71"/>
          <p:cNvGrpSpPr/>
          <p:nvPr/>
        </p:nvGrpSpPr>
        <p:grpSpPr>
          <a:xfrm>
            <a:off x="7090471" y="2908964"/>
            <a:ext cx="331282" cy="368588"/>
            <a:chOff x="7090471" y="2908964"/>
            <a:chExt cx="331282" cy="368588"/>
          </a:xfrm>
        </p:grpSpPr>
        <p:sp>
          <p:nvSpPr>
            <p:cNvPr id="9999" name="Google Shape;9999;p71"/>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1"/>
          <p:cNvGrpSpPr/>
          <p:nvPr/>
        </p:nvGrpSpPr>
        <p:grpSpPr>
          <a:xfrm>
            <a:off x="7159769" y="3826599"/>
            <a:ext cx="195722" cy="339816"/>
            <a:chOff x="7159769" y="3826599"/>
            <a:chExt cx="195722" cy="339816"/>
          </a:xfrm>
        </p:grpSpPr>
        <p:sp>
          <p:nvSpPr>
            <p:cNvPr id="10003" name="Google Shape;10003;p71"/>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4959157" y="2908885"/>
            <a:ext cx="191454" cy="369531"/>
            <a:chOff x="4959157" y="2908885"/>
            <a:chExt cx="191454" cy="369531"/>
          </a:xfrm>
        </p:grpSpPr>
        <p:sp>
          <p:nvSpPr>
            <p:cNvPr id="10017" name="Google Shape;10017;p71"/>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1"/>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1"/>
          <p:cNvGrpSpPr/>
          <p:nvPr/>
        </p:nvGrpSpPr>
        <p:grpSpPr>
          <a:xfrm>
            <a:off x="7994230" y="2908911"/>
            <a:ext cx="295729" cy="368379"/>
            <a:chOff x="7994230" y="2908911"/>
            <a:chExt cx="295729" cy="368379"/>
          </a:xfrm>
        </p:grpSpPr>
        <p:sp>
          <p:nvSpPr>
            <p:cNvPr id="10030" name="Google Shape;10030;p71"/>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1"/>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1"/>
          <p:cNvGrpSpPr/>
          <p:nvPr/>
        </p:nvGrpSpPr>
        <p:grpSpPr>
          <a:xfrm>
            <a:off x="7552024" y="3826128"/>
            <a:ext cx="281880" cy="340733"/>
            <a:chOff x="7552024" y="3826128"/>
            <a:chExt cx="281880" cy="340733"/>
          </a:xfrm>
        </p:grpSpPr>
        <p:sp>
          <p:nvSpPr>
            <p:cNvPr id="10053" name="Google Shape;10053;p71"/>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1"/>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71"/>
          <p:cNvGrpSpPr/>
          <p:nvPr/>
        </p:nvGrpSpPr>
        <p:grpSpPr>
          <a:xfrm>
            <a:off x="6264910" y="4289828"/>
            <a:ext cx="202895" cy="354268"/>
            <a:chOff x="6264910" y="4289828"/>
            <a:chExt cx="202895" cy="354268"/>
          </a:xfrm>
        </p:grpSpPr>
        <p:sp>
          <p:nvSpPr>
            <p:cNvPr id="10066" name="Google Shape;10066;p71"/>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1"/>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1"/>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1"/>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1"/>
          <p:cNvGrpSpPr/>
          <p:nvPr/>
        </p:nvGrpSpPr>
        <p:grpSpPr>
          <a:xfrm>
            <a:off x="7972606" y="3826547"/>
            <a:ext cx="335863" cy="339685"/>
            <a:chOff x="7972606" y="3826547"/>
            <a:chExt cx="335863" cy="339685"/>
          </a:xfrm>
        </p:grpSpPr>
        <p:sp>
          <p:nvSpPr>
            <p:cNvPr id="10075" name="Google Shape;10075;p71"/>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71"/>
          <p:cNvGrpSpPr/>
          <p:nvPr/>
        </p:nvGrpSpPr>
        <p:grpSpPr>
          <a:xfrm>
            <a:off x="5309550" y="2909330"/>
            <a:ext cx="371939" cy="367201"/>
            <a:chOff x="5309550" y="2909330"/>
            <a:chExt cx="371939" cy="367201"/>
          </a:xfrm>
        </p:grpSpPr>
        <p:sp>
          <p:nvSpPr>
            <p:cNvPr id="10089" name="Google Shape;10089;p71"/>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1"/>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1"/>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1"/>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1"/>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1"/>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1"/>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grpSp>
        <p:nvGrpSpPr>
          <p:cNvPr id="943" name="Google Shape;943;p33"/>
          <p:cNvGrpSpPr/>
          <p:nvPr/>
        </p:nvGrpSpPr>
        <p:grpSpPr>
          <a:xfrm rot="-546322">
            <a:off x="897607" y="1747842"/>
            <a:ext cx="2817315" cy="2469552"/>
            <a:chOff x="2505075" y="4180600"/>
            <a:chExt cx="1092750" cy="957900"/>
          </a:xfrm>
        </p:grpSpPr>
        <p:sp>
          <p:nvSpPr>
            <p:cNvPr id="944" name="Google Shape;944;p33"/>
            <p:cNvSpPr/>
            <p:nvPr/>
          </p:nvSpPr>
          <p:spPr>
            <a:xfrm>
              <a:off x="2612200" y="4898650"/>
              <a:ext cx="984100" cy="235275"/>
            </a:xfrm>
            <a:custGeom>
              <a:avLst/>
              <a:gdLst/>
              <a:ahLst/>
              <a:cxnLst/>
              <a:rect l="l" t="t" r="r" b="b"/>
              <a:pathLst>
                <a:path w="39364" h="9411" extrusionOk="0">
                  <a:moveTo>
                    <a:pt x="6166" y="0"/>
                  </a:moveTo>
                  <a:cubicBezTo>
                    <a:pt x="6141" y="0"/>
                    <a:pt x="5339" y="652"/>
                    <a:pt x="5339" y="652"/>
                  </a:cubicBezTo>
                  <a:cubicBezTo>
                    <a:pt x="4688" y="2882"/>
                    <a:pt x="2357" y="5965"/>
                    <a:pt x="1" y="6617"/>
                  </a:cubicBezTo>
                  <a:cubicBezTo>
                    <a:pt x="5966" y="7068"/>
                    <a:pt x="13259" y="8321"/>
                    <a:pt x="19224" y="8797"/>
                  </a:cubicBezTo>
                  <a:cubicBezTo>
                    <a:pt x="22532" y="9048"/>
                    <a:pt x="25841" y="9248"/>
                    <a:pt x="29149" y="9349"/>
                  </a:cubicBezTo>
                  <a:cubicBezTo>
                    <a:pt x="29759" y="9367"/>
                    <a:pt x="30670" y="9411"/>
                    <a:pt x="31701" y="9411"/>
                  </a:cubicBezTo>
                  <a:cubicBezTo>
                    <a:pt x="34944" y="9411"/>
                    <a:pt x="39363" y="8971"/>
                    <a:pt x="39249" y="5890"/>
                  </a:cubicBezTo>
                  <a:lnTo>
                    <a:pt x="39224" y="5890"/>
                  </a:lnTo>
                  <a:cubicBezTo>
                    <a:pt x="28021" y="4988"/>
                    <a:pt x="17069" y="2682"/>
                    <a:pt x="616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3"/>
            <p:cNvSpPr/>
            <p:nvPr/>
          </p:nvSpPr>
          <p:spPr>
            <a:xfrm>
              <a:off x="2607825" y="4893625"/>
              <a:ext cx="990000" cy="244875"/>
            </a:xfrm>
            <a:custGeom>
              <a:avLst/>
              <a:gdLst/>
              <a:ahLst/>
              <a:cxnLst/>
              <a:rect l="l" t="t" r="r" b="b"/>
              <a:pathLst>
                <a:path w="39600" h="9795" extrusionOk="0">
                  <a:moveTo>
                    <a:pt x="6379" y="398"/>
                  </a:moveTo>
                  <a:lnTo>
                    <a:pt x="6379" y="398"/>
                  </a:lnTo>
                  <a:cubicBezTo>
                    <a:pt x="9057" y="1067"/>
                    <a:pt x="11759" y="1687"/>
                    <a:pt x="14462" y="2306"/>
                  </a:cubicBezTo>
                  <a:cubicBezTo>
                    <a:pt x="17218" y="2908"/>
                    <a:pt x="19950" y="3509"/>
                    <a:pt x="22707" y="4011"/>
                  </a:cubicBezTo>
                  <a:cubicBezTo>
                    <a:pt x="28194" y="5008"/>
                    <a:pt x="33731" y="5807"/>
                    <a:pt x="39293" y="6235"/>
                  </a:cubicBezTo>
                  <a:lnTo>
                    <a:pt x="39293" y="6235"/>
                  </a:lnTo>
                  <a:cubicBezTo>
                    <a:pt x="39281" y="6246"/>
                    <a:pt x="39274" y="6252"/>
                    <a:pt x="39274" y="6266"/>
                  </a:cubicBezTo>
                  <a:lnTo>
                    <a:pt x="39274" y="6392"/>
                  </a:lnTo>
                  <a:cubicBezTo>
                    <a:pt x="39249" y="6492"/>
                    <a:pt x="39249" y="6592"/>
                    <a:pt x="39224" y="6692"/>
                  </a:cubicBezTo>
                  <a:cubicBezTo>
                    <a:pt x="39199" y="6893"/>
                    <a:pt x="39123" y="7068"/>
                    <a:pt x="39023" y="7269"/>
                  </a:cubicBezTo>
                  <a:cubicBezTo>
                    <a:pt x="38848" y="7620"/>
                    <a:pt x="38572" y="7920"/>
                    <a:pt x="38246" y="8171"/>
                  </a:cubicBezTo>
                  <a:cubicBezTo>
                    <a:pt x="37595" y="8647"/>
                    <a:pt x="36767" y="8898"/>
                    <a:pt x="35965" y="9073"/>
                  </a:cubicBezTo>
                  <a:cubicBezTo>
                    <a:pt x="34654" y="9352"/>
                    <a:pt x="33295" y="9441"/>
                    <a:pt x="31939" y="9441"/>
                  </a:cubicBezTo>
                  <a:cubicBezTo>
                    <a:pt x="31585" y="9441"/>
                    <a:pt x="31231" y="9435"/>
                    <a:pt x="30878" y="9424"/>
                  </a:cubicBezTo>
                  <a:cubicBezTo>
                    <a:pt x="29173" y="9374"/>
                    <a:pt x="27469" y="9324"/>
                    <a:pt x="25740" y="9224"/>
                  </a:cubicBezTo>
                  <a:lnTo>
                    <a:pt x="20627" y="8948"/>
                  </a:lnTo>
                  <a:cubicBezTo>
                    <a:pt x="18898" y="8873"/>
                    <a:pt x="17218" y="8697"/>
                    <a:pt x="15514" y="8497"/>
                  </a:cubicBezTo>
                  <a:cubicBezTo>
                    <a:pt x="13810" y="8296"/>
                    <a:pt x="12106" y="8071"/>
                    <a:pt x="10401" y="7845"/>
                  </a:cubicBezTo>
                  <a:cubicBezTo>
                    <a:pt x="7272" y="7405"/>
                    <a:pt x="4121" y="6986"/>
                    <a:pt x="969" y="6707"/>
                  </a:cubicBezTo>
                  <a:lnTo>
                    <a:pt x="969" y="6707"/>
                  </a:lnTo>
                  <a:cubicBezTo>
                    <a:pt x="1378" y="6510"/>
                    <a:pt x="1757" y="6260"/>
                    <a:pt x="2106" y="5991"/>
                  </a:cubicBezTo>
                  <a:cubicBezTo>
                    <a:pt x="2657" y="5565"/>
                    <a:pt x="3158" y="5088"/>
                    <a:pt x="3609" y="4537"/>
                  </a:cubicBezTo>
                  <a:cubicBezTo>
                    <a:pt x="4061" y="4011"/>
                    <a:pt x="4487" y="3434"/>
                    <a:pt x="4837" y="2833"/>
                  </a:cubicBezTo>
                  <a:cubicBezTo>
                    <a:pt x="5181" y="2245"/>
                    <a:pt x="5476" y="1633"/>
                    <a:pt x="5676" y="973"/>
                  </a:cubicBezTo>
                  <a:lnTo>
                    <a:pt x="5676" y="973"/>
                  </a:lnTo>
                  <a:lnTo>
                    <a:pt x="6379" y="398"/>
                  </a:lnTo>
                  <a:close/>
                  <a:moveTo>
                    <a:pt x="6366" y="1"/>
                  </a:moveTo>
                  <a:cubicBezTo>
                    <a:pt x="6316" y="1"/>
                    <a:pt x="6266" y="1"/>
                    <a:pt x="6216" y="51"/>
                  </a:cubicBezTo>
                  <a:lnTo>
                    <a:pt x="6191" y="51"/>
                  </a:lnTo>
                  <a:lnTo>
                    <a:pt x="5389" y="727"/>
                  </a:lnTo>
                  <a:cubicBezTo>
                    <a:pt x="5364" y="752"/>
                    <a:pt x="5339" y="778"/>
                    <a:pt x="5339" y="803"/>
                  </a:cubicBezTo>
                  <a:cubicBezTo>
                    <a:pt x="5138" y="1454"/>
                    <a:pt x="4863" y="2081"/>
                    <a:pt x="4512" y="2657"/>
                  </a:cubicBezTo>
                  <a:cubicBezTo>
                    <a:pt x="4186" y="3234"/>
                    <a:pt x="3785" y="3785"/>
                    <a:pt x="3334" y="4311"/>
                  </a:cubicBezTo>
                  <a:cubicBezTo>
                    <a:pt x="2908" y="4838"/>
                    <a:pt x="2431" y="5314"/>
                    <a:pt x="1880" y="5715"/>
                  </a:cubicBezTo>
                  <a:cubicBezTo>
                    <a:pt x="1354" y="6116"/>
                    <a:pt x="777" y="6467"/>
                    <a:pt x="126" y="6642"/>
                  </a:cubicBezTo>
                  <a:cubicBezTo>
                    <a:pt x="76" y="6667"/>
                    <a:pt x="25" y="6742"/>
                    <a:pt x="0" y="6793"/>
                  </a:cubicBezTo>
                  <a:cubicBezTo>
                    <a:pt x="0" y="6893"/>
                    <a:pt x="76" y="6993"/>
                    <a:pt x="176" y="6993"/>
                  </a:cubicBezTo>
                  <a:cubicBezTo>
                    <a:pt x="3584" y="7244"/>
                    <a:pt x="6968" y="7720"/>
                    <a:pt x="10376" y="8121"/>
                  </a:cubicBezTo>
                  <a:cubicBezTo>
                    <a:pt x="12081" y="8321"/>
                    <a:pt x="13785" y="8547"/>
                    <a:pt x="15489" y="8722"/>
                  </a:cubicBezTo>
                  <a:cubicBezTo>
                    <a:pt x="17193" y="8923"/>
                    <a:pt x="18898" y="9048"/>
                    <a:pt x="20602" y="9224"/>
                  </a:cubicBezTo>
                  <a:cubicBezTo>
                    <a:pt x="24011" y="9550"/>
                    <a:pt x="27444" y="9675"/>
                    <a:pt x="30878" y="9775"/>
                  </a:cubicBezTo>
                  <a:cubicBezTo>
                    <a:pt x="31276" y="9787"/>
                    <a:pt x="31675" y="9794"/>
                    <a:pt x="32075" y="9794"/>
                  </a:cubicBezTo>
                  <a:cubicBezTo>
                    <a:pt x="33389" y="9794"/>
                    <a:pt x="34715" y="9712"/>
                    <a:pt x="36041" y="9424"/>
                  </a:cubicBezTo>
                  <a:cubicBezTo>
                    <a:pt x="36868" y="9249"/>
                    <a:pt x="37720" y="8973"/>
                    <a:pt x="38447" y="8422"/>
                  </a:cubicBezTo>
                  <a:cubicBezTo>
                    <a:pt x="38823" y="8171"/>
                    <a:pt x="39123" y="7820"/>
                    <a:pt x="39324" y="7394"/>
                  </a:cubicBezTo>
                  <a:cubicBezTo>
                    <a:pt x="39424" y="7194"/>
                    <a:pt x="39499" y="6968"/>
                    <a:pt x="39549" y="6768"/>
                  </a:cubicBezTo>
                  <a:cubicBezTo>
                    <a:pt x="39575" y="6642"/>
                    <a:pt x="39575" y="6542"/>
                    <a:pt x="39600" y="6417"/>
                  </a:cubicBezTo>
                  <a:cubicBezTo>
                    <a:pt x="39600" y="6341"/>
                    <a:pt x="39600" y="6316"/>
                    <a:pt x="39600" y="6241"/>
                  </a:cubicBezTo>
                  <a:cubicBezTo>
                    <a:pt x="39600" y="6141"/>
                    <a:pt x="39575" y="6041"/>
                    <a:pt x="39549" y="5966"/>
                  </a:cubicBezTo>
                  <a:cubicBezTo>
                    <a:pt x="39514" y="5948"/>
                    <a:pt x="39479" y="5930"/>
                    <a:pt x="39443" y="5930"/>
                  </a:cubicBezTo>
                  <a:cubicBezTo>
                    <a:pt x="39428" y="5930"/>
                    <a:pt x="39414" y="5933"/>
                    <a:pt x="39399" y="5940"/>
                  </a:cubicBezTo>
                  <a:cubicBezTo>
                    <a:pt x="33835" y="5464"/>
                    <a:pt x="28296" y="4637"/>
                    <a:pt x="22782" y="3610"/>
                  </a:cubicBezTo>
                  <a:cubicBezTo>
                    <a:pt x="20026" y="3083"/>
                    <a:pt x="17294" y="2532"/>
                    <a:pt x="14562" y="1930"/>
                  </a:cubicBezTo>
                  <a:cubicBezTo>
                    <a:pt x="11830" y="1329"/>
                    <a:pt x="9098" y="677"/>
                    <a:pt x="6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3"/>
            <p:cNvSpPr/>
            <p:nvPr/>
          </p:nvSpPr>
          <p:spPr>
            <a:xfrm>
              <a:off x="2508825" y="4184975"/>
              <a:ext cx="1038875" cy="879225"/>
            </a:xfrm>
            <a:custGeom>
              <a:avLst/>
              <a:gdLst/>
              <a:ahLst/>
              <a:cxnLst/>
              <a:rect l="l" t="t" r="r" b="b"/>
              <a:pathLst>
                <a:path w="41555" h="35169" extrusionOk="0">
                  <a:moveTo>
                    <a:pt x="40702" y="1"/>
                  </a:moveTo>
                  <a:cubicBezTo>
                    <a:pt x="27143" y="126"/>
                    <a:pt x="13660" y="652"/>
                    <a:pt x="101" y="1078"/>
                  </a:cubicBezTo>
                  <a:cubicBezTo>
                    <a:pt x="76" y="1078"/>
                    <a:pt x="51" y="1078"/>
                    <a:pt x="25" y="1053"/>
                  </a:cubicBezTo>
                  <a:lnTo>
                    <a:pt x="0" y="1078"/>
                  </a:lnTo>
                  <a:cubicBezTo>
                    <a:pt x="51" y="1103"/>
                    <a:pt x="101" y="1153"/>
                    <a:pt x="101" y="1254"/>
                  </a:cubicBezTo>
                  <a:cubicBezTo>
                    <a:pt x="752" y="7845"/>
                    <a:pt x="577" y="14612"/>
                    <a:pt x="802" y="21254"/>
                  </a:cubicBezTo>
                  <a:cubicBezTo>
                    <a:pt x="903" y="24537"/>
                    <a:pt x="878" y="27870"/>
                    <a:pt x="1103" y="31154"/>
                  </a:cubicBezTo>
                  <a:cubicBezTo>
                    <a:pt x="1236" y="33346"/>
                    <a:pt x="2622" y="35168"/>
                    <a:pt x="4511" y="35168"/>
                  </a:cubicBezTo>
                  <a:cubicBezTo>
                    <a:pt x="5127" y="35168"/>
                    <a:pt x="5795" y="34975"/>
                    <a:pt x="6492" y="34537"/>
                  </a:cubicBezTo>
                  <a:cubicBezTo>
                    <a:pt x="7995" y="33585"/>
                    <a:pt x="8772" y="31780"/>
                    <a:pt x="9324" y="30151"/>
                  </a:cubicBezTo>
                  <a:cubicBezTo>
                    <a:pt x="9374" y="30051"/>
                    <a:pt x="9399" y="29926"/>
                    <a:pt x="9474" y="29926"/>
                  </a:cubicBezTo>
                  <a:cubicBezTo>
                    <a:pt x="9491" y="29859"/>
                    <a:pt x="9563" y="29836"/>
                    <a:pt x="9654" y="29836"/>
                  </a:cubicBezTo>
                  <a:cubicBezTo>
                    <a:pt x="9700" y="29836"/>
                    <a:pt x="9750" y="29842"/>
                    <a:pt x="9800" y="29850"/>
                  </a:cubicBezTo>
                  <a:cubicBezTo>
                    <a:pt x="20376" y="31454"/>
                    <a:pt x="30878" y="33284"/>
                    <a:pt x="41555" y="34236"/>
                  </a:cubicBezTo>
                  <a:cubicBezTo>
                    <a:pt x="41128" y="31880"/>
                    <a:pt x="41304" y="29525"/>
                    <a:pt x="41404" y="27144"/>
                  </a:cubicBezTo>
                  <a:cubicBezTo>
                    <a:pt x="41479" y="24186"/>
                    <a:pt x="41529" y="21229"/>
                    <a:pt x="41504" y="18246"/>
                  </a:cubicBezTo>
                  <a:cubicBezTo>
                    <a:pt x="41454" y="12156"/>
                    <a:pt x="40928" y="6091"/>
                    <a:pt x="40702"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2505075" y="4180600"/>
              <a:ext cx="1047650" cy="887125"/>
            </a:xfrm>
            <a:custGeom>
              <a:avLst/>
              <a:gdLst/>
              <a:ahLst/>
              <a:cxnLst/>
              <a:rect l="l" t="t" r="r" b="b"/>
              <a:pathLst>
                <a:path w="41906" h="35485" extrusionOk="0">
                  <a:moveTo>
                    <a:pt x="40684" y="377"/>
                  </a:moveTo>
                  <a:cubicBezTo>
                    <a:pt x="40913" y="6408"/>
                    <a:pt x="41430" y="12415"/>
                    <a:pt x="41504" y="18421"/>
                  </a:cubicBezTo>
                  <a:cubicBezTo>
                    <a:pt x="41504" y="21103"/>
                    <a:pt x="41479" y="23760"/>
                    <a:pt x="41404" y="26416"/>
                  </a:cubicBezTo>
                  <a:cubicBezTo>
                    <a:pt x="41379" y="27745"/>
                    <a:pt x="41304" y="29098"/>
                    <a:pt x="41278" y="30426"/>
                  </a:cubicBezTo>
                  <a:cubicBezTo>
                    <a:pt x="41255" y="31690"/>
                    <a:pt x="41299" y="32976"/>
                    <a:pt x="41497" y="34241"/>
                  </a:cubicBezTo>
                  <a:lnTo>
                    <a:pt x="41497" y="34241"/>
                  </a:lnTo>
                  <a:cubicBezTo>
                    <a:pt x="36203" y="33742"/>
                    <a:pt x="30909" y="33048"/>
                    <a:pt x="25639" y="32256"/>
                  </a:cubicBezTo>
                  <a:lnTo>
                    <a:pt x="17619" y="31103"/>
                  </a:lnTo>
                  <a:cubicBezTo>
                    <a:pt x="16291" y="30903"/>
                    <a:pt x="14963" y="30677"/>
                    <a:pt x="13609" y="30476"/>
                  </a:cubicBezTo>
                  <a:lnTo>
                    <a:pt x="11604" y="30151"/>
                  </a:lnTo>
                  <a:lnTo>
                    <a:pt x="10627" y="30000"/>
                  </a:lnTo>
                  <a:lnTo>
                    <a:pt x="10125" y="29925"/>
                  </a:lnTo>
                  <a:cubicBezTo>
                    <a:pt x="10025" y="29925"/>
                    <a:pt x="9950" y="29900"/>
                    <a:pt x="9850" y="29900"/>
                  </a:cubicBezTo>
                  <a:lnTo>
                    <a:pt x="9699" y="29900"/>
                  </a:lnTo>
                  <a:cubicBezTo>
                    <a:pt x="9647" y="29918"/>
                    <a:pt x="9582" y="29947"/>
                    <a:pt x="9539" y="29998"/>
                  </a:cubicBezTo>
                  <a:lnTo>
                    <a:pt x="9539" y="29998"/>
                  </a:lnTo>
                  <a:cubicBezTo>
                    <a:pt x="9500" y="30015"/>
                    <a:pt x="9463" y="30036"/>
                    <a:pt x="9449" y="30050"/>
                  </a:cubicBezTo>
                  <a:cubicBezTo>
                    <a:pt x="9424" y="30101"/>
                    <a:pt x="9424" y="30151"/>
                    <a:pt x="9399" y="30176"/>
                  </a:cubicBezTo>
                  <a:lnTo>
                    <a:pt x="9348" y="30326"/>
                  </a:lnTo>
                  <a:lnTo>
                    <a:pt x="9223" y="30652"/>
                  </a:lnTo>
                  <a:cubicBezTo>
                    <a:pt x="9148" y="30877"/>
                    <a:pt x="9073" y="31078"/>
                    <a:pt x="8998" y="31278"/>
                  </a:cubicBezTo>
                  <a:cubicBezTo>
                    <a:pt x="8822" y="31705"/>
                    <a:pt x="8622" y="32106"/>
                    <a:pt x="8421" y="32507"/>
                  </a:cubicBezTo>
                  <a:cubicBezTo>
                    <a:pt x="7970" y="33284"/>
                    <a:pt x="7419" y="34010"/>
                    <a:pt x="6692" y="34512"/>
                  </a:cubicBezTo>
                  <a:cubicBezTo>
                    <a:pt x="6087" y="34908"/>
                    <a:pt x="5377" y="35200"/>
                    <a:pt x="4651" y="35200"/>
                  </a:cubicBezTo>
                  <a:cubicBezTo>
                    <a:pt x="4504" y="35200"/>
                    <a:pt x="4358" y="35188"/>
                    <a:pt x="4211" y="35163"/>
                  </a:cubicBezTo>
                  <a:cubicBezTo>
                    <a:pt x="3358" y="35013"/>
                    <a:pt x="2632" y="34436"/>
                    <a:pt x="2155" y="33685"/>
                  </a:cubicBezTo>
                  <a:cubicBezTo>
                    <a:pt x="1679" y="32958"/>
                    <a:pt x="1454" y="32080"/>
                    <a:pt x="1404" y="31203"/>
                  </a:cubicBezTo>
                  <a:cubicBezTo>
                    <a:pt x="1353" y="30276"/>
                    <a:pt x="1303" y="29374"/>
                    <a:pt x="1278" y="28471"/>
                  </a:cubicBezTo>
                  <a:cubicBezTo>
                    <a:pt x="1203" y="26667"/>
                    <a:pt x="1203" y="24837"/>
                    <a:pt x="1153" y="23033"/>
                  </a:cubicBezTo>
                  <a:cubicBezTo>
                    <a:pt x="1028" y="19374"/>
                    <a:pt x="1003" y="15765"/>
                    <a:pt x="952" y="12105"/>
                  </a:cubicBezTo>
                  <a:cubicBezTo>
                    <a:pt x="927" y="10301"/>
                    <a:pt x="877" y="8471"/>
                    <a:pt x="802" y="6667"/>
                  </a:cubicBezTo>
                  <a:cubicBezTo>
                    <a:pt x="752" y="5740"/>
                    <a:pt x="702" y="4837"/>
                    <a:pt x="652" y="3935"/>
                  </a:cubicBezTo>
                  <a:lnTo>
                    <a:pt x="551" y="2557"/>
                  </a:lnTo>
                  <a:lnTo>
                    <a:pt x="476" y="1880"/>
                  </a:lnTo>
                  <a:lnTo>
                    <a:pt x="451" y="1529"/>
                  </a:lnTo>
                  <a:cubicBezTo>
                    <a:pt x="451" y="1496"/>
                    <a:pt x="451" y="1474"/>
                    <a:pt x="444" y="1434"/>
                  </a:cubicBezTo>
                  <a:lnTo>
                    <a:pt x="444" y="1434"/>
                  </a:lnTo>
                  <a:lnTo>
                    <a:pt x="476" y="1429"/>
                  </a:lnTo>
                  <a:lnTo>
                    <a:pt x="802" y="1429"/>
                  </a:lnTo>
                  <a:lnTo>
                    <a:pt x="1429" y="1404"/>
                  </a:lnTo>
                  <a:lnTo>
                    <a:pt x="2707" y="1354"/>
                  </a:lnTo>
                  <a:lnTo>
                    <a:pt x="5263" y="1278"/>
                  </a:lnTo>
                  <a:lnTo>
                    <a:pt x="10351" y="1128"/>
                  </a:lnTo>
                  <a:lnTo>
                    <a:pt x="20526" y="802"/>
                  </a:lnTo>
                  <a:cubicBezTo>
                    <a:pt x="27237" y="628"/>
                    <a:pt x="33972" y="430"/>
                    <a:pt x="40684" y="377"/>
                  </a:cubicBezTo>
                  <a:close/>
                  <a:moveTo>
                    <a:pt x="40852" y="0"/>
                  </a:moveTo>
                  <a:cubicBezTo>
                    <a:pt x="34060" y="50"/>
                    <a:pt x="27293" y="176"/>
                    <a:pt x="20501" y="401"/>
                  </a:cubicBezTo>
                  <a:lnTo>
                    <a:pt x="251" y="1078"/>
                  </a:lnTo>
                  <a:lnTo>
                    <a:pt x="25" y="1078"/>
                  </a:lnTo>
                  <a:lnTo>
                    <a:pt x="0" y="1153"/>
                  </a:lnTo>
                  <a:lnTo>
                    <a:pt x="0" y="1178"/>
                  </a:lnTo>
                  <a:lnTo>
                    <a:pt x="75" y="1429"/>
                  </a:lnTo>
                  <a:lnTo>
                    <a:pt x="276" y="3960"/>
                  </a:lnTo>
                  <a:cubicBezTo>
                    <a:pt x="351" y="4862"/>
                    <a:pt x="401" y="5765"/>
                    <a:pt x="426" y="6667"/>
                  </a:cubicBezTo>
                  <a:cubicBezTo>
                    <a:pt x="526" y="8496"/>
                    <a:pt x="551" y="10301"/>
                    <a:pt x="602" y="12131"/>
                  </a:cubicBezTo>
                  <a:cubicBezTo>
                    <a:pt x="652" y="15765"/>
                    <a:pt x="702" y="19399"/>
                    <a:pt x="802" y="23033"/>
                  </a:cubicBezTo>
                  <a:cubicBezTo>
                    <a:pt x="852" y="24837"/>
                    <a:pt x="877" y="26667"/>
                    <a:pt x="927" y="28497"/>
                  </a:cubicBezTo>
                  <a:cubicBezTo>
                    <a:pt x="978" y="29399"/>
                    <a:pt x="1003" y="30301"/>
                    <a:pt x="1078" y="31203"/>
                  </a:cubicBezTo>
                  <a:cubicBezTo>
                    <a:pt x="1128" y="32131"/>
                    <a:pt x="1379" y="33083"/>
                    <a:pt x="1905" y="33860"/>
                  </a:cubicBezTo>
                  <a:cubicBezTo>
                    <a:pt x="2406" y="34662"/>
                    <a:pt x="3208" y="35314"/>
                    <a:pt x="4160" y="35439"/>
                  </a:cubicBezTo>
                  <a:cubicBezTo>
                    <a:pt x="4334" y="35470"/>
                    <a:pt x="4506" y="35485"/>
                    <a:pt x="4677" y="35485"/>
                  </a:cubicBezTo>
                  <a:cubicBezTo>
                    <a:pt x="5469" y="35485"/>
                    <a:pt x="6223" y="35170"/>
                    <a:pt x="6842" y="34737"/>
                  </a:cubicBezTo>
                  <a:cubicBezTo>
                    <a:pt x="7619" y="34211"/>
                    <a:pt x="8196" y="33434"/>
                    <a:pt x="8647" y="32632"/>
                  </a:cubicBezTo>
                  <a:cubicBezTo>
                    <a:pt x="8872" y="32231"/>
                    <a:pt x="9048" y="31805"/>
                    <a:pt x="9223" y="31379"/>
                  </a:cubicBezTo>
                  <a:cubicBezTo>
                    <a:pt x="9298" y="31178"/>
                    <a:pt x="9399" y="30953"/>
                    <a:pt x="9474" y="30727"/>
                  </a:cubicBezTo>
                  <a:lnTo>
                    <a:pt x="9574" y="30426"/>
                  </a:lnTo>
                  <a:lnTo>
                    <a:pt x="9624" y="30251"/>
                  </a:lnTo>
                  <a:cubicBezTo>
                    <a:pt x="9647" y="30228"/>
                    <a:pt x="9649" y="30226"/>
                    <a:pt x="9649" y="30206"/>
                  </a:cubicBezTo>
                  <a:lnTo>
                    <a:pt x="9649" y="30206"/>
                  </a:lnTo>
                  <a:lnTo>
                    <a:pt x="9749" y="30126"/>
                  </a:lnTo>
                  <a:lnTo>
                    <a:pt x="9749" y="30126"/>
                  </a:lnTo>
                  <a:cubicBezTo>
                    <a:pt x="9741" y="30142"/>
                    <a:pt x="9741" y="30148"/>
                    <a:pt x="9748" y="30148"/>
                  </a:cubicBezTo>
                  <a:cubicBezTo>
                    <a:pt x="9761" y="30148"/>
                    <a:pt x="9800" y="30126"/>
                    <a:pt x="9850" y="30126"/>
                  </a:cubicBezTo>
                  <a:cubicBezTo>
                    <a:pt x="9900" y="30151"/>
                    <a:pt x="10000" y="30151"/>
                    <a:pt x="10075" y="30176"/>
                  </a:cubicBezTo>
                  <a:lnTo>
                    <a:pt x="10577" y="30251"/>
                  </a:lnTo>
                  <a:lnTo>
                    <a:pt x="11579" y="30401"/>
                  </a:lnTo>
                  <a:lnTo>
                    <a:pt x="13584" y="30702"/>
                  </a:lnTo>
                  <a:cubicBezTo>
                    <a:pt x="14912" y="30903"/>
                    <a:pt x="16266" y="31103"/>
                    <a:pt x="17594" y="31329"/>
                  </a:cubicBezTo>
                  <a:cubicBezTo>
                    <a:pt x="20251" y="31755"/>
                    <a:pt x="22907" y="32206"/>
                    <a:pt x="25589" y="32607"/>
                  </a:cubicBezTo>
                  <a:cubicBezTo>
                    <a:pt x="30928" y="33384"/>
                    <a:pt x="36291" y="34111"/>
                    <a:pt x="41679" y="34587"/>
                  </a:cubicBezTo>
                  <a:lnTo>
                    <a:pt x="41905" y="34612"/>
                  </a:lnTo>
                  <a:lnTo>
                    <a:pt x="41905" y="34612"/>
                  </a:lnTo>
                  <a:lnTo>
                    <a:pt x="41855" y="34386"/>
                  </a:lnTo>
                  <a:cubicBezTo>
                    <a:pt x="41404" y="31780"/>
                    <a:pt x="41679" y="29098"/>
                    <a:pt x="41730" y="26441"/>
                  </a:cubicBezTo>
                  <a:cubicBezTo>
                    <a:pt x="41805" y="23760"/>
                    <a:pt x="41830" y="21103"/>
                    <a:pt x="41805" y="18421"/>
                  </a:cubicBezTo>
                  <a:cubicBezTo>
                    <a:pt x="41780" y="12331"/>
                    <a:pt x="41278" y="6266"/>
                    <a:pt x="41053" y="176"/>
                  </a:cubicBezTo>
                  <a:lnTo>
                    <a:pt x="410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3"/>
            <p:cNvSpPr/>
            <p:nvPr/>
          </p:nvSpPr>
          <p:spPr>
            <a:xfrm>
              <a:off x="2849050" y="4283900"/>
              <a:ext cx="614675" cy="48350"/>
            </a:xfrm>
            <a:custGeom>
              <a:avLst/>
              <a:gdLst/>
              <a:ahLst/>
              <a:cxnLst/>
              <a:rect l="l" t="t" r="r" b="b"/>
              <a:pathLst>
                <a:path w="24587" h="1934" extrusionOk="0">
                  <a:moveTo>
                    <a:pt x="24207" y="1"/>
                  </a:moveTo>
                  <a:cubicBezTo>
                    <a:pt x="24192" y="1"/>
                    <a:pt x="24177" y="2"/>
                    <a:pt x="24161" y="3"/>
                  </a:cubicBezTo>
                  <a:cubicBezTo>
                    <a:pt x="16166" y="805"/>
                    <a:pt x="8221" y="1407"/>
                    <a:pt x="201" y="1633"/>
                  </a:cubicBezTo>
                  <a:cubicBezTo>
                    <a:pt x="1" y="1658"/>
                    <a:pt x="1" y="1933"/>
                    <a:pt x="201" y="1933"/>
                  </a:cubicBezTo>
                  <a:cubicBezTo>
                    <a:pt x="8171" y="1708"/>
                    <a:pt x="16216" y="1357"/>
                    <a:pt x="24161" y="630"/>
                  </a:cubicBezTo>
                  <a:cubicBezTo>
                    <a:pt x="24571" y="606"/>
                    <a:pt x="24587" y="1"/>
                    <a:pt x="2420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33"/>
          <p:cNvGrpSpPr/>
          <p:nvPr/>
        </p:nvGrpSpPr>
        <p:grpSpPr>
          <a:xfrm rot="474737">
            <a:off x="6324405" y="2788705"/>
            <a:ext cx="2049331" cy="585348"/>
            <a:chOff x="4345425" y="2175475"/>
            <a:chExt cx="800750" cy="176025"/>
          </a:xfrm>
        </p:grpSpPr>
        <p:sp>
          <p:nvSpPr>
            <p:cNvPr id="950" name="Google Shape;950;p3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 name="Google Shape;952;p33"/>
          <p:cNvSpPr txBox="1">
            <a:spLocks noGrp="1"/>
          </p:cNvSpPr>
          <p:nvPr>
            <p:ph type="ctrTitle"/>
          </p:nvPr>
        </p:nvSpPr>
        <p:spPr>
          <a:xfrm>
            <a:off x="5875800" y="2837502"/>
            <a:ext cx="2548200" cy="461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—SOMEONE FAMOUS</a:t>
            </a:r>
            <a:endParaRPr/>
          </a:p>
        </p:txBody>
      </p:sp>
      <p:sp>
        <p:nvSpPr>
          <p:cNvPr id="953" name="Google Shape;953;p33"/>
          <p:cNvSpPr txBox="1">
            <a:spLocks noGrp="1"/>
          </p:cNvSpPr>
          <p:nvPr>
            <p:ph type="subTitle" idx="1"/>
          </p:nvPr>
        </p:nvSpPr>
        <p:spPr>
          <a:xfrm>
            <a:off x="3983700" y="1758177"/>
            <a:ext cx="4440300" cy="972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954" name="Google Shape;954;p33"/>
          <p:cNvSpPr txBox="1"/>
          <p:nvPr/>
        </p:nvSpPr>
        <p:spPr>
          <a:xfrm rot="-545911">
            <a:off x="2011388" y="2590129"/>
            <a:ext cx="1071887" cy="707604"/>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Itim"/>
                <a:ea typeface="Itim"/>
                <a:cs typeface="Itim"/>
                <a:sym typeface="Itim"/>
              </a:rPr>
              <a:t>Book Title</a:t>
            </a:r>
            <a:endParaRPr sz="3000" b="1">
              <a:solidFill>
                <a:schemeClr val="dk1"/>
              </a:solidFill>
              <a:latin typeface="Itim"/>
              <a:ea typeface="Itim"/>
              <a:cs typeface="Itim"/>
              <a:sym typeface="Itim"/>
            </a:endParaRPr>
          </a:p>
        </p:txBody>
      </p:sp>
      <p:grpSp>
        <p:nvGrpSpPr>
          <p:cNvPr id="955" name="Google Shape;955;p33"/>
          <p:cNvGrpSpPr/>
          <p:nvPr/>
        </p:nvGrpSpPr>
        <p:grpSpPr>
          <a:xfrm rot="-974667">
            <a:off x="1405175" y="2472660"/>
            <a:ext cx="503546" cy="1101252"/>
            <a:chOff x="5870175" y="1498275"/>
            <a:chExt cx="364450" cy="797050"/>
          </a:xfrm>
        </p:grpSpPr>
        <p:sp>
          <p:nvSpPr>
            <p:cNvPr id="956" name="Google Shape;956;p33"/>
            <p:cNvSpPr/>
            <p:nvPr/>
          </p:nvSpPr>
          <p:spPr>
            <a:xfrm>
              <a:off x="5870175" y="2109075"/>
              <a:ext cx="219475" cy="186250"/>
            </a:xfrm>
            <a:custGeom>
              <a:avLst/>
              <a:gdLst/>
              <a:ahLst/>
              <a:cxnLst/>
              <a:rect l="l" t="t" r="r" b="b"/>
              <a:pathLst>
                <a:path w="8779" h="7450" extrusionOk="0">
                  <a:moveTo>
                    <a:pt x="6020" y="1496"/>
                  </a:moveTo>
                  <a:cubicBezTo>
                    <a:pt x="6600" y="2107"/>
                    <a:pt x="7195" y="2719"/>
                    <a:pt x="7807" y="3314"/>
                  </a:cubicBezTo>
                  <a:cubicBezTo>
                    <a:pt x="7775" y="3361"/>
                    <a:pt x="7760" y="3440"/>
                    <a:pt x="7744" y="3502"/>
                  </a:cubicBezTo>
                  <a:cubicBezTo>
                    <a:pt x="7164" y="2938"/>
                    <a:pt x="6568" y="2405"/>
                    <a:pt x="5988" y="1856"/>
                  </a:cubicBezTo>
                  <a:cubicBezTo>
                    <a:pt x="6004" y="1731"/>
                    <a:pt x="6004" y="1606"/>
                    <a:pt x="6020" y="1496"/>
                  </a:cubicBezTo>
                  <a:close/>
                  <a:moveTo>
                    <a:pt x="1568" y="697"/>
                  </a:moveTo>
                  <a:cubicBezTo>
                    <a:pt x="2744" y="1104"/>
                    <a:pt x="4029" y="1292"/>
                    <a:pt x="5252" y="1480"/>
                  </a:cubicBezTo>
                  <a:lnTo>
                    <a:pt x="5267" y="1480"/>
                  </a:lnTo>
                  <a:cubicBezTo>
                    <a:pt x="5048" y="2421"/>
                    <a:pt x="4891" y="3346"/>
                    <a:pt x="4875" y="4317"/>
                  </a:cubicBezTo>
                  <a:cubicBezTo>
                    <a:pt x="4186" y="4098"/>
                    <a:pt x="3449" y="3988"/>
                    <a:pt x="2744" y="3816"/>
                  </a:cubicBezTo>
                  <a:cubicBezTo>
                    <a:pt x="2227" y="3690"/>
                    <a:pt x="1694" y="3581"/>
                    <a:pt x="1176" y="3487"/>
                  </a:cubicBezTo>
                  <a:cubicBezTo>
                    <a:pt x="1302" y="2954"/>
                    <a:pt x="1317" y="2389"/>
                    <a:pt x="1427" y="1841"/>
                  </a:cubicBezTo>
                  <a:cubicBezTo>
                    <a:pt x="1490" y="1465"/>
                    <a:pt x="1537" y="1088"/>
                    <a:pt x="1568" y="697"/>
                  </a:cubicBezTo>
                  <a:close/>
                  <a:moveTo>
                    <a:pt x="5957" y="2013"/>
                  </a:moveTo>
                  <a:cubicBezTo>
                    <a:pt x="6521" y="2562"/>
                    <a:pt x="7086" y="3126"/>
                    <a:pt x="7665" y="3675"/>
                  </a:cubicBezTo>
                  <a:cubicBezTo>
                    <a:pt x="7540" y="4067"/>
                    <a:pt x="7493" y="4474"/>
                    <a:pt x="7399" y="4850"/>
                  </a:cubicBezTo>
                  <a:cubicBezTo>
                    <a:pt x="7164" y="4599"/>
                    <a:pt x="6913" y="4349"/>
                    <a:pt x="6662" y="4082"/>
                  </a:cubicBezTo>
                  <a:cubicBezTo>
                    <a:pt x="6380" y="3769"/>
                    <a:pt x="6098" y="3455"/>
                    <a:pt x="5816" y="3142"/>
                  </a:cubicBezTo>
                  <a:cubicBezTo>
                    <a:pt x="5863" y="2766"/>
                    <a:pt x="5910" y="2389"/>
                    <a:pt x="5957" y="2013"/>
                  </a:cubicBezTo>
                  <a:close/>
                  <a:moveTo>
                    <a:pt x="5785" y="3424"/>
                  </a:moveTo>
                  <a:cubicBezTo>
                    <a:pt x="6239" y="4035"/>
                    <a:pt x="6741" y="4662"/>
                    <a:pt x="7336" y="5179"/>
                  </a:cubicBezTo>
                  <a:cubicBezTo>
                    <a:pt x="7274" y="5446"/>
                    <a:pt x="7211" y="5728"/>
                    <a:pt x="7148" y="5994"/>
                  </a:cubicBezTo>
                  <a:cubicBezTo>
                    <a:pt x="6741" y="5462"/>
                    <a:pt x="6192" y="4960"/>
                    <a:pt x="5644" y="4521"/>
                  </a:cubicBezTo>
                  <a:cubicBezTo>
                    <a:pt x="5706" y="4161"/>
                    <a:pt x="5738" y="3784"/>
                    <a:pt x="5785" y="3424"/>
                  </a:cubicBezTo>
                  <a:close/>
                  <a:moveTo>
                    <a:pt x="1020" y="4082"/>
                  </a:moveTo>
                  <a:lnTo>
                    <a:pt x="1020" y="4082"/>
                  </a:lnTo>
                  <a:cubicBezTo>
                    <a:pt x="1505" y="4302"/>
                    <a:pt x="2038" y="4490"/>
                    <a:pt x="2603" y="4662"/>
                  </a:cubicBezTo>
                  <a:cubicBezTo>
                    <a:pt x="2869" y="4976"/>
                    <a:pt x="3261" y="5273"/>
                    <a:pt x="3559" y="5556"/>
                  </a:cubicBezTo>
                  <a:cubicBezTo>
                    <a:pt x="3825" y="5791"/>
                    <a:pt x="4076" y="6057"/>
                    <a:pt x="4343" y="6292"/>
                  </a:cubicBezTo>
                  <a:cubicBezTo>
                    <a:pt x="3825" y="6183"/>
                    <a:pt x="3308" y="6057"/>
                    <a:pt x="2791" y="5947"/>
                  </a:cubicBezTo>
                  <a:cubicBezTo>
                    <a:pt x="2634" y="5571"/>
                    <a:pt x="2242" y="5195"/>
                    <a:pt x="1929" y="4897"/>
                  </a:cubicBezTo>
                  <a:cubicBezTo>
                    <a:pt x="1631" y="4615"/>
                    <a:pt x="1349" y="4333"/>
                    <a:pt x="1020" y="4082"/>
                  </a:cubicBezTo>
                  <a:close/>
                  <a:moveTo>
                    <a:pt x="3167" y="4819"/>
                  </a:moveTo>
                  <a:lnTo>
                    <a:pt x="3167" y="4819"/>
                  </a:lnTo>
                  <a:cubicBezTo>
                    <a:pt x="3622" y="4929"/>
                    <a:pt x="4060" y="5007"/>
                    <a:pt x="4499" y="5070"/>
                  </a:cubicBezTo>
                  <a:cubicBezTo>
                    <a:pt x="4985" y="5587"/>
                    <a:pt x="5487" y="6120"/>
                    <a:pt x="6004" y="6637"/>
                  </a:cubicBezTo>
                  <a:cubicBezTo>
                    <a:pt x="5612" y="6559"/>
                    <a:pt x="5220" y="6480"/>
                    <a:pt x="4828" y="6402"/>
                  </a:cubicBezTo>
                  <a:cubicBezTo>
                    <a:pt x="4578" y="6089"/>
                    <a:pt x="4217" y="5806"/>
                    <a:pt x="3919" y="5524"/>
                  </a:cubicBezTo>
                  <a:cubicBezTo>
                    <a:pt x="3669" y="5305"/>
                    <a:pt x="3433" y="5054"/>
                    <a:pt x="3167" y="4819"/>
                  </a:cubicBezTo>
                  <a:close/>
                  <a:moveTo>
                    <a:pt x="5612" y="4709"/>
                  </a:moveTo>
                  <a:cubicBezTo>
                    <a:pt x="6161" y="5242"/>
                    <a:pt x="6615" y="5791"/>
                    <a:pt x="7070" y="6339"/>
                  </a:cubicBezTo>
                  <a:cubicBezTo>
                    <a:pt x="7039" y="6512"/>
                    <a:pt x="7007" y="6684"/>
                    <a:pt x="6976" y="6857"/>
                  </a:cubicBezTo>
                  <a:cubicBezTo>
                    <a:pt x="6835" y="6825"/>
                    <a:pt x="6694" y="6794"/>
                    <a:pt x="6553" y="6763"/>
                  </a:cubicBezTo>
                  <a:cubicBezTo>
                    <a:pt x="6035" y="6183"/>
                    <a:pt x="5455" y="5650"/>
                    <a:pt x="4875" y="5101"/>
                  </a:cubicBezTo>
                  <a:cubicBezTo>
                    <a:pt x="4922" y="5101"/>
                    <a:pt x="4970" y="5117"/>
                    <a:pt x="5001" y="5117"/>
                  </a:cubicBezTo>
                  <a:cubicBezTo>
                    <a:pt x="5064" y="5117"/>
                    <a:pt x="5111" y="5101"/>
                    <a:pt x="5158" y="5101"/>
                  </a:cubicBezTo>
                  <a:cubicBezTo>
                    <a:pt x="5203" y="5112"/>
                    <a:pt x="5249" y="5118"/>
                    <a:pt x="5293" y="5118"/>
                  </a:cubicBezTo>
                  <a:cubicBezTo>
                    <a:pt x="5434" y="5118"/>
                    <a:pt x="5557" y="5060"/>
                    <a:pt x="5581" y="4929"/>
                  </a:cubicBezTo>
                  <a:cubicBezTo>
                    <a:pt x="5596" y="4866"/>
                    <a:pt x="5612" y="4788"/>
                    <a:pt x="5612" y="4709"/>
                  </a:cubicBezTo>
                  <a:close/>
                  <a:moveTo>
                    <a:pt x="1519" y="0"/>
                  </a:moveTo>
                  <a:cubicBezTo>
                    <a:pt x="1470" y="0"/>
                    <a:pt x="1429" y="11"/>
                    <a:pt x="1396" y="23"/>
                  </a:cubicBezTo>
                  <a:cubicBezTo>
                    <a:pt x="1356" y="13"/>
                    <a:pt x="1315" y="7"/>
                    <a:pt x="1275" y="7"/>
                  </a:cubicBezTo>
                  <a:cubicBezTo>
                    <a:pt x="1189" y="7"/>
                    <a:pt x="1109" y="32"/>
                    <a:pt x="1067" y="85"/>
                  </a:cubicBezTo>
                  <a:cubicBezTo>
                    <a:pt x="346" y="994"/>
                    <a:pt x="1" y="2374"/>
                    <a:pt x="173" y="3502"/>
                  </a:cubicBezTo>
                  <a:cubicBezTo>
                    <a:pt x="189" y="3628"/>
                    <a:pt x="252" y="3706"/>
                    <a:pt x="346" y="3769"/>
                  </a:cubicBezTo>
                  <a:cubicBezTo>
                    <a:pt x="252" y="3816"/>
                    <a:pt x="189" y="3894"/>
                    <a:pt x="220" y="4004"/>
                  </a:cubicBezTo>
                  <a:cubicBezTo>
                    <a:pt x="440" y="4443"/>
                    <a:pt x="847" y="4850"/>
                    <a:pt x="1223" y="5242"/>
                  </a:cubicBezTo>
                  <a:cubicBezTo>
                    <a:pt x="1458" y="5493"/>
                    <a:pt x="1741" y="5806"/>
                    <a:pt x="2054" y="6026"/>
                  </a:cubicBezTo>
                  <a:cubicBezTo>
                    <a:pt x="2023" y="6120"/>
                    <a:pt x="2070" y="6230"/>
                    <a:pt x="2227" y="6292"/>
                  </a:cubicBezTo>
                  <a:cubicBezTo>
                    <a:pt x="3684" y="6825"/>
                    <a:pt x="5487" y="7342"/>
                    <a:pt x="7039" y="7437"/>
                  </a:cubicBezTo>
                  <a:cubicBezTo>
                    <a:pt x="7086" y="7437"/>
                    <a:pt x="7133" y="7437"/>
                    <a:pt x="7180" y="7421"/>
                  </a:cubicBezTo>
                  <a:cubicBezTo>
                    <a:pt x="7227" y="7439"/>
                    <a:pt x="7277" y="7450"/>
                    <a:pt x="7324" y="7450"/>
                  </a:cubicBezTo>
                  <a:cubicBezTo>
                    <a:pt x="7401" y="7450"/>
                    <a:pt x="7470" y="7420"/>
                    <a:pt x="7509" y="7342"/>
                  </a:cubicBezTo>
                  <a:cubicBezTo>
                    <a:pt x="7807" y="6684"/>
                    <a:pt x="8010" y="6026"/>
                    <a:pt x="8167" y="5320"/>
                  </a:cubicBezTo>
                  <a:cubicBezTo>
                    <a:pt x="8292" y="4788"/>
                    <a:pt x="8481" y="4208"/>
                    <a:pt x="8465" y="3628"/>
                  </a:cubicBezTo>
                  <a:cubicBezTo>
                    <a:pt x="8653" y="3565"/>
                    <a:pt x="8778" y="3393"/>
                    <a:pt x="8622" y="3236"/>
                  </a:cubicBezTo>
                  <a:cubicBezTo>
                    <a:pt x="7744" y="2358"/>
                    <a:pt x="6819" y="1496"/>
                    <a:pt x="5863" y="681"/>
                  </a:cubicBezTo>
                  <a:cubicBezTo>
                    <a:pt x="5805" y="631"/>
                    <a:pt x="5738" y="610"/>
                    <a:pt x="5673" y="610"/>
                  </a:cubicBezTo>
                  <a:cubicBezTo>
                    <a:pt x="5596" y="610"/>
                    <a:pt x="5522" y="638"/>
                    <a:pt x="5471" y="681"/>
                  </a:cubicBezTo>
                  <a:cubicBezTo>
                    <a:pt x="5424" y="665"/>
                    <a:pt x="5361" y="650"/>
                    <a:pt x="5299" y="634"/>
                  </a:cubicBezTo>
                  <a:cubicBezTo>
                    <a:pt x="4060" y="461"/>
                    <a:pt x="2822" y="148"/>
                    <a:pt x="1584" y="7"/>
                  </a:cubicBezTo>
                  <a:cubicBezTo>
                    <a:pt x="1561" y="2"/>
                    <a:pt x="1539"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3"/>
            <p:cNvSpPr/>
            <p:nvPr/>
          </p:nvSpPr>
          <p:spPr>
            <a:xfrm>
              <a:off x="5906500" y="1498275"/>
              <a:ext cx="328125" cy="569175"/>
            </a:xfrm>
            <a:custGeom>
              <a:avLst/>
              <a:gdLst/>
              <a:ahLst/>
              <a:cxnLst/>
              <a:rect l="l" t="t" r="r" b="b"/>
              <a:pathLst>
                <a:path w="13125" h="22767" extrusionOk="0">
                  <a:moveTo>
                    <a:pt x="9990" y="2777"/>
                  </a:moveTo>
                  <a:cubicBezTo>
                    <a:pt x="10131" y="2887"/>
                    <a:pt x="10288" y="2996"/>
                    <a:pt x="10413" y="3106"/>
                  </a:cubicBezTo>
                  <a:cubicBezTo>
                    <a:pt x="10946" y="3529"/>
                    <a:pt x="11526" y="3921"/>
                    <a:pt x="12122" y="4297"/>
                  </a:cubicBezTo>
                  <a:cubicBezTo>
                    <a:pt x="12028" y="4642"/>
                    <a:pt x="11965" y="4971"/>
                    <a:pt x="11887" y="5301"/>
                  </a:cubicBezTo>
                  <a:cubicBezTo>
                    <a:pt x="11260" y="4611"/>
                    <a:pt x="10554" y="3921"/>
                    <a:pt x="9927" y="3247"/>
                  </a:cubicBezTo>
                  <a:cubicBezTo>
                    <a:pt x="9943" y="3090"/>
                    <a:pt x="9974" y="2934"/>
                    <a:pt x="9990" y="2777"/>
                  </a:cubicBezTo>
                  <a:close/>
                  <a:moveTo>
                    <a:pt x="9880" y="3561"/>
                  </a:moveTo>
                  <a:cubicBezTo>
                    <a:pt x="10492" y="4297"/>
                    <a:pt x="11087" y="5081"/>
                    <a:pt x="11761" y="5786"/>
                  </a:cubicBezTo>
                  <a:cubicBezTo>
                    <a:pt x="11667" y="6241"/>
                    <a:pt x="11573" y="6696"/>
                    <a:pt x="11479" y="7134"/>
                  </a:cubicBezTo>
                  <a:cubicBezTo>
                    <a:pt x="11213" y="6821"/>
                    <a:pt x="10883" y="6507"/>
                    <a:pt x="10617" y="6194"/>
                  </a:cubicBezTo>
                  <a:cubicBezTo>
                    <a:pt x="10288" y="5802"/>
                    <a:pt x="9959" y="5410"/>
                    <a:pt x="9645" y="5018"/>
                  </a:cubicBezTo>
                  <a:cubicBezTo>
                    <a:pt x="9739" y="4532"/>
                    <a:pt x="9818" y="4047"/>
                    <a:pt x="9880" y="3561"/>
                  </a:cubicBezTo>
                  <a:close/>
                  <a:moveTo>
                    <a:pt x="9614" y="5222"/>
                  </a:moveTo>
                  <a:cubicBezTo>
                    <a:pt x="9896" y="5598"/>
                    <a:pt x="10194" y="5975"/>
                    <a:pt x="10492" y="6335"/>
                  </a:cubicBezTo>
                  <a:cubicBezTo>
                    <a:pt x="10789" y="6696"/>
                    <a:pt x="11072" y="7103"/>
                    <a:pt x="11416" y="7432"/>
                  </a:cubicBezTo>
                  <a:cubicBezTo>
                    <a:pt x="11322" y="7902"/>
                    <a:pt x="11228" y="8388"/>
                    <a:pt x="11134" y="8874"/>
                  </a:cubicBezTo>
                  <a:cubicBezTo>
                    <a:pt x="10789" y="8498"/>
                    <a:pt x="10398" y="8153"/>
                    <a:pt x="10068" y="7793"/>
                  </a:cubicBezTo>
                  <a:cubicBezTo>
                    <a:pt x="9802" y="7495"/>
                    <a:pt x="9535" y="7181"/>
                    <a:pt x="9269" y="6884"/>
                  </a:cubicBezTo>
                  <a:cubicBezTo>
                    <a:pt x="9394" y="6335"/>
                    <a:pt x="9504" y="5771"/>
                    <a:pt x="9614" y="5222"/>
                  </a:cubicBezTo>
                  <a:close/>
                  <a:moveTo>
                    <a:pt x="9206" y="7150"/>
                  </a:moveTo>
                  <a:cubicBezTo>
                    <a:pt x="9426" y="7432"/>
                    <a:pt x="9661" y="7699"/>
                    <a:pt x="9896" y="7965"/>
                  </a:cubicBezTo>
                  <a:cubicBezTo>
                    <a:pt x="10256" y="8388"/>
                    <a:pt x="10617" y="8827"/>
                    <a:pt x="11056" y="9203"/>
                  </a:cubicBezTo>
                  <a:cubicBezTo>
                    <a:pt x="10962" y="9736"/>
                    <a:pt x="10852" y="10254"/>
                    <a:pt x="10727" y="10771"/>
                  </a:cubicBezTo>
                  <a:cubicBezTo>
                    <a:pt x="10178" y="10097"/>
                    <a:pt x="9504" y="9439"/>
                    <a:pt x="8846" y="8796"/>
                  </a:cubicBezTo>
                  <a:cubicBezTo>
                    <a:pt x="8971" y="8247"/>
                    <a:pt x="9097" y="7699"/>
                    <a:pt x="9206" y="7150"/>
                  </a:cubicBezTo>
                  <a:close/>
                  <a:moveTo>
                    <a:pt x="8783" y="9062"/>
                  </a:moveTo>
                  <a:cubicBezTo>
                    <a:pt x="9379" y="9752"/>
                    <a:pt x="9974" y="10457"/>
                    <a:pt x="10664" y="11069"/>
                  </a:cubicBezTo>
                  <a:cubicBezTo>
                    <a:pt x="10570" y="11508"/>
                    <a:pt x="10460" y="11946"/>
                    <a:pt x="10335" y="12385"/>
                  </a:cubicBezTo>
                  <a:cubicBezTo>
                    <a:pt x="10037" y="12040"/>
                    <a:pt x="9692" y="11711"/>
                    <a:pt x="9410" y="11367"/>
                  </a:cubicBezTo>
                  <a:cubicBezTo>
                    <a:pt x="9097" y="10990"/>
                    <a:pt x="8799" y="10614"/>
                    <a:pt x="8517" y="10238"/>
                  </a:cubicBezTo>
                  <a:cubicBezTo>
                    <a:pt x="8611" y="9846"/>
                    <a:pt x="8689" y="9454"/>
                    <a:pt x="8783" y="9062"/>
                  </a:cubicBezTo>
                  <a:close/>
                  <a:moveTo>
                    <a:pt x="8454" y="10536"/>
                  </a:moveTo>
                  <a:cubicBezTo>
                    <a:pt x="8971" y="11272"/>
                    <a:pt x="9551" y="12072"/>
                    <a:pt x="10256" y="12699"/>
                  </a:cubicBezTo>
                  <a:cubicBezTo>
                    <a:pt x="10209" y="12871"/>
                    <a:pt x="10162" y="13044"/>
                    <a:pt x="10115" y="13232"/>
                  </a:cubicBezTo>
                  <a:cubicBezTo>
                    <a:pt x="10006" y="13561"/>
                    <a:pt x="9912" y="13874"/>
                    <a:pt x="9818" y="14204"/>
                  </a:cubicBezTo>
                  <a:cubicBezTo>
                    <a:pt x="9316" y="13545"/>
                    <a:pt x="8705" y="12903"/>
                    <a:pt x="8109" y="12260"/>
                  </a:cubicBezTo>
                  <a:cubicBezTo>
                    <a:pt x="8172" y="11962"/>
                    <a:pt x="8219" y="11664"/>
                    <a:pt x="8282" y="11367"/>
                  </a:cubicBezTo>
                  <a:cubicBezTo>
                    <a:pt x="8329" y="11084"/>
                    <a:pt x="8391" y="10818"/>
                    <a:pt x="8454" y="10536"/>
                  </a:cubicBezTo>
                  <a:close/>
                  <a:moveTo>
                    <a:pt x="8062" y="12479"/>
                  </a:moveTo>
                  <a:cubicBezTo>
                    <a:pt x="8595" y="13153"/>
                    <a:pt x="9128" y="13812"/>
                    <a:pt x="9755" y="14423"/>
                  </a:cubicBezTo>
                  <a:cubicBezTo>
                    <a:pt x="9598" y="14893"/>
                    <a:pt x="9457" y="15363"/>
                    <a:pt x="9316" y="15834"/>
                  </a:cubicBezTo>
                  <a:cubicBezTo>
                    <a:pt x="8971" y="15191"/>
                    <a:pt x="8376" y="14533"/>
                    <a:pt x="7796" y="13968"/>
                  </a:cubicBezTo>
                  <a:cubicBezTo>
                    <a:pt x="7890" y="13467"/>
                    <a:pt x="7968" y="12981"/>
                    <a:pt x="8062" y="12479"/>
                  </a:cubicBezTo>
                  <a:close/>
                  <a:moveTo>
                    <a:pt x="7749" y="14204"/>
                  </a:moveTo>
                  <a:cubicBezTo>
                    <a:pt x="7968" y="14439"/>
                    <a:pt x="8172" y="14674"/>
                    <a:pt x="8360" y="14909"/>
                  </a:cubicBezTo>
                  <a:cubicBezTo>
                    <a:pt x="8673" y="15316"/>
                    <a:pt x="8908" y="15740"/>
                    <a:pt x="9222" y="16147"/>
                  </a:cubicBezTo>
                  <a:cubicBezTo>
                    <a:pt x="9081" y="16633"/>
                    <a:pt x="8924" y="17135"/>
                    <a:pt x="8767" y="17636"/>
                  </a:cubicBezTo>
                  <a:cubicBezTo>
                    <a:pt x="8344" y="16978"/>
                    <a:pt x="7890" y="16335"/>
                    <a:pt x="7482" y="15661"/>
                  </a:cubicBezTo>
                  <a:cubicBezTo>
                    <a:pt x="7576" y="15175"/>
                    <a:pt x="7670" y="14689"/>
                    <a:pt x="7749" y="14204"/>
                  </a:cubicBezTo>
                  <a:close/>
                  <a:moveTo>
                    <a:pt x="7435" y="15881"/>
                  </a:moveTo>
                  <a:cubicBezTo>
                    <a:pt x="7827" y="16555"/>
                    <a:pt x="8219" y="17229"/>
                    <a:pt x="8705" y="17871"/>
                  </a:cubicBezTo>
                  <a:cubicBezTo>
                    <a:pt x="8595" y="18248"/>
                    <a:pt x="8485" y="18608"/>
                    <a:pt x="8391" y="18984"/>
                  </a:cubicBezTo>
                  <a:cubicBezTo>
                    <a:pt x="7984" y="18404"/>
                    <a:pt x="7545" y="17840"/>
                    <a:pt x="7153" y="17260"/>
                  </a:cubicBezTo>
                  <a:cubicBezTo>
                    <a:pt x="7263" y="16805"/>
                    <a:pt x="7357" y="16351"/>
                    <a:pt x="7435" y="15881"/>
                  </a:cubicBezTo>
                  <a:close/>
                  <a:moveTo>
                    <a:pt x="2341" y="708"/>
                  </a:moveTo>
                  <a:cubicBezTo>
                    <a:pt x="3595" y="1084"/>
                    <a:pt x="4896" y="1335"/>
                    <a:pt x="6165" y="1601"/>
                  </a:cubicBezTo>
                  <a:cubicBezTo>
                    <a:pt x="7167" y="1826"/>
                    <a:pt x="8153" y="2121"/>
                    <a:pt x="9153" y="2121"/>
                  </a:cubicBezTo>
                  <a:cubicBezTo>
                    <a:pt x="9202" y="2121"/>
                    <a:pt x="9251" y="2120"/>
                    <a:pt x="9300" y="2119"/>
                  </a:cubicBezTo>
                  <a:lnTo>
                    <a:pt x="9300" y="2119"/>
                  </a:lnTo>
                  <a:cubicBezTo>
                    <a:pt x="8689" y="4015"/>
                    <a:pt x="8297" y="6006"/>
                    <a:pt x="7937" y="7997"/>
                  </a:cubicBezTo>
                  <a:cubicBezTo>
                    <a:pt x="7905" y="8012"/>
                    <a:pt x="7874" y="8044"/>
                    <a:pt x="7921" y="8075"/>
                  </a:cubicBezTo>
                  <a:cubicBezTo>
                    <a:pt x="7921" y="8075"/>
                    <a:pt x="7921" y="8091"/>
                    <a:pt x="7921" y="8091"/>
                  </a:cubicBezTo>
                  <a:cubicBezTo>
                    <a:pt x="7717" y="9219"/>
                    <a:pt x="7513" y="10363"/>
                    <a:pt x="7278" y="11476"/>
                  </a:cubicBezTo>
                  <a:cubicBezTo>
                    <a:pt x="6714" y="14188"/>
                    <a:pt x="5899" y="16962"/>
                    <a:pt x="5727" y="19752"/>
                  </a:cubicBezTo>
                  <a:cubicBezTo>
                    <a:pt x="5710" y="19746"/>
                    <a:pt x="5692" y="19742"/>
                    <a:pt x="5676" y="19742"/>
                  </a:cubicBezTo>
                  <a:cubicBezTo>
                    <a:pt x="5615" y="19742"/>
                    <a:pt x="5568" y="19785"/>
                    <a:pt x="5617" y="19846"/>
                  </a:cubicBezTo>
                  <a:cubicBezTo>
                    <a:pt x="5648" y="19878"/>
                    <a:pt x="5680" y="19925"/>
                    <a:pt x="5727" y="19972"/>
                  </a:cubicBezTo>
                  <a:cubicBezTo>
                    <a:pt x="5711" y="20034"/>
                    <a:pt x="5711" y="20097"/>
                    <a:pt x="5711" y="20160"/>
                  </a:cubicBezTo>
                  <a:cubicBezTo>
                    <a:pt x="4990" y="19862"/>
                    <a:pt x="4128" y="19799"/>
                    <a:pt x="3360" y="19627"/>
                  </a:cubicBezTo>
                  <a:cubicBezTo>
                    <a:pt x="2482" y="19423"/>
                    <a:pt x="1620" y="19204"/>
                    <a:pt x="742" y="19047"/>
                  </a:cubicBezTo>
                  <a:cubicBezTo>
                    <a:pt x="1463" y="15975"/>
                    <a:pt x="1557" y="12746"/>
                    <a:pt x="1792" y="9580"/>
                  </a:cubicBezTo>
                  <a:cubicBezTo>
                    <a:pt x="2027" y="6633"/>
                    <a:pt x="2247" y="3670"/>
                    <a:pt x="2341" y="708"/>
                  </a:cubicBezTo>
                  <a:close/>
                  <a:moveTo>
                    <a:pt x="7059" y="17621"/>
                  </a:moveTo>
                  <a:cubicBezTo>
                    <a:pt x="7419" y="18216"/>
                    <a:pt x="7811" y="18827"/>
                    <a:pt x="8282" y="19376"/>
                  </a:cubicBezTo>
                  <a:cubicBezTo>
                    <a:pt x="8203" y="19674"/>
                    <a:pt x="8109" y="19956"/>
                    <a:pt x="8046" y="20254"/>
                  </a:cubicBezTo>
                  <a:cubicBezTo>
                    <a:pt x="7811" y="20019"/>
                    <a:pt x="7592" y="19784"/>
                    <a:pt x="7388" y="19548"/>
                  </a:cubicBezTo>
                  <a:cubicBezTo>
                    <a:pt x="7169" y="19282"/>
                    <a:pt x="6949" y="19031"/>
                    <a:pt x="6761" y="18765"/>
                  </a:cubicBezTo>
                  <a:cubicBezTo>
                    <a:pt x="6871" y="18389"/>
                    <a:pt x="6965" y="17997"/>
                    <a:pt x="7059" y="17621"/>
                  </a:cubicBezTo>
                  <a:close/>
                  <a:moveTo>
                    <a:pt x="601" y="19392"/>
                  </a:moveTo>
                  <a:cubicBezTo>
                    <a:pt x="1024" y="19580"/>
                    <a:pt x="1432" y="19721"/>
                    <a:pt x="1855" y="19862"/>
                  </a:cubicBezTo>
                  <a:cubicBezTo>
                    <a:pt x="2074" y="20175"/>
                    <a:pt x="2310" y="20473"/>
                    <a:pt x="2592" y="20755"/>
                  </a:cubicBezTo>
                  <a:cubicBezTo>
                    <a:pt x="2843" y="21022"/>
                    <a:pt x="3125" y="21351"/>
                    <a:pt x="3469" y="21570"/>
                  </a:cubicBezTo>
                  <a:cubicBezTo>
                    <a:pt x="3046" y="21508"/>
                    <a:pt x="2639" y="21461"/>
                    <a:pt x="2231" y="21382"/>
                  </a:cubicBezTo>
                  <a:cubicBezTo>
                    <a:pt x="2090" y="21053"/>
                    <a:pt x="1714" y="20708"/>
                    <a:pt x="1495" y="20426"/>
                  </a:cubicBezTo>
                  <a:cubicBezTo>
                    <a:pt x="1212" y="20081"/>
                    <a:pt x="915" y="19737"/>
                    <a:pt x="601" y="19392"/>
                  </a:cubicBezTo>
                  <a:close/>
                  <a:moveTo>
                    <a:pt x="2247" y="19972"/>
                  </a:moveTo>
                  <a:lnTo>
                    <a:pt x="2247" y="19972"/>
                  </a:lnTo>
                  <a:cubicBezTo>
                    <a:pt x="2529" y="20050"/>
                    <a:pt x="2795" y="20128"/>
                    <a:pt x="3078" y="20191"/>
                  </a:cubicBezTo>
                  <a:cubicBezTo>
                    <a:pt x="3375" y="20505"/>
                    <a:pt x="3689" y="20818"/>
                    <a:pt x="3971" y="21147"/>
                  </a:cubicBezTo>
                  <a:cubicBezTo>
                    <a:pt x="4143" y="21335"/>
                    <a:pt x="4300" y="21523"/>
                    <a:pt x="4457" y="21712"/>
                  </a:cubicBezTo>
                  <a:cubicBezTo>
                    <a:pt x="4253" y="21680"/>
                    <a:pt x="4049" y="21649"/>
                    <a:pt x="3846" y="21618"/>
                  </a:cubicBezTo>
                  <a:cubicBezTo>
                    <a:pt x="3846" y="21602"/>
                    <a:pt x="3846" y="21586"/>
                    <a:pt x="3830" y="21555"/>
                  </a:cubicBezTo>
                  <a:cubicBezTo>
                    <a:pt x="3564" y="21210"/>
                    <a:pt x="3109" y="20928"/>
                    <a:pt x="2795" y="20599"/>
                  </a:cubicBezTo>
                  <a:cubicBezTo>
                    <a:pt x="2592" y="20395"/>
                    <a:pt x="2419" y="20191"/>
                    <a:pt x="2247" y="19972"/>
                  </a:cubicBezTo>
                  <a:close/>
                  <a:moveTo>
                    <a:pt x="6683" y="19016"/>
                  </a:moveTo>
                  <a:cubicBezTo>
                    <a:pt x="7043" y="19564"/>
                    <a:pt x="7466" y="20113"/>
                    <a:pt x="7952" y="20567"/>
                  </a:cubicBezTo>
                  <a:cubicBezTo>
                    <a:pt x="7843" y="21006"/>
                    <a:pt x="7749" y="21429"/>
                    <a:pt x="7655" y="21868"/>
                  </a:cubicBezTo>
                  <a:cubicBezTo>
                    <a:pt x="7451" y="21618"/>
                    <a:pt x="7231" y="21382"/>
                    <a:pt x="7028" y="21147"/>
                  </a:cubicBezTo>
                  <a:cubicBezTo>
                    <a:pt x="6777" y="20849"/>
                    <a:pt x="6510" y="20567"/>
                    <a:pt x="6244" y="20270"/>
                  </a:cubicBezTo>
                  <a:cubicBezTo>
                    <a:pt x="6416" y="19862"/>
                    <a:pt x="6557" y="19439"/>
                    <a:pt x="6683" y="19016"/>
                  </a:cubicBezTo>
                  <a:close/>
                  <a:moveTo>
                    <a:pt x="3391" y="20270"/>
                  </a:moveTo>
                  <a:cubicBezTo>
                    <a:pt x="3877" y="20379"/>
                    <a:pt x="4394" y="20505"/>
                    <a:pt x="4896" y="20567"/>
                  </a:cubicBezTo>
                  <a:cubicBezTo>
                    <a:pt x="5162" y="20881"/>
                    <a:pt x="5429" y="21179"/>
                    <a:pt x="5695" y="21492"/>
                  </a:cubicBezTo>
                  <a:cubicBezTo>
                    <a:pt x="5836" y="21665"/>
                    <a:pt x="5977" y="21837"/>
                    <a:pt x="6134" y="22009"/>
                  </a:cubicBezTo>
                  <a:cubicBezTo>
                    <a:pt x="5742" y="21931"/>
                    <a:pt x="5335" y="21853"/>
                    <a:pt x="4927" y="21790"/>
                  </a:cubicBezTo>
                  <a:cubicBezTo>
                    <a:pt x="4676" y="21492"/>
                    <a:pt x="4363" y="21194"/>
                    <a:pt x="4081" y="20928"/>
                  </a:cubicBezTo>
                  <a:cubicBezTo>
                    <a:pt x="3861" y="20693"/>
                    <a:pt x="3626" y="20489"/>
                    <a:pt x="3391" y="20270"/>
                  </a:cubicBezTo>
                  <a:close/>
                  <a:moveTo>
                    <a:pt x="6150" y="20489"/>
                  </a:moveTo>
                  <a:cubicBezTo>
                    <a:pt x="6354" y="20740"/>
                    <a:pt x="6573" y="20991"/>
                    <a:pt x="6792" y="21241"/>
                  </a:cubicBezTo>
                  <a:cubicBezTo>
                    <a:pt x="7043" y="21570"/>
                    <a:pt x="7278" y="21931"/>
                    <a:pt x="7560" y="22260"/>
                  </a:cubicBezTo>
                  <a:cubicBezTo>
                    <a:pt x="7545" y="22339"/>
                    <a:pt x="7529" y="22401"/>
                    <a:pt x="7513" y="22480"/>
                  </a:cubicBezTo>
                  <a:cubicBezTo>
                    <a:pt x="7482" y="22417"/>
                    <a:pt x="7419" y="22339"/>
                    <a:pt x="7294" y="22307"/>
                  </a:cubicBezTo>
                  <a:cubicBezTo>
                    <a:pt x="7106" y="22244"/>
                    <a:pt x="6918" y="22197"/>
                    <a:pt x="6730" y="22150"/>
                  </a:cubicBezTo>
                  <a:cubicBezTo>
                    <a:pt x="6479" y="21853"/>
                    <a:pt x="6197" y="21570"/>
                    <a:pt x="5930" y="21304"/>
                  </a:cubicBezTo>
                  <a:cubicBezTo>
                    <a:pt x="5711" y="21069"/>
                    <a:pt x="5491" y="20834"/>
                    <a:pt x="5272" y="20599"/>
                  </a:cubicBezTo>
                  <a:cubicBezTo>
                    <a:pt x="5429" y="20599"/>
                    <a:pt x="5570" y="20599"/>
                    <a:pt x="5727" y="20583"/>
                  </a:cubicBezTo>
                  <a:cubicBezTo>
                    <a:pt x="5774" y="20567"/>
                    <a:pt x="5805" y="20552"/>
                    <a:pt x="5836" y="20536"/>
                  </a:cubicBezTo>
                  <a:cubicBezTo>
                    <a:pt x="5873" y="20546"/>
                    <a:pt x="5911" y="20552"/>
                    <a:pt x="5949" y="20552"/>
                  </a:cubicBezTo>
                  <a:cubicBezTo>
                    <a:pt x="6024" y="20552"/>
                    <a:pt x="6098" y="20531"/>
                    <a:pt x="6150" y="20489"/>
                  </a:cubicBezTo>
                  <a:close/>
                  <a:moveTo>
                    <a:pt x="2031" y="0"/>
                  </a:moveTo>
                  <a:cubicBezTo>
                    <a:pt x="1865" y="0"/>
                    <a:pt x="1773" y="61"/>
                    <a:pt x="1745" y="159"/>
                  </a:cubicBezTo>
                  <a:cubicBezTo>
                    <a:pt x="1604" y="175"/>
                    <a:pt x="1479" y="253"/>
                    <a:pt x="1463" y="379"/>
                  </a:cubicBezTo>
                  <a:cubicBezTo>
                    <a:pt x="1259" y="3623"/>
                    <a:pt x="1118" y="6852"/>
                    <a:pt x="883" y="10081"/>
                  </a:cubicBezTo>
                  <a:cubicBezTo>
                    <a:pt x="664" y="13075"/>
                    <a:pt x="209" y="16053"/>
                    <a:pt x="288" y="19094"/>
                  </a:cubicBezTo>
                  <a:cubicBezTo>
                    <a:pt x="264" y="19089"/>
                    <a:pt x="239" y="19086"/>
                    <a:pt x="216" y="19086"/>
                  </a:cubicBezTo>
                  <a:cubicBezTo>
                    <a:pt x="100" y="19086"/>
                    <a:pt x="0" y="19149"/>
                    <a:pt x="52" y="19266"/>
                  </a:cubicBezTo>
                  <a:cubicBezTo>
                    <a:pt x="288" y="19721"/>
                    <a:pt x="538" y="20175"/>
                    <a:pt x="852" y="20614"/>
                  </a:cubicBezTo>
                  <a:cubicBezTo>
                    <a:pt x="1040" y="20881"/>
                    <a:pt x="1259" y="21288"/>
                    <a:pt x="1573" y="21539"/>
                  </a:cubicBezTo>
                  <a:cubicBezTo>
                    <a:pt x="1589" y="21602"/>
                    <a:pt x="1651" y="21665"/>
                    <a:pt x="1761" y="21696"/>
                  </a:cubicBezTo>
                  <a:cubicBezTo>
                    <a:pt x="1792" y="21712"/>
                    <a:pt x="1824" y="21727"/>
                    <a:pt x="1871" y="21743"/>
                  </a:cubicBezTo>
                  <a:cubicBezTo>
                    <a:pt x="1871" y="21743"/>
                    <a:pt x="1886" y="21743"/>
                    <a:pt x="1902" y="21759"/>
                  </a:cubicBezTo>
                  <a:cubicBezTo>
                    <a:pt x="1918" y="21759"/>
                    <a:pt x="1949" y="21759"/>
                    <a:pt x="1980" y="21774"/>
                  </a:cubicBezTo>
                  <a:cubicBezTo>
                    <a:pt x="3539" y="22249"/>
                    <a:pt x="5380" y="22767"/>
                    <a:pt x="6995" y="22767"/>
                  </a:cubicBezTo>
                  <a:cubicBezTo>
                    <a:pt x="7085" y="22767"/>
                    <a:pt x="7174" y="22765"/>
                    <a:pt x="7263" y="22762"/>
                  </a:cubicBezTo>
                  <a:cubicBezTo>
                    <a:pt x="7404" y="22746"/>
                    <a:pt x="7482" y="22683"/>
                    <a:pt x="7513" y="22621"/>
                  </a:cubicBezTo>
                  <a:cubicBezTo>
                    <a:pt x="7552" y="22699"/>
                    <a:pt x="7664" y="22759"/>
                    <a:pt x="7762" y="22759"/>
                  </a:cubicBezTo>
                  <a:cubicBezTo>
                    <a:pt x="7822" y="22759"/>
                    <a:pt x="7876" y="22737"/>
                    <a:pt x="7905" y="22683"/>
                  </a:cubicBezTo>
                  <a:cubicBezTo>
                    <a:pt x="7921" y="22636"/>
                    <a:pt x="7937" y="22605"/>
                    <a:pt x="7952" y="22574"/>
                  </a:cubicBezTo>
                  <a:cubicBezTo>
                    <a:pt x="8015" y="22558"/>
                    <a:pt x="8062" y="22511"/>
                    <a:pt x="8031" y="22464"/>
                  </a:cubicBezTo>
                  <a:cubicBezTo>
                    <a:pt x="8031" y="22448"/>
                    <a:pt x="8015" y="22433"/>
                    <a:pt x="8015" y="22417"/>
                  </a:cubicBezTo>
                  <a:cubicBezTo>
                    <a:pt x="9285" y="19658"/>
                    <a:pt x="10053" y="16696"/>
                    <a:pt x="10727" y="13749"/>
                  </a:cubicBezTo>
                  <a:cubicBezTo>
                    <a:pt x="11275" y="11335"/>
                    <a:pt x="12012" y="8906"/>
                    <a:pt x="12498" y="6460"/>
                  </a:cubicBezTo>
                  <a:cubicBezTo>
                    <a:pt x="12505" y="6461"/>
                    <a:pt x="12512" y="6462"/>
                    <a:pt x="12519" y="6462"/>
                  </a:cubicBezTo>
                  <a:cubicBezTo>
                    <a:pt x="12621" y="6462"/>
                    <a:pt x="12713" y="6359"/>
                    <a:pt x="12655" y="6257"/>
                  </a:cubicBezTo>
                  <a:cubicBezTo>
                    <a:pt x="12623" y="6225"/>
                    <a:pt x="12592" y="6178"/>
                    <a:pt x="12561" y="6131"/>
                  </a:cubicBezTo>
                  <a:cubicBezTo>
                    <a:pt x="12655" y="5598"/>
                    <a:pt x="12749" y="5065"/>
                    <a:pt x="12811" y="4532"/>
                  </a:cubicBezTo>
                  <a:cubicBezTo>
                    <a:pt x="13031" y="4470"/>
                    <a:pt x="13125" y="4235"/>
                    <a:pt x="12890" y="4031"/>
                  </a:cubicBezTo>
                  <a:cubicBezTo>
                    <a:pt x="12890" y="4015"/>
                    <a:pt x="12890" y="3984"/>
                    <a:pt x="12890" y="3953"/>
                  </a:cubicBezTo>
                  <a:cubicBezTo>
                    <a:pt x="12913" y="3767"/>
                    <a:pt x="12704" y="3633"/>
                    <a:pt x="12518" y="3633"/>
                  </a:cubicBezTo>
                  <a:cubicBezTo>
                    <a:pt x="12453" y="3633"/>
                    <a:pt x="12390" y="3649"/>
                    <a:pt x="12341" y="3686"/>
                  </a:cubicBezTo>
                  <a:cubicBezTo>
                    <a:pt x="11855" y="3373"/>
                    <a:pt x="11369" y="3043"/>
                    <a:pt x="10930" y="2699"/>
                  </a:cubicBezTo>
                  <a:cubicBezTo>
                    <a:pt x="10476" y="2354"/>
                    <a:pt x="10053" y="1899"/>
                    <a:pt x="9535" y="1633"/>
                  </a:cubicBezTo>
                  <a:cubicBezTo>
                    <a:pt x="9504" y="1617"/>
                    <a:pt x="9488" y="1601"/>
                    <a:pt x="9473" y="1586"/>
                  </a:cubicBezTo>
                  <a:cubicBezTo>
                    <a:pt x="8407" y="1037"/>
                    <a:pt x="7012" y="896"/>
                    <a:pt x="5821" y="661"/>
                  </a:cubicBezTo>
                  <a:cubicBezTo>
                    <a:pt x="4582" y="410"/>
                    <a:pt x="3344" y="112"/>
                    <a:pt x="2090" y="3"/>
                  </a:cubicBezTo>
                  <a:cubicBezTo>
                    <a:pt x="2069" y="1"/>
                    <a:pt x="2050" y="0"/>
                    <a:pt x="2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33"/>
          <p:cNvSpPr/>
          <p:nvPr/>
        </p:nvSpPr>
        <p:spPr>
          <a:xfrm rot="-1036824">
            <a:off x="3642875" y="929302"/>
            <a:ext cx="932333" cy="512408"/>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 name="Google Shape;959;p33"/>
          <p:cNvGrpSpPr/>
          <p:nvPr/>
        </p:nvGrpSpPr>
        <p:grpSpPr>
          <a:xfrm rot="-8593293">
            <a:off x="48531" y="-510565"/>
            <a:ext cx="2429474" cy="1577941"/>
            <a:chOff x="5118990" y="4122087"/>
            <a:chExt cx="1882464" cy="1222659"/>
          </a:xfrm>
        </p:grpSpPr>
        <p:sp>
          <p:nvSpPr>
            <p:cNvPr id="960" name="Google Shape;960;p33"/>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3"/>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3"/>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3"/>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3"/>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3"/>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3"/>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3"/>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3"/>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3"/>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3"/>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33"/>
          <p:cNvGrpSpPr/>
          <p:nvPr/>
        </p:nvGrpSpPr>
        <p:grpSpPr>
          <a:xfrm>
            <a:off x="4571995" y="4282572"/>
            <a:ext cx="2433812" cy="320922"/>
            <a:chOff x="1394800" y="3522000"/>
            <a:chExt cx="1048650" cy="138275"/>
          </a:xfrm>
        </p:grpSpPr>
        <p:sp>
          <p:nvSpPr>
            <p:cNvPr id="976" name="Google Shape;976;p3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09"/>
        <p:cNvGrpSpPr/>
        <p:nvPr/>
      </p:nvGrpSpPr>
      <p:grpSpPr>
        <a:xfrm>
          <a:off x="0" y="0"/>
          <a:ext cx="0" cy="0"/>
          <a:chOff x="0" y="0"/>
          <a:chExt cx="0" cy="0"/>
        </a:xfrm>
      </p:grpSpPr>
      <p:sp>
        <p:nvSpPr>
          <p:cNvPr id="10110" name="Google Shape;10110;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11" name="Google Shape;10111;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12" name="Google Shape;10112;p72"/>
          <p:cNvGrpSpPr/>
          <p:nvPr/>
        </p:nvGrpSpPr>
        <p:grpSpPr>
          <a:xfrm>
            <a:off x="910401" y="1511703"/>
            <a:ext cx="248243" cy="345731"/>
            <a:chOff x="910401" y="1511703"/>
            <a:chExt cx="248243" cy="345731"/>
          </a:xfrm>
        </p:grpSpPr>
        <p:sp>
          <p:nvSpPr>
            <p:cNvPr id="10113" name="Google Shape;10113;p72"/>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2"/>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2"/>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2"/>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2"/>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2"/>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2"/>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2"/>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2"/>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2"/>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2"/>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2"/>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2"/>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2"/>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2"/>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2"/>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2"/>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2"/>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2"/>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2"/>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2"/>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2"/>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2"/>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2"/>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2"/>
          <p:cNvGrpSpPr/>
          <p:nvPr/>
        </p:nvGrpSpPr>
        <p:grpSpPr>
          <a:xfrm>
            <a:off x="1311970" y="1511887"/>
            <a:ext cx="345810" cy="345547"/>
            <a:chOff x="1311970" y="1511887"/>
            <a:chExt cx="345810" cy="345547"/>
          </a:xfrm>
        </p:grpSpPr>
        <p:sp>
          <p:nvSpPr>
            <p:cNvPr id="10138" name="Google Shape;10138;p72"/>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2"/>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2"/>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2"/>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2"/>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2"/>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2"/>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2"/>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2"/>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2"/>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2"/>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2"/>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2"/>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2"/>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72"/>
          <p:cNvGrpSpPr/>
          <p:nvPr/>
        </p:nvGrpSpPr>
        <p:grpSpPr>
          <a:xfrm>
            <a:off x="1754297" y="1511310"/>
            <a:ext cx="353757" cy="346413"/>
            <a:chOff x="1754297" y="1511310"/>
            <a:chExt cx="353757" cy="346413"/>
          </a:xfrm>
        </p:grpSpPr>
        <p:sp>
          <p:nvSpPr>
            <p:cNvPr id="10153" name="Google Shape;10153;p72"/>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2"/>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2"/>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2"/>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2"/>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2"/>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2"/>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2"/>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2"/>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2"/>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2"/>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2"/>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2"/>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2"/>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2"/>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2"/>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2"/>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2"/>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2"/>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2"/>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2"/>
          <p:cNvGrpSpPr/>
          <p:nvPr/>
        </p:nvGrpSpPr>
        <p:grpSpPr>
          <a:xfrm>
            <a:off x="3115872" y="1511808"/>
            <a:ext cx="316277" cy="345600"/>
            <a:chOff x="3115872" y="1511808"/>
            <a:chExt cx="316277" cy="345600"/>
          </a:xfrm>
        </p:grpSpPr>
        <p:sp>
          <p:nvSpPr>
            <p:cNvPr id="10174" name="Google Shape;10174;p72"/>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2"/>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2"/>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2"/>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2"/>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2"/>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2"/>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2"/>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2"/>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2"/>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2"/>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2"/>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2"/>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2"/>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2"/>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2"/>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2"/>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2"/>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2"/>
          <p:cNvGrpSpPr/>
          <p:nvPr/>
        </p:nvGrpSpPr>
        <p:grpSpPr>
          <a:xfrm>
            <a:off x="3561975" y="1511782"/>
            <a:ext cx="349088" cy="345652"/>
            <a:chOff x="3561975" y="1511782"/>
            <a:chExt cx="349088" cy="345652"/>
          </a:xfrm>
        </p:grpSpPr>
        <p:sp>
          <p:nvSpPr>
            <p:cNvPr id="10193" name="Google Shape;10193;p72"/>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2"/>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2"/>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2"/>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2"/>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2"/>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2"/>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2"/>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2"/>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2"/>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2"/>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2"/>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2"/>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2"/>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2"/>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2"/>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2"/>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2"/>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2"/>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2"/>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2"/>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2"/>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2"/>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2"/>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72"/>
          <p:cNvGrpSpPr/>
          <p:nvPr/>
        </p:nvGrpSpPr>
        <p:grpSpPr>
          <a:xfrm>
            <a:off x="1747347" y="3362840"/>
            <a:ext cx="382161" cy="356537"/>
            <a:chOff x="1747347" y="3362840"/>
            <a:chExt cx="382161" cy="356537"/>
          </a:xfrm>
        </p:grpSpPr>
        <p:sp>
          <p:nvSpPr>
            <p:cNvPr id="10218" name="Google Shape;10218;p72"/>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2"/>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2"/>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2"/>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2"/>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2"/>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2"/>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2"/>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2"/>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2"/>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2"/>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2"/>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2"/>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2"/>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2"/>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2"/>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2"/>
          <p:cNvGrpSpPr/>
          <p:nvPr/>
        </p:nvGrpSpPr>
        <p:grpSpPr>
          <a:xfrm>
            <a:off x="2181989" y="3378996"/>
            <a:ext cx="404874" cy="341535"/>
            <a:chOff x="2181989" y="3378996"/>
            <a:chExt cx="404874" cy="341535"/>
          </a:xfrm>
        </p:grpSpPr>
        <p:sp>
          <p:nvSpPr>
            <p:cNvPr id="10235" name="Google Shape;10235;p72"/>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2"/>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2"/>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2"/>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2"/>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2"/>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2"/>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2"/>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2"/>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2"/>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2"/>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2"/>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2"/>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2"/>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2"/>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2"/>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2"/>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2"/>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2"/>
          <p:cNvGrpSpPr/>
          <p:nvPr/>
        </p:nvGrpSpPr>
        <p:grpSpPr>
          <a:xfrm>
            <a:off x="3097565" y="3381908"/>
            <a:ext cx="361336" cy="338623"/>
            <a:chOff x="3097565" y="3381908"/>
            <a:chExt cx="361336" cy="338623"/>
          </a:xfrm>
        </p:grpSpPr>
        <p:sp>
          <p:nvSpPr>
            <p:cNvPr id="10254" name="Google Shape;10254;p72"/>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2"/>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2"/>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2"/>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2"/>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2"/>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2"/>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2"/>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2"/>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2"/>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2"/>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2"/>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2"/>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2"/>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72"/>
          <p:cNvGrpSpPr/>
          <p:nvPr/>
        </p:nvGrpSpPr>
        <p:grpSpPr>
          <a:xfrm>
            <a:off x="871401" y="1998381"/>
            <a:ext cx="324224" cy="338466"/>
            <a:chOff x="871401" y="1998381"/>
            <a:chExt cx="324224" cy="338466"/>
          </a:xfrm>
        </p:grpSpPr>
        <p:sp>
          <p:nvSpPr>
            <p:cNvPr id="10269" name="Google Shape;10269;p72"/>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2"/>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2"/>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2"/>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2"/>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2"/>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2"/>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2"/>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2"/>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2"/>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2"/>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2"/>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2"/>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2"/>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2"/>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2"/>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2"/>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72"/>
          <p:cNvGrpSpPr/>
          <p:nvPr/>
        </p:nvGrpSpPr>
        <p:grpSpPr>
          <a:xfrm>
            <a:off x="1751884" y="1989280"/>
            <a:ext cx="360602" cy="360471"/>
            <a:chOff x="1751884" y="1989280"/>
            <a:chExt cx="360602" cy="360471"/>
          </a:xfrm>
        </p:grpSpPr>
        <p:sp>
          <p:nvSpPr>
            <p:cNvPr id="10287" name="Google Shape;10287;p72"/>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2"/>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2"/>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2"/>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2"/>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2"/>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2"/>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2"/>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2"/>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2"/>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2"/>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2"/>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2"/>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2"/>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2"/>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72"/>
          <p:cNvGrpSpPr/>
          <p:nvPr/>
        </p:nvGrpSpPr>
        <p:grpSpPr>
          <a:xfrm>
            <a:off x="2188048" y="1983562"/>
            <a:ext cx="389347" cy="353284"/>
            <a:chOff x="2188048" y="1983562"/>
            <a:chExt cx="389347" cy="353284"/>
          </a:xfrm>
        </p:grpSpPr>
        <p:sp>
          <p:nvSpPr>
            <p:cNvPr id="10303" name="Google Shape;10303;p72"/>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2"/>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2"/>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2"/>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2"/>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2"/>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2"/>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2"/>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72"/>
          <p:cNvGrpSpPr/>
          <p:nvPr/>
        </p:nvGrpSpPr>
        <p:grpSpPr>
          <a:xfrm>
            <a:off x="2654399" y="2023716"/>
            <a:ext cx="342977" cy="287663"/>
            <a:chOff x="2654399" y="2023716"/>
            <a:chExt cx="342977" cy="287663"/>
          </a:xfrm>
        </p:grpSpPr>
        <p:sp>
          <p:nvSpPr>
            <p:cNvPr id="10312" name="Google Shape;10312;p72"/>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2"/>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2"/>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2"/>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2"/>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2"/>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2"/>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2"/>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2"/>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2"/>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2"/>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2"/>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2"/>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2"/>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2"/>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2"/>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2"/>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2"/>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2"/>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2"/>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2"/>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2"/>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2"/>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2"/>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2"/>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2"/>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2"/>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2"/>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2"/>
          <p:cNvGrpSpPr/>
          <p:nvPr/>
        </p:nvGrpSpPr>
        <p:grpSpPr>
          <a:xfrm>
            <a:off x="3104515" y="1998381"/>
            <a:ext cx="338492" cy="338597"/>
            <a:chOff x="3104515" y="1998381"/>
            <a:chExt cx="338492" cy="338597"/>
          </a:xfrm>
        </p:grpSpPr>
        <p:sp>
          <p:nvSpPr>
            <p:cNvPr id="10341" name="Google Shape;10341;p72"/>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2"/>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2"/>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2"/>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2"/>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2"/>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2"/>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2"/>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2"/>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2"/>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2"/>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2"/>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2"/>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2"/>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2"/>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2"/>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2"/>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2"/>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2"/>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2"/>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2"/>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2"/>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2"/>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2"/>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2"/>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2"/>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2"/>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2"/>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2"/>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2"/>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2"/>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2"/>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2"/>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72"/>
          <p:cNvGrpSpPr/>
          <p:nvPr/>
        </p:nvGrpSpPr>
        <p:grpSpPr>
          <a:xfrm>
            <a:off x="4006321" y="1975405"/>
            <a:ext cx="320605" cy="384469"/>
            <a:chOff x="4006321" y="1975405"/>
            <a:chExt cx="320605" cy="384469"/>
          </a:xfrm>
        </p:grpSpPr>
        <p:sp>
          <p:nvSpPr>
            <p:cNvPr id="10375" name="Google Shape;10375;p72"/>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2"/>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2"/>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2"/>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2"/>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2"/>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2"/>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2"/>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2"/>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2"/>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2"/>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2"/>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2"/>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2"/>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2"/>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2"/>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2"/>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2"/>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2"/>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2"/>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2"/>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2"/>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72"/>
          <p:cNvGrpSpPr/>
          <p:nvPr/>
        </p:nvGrpSpPr>
        <p:grpSpPr>
          <a:xfrm>
            <a:off x="3554290" y="3380517"/>
            <a:ext cx="340092" cy="338623"/>
            <a:chOff x="3554290" y="3380517"/>
            <a:chExt cx="340092" cy="338623"/>
          </a:xfrm>
        </p:grpSpPr>
        <p:sp>
          <p:nvSpPr>
            <p:cNvPr id="10398" name="Google Shape;10398;p72"/>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2"/>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2"/>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2"/>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2"/>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2"/>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2"/>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2"/>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2"/>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2"/>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2"/>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2"/>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2"/>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2"/>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2"/>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2"/>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2"/>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2"/>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2"/>
          <p:cNvGrpSpPr/>
          <p:nvPr/>
        </p:nvGrpSpPr>
        <p:grpSpPr>
          <a:xfrm>
            <a:off x="4001155" y="3392031"/>
            <a:ext cx="345810" cy="311058"/>
            <a:chOff x="4001155" y="3392031"/>
            <a:chExt cx="345810" cy="311058"/>
          </a:xfrm>
        </p:grpSpPr>
        <p:sp>
          <p:nvSpPr>
            <p:cNvPr id="10417" name="Google Shape;10417;p72"/>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2"/>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2"/>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2"/>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2"/>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2"/>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2"/>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2"/>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2"/>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2"/>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2"/>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2"/>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2"/>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2"/>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2"/>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2"/>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2"/>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2"/>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2"/>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2"/>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2"/>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2"/>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72"/>
          <p:cNvGrpSpPr/>
          <p:nvPr/>
        </p:nvGrpSpPr>
        <p:grpSpPr>
          <a:xfrm>
            <a:off x="912027" y="3826385"/>
            <a:ext cx="253699" cy="338571"/>
            <a:chOff x="912027" y="3826385"/>
            <a:chExt cx="253699" cy="338571"/>
          </a:xfrm>
        </p:grpSpPr>
        <p:sp>
          <p:nvSpPr>
            <p:cNvPr id="10440" name="Google Shape;10440;p72"/>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2"/>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2"/>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2"/>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2"/>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2"/>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2"/>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2"/>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2"/>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2"/>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2"/>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2"/>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2"/>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72"/>
          <p:cNvGrpSpPr/>
          <p:nvPr/>
        </p:nvGrpSpPr>
        <p:grpSpPr>
          <a:xfrm>
            <a:off x="1311446" y="3826464"/>
            <a:ext cx="353652" cy="338440"/>
            <a:chOff x="1311446" y="3826464"/>
            <a:chExt cx="353652" cy="338440"/>
          </a:xfrm>
        </p:grpSpPr>
        <p:sp>
          <p:nvSpPr>
            <p:cNvPr id="10454" name="Google Shape;10454;p72"/>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2"/>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2"/>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2"/>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2"/>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2"/>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2"/>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2"/>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2"/>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2"/>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72"/>
          <p:cNvGrpSpPr/>
          <p:nvPr/>
        </p:nvGrpSpPr>
        <p:grpSpPr>
          <a:xfrm>
            <a:off x="1768434" y="3826385"/>
            <a:ext cx="345154" cy="338728"/>
            <a:chOff x="1768434" y="3826385"/>
            <a:chExt cx="345154" cy="338728"/>
          </a:xfrm>
        </p:grpSpPr>
        <p:sp>
          <p:nvSpPr>
            <p:cNvPr id="10465" name="Google Shape;10465;p72"/>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2"/>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2"/>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2"/>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2"/>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2"/>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2"/>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2"/>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2"/>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2"/>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2"/>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2"/>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2"/>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2"/>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2"/>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2"/>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2"/>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2"/>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2"/>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2"/>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2"/>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2"/>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2"/>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2"/>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2"/>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2"/>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2"/>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2"/>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72"/>
          <p:cNvGrpSpPr/>
          <p:nvPr/>
        </p:nvGrpSpPr>
        <p:grpSpPr>
          <a:xfrm>
            <a:off x="2175039" y="3816786"/>
            <a:ext cx="424571" cy="344813"/>
            <a:chOff x="2175039" y="3816786"/>
            <a:chExt cx="424571" cy="344813"/>
          </a:xfrm>
        </p:grpSpPr>
        <p:sp>
          <p:nvSpPr>
            <p:cNvPr id="10494" name="Google Shape;10494;p72"/>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2"/>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2"/>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2"/>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2"/>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2"/>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2"/>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2"/>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2"/>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2"/>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2"/>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2"/>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2"/>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2"/>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2"/>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2"/>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2"/>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2"/>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2"/>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2"/>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2"/>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2"/>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2"/>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2"/>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2"/>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2"/>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2"/>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72"/>
          <p:cNvGrpSpPr/>
          <p:nvPr/>
        </p:nvGrpSpPr>
        <p:grpSpPr>
          <a:xfrm>
            <a:off x="1277770" y="1980572"/>
            <a:ext cx="409149" cy="373978"/>
            <a:chOff x="1277770" y="1980572"/>
            <a:chExt cx="409149" cy="373978"/>
          </a:xfrm>
        </p:grpSpPr>
        <p:sp>
          <p:nvSpPr>
            <p:cNvPr id="10522" name="Google Shape;10522;p72"/>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2"/>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2"/>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2"/>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2"/>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2"/>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2"/>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2"/>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2"/>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2"/>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2"/>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2"/>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2"/>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2"/>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2"/>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2"/>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2"/>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2"/>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2"/>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2"/>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2"/>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2"/>
          <p:cNvGrpSpPr/>
          <p:nvPr/>
        </p:nvGrpSpPr>
        <p:grpSpPr>
          <a:xfrm>
            <a:off x="870273" y="4293811"/>
            <a:ext cx="411300" cy="353258"/>
            <a:chOff x="870273" y="4293811"/>
            <a:chExt cx="411300" cy="353258"/>
          </a:xfrm>
        </p:grpSpPr>
        <p:sp>
          <p:nvSpPr>
            <p:cNvPr id="10544" name="Google Shape;10544;p72"/>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2"/>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2"/>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2"/>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2"/>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2"/>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2"/>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2"/>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2"/>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2"/>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2"/>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2"/>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2"/>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2"/>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2"/>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2"/>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2"/>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2"/>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2"/>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3" name="Google Shape;10563;p72"/>
          <p:cNvSpPr/>
          <p:nvPr/>
        </p:nvSpPr>
        <p:spPr>
          <a:xfrm>
            <a:off x="2217055" y="2678591"/>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2"/>
          <p:cNvSpPr/>
          <p:nvPr/>
        </p:nvSpPr>
        <p:spPr>
          <a:xfrm>
            <a:off x="2201161" y="2733878"/>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5" name="Google Shape;10565;p72"/>
          <p:cNvGrpSpPr/>
          <p:nvPr/>
        </p:nvGrpSpPr>
        <p:grpSpPr>
          <a:xfrm>
            <a:off x="2189674" y="2439816"/>
            <a:ext cx="376627" cy="351501"/>
            <a:chOff x="2189674" y="2439816"/>
            <a:chExt cx="376627" cy="351501"/>
          </a:xfrm>
        </p:grpSpPr>
        <p:sp>
          <p:nvSpPr>
            <p:cNvPr id="10566" name="Google Shape;10566;p72"/>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2"/>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2"/>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2"/>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2"/>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2"/>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2"/>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2"/>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2"/>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2"/>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2"/>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2"/>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2"/>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2"/>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2"/>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2"/>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2"/>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2"/>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2"/>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2"/>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2"/>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2"/>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2"/>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2"/>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2"/>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2"/>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2"/>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2"/>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2"/>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2"/>
          <p:cNvGrpSpPr/>
          <p:nvPr/>
        </p:nvGrpSpPr>
        <p:grpSpPr>
          <a:xfrm>
            <a:off x="2660798" y="2452326"/>
            <a:ext cx="329653" cy="326926"/>
            <a:chOff x="2660798" y="2452326"/>
            <a:chExt cx="329653" cy="326926"/>
          </a:xfrm>
        </p:grpSpPr>
        <p:sp>
          <p:nvSpPr>
            <p:cNvPr id="10596" name="Google Shape;10596;p72"/>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2"/>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2"/>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2"/>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2"/>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2"/>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2"/>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2"/>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2"/>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2"/>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2"/>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2"/>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2"/>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2"/>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2"/>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2"/>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2"/>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2"/>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2"/>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2"/>
          <p:cNvGrpSpPr/>
          <p:nvPr/>
        </p:nvGrpSpPr>
        <p:grpSpPr>
          <a:xfrm>
            <a:off x="4059458" y="2439894"/>
            <a:ext cx="218973" cy="351265"/>
            <a:chOff x="4059458" y="2439894"/>
            <a:chExt cx="218973" cy="351265"/>
          </a:xfrm>
        </p:grpSpPr>
        <p:sp>
          <p:nvSpPr>
            <p:cNvPr id="10616" name="Google Shape;10616;p72"/>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2"/>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2"/>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2"/>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2"/>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1" name="Google Shape;10621;p72"/>
          <p:cNvSpPr/>
          <p:nvPr/>
        </p:nvSpPr>
        <p:spPr>
          <a:xfrm>
            <a:off x="2689176" y="3839000"/>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2"/>
          <p:cNvSpPr/>
          <p:nvPr/>
        </p:nvSpPr>
        <p:spPr>
          <a:xfrm>
            <a:off x="2650570" y="4040664"/>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2"/>
          <p:cNvGrpSpPr/>
          <p:nvPr/>
        </p:nvGrpSpPr>
        <p:grpSpPr>
          <a:xfrm>
            <a:off x="2612199" y="3824733"/>
            <a:ext cx="449041" cy="351108"/>
            <a:chOff x="2612199" y="3824733"/>
            <a:chExt cx="449041" cy="351108"/>
          </a:xfrm>
        </p:grpSpPr>
        <p:sp>
          <p:nvSpPr>
            <p:cNvPr id="10624" name="Google Shape;10624;p72"/>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2"/>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2"/>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2"/>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2"/>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2"/>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2"/>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2"/>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2"/>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2"/>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2"/>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2"/>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2"/>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2"/>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2"/>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2"/>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2"/>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2"/>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2"/>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2"/>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72"/>
          <p:cNvGrpSpPr/>
          <p:nvPr/>
        </p:nvGrpSpPr>
        <p:grpSpPr>
          <a:xfrm>
            <a:off x="3547471" y="2442334"/>
            <a:ext cx="347567" cy="346334"/>
            <a:chOff x="3547471" y="2442334"/>
            <a:chExt cx="347567" cy="346334"/>
          </a:xfrm>
        </p:grpSpPr>
        <p:sp>
          <p:nvSpPr>
            <p:cNvPr id="10645" name="Google Shape;10645;p72"/>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2"/>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2"/>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2"/>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2"/>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2"/>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2"/>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2"/>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2"/>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2"/>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2"/>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2"/>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2"/>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2"/>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2"/>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72"/>
          <p:cNvGrpSpPr/>
          <p:nvPr/>
        </p:nvGrpSpPr>
        <p:grpSpPr>
          <a:xfrm>
            <a:off x="3527093" y="3810570"/>
            <a:ext cx="403300" cy="357927"/>
            <a:chOff x="3527093" y="3810570"/>
            <a:chExt cx="403300" cy="357927"/>
          </a:xfrm>
        </p:grpSpPr>
        <p:sp>
          <p:nvSpPr>
            <p:cNvPr id="10661" name="Google Shape;10661;p72"/>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2"/>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2"/>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2"/>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2"/>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2"/>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2"/>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2"/>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2"/>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2"/>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2"/>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72"/>
          <p:cNvGrpSpPr/>
          <p:nvPr/>
        </p:nvGrpSpPr>
        <p:grpSpPr>
          <a:xfrm>
            <a:off x="4038634" y="3823107"/>
            <a:ext cx="292935" cy="352734"/>
            <a:chOff x="4038634" y="3823107"/>
            <a:chExt cx="292935" cy="352734"/>
          </a:xfrm>
        </p:grpSpPr>
        <p:sp>
          <p:nvSpPr>
            <p:cNvPr id="10673" name="Google Shape;10673;p72"/>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2"/>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2"/>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2"/>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2"/>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2"/>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2"/>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2"/>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2"/>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2"/>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2"/>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2"/>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2"/>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72"/>
          <p:cNvGrpSpPr/>
          <p:nvPr/>
        </p:nvGrpSpPr>
        <p:grpSpPr>
          <a:xfrm>
            <a:off x="854248" y="2920644"/>
            <a:ext cx="360445" cy="321077"/>
            <a:chOff x="854248" y="2920644"/>
            <a:chExt cx="360445" cy="321077"/>
          </a:xfrm>
        </p:grpSpPr>
        <p:sp>
          <p:nvSpPr>
            <p:cNvPr id="10687" name="Google Shape;10687;p72"/>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2"/>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2"/>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2"/>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2"/>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2"/>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2"/>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2"/>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2"/>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2"/>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2"/>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2"/>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2"/>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2"/>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2"/>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72"/>
          <p:cNvGrpSpPr/>
          <p:nvPr/>
        </p:nvGrpSpPr>
        <p:grpSpPr>
          <a:xfrm>
            <a:off x="1274858" y="2929850"/>
            <a:ext cx="412191" cy="302665"/>
            <a:chOff x="1274858" y="2929850"/>
            <a:chExt cx="412191" cy="302665"/>
          </a:xfrm>
        </p:grpSpPr>
        <p:sp>
          <p:nvSpPr>
            <p:cNvPr id="10703" name="Google Shape;10703;p72"/>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2"/>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2"/>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2"/>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2"/>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2"/>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2"/>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2"/>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2"/>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2"/>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2"/>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2"/>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2"/>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2"/>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2"/>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2"/>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2"/>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2"/>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2"/>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2"/>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2"/>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2"/>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2"/>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2"/>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2"/>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2"/>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2"/>
          <p:cNvGrpSpPr/>
          <p:nvPr/>
        </p:nvGrpSpPr>
        <p:grpSpPr>
          <a:xfrm>
            <a:off x="1728542" y="2894653"/>
            <a:ext cx="397819" cy="373034"/>
            <a:chOff x="1728542" y="2894653"/>
            <a:chExt cx="397819" cy="373034"/>
          </a:xfrm>
        </p:grpSpPr>
        <p:sp>
          <p:nvSpPr>
            <p:cNvPr id="10732" name="Google Shape;10732;p72"/>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2"/>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2"/>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2"/>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2"/>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2"/>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2"/>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2"/>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2"/>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178842" y="2900869"/>
            <a:ext cx="375709" cy="360890"/>
            <a:chOff x="2178842" y="2900869"/>
            <a:chExt cx="375709" cy="360890"/>
          </a:xfrm>
        </p:grpSpPr>
        <p:sp>
          <p:nvSpPr>
            <p:cNvPr id="10755" name="Google Shape;10755;p72"/>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2"/>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2"/>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72"/>
          <p:cNvGrpSpPr/>
          <p:nvPr/>
        </p:nvGrpSpPr>
        <p:grpSpPr>
          <a:xfrm>
            <a:off x="2704703" y="2900921"/>
            <a:ext cx="230986" cy="360497"/>
            <a:chOff x="2704703" y="2900921"/>
            <a:chExt cx="230986" cy="360497"/>
          </a:xfrm>
        </p:grpSpPr>
        <p:sp>
          <p:nvSpPr>
            <p:cNvPr id="10769" name="Google Shape;10769;p72"/>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2"/>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2"/>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2"/>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2"/>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72"/>
          <p:cNvGrpSpPr/>
          <p:nvPr/>
        </p:nvGrpSpPr>
        <p:grpSpPr>
          <a:xfrm>
            <a:off x="3072963" y="2903675"/>
            <a:ext cx="387197" cy="355094"/>
            <a:chOff x="3072963" y="2903675"/>
            <a:chExt cx="387197" cy="355094"/>
          </a:xfrm>
        </p:grpSpPr>
        <p:sp>
          <p:nvSpPr>
            <p:cNvPr id="10781" name="Google Shape;10781;p72"/>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2"/>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2"/>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2"/>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2"/>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2"/>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2"/>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2"/>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2"/>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2"/>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2"/>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2"/>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2"/>
          <p:cNvGrpSpPr/>
          <p:nvPr/>
        </p:nvGrpSpPr>
        <p:grpSpPr>
          <a:xfrm>
            <a:off x="3977314" y="2954347"/>
            <a:ext cx="364851" cy="253567"/>
            <a:chOff x="3977314" y="2954347"/>
            <a:chExt cx="364851" cy="253567"/>
          </a:xfrm>
        </p:grpSpPr>
        <p:sp>
          <p:nvSpPr>
            <p:cNvPr id="10816" name="Google Shape;10816;p72"/>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2"/>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2"/>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2"/>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2"/>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72"/>
          <p:cNvGrpSpPr/>
          <p:nvPr/>
        </p:nvGrpSpPr>
        <p:grpSpPr>
          <a:xfrm>
            <a:off x="3107400" y="3810491"/>
            <a:ext cx="365139" cy="365244"/>
            <a:chOff x="3107400" y="3810491"/>
            <a:chExt cx="365139" cy="365244"/>
          </a:xfrm>
        </p:grpSpPr>
        <p:sp>
          <p:nvSpPr>
            <p:cNvPr id="10829" name="Google Shape;10829;p72"/>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2"/>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2"/>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2"/>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72"/>
          <p:cNvGrpSpPr/>
          <p:nvPr/>
        </p:nvGrpSpPr>
        <p:grpSpPr>
          <a:xfrm>
            <a:off x="3982979" y="4297378"/>
            <a:ext cx="355540" cy="338230"/>
            <a:chOff x="3982979" y="4297378"/>
            <a:chExt cx="355540" cy="338230"/>
          </a:xfrm>
        </p:grpSpPr>
        <p:sp>
          <p:nvSpPr>
            <p:cNvPr id="10839" name="Google Shape;10839;p72"/>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2"/>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2"/>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2"/>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2"/>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0" name="Google Shape;10850;p72"/>
          <p:cNvSpPr/>
          <p:nvPr/>
        </p:nvSpPr>
        <p:spPr>
          <a:xfrm>
            <a:off x="3597435" y="2224016"/>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3580544" y="2298869"/>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2" name="Google Shape;10852;p72"/>
          <p:cNvGrpSpPr/>
          <p:nvPr/>
        </p:nvGrpSpPr>
        <p:grpSpPr>
          <a:xfrm>
            <a:off x="3575220" y="1987286"/>
            <a:ext cx="292830" cy="360602"/>
            <a:chOff x="3575220" y="1987286"/>
            <a:chExt cx="292830" cy="360602"/>
          </a:xfrm>
        </p:grpSpPr>
        <p:sp>
          <p:nvSpPr>
            <p:cNvPr id="10853" name="Google Shape;10853;p72"/>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2"/>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2"/>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2"/>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2"/>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2"/>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2"/>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2"/>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2"/>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2"/>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2"/>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2"/>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2"/>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2"/>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2"/>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2"/>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2"/>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2"/>
          <p:cNvGrpSpPr/>
          <p:nvPr/>
        </p:nvGrpSpPr>
        <p:grpSpPr>
          <a:xfrm>
            <a:off x="2224399" y="1510182"/>
            <a:ext cx="328237" cy="348904"/>
            <a:chOff x="2224399" y="1510182"/>
            <a:chExt cx="328237" cy="348904"/>
          </a:xfrm>
        </p:grpSpPr>
        <p:sp>
          <p:nvSpPr>
            <p:cNvPr id="10903" name="Google Shape;10903;p72"/>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2"/>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2"/>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2"/>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2"/>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1331903" y="4303830"/>
            <a:ext cx="343292" cy="340354"/>
            <a:chOff x="1331903" y="4303830"/>
            <a:chExt cx="343292" cy="340354"/>
          </a:xfrm>
        </p:grpSpPr>
        <p:sp>
          <p:nvSpPr>
            <p:cNvPr id="10919" name="Google Shape;10919;p72"/>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2"/>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2"/>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2"/>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2"/>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72"/>
          <p:cNvGrpSpPr/>
          <p:nvPr/>
        </p:nvGrpSpPr>
        <p:grpSpPr>
          <a:xfrm>
            <a:off x="3527014" y="2909524"/>
            <a:ext cx="362228" cy="343187"/>
            <a:chOff x="3527014" y="2909524"/>
            <a:chExt cx="362228" cy="343187"/>
          </a:xfrm>
        </p:grpSpPr>
        <p:sp>
          <p:nvSpPr>
            <p:cNvPr id="10934" name="Google Shape;10934;p72"/>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2"/>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2"/>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2"/>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2"/>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2"/>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2"/>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2"/>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2"/>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72"/>
          <p:cNvGrpSpPr/>
          <p:nvPr/>
        </p:nvGrpSpPr>
        <p:grpSpPr>
          <a:xfrm>
            <a:off x="2257297" y="4289484"/>
            <a:ext cx="408546" cy="353494"/>
            <a:chOff x="2181097" y="4289484"/>
            <a:chExt cx="408546" cy="353494"/>
          </a:xfrm>
        </p:grpSpPr>
        <p:sp>
          <p:nvSpPr>
            <p:cNvPr id="10954" name="Google Shape;10954;p72"/>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2"/>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2"/>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2"/>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2"/>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2"/>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2"/>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2"/>
          <p:cNvGrpSpPr/>
          <p:nvPr/>
        </p:nvGrpSpPr>
        <p:grpSpPr>
          <a:xfrm>
            <a:off x="1735230" y="2435410"/>
            <a:ext cx="393281" cy="360313"/>
            <a:chOff x="1735230" y="2435410"/>
            <a:chExt cx="393281" cy="360313"/>
          </a:xfrm>
        </p:grpSpPr>
        <p:sp>
          <p:nvSpPr>
            <p:cNvPr id="10973" name="Google Shape;10973;p72"/>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2"/>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2"/>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72"/>
          <p:cNvGrpSpPr/>
          <p:nvPr/>
        </p:nvGrpSpPr>
        <p:grpSpPr>
          <a:xfrm>
            <a:off x="3603362" y="4331972"/>
            <a:ext cx="247011" cy="304029"/>
            <a:chOff x="3603362" y="4331973"/>
            <a:chExt cx="247011" cy="304029"/>
          </a:xfrm>
        </p:grpSpPr>
        <p:sp>
          <p:nvSpPr>
            <p:cNvPr id="10988" name="Google Shape;10988;p72"/>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2"/>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2"/>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2"/>
          <p:cNvGrpSpPr/>
          <p:nvPr/>
        </p:nvGrpSpPr>
        <p:grpSpPr>
          <a:xfrm>
            <a:off x="1752015" y="4289484"/>
            <a:ext cx="365611" cy="360628"/>
            <a:chOff x="1752015" y="4289484"/>
            <a:chExt cx="365611" cy="360628"/>
          </a:xfrm>
        </p:grpSpPr>
        <p:sp>
          <p:nvSpPr>
            <p:cNvPr id="10998" name="Google Shape;10998;p72"/>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0" name="Google Shape;11000;p72"/>
            <p:cNvGrpSpPr/>
            <p:nvPr/>
          </p:nvGrpSpPr>
          <p:grpSpPr>
            <a:xfrm>
              <a:off x="1752015" y="4289484"/>
              <a:ext cx="365611" cy="360628"/>
              <a:chOff x="1752015" y="4289484"/>
              <a:chExt cx="365611" cy="360628"/>
            </a:xfrm>
          </p:grpSpPr>
          <p:sp>
            <p:nvSpPr>
              <p:cNvPr id="11001" name="Google Shape;11001;p72"/>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2" name="Google Shape;11022;p72"/>
          <p:cNvGrpSpPr/>
          <p:nvPr/>
        </p:nvGrpSpPr>
        <p:grpSpPr>
          <a:xfrm>
            <a:off x="2775417" y="4231037"/>
            <a:ext cx="181002" cy="405184"/>
            <a:chOff x="2775386" y="4332051"/>
            <a:chExt cx="135806" cy="304055"/>
          </a:xfrm>
        </p:grpSpPr>
        <p:sp>
          <p:nvSpPr>
            <p:cNvPr id="11023" name="Google Shape;11023;p72"/>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2"/>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2"/>
          <p:cNvGrpSpPr/>
          <p:nvPr/>
        </p:nvGrpSpPr>
        <p:grpSpPr>
          <a:xfrm>
            <a:off x="3097827" y="2440209"/>
            <a:ext cx="351239" cy="350609"/>
            <a:chOff x="3097827" y="2440209"/>
            <a:chExt cx="351239" cy="350609"/>
          </a:xfrm>
        </p:grpSpPr>
        <p:sp>
          <p:nvSpPr>
            <p:cNvPr id="11039" name="Google Shape;11039;p72"/>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2"/>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975965" y="1584913"/>
            <a:ext cx="362711" cy="237959"/>
            <a:chOff x="4034726" y="1584852"/>
            <a:chExt cx="304160" cy="199513"/>
          </a:xfrm>
        </p:grpSpPr>
        <p:sp>
          <p:nvSpPr>
            <p:cNvPr id="11053" name="Google Shape;11053;p72"/>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2"/>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72"/>
          <p:cNvGrpSpPr/>
          <p:nvPr/>
        </p:nvGrpSpPr>
        <p:grpSpPr>
          <a:xfrm>
            <a:off x="2666332" y="1538324"/>
            <a:ext cx="322861" cy="292227"/>
            <a:chOff x="2666332" y="1538324"/>
            <a:chExt cx="322861" cy="292227"/>
          </a:xfrm>
        </p:grpSpPr>
        <p:sp>
          <p:nvSpPr>
            <p:cNvPr id="11072" name="Google Shape;11072;p72"/>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2"/>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2"/>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2"/>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2"/>
          <p:cNvGrpSpPr/>
          <p:nvPr/>
        </p:nvGrpSpPr>
        <p:grpSpPr>
          <a:xfrm>
            <a:off x="865841" y="3373121"/>
            <a:ext cx="355776" cy="361599"/>
            <a:chOff x="865841" y="3373121"/>
            <a:chExt cx="355776" cy="361599"/>
          </a:xfrm>
        </p:grpSpPr>
        <p:sp>
          <p:nvSpPr>
            <p:cNvPr id="11082" name="Google Shape;11082;p72"/>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2"/>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2"/>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1319524" y="3355155"/>
            <a:ext cx="342793" cy="375709"/>
            <a:chOff x="1319524" y="3355155"/>
            <a:chExt cx="342793" cy="375709"/>
          </a:xfrm>
        </p:grpSpPr>
        <p:sp>
          <p:nvSpPr>
            <p:cNvPr id="11093" name="Google Shape;11093;p72"/>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2"/>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2"/>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2"/>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2"/>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2"/>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2"/>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72"/>
          <p:cNvGrpSpPr/>
          <p:nvPr/>
        </p:nvGrpSpPr>
        <p:grpSpPr>
          <a:xfrm>
            <a:off x="2645009" y="3360008"/>
            <a:ext cx="382161" cy="369991"/>
            <a:chOff x="2645009" y="3360008"/>
            <a:chExt cx="382161" cy="369991"/>
          </a:xfrm>
        </p:grpSpPr>
        <p:sp>
          <p:nvSpPr>
            <p:cNvPr id="11116" name="Google Shape;11116;p72"/>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2"/>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2"/>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2"/>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2"/>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2"/>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72"/>
          <p:cNvGrpSpPr/>
          <p:nvPr/>
        </p:nvGrpSpPr>
        <p:grpSpPr>
          <a:xfrm>
            <a:off x="1277639" y="2449546"/>
            <a:ext cx="409411" cy="332066"/>
            <a:chOff x="1277639" y="2449546"/>
            <a:chExt cx="409411" cy="332066"/>
          </a:xfrm>
        </p:grpSpPr>
        <p:sp>
          <p:nvSpPr>
            <p:cNvPr id="11143" name="Google Shape;11143;p72"/>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2"/>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2"/>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2"/>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2"/>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2"/>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2"/>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8254" y="2449153"/>
            <a:ext cx="332670" cy="332696"/>
            <a:chOff x="868254" y="2449153"/>
            <a:chExt cx="332670" cy="332696"/>
          </a:xfrm>
        </p:grpSpPr>
        <p:sp>
          <p:nvSpPr>
            <p:cNvPr id="11164" name="Google Shape;11164;p72"/>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2"/>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2"/>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2"/>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2"/>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2"/>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2"/>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2"/>
          <p:cNvGrpSpPr/>
          <p:nvPr/>
        </p:nvGrpSpPr>
        <p:grpSpPr>
          <a:xfrm>
            <a:off x="3140473" y="4357544"/>
            <a:ext cx="289158" cy="252938"/>
            <a:chOff x="3140473" y="4357544"/>
            <a:chExt cx="289158" cy="252938"/>
          </a:xfrm>
        </p:grpSpPr>
        <p:sp>
          <p:nvSpPr>
            <p:cNvPr id="11196" name="Google Shape;11196;p72"/>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2"/>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2"/>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2"/>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2"/>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2"/>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2"/>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72"/>
          <p:cNvGrpSpPr/>
          <p:nvPr/>
        </p:nvGrpSpPr>
        <p:grpSpPr>
          <a:xfrm>
            <a:off x="4889349" y="1545196"/>
            <a:ext cx="348327" cy="310298"/>
            <a:chOff x="4889349" y="1545196"/>
            <a:chExt cx="348327" cy="310298"/>
          </a:xfrm>
        </p:grpSpPr>
        <p:sp>
          <p:nvSpPr>
            <p:cNvPr id="11222" name="Google Shape;11222;p72"/>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2"/>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2"/>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2"/>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2"/>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2"/>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2"/>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72"/>
          <p:cNvGrpSpPr/>
          <p:nvPr/>
        </p:nvGrpSpPr>
        <p:grpSpPr>
          <a:xfrm>
            <a:off x="5393651" y="1498668"/>
            <a:ext cx="263403" cy="366713"/>
            <a:chOff x="5393651" y="1498668"/>
            <a:chExt cx="263403" cy="366713"/>
          </a:xfrm>
        </p:grpSpPr>
        <p:sp>
          <p:nvSpPr>
            <p:cNvPr id="11245" name="Google Shape;11245;p72"/>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2"/>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2"/>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2"/>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2"/>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2"/>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2"/>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2"/>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72"/>
          <p:cNvGrpSpPr/>
          <p:nvPr/>
        </p:nvGrpSpPr>
        <p:grpSpPr>
          <a:xfrm>
            <a:off x="5775393" y="1510628"/>
            <a:ext cx="366634" cy="366634"/>
            <a:chOff x="5775393" y="1510628"/>
            <a:chExt cx="366634" cy="366634"/>
          </a:xfrm>
        </p:grpSpPr>
        <p:sp>
          <p:nvSpPr>
            <p:cNvPr id="11270" name="Google Shape;11270;p72"/>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2"/>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2"/>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72"/>
          <p:cNvGrpSpPr/>
          <p:nvPr/>
        </p:nvGrpSpPr>
        <p:grpSpPr>
          <a:xfrm>
            <a:off x="6226322" y="1509972"/>
            <a:ext cx="375342" cy="367447"/>
            <a:chOff x="6226322" y="1509972"/>
            <a:chExt cx="375342" cy="367447"/>
          </a:xfrm>
        </p:grpSpPr>
        <p:sp>
          <p:nvSpPr>
            <p:cNvPr id="11285" name="Google Shape;11285;p72"/>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2"/>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2"/>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2"/>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2"/>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72"/>
          <p:cNvGrpSpPr/>
          <p:nvPr/>
        </p:nvGrpSpPr>
        <p:grpSpPr>
          <a:xfrm>
            <a:off x="6689473" y="1510497"/>
            <a:ext cx="338545" cy="367054"/>
            <a:chOff x="6689473" y="1510497"/>
            <a:chExt cx="338545" cy="367054"/>
          </a:xfrm>
        </p:grpSpPr>
        <p:sp>
          <p:nvSpPr>
            <p:cNvPr id="11306" name="Google Shape;11306;p72"/>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2"/>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2"/>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2"/>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72"/>
          <p:cNvGrpSpPr/>
          <p:nvPr/>
        </p:nvGrpSpPr>
        <p:grpSpPr>
          <a:xfrm>
            <a:off x="7115906" y="1510602"/>
            <a:ext cx="366765" cy="366660"/>
            <a:chOff x="7115906" y="1510602"/>
            <a:chExt cx="366765" cy="366660"/>
          </a:xfrm>
        </p:grpSpPr>
        <p:sp>
          <p:nvSpPr>
            <p:cNvPr id="11334" name="Google Shape;11334;p72"/>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2"/>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2"/>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72"/>
          <p:cNvGrpSpPr/>
          <p:nvPr/>
        </p:nvGrpSpPr>
        <p:grpSpPr>
          <a:xfrm>
            <a:off x="7550155" y="1510497"/>
            <a:ext cx="379381" cy="366792"/>
            <a:chOff x="7550155" y="1510497"/>
            <a:chExt cx="379381" cy="366792"/>
          </a:xfrm>
        </p:grpSpPr>
        <p:sp>
          <p:nvSpPr>
            <p:cNvPr id="11377" name="Google Shape;11377;p72"/>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2"/>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2"/>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4" name="Google Shape;11394;p72"/>
          <p:cNvSpPr/>
          <p:nvPr/>
        </p:nvSpPr>
        <p:spPr>
          <a:xfrm>
            <a:off x="8111607" y="1855021"/>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8238076" y="1855021"/>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6" name="Google Shape;11396;p72"/>
          <p:cNvGrpSpPr/>
          <p:nvPr/>
        </p:nvGrpSpPr>
        <p:grpSpPr>
          <a:xfrm>
            <a:off x="7999537" y="1510549"/>
            <a:ext cx="335476" cy="367001"/>
            <a:chOff x="7999537" y="1510549"/>
            <a:chExt cx="335476" cy="367001"/>
          </a:xfrm>
        </p:grpSpPr>
        <p:sp>
          <p:nvSpPr>
            <p:cNvPr id="11397" name="Google Shape;11397;p72"/>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72"/>
          <p:cNvGrpSpPr/>
          <p:nvPr/>
        </p:nvGrpSpPr>
        <p:grpSpPr>
          <a:xfrm>
            <a:off x="4890346" y="3382537"/>
            <a:ext cx="370306" cy="367001"/>
            <a:chOff x="4890346" y="3382537"/>
            <a:chExt cx="370306" cy="367001"/>
          </a:xfrm>
        </p:grpSpPr>
        <p:sp>
          <p:nvSpPr>
            <p:cNvPr id="11414" name="Google Shape;11414;p72"/>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2"/>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2"/>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72"/>
          <p:cNvGrpSpPr/>
          <p:nvPr/>
        </p:nvGrpSpPr>
        <p:grpSpPr>
          <a:xfrm>
            <a:off x="5332122" y="3431635"/>
            <a:ext cx="367526" cy="269592"/>
            <a:chOff x="5332122" y="3431635"/>
            <a:chExt cx="367526" cy="269592"/>
          </a:xfrm>
        </p:grpSpPr>
        <p:sp>
          <p:nvSpPr>
            <p:cNvPr id="11439" name="Google Shape;11439;p72"/>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2"/>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2"/>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2"/>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2"/>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72"/>
          <p:cNvGrpSpPr/>
          <p:nvPr/>
        </p:nvGrpSpPr>
        <p:grpSpPr>
          <a:xfrm>
            <a:off x="5772612" y="3425812"/>
            <a:ext cx="366896" cy="281080"/>
            <a:chOff x="5772612" y="3425812"/>
            <a:chExt cx="366896" cy="281080"/>
          </a:xfrm>
        </p:grpSpPr>
        <p:sp>
          <p:nvSpPr>
            <p:cNvPr id="11473" name="Google Shape;11473;p72"/>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2"/>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2"/>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2"/>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2"/>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2"/>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2"/>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2"/>
          <p:cNvGrpSpPr/>
          <p:nvPr/>
        </p:nvGrpSpPr>
        <p:grpSpPr>
          <a:xfrm>
            <a:off x="6212684" y="3412436"/>
            <a:ext cx="366765" cy="307832"/>
            <a:chOff x="6212684" y="3412436"/>
            <a:chExt cx="366765" cy="307832"/>
          </a:xfrm>
        </p:grpSpPr>
        <p:sp>
          <p:nvSpPr>
            <p:cNvPr id="11505" name="Google Shape;11505;p72"/>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2"/>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2"/>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2"/>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2"/>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2"/>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2"/>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2"/>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2"/>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2"/>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2"/>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2"/>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2"/>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2"/>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2"/>
          <p:cNvGrpSpPr/>
          <p:nvPr/>
        </p:nvGrpSpPr>
        <p:grpSpPr>
          <a:xfrm>
            <a:off x="7092669" y="3411571"/>
            <a:ext cx="366896" cy="309327"/>
            <a:chOff x="7092669" y="3411571"/>
            <a:chExt cx="366896" cy="309327"/>
          </a:xfrm>
        </p:grpSpPr>
        <p:sp>
          <p:nvSpPr>
            <p:cNvPr id="11581" name="Google Shape;11581;p72"/>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2"/>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2"/>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2"/>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2"/>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2"/>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2"/>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72"/>
          <p:cNvGrpSpPr/>
          <p:nvPr/>
        </p:nvGrpSpPr>
        <p:grpSpPr>
          <a:xfrm>
            <a:off x="7532740" y="3405748"/>
            <a:ext cx="366896" cy="320841"/>
            <a:chOff x="7532740" y="3405748"/>
            <a:chExt cx="366896" cy="320841"/>
          </a:xfrm>
        </p:grpSpPr>
        <p:sp>
          <p:nvSpPr>
            <p:cNvPr id="11600" name="Google Shape;11600;p72"/>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2"/>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2"/>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2"/>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2"/>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2"/>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2"/>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2"/>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2"/>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2"/>
          <p:cNvGrpSpPr/>
          <p:nvPr/>
        </p:nvGrpSpPr>
        <p:grpSpPr>
          <a:xfrm>
            <a:off x="7972785" y="3394392"/>
            <a:ext cx="366896" cy="343685"/>
            <a:chOff x="7972785" y="3394392"/>
            <a:chExt cx="366896" cy="343685"/>
          </a:xfrm>
        </p:grpSpPr>
        <p:sp>
          <p:nvSpPr>
            <p:cNvPr id="11626" name="Google Shape;11626;p72"/>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2"/>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72"/>
          <p:cNvGrpSpPr/>
          <p:nvPr/>
        </p:nvGrpSpPr>
        <p:grpSpPr>
          <a:xfrm>
            <a:off x="5359818" y="1996466"/>
            <a:ext cx="361835" cy="356432"/>
            <a:chOff x="5359818" y="1996466"/>
            <a:chExt cx="361835" cy="356432"/>
          </a:xfrm>
        </p:grpSpPr>
        <p:sp>
          <p:nvSpPr>
            <p:cNvPr id="11641" name="Google Shape;11641;p72"/>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2"/>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2"/>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2"/>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72"/>
          <p:cNvGrpSpPr/>
          <p:nvPr/>
        </p:nvGrpSpPr>
        <p:grpSpPr>
          <a:xfrm>
            <a:off x="5775393" y="1975038"/>
            <a:ext cx="379145" cy="379250"/>
            <a:chOff x="5775393" y="1975038"/>
            <a:chExt cx="379145" cy="379250"/>
          </a:xfrm>
        </p:grpSpPr>
        <p:sp>
          <p:nvSpPr>
            <p:cNvPr id="11688" name="Google Shape;11688;p72"/>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2"/>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2"/>
          <p:cNvGrpSpPr/>
          <p:nvPr/>
        </p:nvGrpSpPr>
        <p:grpSpPr>
          <a:xfrm>
            <a:off x="6200960" y="1975274"/>
            <a:ext cx="417725" cy="378961"/>
            <a:chOff x="6200960" y="1975274"/>
            <a:chExt cx="417725" cy="378961"/>
          </a:xfrm>
        </p:grpSpPr>
        <p:sp>
          <p:nvSpPr>
            <p:cNvPr id="11704" name="Google Shape;11704;p72"/>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72"/>
          <p:cNvGrpSpPr/>
          <p:nvPr/>
        </p:nvGrpSpPr>
        <p:grpSpPr>
          <a:xfrm>
            <a:off x="6666052" y="1991771"/>
            <a:ext cx="391341" cy="328447"/>
            <a:chOff x="6666052" y="1991771"/>
            <a:chExt cx="391341" cy="328447"/>
          </a:xfrm>
        </p:grpSpPr>
        <p:sp>
          <p:nvSpPr>
            <p:cNvPr id="11713" name="Google Shape;11713;p72"/>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2"/>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2"/>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2"/>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72"/>
          <p:cNvGrpSpPr/>
          <p:nvPr/>
        </p:nvGrpSpPr>
        <p:grpSpPr>
          <a:xfrm>
            <a:off x="7099619" y="1979838"/>
            <a:ext cx="374712" cy="374476"/>
            <a:chOff x="7099619" y="1979838"/>
            <a:chExt cx="374712" cy="374476"/>
          </a:xfrm>
        </p:grpSpPr>
        <p:sp>
          <p:nvSpPr>
            <p:cNvPr id="11742" name="Google Shape;11742;p72"/>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2"/>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2"/>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2"/>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2"/>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2"/>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2"/>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2"/>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72"/>
          <p:cNvGrpSpPr/>
          <p:nvPr/>
        </p:nvGrpSpPr>
        <p:grpSpPr>
          <a:xfrm>
            <a:off x="7547375" y="1975169"/>
            <a:ext cx="379014" cy="379119"/>
            <a:chOff x="7547375" y="1975169"/>
            <a:chExt cx="379014" cy="379119"/>
          </a:xfrm>
        </p:grpSpPr>
        <p:sp>
          <p:nvSpPr>
            <p:cNvPr id="11776" name="Google Shape;11776;p72"/>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2"/>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72"/>
          <p:cNvGrpSpPr/>
          <p:nvPr/>
        </p:nvGrpSpPr>
        <p:grpSpPr>
          <a:xfrm>
            <a:off x="7978083" y="1991273"/>
            <a:ext cx="370306" cy="362962"/>
            <a:chOff x="7978083" y="1991273"/>
            <a:chExt cx="370306" cy="362962"/>
          </a:xfrm>
        </p:grpSpPr>
        <p:sp>
          <p:nvSpPr>
            <p:cNvPr id="11797" name="Google Shape;11797;p72"/>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2"/>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2"/>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2"/>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2"/>
          <p:cNvGrpSpPr/>
          <p:nvPr/>
        </p:nvGrpSpPr>
        <p:grpSpPr>
          <a:xfrm>
            <a:off x="4917884" y="3826123"/>
            <a:ext cx="298941" cy="357822"/>
            <a:chOff x="4917884" y="3826123"/>
            <a:chExt cx="298941" cy="357822"/>
          </a:xfrm>
        </p:grpSpPr>
        <p:sp>
          <p:nvSpPr>
            <p:cNvPr id="11819" name="Google Shape;11819;p72"/>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2"/>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72"/>
          <p:cNvGrpSpPr/>
          <p:nvPr/>
        </p:nvGrpSpPr>
        <p:grpSpPr>
          <a:xfrm>
            <a:off x="5332567" y="3825756"/>
            <a:ext cx="360995" cy="359212"/>
            <a:chOff x="5332567" y="3825756"/>
            <a:chExt cx="360995" cy="359212"/>
          </a:xfrm>
        </p:grpSpPr>
        <p:sp>
          <p:nvSpPr>
            <p:cNvPr id="11842" name="Google Shape;11842;p72"/>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2"/>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2"/>
          <p:cNvGrpSpPr/>
          <p:nvPr/>
        </p:nvGrpSpPr>
        <p:grpSpPr>
          <a:xfrm>
            <a:off x="5776153" y="3840390"/>
            <a:ext cx="367028" cy="329942"/>
            <a:chOff x="5776153" y="3840390"/>
            <a:chExt cx="367028" cy="329942"/>
          </a:xfrm>
        </p:grpSpPr>
        <p:sp>
          <p:nvSpPr>
            <p:cNvPr id="11861" name="Google Shape;11861;p72"/>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72"/>
          <p:cNvGrpSpPr/>
          <p:nvPr/>
        </p:nvGrpSpPr>
        <p:grpSpPr>
          <a:xfrm>
            <a:off x="6657161" y="3825808"/>
            <a:ext cx="375211" cy="359186"/>
            <a:chOff x="6657161" y="3825808"/>
            <a:chExt cx="375211" cy="359186"/>
          </a:xfrm>
        </p:grpSpPr>
        <p:sp>
          <p:nvSpPr>
            <p:cNvPr id="11884" name="Google Shape;11884;p72"/>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2"/>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2"/>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2"/>
          <p:cNvGrpSpPr/>
          <p:nvPr/>
        </p:nvGrpSpPr>
        <p:grpSpPr>
          <a:xfrm>
            <a:off x="6266450" y="3825756"/>
            <a:ext cx="269330" cy="359186"/>
            <a:chOff x="6266450" y="3825756"/>
            <a:chExt cx="269330" cy="359186"/>
          </a:xfrm>
        </p:grpSpPr>
        <p:sp>
          <p:nvSpPr>
            <p:cNvPr id="11895" name="Google Shape;11895;p72"/>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2"/>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2"/>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2"/>
          <p:cNvGrpSpPr/>
          <p:nvPr/>
        </p:nvGrpSpPr>
        <p:grpSpPr>
          <a:xfrm>
            <a:off x="7108825" y="3825756"/>
            <a:ext cx="366136" cy="359317"/>
            <a:chOff x="7108825" y="3825756"/>
            <a:chExt cx="366136" cy="359317"/>
          </a:xfrm>
        </p:grpSpPr>
        <p:sp>
          <p:nvSpPr>
            <p:cNvPr id="11909" name="Google Shape;11909;p72"/>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2"/>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2"/>
          <p:cNvGrpSpPr/>
          <p:nvPr/>
        </p:nvGrpSpPr>
        <p:grpSpPr>
          <a:xfrm>
            <a:off x="7552673" y="3859563"/>
            <a:ext cx="359186" cy="291545"/>
            <a:chOff x="7552673" y="3859563"/>
            <a:chExt cx="359186" cy="291545"/>
          </a:xfrm>
        </p:grpSpPr>
        <p:sp>
          <p:nvSpPr>
            <p:cNvPr id="11938" name="Google Shape;11938;p72"/>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72"/>
          <p:cNvGrpSpPr/>
          <p:nvPr/>
        </p:nvGrpSpPr>
        <p:grpSpPr>
          <a:xfrm>
            <a:off x="5310720" y="2958229"/>
            <a:ext cx="429370" cy="261672"/>
            <a:chOff x="5310720" y="2958229"/>
            <a:chExt cx="429370" cy="261672"/>
          </a:xfrm>
        </p:grpSpPr>
        <p:sp>
          <p:nvSpPr>
            <p:cNvPr id="11966" name="Google Shape;11966;p72"/>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72"/>
          <p:cNvGrpSpPr/>
          <p:nvPr/>
        </p:nvGrpSpPr>
        <p:grpSpPr>
          <a:xfrm>
            <a:off x="4890477" y="2430348"/>
            <a:ext cx="389872" cy="338151"/>
            <a:chOff x="4890477" y="2430348"/>
            <a:chExt cx="389872" cy="338151"/>
          </a:xfrm>
        </p:grpSpPr>
        <p:sp>
          <p:nvSpPr>
            <p:cNvPr id="11995" name="Google Shape;11995;p72"/>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2"/>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2"/>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2"/>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2"/>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2"/>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72"/>
          <p:cNvGrpSpPr/>
          <p:nvPr/>
        </p:nvGrpSpPr>
        <p:grpSpPr>
          <a:xfrm>
            <a:off x="5747880" y="2442596"/>
            <a:ext cx="433645" cy="315176"/>
            <a:chOff x="5747880" y="2442596"/>
            <a:chExt cx="433645" cy="315176"/>
          </a:xfrm>
        </p:grpSpPr>
        <p:sp>
          <p:nvSpPr>
            <p:cNvPr id="12016" name="Google Shape;12016;p72"/>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2"/>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2"/>
          <p:cNvGrpSpPr/>
          <p:nvPr/>
        </p:nvGrpSpPr>
        <p:grpSpPr>
          <a:xfrm>
            <a:off x="6226558" y="2433390"/>
            <a:ext cx="342793" cy="353389"/>
            <a:chOff x="6226558" y="2433390"/>
            <a:chExt cx="342793" cy="353389"/>
          </a:xfrm>
        </p:grpSpPr>
        <p:sp>
          <p:nvSpPr>
            <p:cNvPr id="12036" name="Google Shape;12036;p72"/>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2"/>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72"/>
          <p:cNvGrpSpPr/>
          <p:nvPr/>
        </p:nvGrpSpPr>
        <p:grpSpPr>
          <a:xfrm>
            <a:off x="6627996" y="2449756"/>
            <a:ext cx="427980" cy="320369"/>
            <a:chOff x="6627996" y="2449756"/>
            <a:chExt cx="427980" cy="320369"/>
          </a:xfrm>
        </p:grpSpPr>
        <p:sp>
          <p:nvSpPr>
            <p:cNvPr id="12058" name="Google Shape;12058;p72"/>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7" name="Google Shape;12067;p72"/>
          <p:cNvSpPr/>
          <p:nvPr/>
        </p:nvSpPr>
        <p:spPr>
          <a:xfrm>
            <a:off x="7102399" y="2672296"/>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7085745" y="2730469"/>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72"/>
          <p:cNvGrpSpPr/>
          <p:nvPr/>
        </p:nvGrpSpPr>
        <p:grpSpPr>
          <a:xfrm>
            <a:off x="7073496" y="2420906"/>
            <a:ext cx="396534" cy="370096"/>
            <a:chOff x="7073496" y="2420906"/>
            <a:chExt cx="396534" cy="370096"/>
          </a:xfrm>
        </p:grpSpPr>
        <p:sp>
          <p:nvSpPr>
            <p:cNvPr id="12070" name="Google Shape;12070;p72"/>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2"/>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2"/>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2"/>
          <p:cNvGrpSpPr/>
          <p:nvPr/>
        </p:nvGrpSpPr>
        <p:grpSpPr>
          <a:xfrm>
            <a:off x="7975067" y="2420906"/>
            <a:ext cx="359946" cy="366031"/>
            <a:chOff x="7975067" y="2420906"/>
            <a:chExt cx="359946" cy="366031"/>
          </a:xfrm>
        </p:grpSpPr>
        <p:sp>
          <p:nvSpPr>
            <p:cNvPr id="12100" name="Google Shape;12100;p72"/>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2"/>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2"/>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2"/>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2"/>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2"/>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2"/>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72"/>
          <p:cNvGrpSpPr/>
          <p:nvPr/>
        </p:nvGrpSpPr>
        <p:grpSpPr>
          <a:xfrm>
            <a:off x="5390373" y="2425653"/>
            <a:ext cx="257344" cy="358215"/>
            <a:chOff x="5390373" y="2425653"/>
            <a:chExt cx="257344" cy="358215"/>
          </a:xfrm>
        </p:grpSpPr>
        <p:sp>
          <p:nvSpPr>
            <p:cNvPr id="12138" name="Google Shape;12138;p72"/>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2"/>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2"/>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2"/>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2"/>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2"/>
          <p:cNvGrpSpPr/>
          <p:nvPr/>
        </p:nvGrpSpPr>
        <p:grpSpPr>
          <a:xfrm>
            <a:off x="5364617" y="4307843"/>
            <a:ext cx="285985" cy="322572"/>
            <a:chOff x="5364617" y="4307843"/>
            <a:chExt cx="285985" cy="322572"/>
          </a:xfrm>
        </p:grpSpPr>
        <p:sp>
          <p:nvSpPr>
            <p:cNvPr id="12171" name="Google Shape;12171;p72"/>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2"/>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2"/>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72"/>
          <p:cNvGrpSpPr/>
          <p:nvPr/>
        </p:nvGrpSpPr>
        <p:grpSpPr>
          <a:xfrm>
            <a:off x="7539428" y="2435147"/>
            <a:ext cx="349980" cy="355697"/>
            <a:chOff x="7539428" y="2435147"/>
            <a:chExt cx="349980" cy="355697"/>
          </a:xfrm>
        </p:grpSpPr>
        <p:sp>
          <p:nvSpPr>
            <p:cNvPr id="12186" name="Google Shape;12186;p72"/>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2"/>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2"/>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2"/>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2"/>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2"/>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72"/>
          <p:cNvGrpSpPr/>
          <p:nvPr/>
        </p:nvGrpSpPr>
        <p:grpSpPr>
          <a:xfrm>
            <a:off x="6276285" y="4289930"/>
            <a:ext cx="224927" cy="360785"/>
            <a:chOff x="6276285" y="4289930"/>
            <a:chExt cx="224927" cy="360785"/>
          </a:xfrm>
        </p:grpSpPr>
        <p:sp>
          <p:nvSpPr>
            <p:cNvPr id="12225" name="Google Shape;12225;p72"/>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2"/>
          <p:cNvGrpSpPr/>
          <p:nvPr/>
        </p:nvGrpSpPr>
        <p:grpSpPr>
          <a:xfrm>
            <a:off x="6650604" y="4343041"/>
            <a:ext cx="356405" cy="278431"/>
            <a:chOff x="6650604" y="4343041"/>
            <a:chExt cx="356405" cy="278431"/>
          </a:xfrm>
        </p:grpSpPr>
        <p:sp>
          <p:nvSpPr>
            <p:cNvPr id="12231" name="Google Shape;12231;p72"/>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2"/>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2"/>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72"/>
          <p:cNvGrpSpPr/>
          <p:nvPr/>
        </p:nvGrpSpPr>
        <p:grpSpPr>
          <a:xfrm>
            <a:off x="5787274" y="4308578"/>
            <a:ext cx="322572" cy="321208"/>
            <a:chOff x="5787274" y="4308578"/>
            <a:chExt cx="322572" cy="321208"/>
          </a:xfrm>
        </p:grpSpPr>
        <p:sp>
          <p:nvSpPr>
            <p:cNvPr id="12254" name="Google Shape;12254;p72"/>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72"/>
          <p:cNvGrpSpPr/>
          <p:nvPr/>
        </p:nvGrpSpPr>
        <p:grpSpPr>
          <a:xfrm>
            <a:off x="7139485" y="4289668"/>
            <a:ext cx="253200" cy="360418"/>
            <a:chOff x="7139485" y="4289668"/>
            <a:chExt cx="253200" cy="360418"/>
          </a:xfrm>
        </p:grpSpPr>
        <p:sp>
          <p:nvSpPr>
            <p:cNvPr id="12270" name="Google Shape;12270;p72"/>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2"/>
          <p:cNvGrpSpPr/>
          <p:nvPr/>
        </p:nvGrpSpPr>
        <p:grpSpPr>
          <a:xfrm>
            <a:off x="7579687" y="4289536"/>
            <a:ext cx="253174" cy="360549"/>
            <a:chOff x="7579687" y="4289536"/>
            <a:chExt cx="253174" cy="360549"/>
          </a:xfrm>
        </p:grpSpPr>
        <p:sp>
          <p:nvSpPr>
            <p:cNvPr id="12292" name="Google Shape;12292;p72"/>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2"/>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2"/>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72"/>
          <p:cNvGrpSpPr/>
          <p:nvPr/>
        </p:nvGrpSpPr>
        <p:grpSpPr>
          <a:xfrm>
            <a:off x="4905872" y="2907767"/>
            <a:ext cx="362857" cy="362726"/>
            <a:chOff x="4905872" y="2907767"/>
            <a:chExt cx="362857" cy="362726"/>
          </a:xfrm>
        </p:grpSpPr>
        <p:sp>
          <p:nvSpPr>
            <p:cNvPr id="12315" name="Google Shape;12315;p72"/>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2"/>
          <p:cNvGrpSpPr/>
          <p:nvPr/>
        </p:nvGrpSpPr>
        <p:grpSpPr>
          <a:xfrm>
            <a:off x="5816176" y="2907636"/>
            <a:ext cx="294823" cy="362831"/>
            <a:chOff x="5816176" y="2907636"/>
            <a:chExt cx="294823" cy="362831"/>
          </a:xfrm>
        </p:grpSpPr>
        <p:sp>
          <p:nvSpPr>
            <p:cNvPr id="12360" name="Google Shape;12360;p72"/>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72"/>
          <p:cNvGrpSpPr/>
          <p:nvPr/>
        </p:nvGrpSpPr>
        <p:grpSpPr>
          <a:xfrm>
            <a:off x="6220132" y="2955973"/>
            <a:ext cx="362726" cy="266183"/>
            <a:chOff x="6220132" y="2955973"/>
            <a:chExt cx="362726" cy="266183"/>
          </a:xfrm>
        </p:grpSpPr>
        <p:sp>
          <p:nvSpPr>
            <p:cNvPr id="12412" name="Google Shape;12412;p72"/>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0" name="Google Shape;12440;p72"/>
          <p:cNvSpPr/>
          <p:nvPr/>
        </p:nvSpPr>
        <p:spPr>
          <a:xfrm>
            <a:off x="6663482" y="3197397"/>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6692253" y="3225801"/>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2" name="Google Shape;12442;p72"/>
          <p:cNvGrpSpPr/>
          <p:nvPr/>
        </p:nvGrpSpPr>
        <p:grpSpPr>
          <a:xfrm>
            <a:off x="6658158" y="2918992"/>
            <a:ext cx="362857" cy="340276"/>
            <a:chOff x="6658158" y="2918992"/>
            <a:chExt cx="362857" cy="340276"/>
          </a:xfrm>
        </p:grpSpPr>
        <p:sp>
          <p:nvSpPr>
            <p:cNvPr id="12443" name="Google Shape;12443;p72"/>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2"/>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2"/>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2"/>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2"/>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72"/>
          <p:cNvGrpSpPr/>
          <p:nvPr/>
        </p:nvGrpSpPr>
        <p:grpSpPr>
          <a:xfrm>
            <a:off x="7972418" y="2907636"/>
            <a:ext cx="362726" cy="362857"/>
            <a:chOff x="7972418" y="2907636"/>
            <a:chExt cx="362726" cy="362857"/>
          </a:xfrm>
        </p:grpSpPr>
        <p:sp>
          <p:nvSpPr>
            <p:cNvPr id="12464" name="Google Shape;12464;p72"/>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2"/>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2"/>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2"/>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2"/>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2"/>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2"/>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2"/>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2"/>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72"/>
          <p:cNvGrpSpPr/>
          <p:nvPr/>
        </p:nvGrpSpPr>
        <p:grpSpPr>
          <a:xfrm>
            <a:off x="8040058" y="3806321"/>
            <a:ext cx="301275" cy="365480"/>
            <a:chOff x="8040058" y="3806321"/>
            <a:chExt cx="301275" cy="365480"/>
          </a:xfrm>
        </p:grpSpPr>
        <p:sp>
          <p:nvSpPr>
            <p:cNvPr id="12512" name="Google Shape;12512;p72"/>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2"/>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2"/>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2"/>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72"/>
          <p:cNvGrpSpPr/>
          <p:nvPr/>
        </p:nvGrpSpPr>
        <p:grpSpPr>
          <a:xfrm>
            <a:off x="4895276" y="4298401"/>
            <a:ext cx="345941" cy="342190"/>
            <a:chOff x="4895276" y="4298401"/>
            <a:chExt cx="345941" cy="342190"/>
          </a:xfrm>
        </p:grpSpPr>
        <p:sp>
          <p:nvSpPr>
            <p:cNvPr id="12524" name="Google Shape;12524;p72"/>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72"/>
          <p:cNvGrpSpPr/>
          <p:nvPr/>
        </p:nvGrpSpPr>
        <p:grpSpPr>
          <a:xfrm>
            <a:off x="7949705" y="4313010"/>
            <a:ext cx="382528" cy="340669"/>
            <a:chOff x="7949705" y="4313010"/>
            <a:chExt cx="382528" cy="340669"/>
          </a:xfrm>
        </p:grpSpPr>
        <p:sp>
          <p:nvSpPr>
            <p:cNvPr id="12544" name="Google Shape;12544;p72"/>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2"/>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2"/>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72"/>
          <p:cNvGrpSpPr/>
          <p:nvPr/>
        </p:nvGrpSpPr>
        <p:grpSpPr>
          <a:xfrm>
            <a:off x="4884418" y="1979576"/>
            <a:ext cx="404008" cy="365664"/>
            <a:chOff x="4884418" y="1979576"/>
            <a:chExt cx="404008" cy="365664"/>
          </a:xfrm>
        </p:grpSpPr>
        <p:sp>
          <p:nvSpPr>
            <p:cNvPr id="12560" name="Google Shape;12560;p72"/>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2"/>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2"/>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72"/>
          <p:cNvGrpSpPr/>
          <p:nvPr/>
        </p:nvGrpSpPr>
        <p:grpSpPr>
          <a:xfrm>
            <a:off x="6678877" y="3404962"/>
            <a:ext cx="304029" cy="322572"/>
            <a:chOff x="6678877" y="3404962"/>
            <a:chExt cx="304029" cy="322572"/>
          </a:xfrm>
        </p:grpSpPr>
        <p:sp>
          <p:nvSpPr>
            <p:cNvPr id="12571" name="Google Shape;12571;p72"/>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2"/>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2"/>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2"/>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2"/>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2"/>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2"/>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2"/>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2"/>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2"/>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2"/>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2"/>
          <p:cNvGrpSpPr/>
          <p:nvPr/>
        </p:nvGrpSpPr>
        <p:grpSpPr>
          <a:xfrm>
            <a:off x="7083725" y="2897669"/>
            <a:ext cx="387721" cy="382790"/>
            <a:chOff x="7083725" y="2897669"/>
            <a:chExt cx="387721" cy="382790"/>
          </a:xfrm>
        </p:grpSpPr>
        <p:sp>
          <p:nvSpPr>
            <p:cNvPr id="12608" name="Google Shape;12608;p72"/>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2"/>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2"/>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4" name="Google Shape;12624;p72"/>
          <p:cNvGrpSpPr/>
          <p:nvPr/>
        </p:nvGrpSpPr>
        <p:grpSpPr>
          <a:xfrm>
            <a:off x="7539926" y="2907741"/>
            <a:ext cx="351501" cy="362726"/>
            <a:chOff x="7539926" y="2907741"/>
            <a:chExt cx="351501" cy="362726"/>
          </a:xfrm>
        </p:grpSpPr>
        <p:sp>
          <p:nvSpPr>
            <p:cNvPr id="12625" name="Google Shape;12625;p72"/>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2"/>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2"/>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65"/>
        <p:cNvGrpSpPr/>
        <p:nvPr/>
      </p:nvGrpSpPr>
      <p:grpSpPr>
        <a:xfrm>
          <a:off x="0" y="0"/>
          <a:ext cx="0" cy="0"/>
          <a:chOff x="0" y="0"/>
          <a:chExt cx="0" cy="0"/>
        </a:xfrm>
      </p:grpSpPr>
      <p:sp>
        <p:nvSpPr>
          <p:cNvPr id="12666" name="Google Shape;1266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67" name="Google Shape;126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668" name="Google Shape;12668;p73"/>
          <p:cNvGrpSpPr/>
          <p:nvPr/>
        </p:nvGrpSpPr>
        <p:grpSpPr>
          <a:xfrm>
            <a:off x="1770285" y="3381478"/>
            <a:ext cx="294160" cy="358367"/>
            <a:chOff x="1770285" y="3381478"/>
            <a:chExt cx="294160" cy="358367"/>
          </a:xfrm>
        </p:grpSpPr>
        <p:sp>
          <p:nvSpPr>
            <p:cNvPr id="12669" name="Google Shape;12669;p73"/>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3"/>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3"/>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3"/>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3"/>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3"/>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3"/>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73"/>
          <p:cNvGrpSpPr/>
          <p:nvPr/>
        </p:nvGrpSpPr>
        <p:grpSpPr>
          <a:xfrm>
            <a:off x="3563273" y="1539122"/>
            <a:ext cx="333198" cy="312146"/>
            <a:chOff x="3563273" y="1539122"/>
            <a:chExt cx="333198" cy="312146"/>
          </a:xfrm>
        </p:grpSpPr>
        <p:sp>
          <p:nvSpPr>
            <p:cNvPr id="12686" name="Google Shape;12686;p73"/>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3"/>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3"/>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3"/>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3"/>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3"/>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3"/>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3"/>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3"/>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3"/>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73"/>
          <p:cNvGrpSpPr/>
          <p:nvPr/>
        </p:nvGrpSpPr>
        <p:grpSpPr>
          <a:xfrm>
            <a:off x="2642986" y="2455790"/>
            <a:ext cx="358813" cy="323996"/>
            <a:chOff x="2642986" y="2455790"/>
            <a:chExt cx="358813" cy="323996"/>
          </a:xfrm>
        </p:grpSpPr>
        <p:sp>
          <p:nvSpPr>
            <p:cNvPr id="12703" name="Google Shape;12703;p73"/>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3"/>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3"/>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3"/>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3"/>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3"/>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3"/>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3"/>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3"/>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3"/>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3"/>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3"/>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3"/>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3"/>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3"/>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3"/>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3"/>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3"/>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3"/>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73"/>
          <p:cNvGrpSpPr/>
          <p:nvPr/>
        </p:nvGrpSpPr>
        <p:grpSpPr>
          <a:xfrm>
            <a:off x="4023495" y="3789422"/>
            <a:ext cx="346517" cy="358393"/>
            <a:chOff x="4023495" y="3789422"/>
            <a:chExt cx="346517" cy="358393"/>
          </a:xfrm>
        </p:grpSpPr>
        <p:sp>
          <p:nvSpPr>
            <p:cNvPr id="12725" name="Google Shape;12725;p73"/>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3"/>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3"/>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3"/>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3"/>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3"/>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3"/>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3"/>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3"/>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3"/>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3"/>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73"/>
          <p:cNvGrpSpPr/>
          <p:nvPr/>
        </p:nvGrpSpPr>
        <p:grpSpPr>
          <a:xfrm>
            <a:off x="2189266" y="1987808"/>
            <a:ext cx="365341" cy="358813"/>
            <a:chOff x="2189266" y="1987808"/>
            <a:chExt cx="365341" cy="358813"/>
          </a:xfrm>
        </p:grpSpPr>
        <p:sp>
          <p:nvSpPr>
            <p:cNvPr id="12737" name="Google Shape;12737;p73"/>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3"/>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3"/>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3"/>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3"/>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3"/>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3"/>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3"/>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3"/>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3"/>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3"/>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3"/>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73"/>
          <p:cNvGrpSpPr/>
          <p:nvPr/>
        </p:nvGrpSpPr>
        <p:grpSpPr>
          <a:xfrm>
            <a:off x="863290" y="2900806"/>
            <a:ext cx="273029" cy="358393"/>
            <a:chOff x="863290" y="2900806"/>
            <a:chExt cx="273029" cy="358393"/>
          </a:xfrm>
        </p:grpSpPr>
        <p:sp>
          <p:nvSpPr>
            <p:cNvPr id="12753" name="Google Shape;12753;p73"/>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3"/>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3"/>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3"/>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3"/>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3"/>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3"/>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3"/>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3"/>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3"/>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3"/>
          <p:cNvGrpSpPr/>
          <p:nvPr/>
        </p:nvGrpSpPr>
        <p:grpSpPr>
          <a:xfrm>
            <a:off x="3087268" y="2469214"/>
            <a:ext cx="358367" cy="297097"/>
            <a:chOff x="3087268" y="2469214"/>
            <a:chExt cx="358367" cy="297097"/>
          </a:xfrm>
        </p:grpSpPr>
        <p:sp>
          <p:nvSpPr>
            <p:cNvPr id="12769" name="Google Shape;12769;p73"/>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3"/>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3"/>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3"/>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3"/>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3"/>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3"/>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3"/>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3"/>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3"/>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3"/>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3"/>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3"/>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3"/>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3"/>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3"/>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3"/>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3"/>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3"/>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3"/>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3"/>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3"/>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73"/>
          <p:cNvGrpSpPr/>
          <p:nvPr/>
        </p:nvGrpSpPr>
        <p:grpSpPr>
          <a:xfrm>
            <a:off x="2198600" y="2444805"/>
            <a:ext cx="363506" cy="345914"/>
            <a:chOff x="2198600" y="2444805"/>
            <a:chExt cx="363506" cy="345914"/>
          </a:xfrm>
        </p:grpSpPr>
        <p:sp>
          <p:nvSpPr>
            <p:cNvPr id="12799" name="Google Shape;12799;p73"/>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3"/>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3"/>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3"/>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3"/>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3"/>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3"/>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3"/>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3"/>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3"/>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3"/>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3"/>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3"/>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3"/>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3"/>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3"/>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73"/>
          <p:cNvGrpSpPr/>
          <p:nvPr/>
        </p:nvGrpSpPr>
        <p:grpSpPr>
          <a:xfrm>
            <a:off x="3982779" y="2900833"/>
            <a:ext cx="361251" cy="358341"/>
            <a:chOff x="3982779" y="2900833"/>
            <a:chExt cx="361251" cy="358341"/>
          </a:xfrm>
        </p:grpSpPr>
        <p:sp>
          <p:nvSpPr>
            <p:cNvPr id="12824" name="Google Shape;12824;p73"/>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3"/>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3"/>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3"/>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3"/>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3"/>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3"/>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3"/>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3"/>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3"/>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3"/>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3"/>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3"/>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3"/>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73"/>
          <p:cNvGrpSpPr/>
          <p:nvPr/>
        </p:nvGrpSpPr>
        <p:grpSpPr>
          <a:xfrm>
            <a:off x="3531550" y="2900937"/>
            <a:ext cx="358288" cy="358262"/>
            <a:chOff x="3531550" y="2900937"/>
            <a:chExt cx="358288" cy="358262"/>
          </a:xfrm>
        </p:grpSpPr>
        <p:sp>
          <p:nvSpPr>
            <p:cNvPr id="12850" name="Google Shape;12850;p73"/>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3"/>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3"/>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3"/>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3"/>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3"/>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3"/>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3"/>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3"/>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3"/>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3"/>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3"/>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3"/>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3"/>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3"/>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3"/>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3"/>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3"/>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3"/>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3"/>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3"/>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3"/>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3"/>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3"/>
          <p:cNvGrpSpPr/>
          <p:nvPr/>
        </p:nvGrpSpPr>
        <p:grpSpPr>
          <a:xfrm>
            <a:off x="877343" y="1515946"/>
            <a:ext cx="334824" cy="358393"/>
            <a:chOff x="877343" y="1515946"/>
            <a:chExt cx="334824" cy="358393"/>
          </a:xfrm>
        </p:grpSpPr>
        <p:sp>
          <p:nvSpPr>
            <p:cNvPr id="12879" name="Google Shape;12879;p73"/>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3"/>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3"/>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3"/>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3"/>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3"/>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3"/>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3"/>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3"/>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73"/>
          <p:cNvGrpSpPr/>
          <p:nvPr/>
        </p:nvGrpSpPr>
        <p:grpSpPr>
          <a:xfrm>
            <a:off x="2198521" y="3381478"/>
            <a:ext cx="333959" cy="358341"/>
            <a:chOff x="2198521" y="3381478"/>
            <a:chExt cx="333959" cy="358341"/>
          </a:xfrm>
        </p:grpSpPr>
        <p:sp>
          <p:nvSpPr>
            <p:cNvPr id="12892" name="Google Shape;12892;p73"/>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3"/>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3"/>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3"/>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3"/>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3"/>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3"/>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3"/>
          <p:cNvGrpSpPr/>
          <p:nvPr/>
        </p:nvGrpSpPr>
        <p:grpSpPr>
          <a:xfrm>
            <a:off x="2224450" y="3840232"/>
            <a:ext cx="358367" cy="303966"/>
            <a:chOff x="2224450" y="3840232"/>
            <a:chExt cx="358367" cy="303966"/>
          </a:xfrm>
        </p:grpSpPr>
        <p:sp>
          <p:nvSpPr>
            <p:cNvPr id="12904" name="Google Shape;12904;p73"/>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3"/>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3"/>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3"/>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3"/>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3"/>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3"/>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3"/>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3"/>
          <p:cNvGrpSpPr/>
          <p:nvPr/>
        </p:nvGrpSpPr>
        <p:grpSpPr>
          <a:xfrm>
            <a:off x="1741498" y="2017172"/>
            <a:ext cx="361723" cy="299587"/>
            <a:chOff x="1741498" y="2017172"/>
            <a:chExt cx="361723" cy="299587"/>
          </a:xfrm>
        </p:grpSpPr>
        <p:sp>
          <p:nvSpPr>
            <p:cNvPr id="12914" name="Google Shape;12914;p73"/>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3"/>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3"/>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3"/>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3"/>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3"/>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3"/>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3"/>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73"/>
          <p:cNvGrpSpPr/>
          <p:nvPr/>
        </p:nvGrpSpPr>
        <p:grpSpPr>
          <a:xfrm>
            <a:off x="1767715" y="3813070"/>
            <a:ext cx="366258" cy="357371"/>
            <a:chOff x="1767715" y="3813070"/>
            <a:chExt cx="366258" cy="357371"/>
          </a:xfrm>
        </p:grpSpPr>
        <p:sp>
          <p:nvSpPr>
            <p:cNvPr id="12928" name="Google Shape;12928;p73"/>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3"/>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3"/>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3"/>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3"/>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3"/>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3"/>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3"/>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3"/>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73"/>
          <p:cNvGrpSpPr/>
          <p:nvPr/>
        </p:nvGrpSpPr>
        <p:grpSpPr>
          <a:xfrm>
            <a:off x="2672770" y="3813070"/>
            <a:ext cx="358315" cy="358393"/>
            <a:chOff x="2672770" y="3813070"/>
            <a:chExt cx="358315" cy="358393"/>
          </a:xfrm>
        </p:grpSpPr>
        <p:sp>
          <p:nvSpPr>
            <p:cNvPr id="12944" name="Google Shape;12944;p73"/>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3"/>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3"/>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3"/>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3"/>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3"/>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3"/>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3"/>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3"/>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3"/>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3"/>
          <p:cNvGrpSpPr/>
          <p:nvPr/>
        </p:nvGrpSpPr>
        <p:grpSpPr>
          <a:xfrm>
            <a:off x="3577902" y="3813018"/>
            <a:ext cx="346962" cy="358393"/>
            <a:chOff x="3577903" y="3813018"/>
            <a:chExt cx="346962" cy="358393"/>
          </a:xfrm>
        </p:grpSpPr>
        <p:sp>
          <p:nvSpPr>
            <p:cNvPr id="12963" name="Google Shape;12963;p73"/>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3"/>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3"/>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3"/>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3"/>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3"/>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3"/>
          <p:cNvGrpSpPr/>
          <p:nvPr/>
        </p:nvGrpSpPr>
        <p:grpSpPr>
          <a:xfrm>
            <a:off x="1783865" y="1516522"/>
            <a:ext cx="337000" cy="357816"/>
            <a:chOff x="1783865" y="1516522"/>
            <a:chExt cx="337000" cy="357816"/>
          </a:xfrm>
        </p:grpSpPr>
        <p:sp>
          <p:nvSpPr>
            <p:cNvPr id="12976" name="Google Shape;12976;p73"/>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3"/>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3"/>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3"/>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3"/>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3"/>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3"/>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3"/>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3"/>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3"/>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73"/>
          <p:cNvGrpSpPr/>
          <p:nvPr/>
        </p:nvGrpSpPr>
        <p:grpSpPr>
          <a:xfrm>
            <a:off x="848975" y="2018719"/>
            <a:ext cx="361487" cy="296389"/>
            <a:chOff x="848975" y="2018719"/>
            <a:chExt cx="361487" cy="296389"/>
          </a:xfrm>
        </p:grpSpPr>
        <p:sp>
          <p:nvSpPr>
            <p:cNvPr id="12996" name="Google Shape;12996;p73"/>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3"/>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3"/>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3"/>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3"/>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3"/>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3"/>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3"/>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73"/>
          <p:cNvGrpSpPr/>
          <p:nvPr/>
        </p:nvGrpSpPr>
        <p:grpSpPr>
          <a:xfrm>
            <a:off x="3078826" y="2014314"/>
            <a:ext cx="374884" cy="305381"/>
            <a:chOff x="3078826" y="2014314"/>
            <a:chExt cx="374884" cy="305381"/>
          </a:xfrm>
        </p:grpSpPr>
        <p:sp>
          <p:nvSpPr>
            <p:cNvPr id="13010" name="Google Shape;13010;p73"/>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3"/>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3"/>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3"/>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3"/>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3"/>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3"/>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3"/>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3"/>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3"/>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73"/>
          <p:cNvGrpSpPr/>
          <p:nvPr/>
        </p:nvGrpSpPr>
        <p:grpSpPr>
          <a:xfrm>
            <a:off x="3531183" y="2438618"/>
            <a:ext cx="359416" cy="358315"/>
            <a:chOff x="3531183" y="2438618"/>
            <a:chExt cx="359416" cy="358315"/>
          </a:xfrm>
        </p:grpSpPr>
        <p:sp>
          <p:nvSpPr>
            <p:cNvPr id="13024" name="Google Shape;13024;p73"/>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3"/>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3"/>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3"/>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3"/>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3"/>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3"/>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3"/>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3"/>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3"/>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3"/>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3"/>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3"/>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3"/>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3"/>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3"/>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3"/>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3"/>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3"/>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3"/>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3"/>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73"/>
          <p:cNvGrpSpPr/>
          <p:nvPr/>
        </p:nvGrpSpPr>
        <p:grpSpPr>
          <a:xfrm>
            <a:off x="1325898" y="3865479"/>
            <a:ext cx="358288" cy="253418"/>
            <a:chOff x="1325898" y="3865479"/>
            <a:chExt cx="358288" cy="253418"/>
          </a:xfrm>
        </p:grpSpPr>
        <p:sp>
          <p:nvSpPr>
            <p:cNvPr id="13046" name="Google Shape;13046;p73"/>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3"/>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3"/>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3"/>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3"/>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3"/>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3"/>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3"/>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73"/>
          <p:cNvGrpSpPr/>
          <p:nvPr/>
        </p:nvGrpSpPr>
        <p:grpSpPr>
          <a:xfrm>
            <a:off x="3121823" y="3812992"/>
            <a:ext cx="354933" cy="358524"/>
            <a:chOff x="3121823" y="3812992"/>
            <a:chExt cx="354933" cy="358524"/>
          </a:xfrm>
        </p:grpSpPr>
        <p:sp>
          <p:nvSpPr>
            <p:cNvPr id="13055" name="Google Shape;13055;p73"/>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3"/>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3"/>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3"/>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3"/>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3"/>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3"/>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3"/>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3"/>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3"/>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3"/>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3"/>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3"/>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3"/>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73"/>
          <p:cNvGrpSpPr/>
          <p:nvPr/>
        </p:nvGrpSpPr>
        <p:grpSpPr>
          <a:xfrm>
            <a:off x="876687" y="3814067"/>
            <a:ext cx="362457" cy="356296"/>
            <a:chOff x="876687" y="3814067"/>
            <a:chExt cx="362457" cy="356296"/>
          </a:xfrm>
        </p:grpSpPr>
        <p:sp>
          <p:nvSpPr>
            <p:cNvPr id="13070" name="Google Shape;13070;p73"/>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3"/>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3"/>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3"/>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3"/>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3"/>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3"/>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3"/>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3"/>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3"/>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3"/>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3"/>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3"/>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3"/>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3"/>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3"/>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3"/>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3"/>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3"/>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3"/>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3"/>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3"/>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3"/>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3"/>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3"/>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3"/>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73"/>
          <p:cNvGrpSpPr/>
          <p:nvPr/>
        </p:nvGrpSpPr>
        <p:grpSpPr>
          <a:xfrm>
            <a:off x="4008787" y="1515946"/>
            <a:ext cx="330734" cy="358367"/>
            <a:chOff x="4008787" y="1515946"/>
            <a:chExt cx="330734" cy="358367"/>
          </a:xfrm>
        </p:grpSpPr>
        <p:sp>
          <p:nvSpPr>
            <p:cNvPr id="13097" name="Google Shape;13097;p73"/>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3"/>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3"/>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3"/>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3"/>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3"/>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3"/>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3"/>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3"/>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3"/>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3"/>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3"/>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3"/>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3"/>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3"/>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73"/>
          <p:cNvGrpSpPr/>
          <p:nvPr/>
        </p:nvGrpSpPr>
        <p:grpSpPr>
          <a:xfrm>
            <a:off x="3962539" y="2508435"/>
            <a:ext cx="378502" cy="218470"/>
            <a:chOff x="3962539" y="2508435"/>
            <a:chExt cx="378502" cy="218470"/>
          </a:xfrm>
        </p:grpSpPr>
        <p:sp>
          <p:nvSpPr>
            <p:cNvPr id="13113" name="Google Shape;13113;p73"/>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3"/>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3"/>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3"/>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3"/>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3"/>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3"/>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3"/>
          <p:cNvGrpSpPr/>
          <p:nvPr/>
        </p:nvGrpSpPr>
        <p:grpSpPr>
          <a:xfrm>
            <a:off x="2241439" y="2900937"/>
            <a:ext cx="225811" cy="358262"/>
            <a:chOff x="2241439" y="2900937"/>
            <a:chExt cx="225811" cy="358262"/>
          </a:xfrm>
        </p:grpSpPr>
        <p:sp>
          <p:nvSpPr>
            <p:cNvPr id="13121" name="Google Shape;13121;p73"/>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3"/>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3"/>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3"/>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3"/>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3"/>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3"/>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3"/>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3"/>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3"/>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3"/>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3"/>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3"/>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3"/>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3"/>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3"/>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3"/>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73"/>
          <p:cNvGrpSpPr/>
          <p:nvPr/>
        </p:nvGrpSpPr>
        <p:grpSpPr>
          <a:xfrm>
            <a:off x="3533936" y="3437138"/>
            <a:ext cx="361775" cy="246969"/>
            <a:chOff x="3533936" y="3437138"/>
            <a:chExt cx="361775" cy="246969"/>
          </a:xfrm>
        </p:grpSpPr>
        <p:sp>
          <p:nvSpPr>
            <p:cNvPr id="13139" name="Google Shape;13139;p73"/>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3"/>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3"/>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3"/>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3"/>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3"/>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3"/>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3"/>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3"/>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3"/>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3"/>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73"/>
          <p:cNvGrpSpPr/>
          <p:nvPr/>
        </p:nvGrpSpPr>
        <p:grpSpPr>
          <a:xfrm>
            <a:off x="3531838" y="2005452"/>
            <a:ext cx="358288" cy="323209"/>
            <a:chOff x="3531838" y="2005452"/>
            <a:chExt cx="358288" cy="323209"/>
          </a:xfrm>
        </p:grpSpPr>
        <p:sp>
          <p:nvSpPr>
            <p:cNvPr id="13151" name="Google Shape;13151;p73"/>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3"/>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3"/>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3"/>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3"/>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3"/>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3"/>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3"/>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3"/>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3"/>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3"/>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3"/>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3"/>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73"/>
          <p:cNvGrpSpPr/>
          <p:nvPr/>
        </p:nvGrpSpPr>
        <p:grpSpPr>
          <a:xfrm>
            <a:off x="3136452" y="1515946"/>
            <a:ext cx="297988" cy="358393"/>
            <a:chOff x="3136452" y="1515946"/>
            <a:chExt cx="297988" cy="358393"/>
          </a:xfrm>
        </p:grpSpPr>
        <p:sp>
          <p:nvSpPr>
            <p:cNvPr id="13165" name="Google Shape;13165;p73"/>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3"/>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3"/>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3"/>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3"/>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3"/>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3"/>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3"/>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3"/>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3"/>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3"/>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3"/>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73"/>
          <p:cNvGrpSpPr/>
          <p:nvPr/>
        </p:nvGrpSpPr>
        <p:grpSpPr>
          <a:xfrm>
            <a:off x="2674893" y="1515946"/>
            <a:ext cx="332254" cy="358393"/>
            <a:chOff x="2674893" y="1515946"/>
            <a:chExt cx="332254" cy="358393"/>
          </a:xfrm>
        </p:grpSpPr>
        <p:sp>
          <p:nvSpPr>
            <p:cNvPr id="13178" name="Google Shape;13178;p73"/>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3"/>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3"/>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3"/>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3"/>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3"/>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3"/>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3"/>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3"/>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3"/>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3"/>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3"/>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3"/>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3"/>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3"/>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3"/>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3"/>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3"/>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3"/>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3"/>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3"/>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3"/>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0" name="Google Shape;13200;p73"/>
          <p:cNvGrpSpPr/>
          <p:nvPr/>
        </p:nvGrpSpPr>
        <p:grpSpPr>
          <a:xfrm>
            <a:off x="1753768" y="2438513"/>
            <a:ext cx="358839" cy="358419"/>
            <a:chOff x="1753768" y="2438513"/>
            <a:chExt cx="358839" cy="358419"/>
          </a:xfrm>
        </p:grpSpPr>
        <p:sp>
          <p:nvSpPr>
            <p:cNvPr id="13201" name="Google Shape;13201;p73"/>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3"/>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3"/>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3"/>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3"/>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3"/>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73"/>
          <p:cNvGrpSpPr/>
          <p:nvPr/>
        </p:nvGrpSpPr>
        <p:grpSpPr>
          <a:xfrm>
            <a:off x="2246840" y="1515972"/>
            <a:ext cx="301423" cy="358367"/>
            <a:chOff x="2246840" y="1515972"/>
            <a:chExt cx="301423" cy="358367"/>
          </a:xfrm>
        </p:grpSpPr>
        <p:sp>
          <p:nvSpPr>
            <p:cNvPr id="13211" name="Google Shape;13211;p73"/>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3"/>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3"/>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3"/>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3"/>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3"/>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3"/>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3"/>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3"/>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3"/>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3"/>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3"/>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73"/>
          <p:cNvGrpSpPr/>
          <p:nvPr/>
        </p:nvGrpSpPr>
        <p:grpSpPr>
          <a:xfrm>
            <a:off x="2703575" y="4286506"/>
            <a:ext cx="339097" cy="358446"/>
            <a:chOff x="2703575" y="4286506"/>
            <a:chExt cx="339097" cy="358446"/>
          </a:xfrm>
        </p:grpSpPr>
        <p:sp>
          <p:nvSpPr>
            <p:cNvPr id="13232" name="Google Shape;13232;p73"/>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3"/>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3"/>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3"/>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3"/>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3"/>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3"/>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73"/>
          <p:cNvGrpSpPr/>
          <p:nvPr/>
        </p:nvGrpSpPr>
        <p:grpSpPr>
          <a:xfrm>
            <a:off x="2638346" y="2005531"/>
            <a:ext cx="358551" cy="322869"/>
            <a:chOff x="2638346" y="2005531"/>
            <a:chExt cx="358551" cy="322869"/>
          </a:xfrm>
        </p:grpSpPr>
        <p:sp>
          <p:nvSpPr>
            <p:cNvPr id="13244" name="Google Shape;13244;p73"/>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3"/>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3"/>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3"/>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3"/>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3"/>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73"/>
          <p:cNvGrpSpPr/>
          <p:nvPr/>
        </p:nvGrpSpPr>
        <p:grpSpPr>
          <a:xfrm>
            <a:off x="2695605" y="2900833"/>
            <a:ext cx="221826" cy="358419"/>
            <a:chOff x="2695605" y="2900833"/>
            <a:chExt cx="221826" cy="358419"/>
          </a:xfrm>
        </p:grpSpPr>
        <p:sp>
          <p:nvSpPr>
            <p:cNvPr id="13261" name="Google Shape;13261;p73"/>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3"/>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3"/>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73"/>
          <p:cNvGrpSpPr/>
          <p:nvPr/>
        </p:nvGrpSpPr>
        <p:grpSpPr>
          <a:xfrm>
            <a:off x="1309564" y="3381504"/>
            <a:ext cx="320509" cy="358341"/>
            <a:chOff x="1309564" y="3381504"/>
            <a:chExt cx="320509" cy="358341"/>
          </a:xfrm>
        </p:grpSpPr>
        <p:sp>
          <p:nvSpPr>
            <p:cNvPr id="13272" name="Google Shape;13272;p73"/>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3"/>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73"/>
          <p:cNvGrpSpPr/>
          <p:nvPr/>
        </p:nvGrpSpPr>
        <p:grpSpPr>
          <a:xfrm>
            <a:off x="1309486" y="2442420"/>
            <a:ext cx="359311" cy="350554"/>
            <a:chOff x="1309486" y="2442420"/>
            <a:chExt cx="359311" cy="350554"/>
          </a:xfrm>
        </p:grpSpPr>
        <p:sp>
          <p:nvSpPr>
            <p:cNvPr id="13284" name="Google Shape;13284;p73"/>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3"/>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3"/>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3"/>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3"/>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3"/>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73"/>
          <p:cNvGrpSpPr/>
          <p:nvPr/>
        </p:nvGrpSpPr>
        <p:grpSpPr>
          <a:xfrm>
            <a:off x="3125755" y="3381504"/>
            <a:ext cx="278115" cy="358341"/>
            <a:chOff x="3125755" y="3381504"/>
            <a:chExt cx="278115" cy="358341"/>
          </a:xfrm>
        </p:grpSpPr>
        <p:sp>
          <p:nvSpPr>
            <p:cNvPr id="13309" name="Google Shape;13309;p73"/>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3"/>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3"/>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3"/>
          <p:cNvGrpSpPr/>
          <p:nvPr/>
        </p:nvGrpSpPr>
        <p:grpSpPr>
          <a:xfrm>
            <a:off x="1298081" y="1996591"/>
            <a:ext cx="358577" cy="341011"/>
            <a:chOff x="1298081" y="1996591"/>
            <a:chExt cx="358577" cy="341011"/>
          </a:xfrm>
        </p:grpSpPr>
        <p:sp>
          <p:nvSpPr>
            <p:cNvPr id="13325" name="Google Shape;13325;p73"/>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3"/>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3"/>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3"/>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3"/>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73"/>
          <p:cNvGrpSpPr/>
          <p:nvPr/>
        </p:nvGrpSpPr>
        <p:grpSpPr>
          <a:xfrm>
            <a:off x="3985322" y="3387403"/>
            <a:ext cx="358682" cy="346386"/>
            <a:chOff x="3985322" y="3387403"/>
            <a:chExt cx="358682" cy="346386"/>
          </a:xfrm>
        </p:grpSpPr>
        <p:sp>
          <p:nvSpPr>
            <p:cNvPr id="13347" name="Google Shape;13347;p73"/>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3"/>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3"/>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3"/>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3"/>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3"/>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3"/>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3"/>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3"/>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3"/>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3"/>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73"/>
          <p:cNvGrpSpPr/>
          <p:nvPr/>
        </p:nvGrpSpPr>
        <p:grpSpPr>
          <a:xfrm>
            <a:off x="2162341" y="4286611"/>
            <a:ext cx="351341" cy="358262"/>
            <a:chOff x="2162341" y="4286611"/>
            <a:chExt cx="351341" cy="358262"/>
          </a:xfrm>
        </p:grpSpPr>
        <p:sp>
          <p:nvSpPr>
            <p:cNvPr id="13368" name="Google Shape;13368;p73"/>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3"/>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3"/>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3"/>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3"/>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3"/>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73"/>
          <p:cNvGrpSpPr/>
          <p:nvPr/>
        </p:nvGrpSpPr>
        <p:grpSpPr>
          <a:xfrm>
            <a:off x="869949" y="3381478"/>
            <a:ext cx="303389" cy="358472"/>
            <a:chOff x="869949" y="3381478"/>
            <a:chExt cx="303389" cy="358472"/>
          </a:xfrm>
        </p:grpSpPr>
        <p:sp>
          <p:nvSpPr>
            <p:cNvPr id="13380" name="Google Shape;13380;p73"/>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3"/>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3"/>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3"/>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3"/>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73"/>
          <p:cNvGrpSpPr/>
          <p:nvPr/>
        </p:nvGrpSpPr>
        <p:grpSpPr>
          <a:xfrm>
            <a:off x="1772461" y="2900833"/>
            <a:ext cx="261729" cy="358393"/>
            <a:chOff x="1772461" y="2900833"/>
            <a:chExt cx="261729" cy="358393"/>
          </a:xfrm>
        </p:grpSpPr>
        <p:sp>
          <p:nvSpPr>
            <p:cNvPr id="13389" name="Google Shape;13389;p73"/>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3"/>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3"/>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3"/>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3"/>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3"/>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3"/>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3"/>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3"/>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8" name="Google Shape;13408;p73"/>
          <p:cNvGrpSpPr/>
          <p:nvPr/>
        </p:nvGrpSpPr>
        <p:grpSpPr>
          <a:xfrm>
            <a:off x="1352587" y="1516077"/>
            <a:ext cx="310992" cy="358262"/>
            <a:chOff x="1352587" y="1516077"/>
            <a:chExt cx="310992" cy="358262"/>
          </a:xfrm>
        </p:grpSpPr>
        <p:sp>
          <p:nvSpPr>
            <p:cNvPr id="13409" name="Google Shape;13409;p73"/>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3"/>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3"/>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3"/>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3"/>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3"/>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3"/>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3"/>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9" name="Google Shape;13429;p73"/>
          <p:cNvSpPr/>
          <p:nvPr/>
        </p:nvSpPr>
        <p:spPr>
          <a:xfrm>
            <a:off x="1324482" y="324105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0" name="Google Shape;13430;p73"/>
          <p:cNvGrpSpPr/>
          <p:nvPr/>
        </p:nvGrpSpPr>
        <p:grpSpPr>
          <a:xfrm>
            <a:off x="1319160" y="2900937"/>
            <a:ext cx="265295" cy="358262"/>
            <a:chOff x="1319160" y="2900937"/>
            <a:chExt cx="265295" cy="358262"/>
          </a:xfrm>
        </p:grpSpPr>
        <p:sp>
          <p:nvSpPr>
            <p:cNvPr id="13431" name="Google Shape;13431;p73"/>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3"/>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3"/>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3"/>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3"/>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3"/>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3"/>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3"/>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3"/>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3"/>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3"/>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3"/>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73"/>
          <p:cNvGrpSpPr/>
          <p:nvPr/>
        </p:nvGrpSpPr>
        <p:grpSpPr>
          <a:xfrm>
            <a:off x="3978401" y="2005216"/>
            <a:ext cx="358839" cy="323472"/>
            <a:chOff x="3978401" y="2005216"/>
            <a:chExt cx="358839" cy="323472"/>
          </a:xfrm>
        </p:grpSpPr>
        <p:sp>
          <p:nvSpPr>
            <p:cNvPr id="13453" name="Google Shape;13453;p73"/>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3"/>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3"/>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3"/>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3"/>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3"/>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3"/>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3"/>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73"/>
          <p:cNvGrpSpPr/>
          <p:nvPr/>
        </p:nvGrpSpPr>
        <p:grpSpPr>
          <a:xfrm>
            <a:off x="865099" y="2438644"/>
            <a:ext cx="360569" cy="358210"/>
            <a:chOff x="865099" y="2438644"/>
            <a:chExt cx="360569" cy="358210"/>
          </a:xfrm>
        </p:grpSpPr>
        <p:sp>
          <p:nvSpPr>
            <p:cNvPr id="13464" name="Google Shape;13464;p73"/>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3"/>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3"/>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3"/>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3"/>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3"/>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3"/>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73"/>
          <p:cNvGrpSpPr/>
          <p:nvPr/>
        </p:nvGrpSpPr>
        <p:grpSpPr>
          <a:xfrm>
            <a:off x="3126490" y="2901016"/>
            <a:ext cx="265242" cy="358288"/>
            <a:chOff x="3126490" y="2901016"/>
            <a:chExt cx="265242" cy="358288"/>
          </a:xfrm>
        </p:grpSpPr>
        <p:sp>
          <p:nvSpPr>
            <p:cNvPr id="13480" name="Google Shape;13480;p73"/>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3"/>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3"/>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3"/>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3"/>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3"/>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3"/>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3"/>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3"/>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3"/>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3"/>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3"/>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73"/>
          <p:cNvGrpSpPr/>
          <p:nvPr/>
        </p:nvGrpSpPr>
        <p:grpSpPr>
          <a:xfrm>
            <a:off x="2671485" y="3381452"/>
            <a:ext cx="289336" cy="358393"/>
            <a:chOff x="2671485" y="3381452"/>
            <a:chExt cx="289336" cy="358393"/>
          </a:xfrm>
        </p:grpSpPr>
        <p:sp>
          <p:nvSpPr>
            <p:cNvPr id="13498" name="Google Shape;13498;p73"/>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3"/>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3"/>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3"/>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3"/>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3" name="Google Shape;13513;p73"/>
          <p:cNvGrpSpPr/>
          <p:nvPr/>
        </p:nvGrpSpPr>
        <p:grpSpPr>
          <a:xfrm>
            <a:off x="7153891" y="1513402"/>
            <a:ext cx="289546" cy="364974"/>
            <a:chOff x="7153891" y="1513402"/>
            <a:chExt cx="289546" cy="364974"/>
          </a:xfrm>
        </p:grpSpPr>
        <p:sp>
          <p:nvSpPr>
            <p:cNvPr id="13514" name="Google Shape;13514;p73"/>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3"/>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3"/>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3"/>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3"/>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73"/>
          <p:cNvGrpSpPr/>
          <p:nvPr/>
        </p:nvGrpSpPr>
        <p:grpSpPr>
          <a:xfrm>
            <a:off x="6255941" y="3797550"/>
            <a:ext cx="284958" cy="364974"/>
            <a:chOff x="6255941" y="3797550"/>
            <a:chExt cx="284958" cy="364974"/>
          </a:xfrm>
        </p:grpSpPr>
        <p:sp>
          <p:nvSpPr>
            <p:cNvPr id="13530" name="Google Shape;13530;p73"/>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3"/>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3"/>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3"/>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3"/>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3"/>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3"/>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73"/>
          <p:cNvGrpSpPr/>
          <p:nvPr/>
        </p:nvGrpSpPr>
        <p:grpSpPr>
          <a:xfrm>
            <a:off x="6698309" y="1513402"/>
            <a:ext cx="300557" cy="364974"/>
            <a:chOff x="6698309" y="1513402"/>
            <a:chExt cx="300557" cy="364974"/>
          </a:xfrm>
        </p:grpSpPr>
        <p:sp>
          <p:nvSpPr>
            <p:cNvPr id="13546" name="Google Shape;13546;p73"/>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3"/>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3"/>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3"/>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3"/>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3"/>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3"/>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3"/>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3"/>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3"/>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73"/>
          <p:cNvGrpSpPr/>
          <p:nvPr/>
        </p:nvGrpSpPr>
        <p:grpSpPr>
          <a:xfrm>
            <a:off x="5327187" y="1513402"/>
            <a:ext cx="342243" cy="364974"/>
            <a:chOff x="5327187" y="1513402"/>
            <a:chExt cx="342243" cy="364974"/>
          </a:xfrm>
        </p:grpSpPr>
        <p:sp>
          <p:nvSpPr>
            <p:cNvPr id="13564" name="Google Shape;13564;p73"/>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3"/>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3"/>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3"/>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73"/>
          <p:cNvGrpSpPr/>
          <p:nvPr/>
        </p:nvGrpSpPr>
        <p:grpSpPr>
          <a:xfrm>
            <a:off x="5782978" y="1513402"/>
            <a:ext cx="330839" cy="364974"/>
            <a:chOff x="5782978" y="1513402"/>
            <a:chExt cx="330839" cy="364974"/>
          </a:xfrm>
        </p:grpSpPr>
        <p:sp>
          <p:nvSpPr>
            <p:cNvPr id="13580" name="Google Shape;13580;p73"/>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3"/>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3"/>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3"/>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3"/>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3"/>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3"/>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3"/>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73"/>
          <p:cNvGrpSpPr/>
          <p:nvPr/>
        </p:nvGrpSpPr>
        <p:grpSpPr>
          <a:xfrm>
            <a:off x="4905609" y="3797550"/>
            <a:ext cx="285063" cy="364974"/>
            <a:chOff x="4905609" y="3797550"/>
            <a:chExt cx="285063" cy="364974"/>
          </a:xfrm>
        </p:grpSpPr>
        <p:sp>
          <p:nvSpPr>
            <p:cNvPr id="13597" name="Google Shape;13597;p73"/>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3"/>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3"/>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3"/>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3"/>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3"/>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3"/>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3"/>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3"/>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3"/>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3"/>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3"/>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73"/>
          <p:cNvGrpSpPr/>
          <p:nvPr/>
        </p:nvGrpSpPr>
        <p:grpSpPr>
          <a:xfrm>
            <a:off x="8056219" y="1513350"/>
            <a:ext cx="285168" cy="365026"/>
            <a:chOff x="8056219" y="1513350"/>
            <a:chExt cx="285168" cy="365026"/>
          </a:xfrm>
        </p:grpSpPr>
        <p:sp>
          <p:nvSpPr>
            <p:cNvPr id="13614" name="Google Shape;13614;p73"/>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3"/>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3"/>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3"/>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3"/>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3"/>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3"/>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3"/>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3"/>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3"/>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3"/>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3"/>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3"/>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3"/>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73"/>
          <p:cNvGrpSpPr/>
          <p:nvPr/>
        </p:nvGrpSpPr>
        <p:grpSpPr>
          <a:xfrm>
            <a:off x="6233054" y="1513402"/>
            <a:ext cx="330839" cy="364974"/>
            <a:chOff x="6233054" y="1513402"/>
            <a:chExt cx="330839" cy="364974"/>
          </a:xfrm>
        </p:grpSpPr>
        <p:sp>
          <p:nvSpPr>
            <p:cNvPr id="13631" name="Google Shape;13631;p73"/>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3"/>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3"/>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3"/>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3"/>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3"/>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3"/>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3"/>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3"/>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3"/>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3"/>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3"/>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3"/>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3"/>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3"/>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3"/>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3"/>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3"/>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73"/>
          <p:cNvGrpSpPr/>
          <p:nvPr/>
        </p:nvGrpSpPr>
        <p:grpSpPr>
          <a:xfrm>
            <a:off x="5805866" y="3797471"/>
            <a:ext cx="285168" cy="365288"/>
            <a:chOff x="5805866" y="3797471"/>
            <a:chExt cx="285168" cy="365288"/>
          </a:xfrm>
        </p:grpSpPr>
        <p:sp>
          <p:nvSpPr>
            <p:cNvPr id="13654" name="Google Shape;13654;p73"/>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3"/>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3"/>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3"/>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3"/>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3"/>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3"/>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3"/>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3"/>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3"/>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3"/>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3"/>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3"/>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3"/>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3"/>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3"/>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3"/>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3"/>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3"/>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3"/>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73"/>
          <p:cNvGrpSpPr/>
          <p:nvPr/>
        </p:nvGrpSpPr>
        <p:grpSpPr>
          <a:xfrm>
            <a:off x="5355790" y="3797471"/>
            <a:ext cx="284958" cy="365052"/>
            <a:chOff x="5355790" y="3797471"/>
            <a:chExt cx="284958" cy="365052"/>
          </a:xfrm>
        </p:grpSpPr>
        <p:sp>
          <p:nvSpPr>
            <p:cNvPr id="13675" name="Google Shape;13675;p73"/>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3"/>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3"/>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3"/>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3"/>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3"/>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3"/>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3"/>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3"/>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3"/>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3"/>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3"/>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3"/>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3"/>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3"/>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3"/>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3"/>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3"/>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3"/>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3"/>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3"/>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3"/>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3"/>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3"/>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73"/>
          <p:cNvGrpSpPr/>
          <p:nvPr/>
        </p:nvGrpSpPr>
        <p:grpSpPr>
          <a:xfrm>
            <a:off x="7156067" y="3797550"/>
            <a:ext cx="285089" cy="364974"/>
            <a:chOff x="7156067" y="3797550"/>
            <a:chExt cx="285089" cy="364974"/>
          </a:xfrm>
        </p:grpSpPr>
        <p:sp>
          <p:nvSpPr>
            <p:cNvPr id="13700" name="Google Shape;13700;p73"/>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3"/>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3"/>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3"/>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3"/>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3"/>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3"/>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3"/>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3"/>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3"/>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3"/>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3"/>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73"/>
          <p:cNvGrpSpPr/>
          <p:nvPr/>
        </p:nvGrpSpPr>
        <p:grpSpPr>
          <a:xfrm>
            <a:off x="6255941" y="4286087"/>
            <a:ext cx="284958" cy="364948"/>
            <a:chOff x="6255941" y="4286087"/>
            <a:chExt cx="284958" cy="364948"/>
          </a:xfrm>
        </p:grpSpPr>
        <p:sp>
          <p:nvSpPr>
            <p:cNvPr id="13719" name="Google Shape;13719;p73"/>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3"/>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3"/>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3"/>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3"/>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3"/>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3"/>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3"/>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3"/>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3"/>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73"/>
          <p:cNvGrpSpPr/>
          <p:nvPr/>
        </p:nvGrpSpPr>
        <p:grpSpPr>
          <a:xfrm>
            <a:off x="7606143" y="3797602"/>
            <a:ext cx="285089" cy="364948"/>
            <a:chOff x="7606143" y="3797602"/>
            <a:chExt cx="285089" cy="364948"/>
          </a:xfrm>
        </p:grpSpPr>
        <p:sp>
          <p:nvSpPr>
            <p:cNvPr id="13741" name="Google Shape;13741;p73"/>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3"/>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3"/>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3"/>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3"/>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3"/>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3"/>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3"/>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3"/>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3"/>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3"/>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3"/>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3"/>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73"/>
          <p:cNvGrpSpPr/>
          <p:nvPr/>
        </p:nvGrpSpPr>
        <p:grpSpPr>
          <a:xfrm>
            <a:off x="7606143" y="3356519"/>
            <a:ext cx="285089" cy="365052"/>
            <a:chOff x="7606143" y="3356519"/>
            <a:chExt cx="285089" cy="365052"/>
          </a:xfrm>
        </p:grpSpPr>
        <p:sp>
          <p:nvSpPr>
            <p:cNvPr id="13763" name="Google Shape;13763;p73"/>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3"/>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3"/>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3"/>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3"/>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3"/>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3"/>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73"/>
          <p:cNvGrpSpPr/>
          <p:nvPr/>
        </p:nvGrpSpPr>
        <p:grpSpPr>
          <a:xfrm>
            <a:off x="4905557" y="4285510"/>
            <a:ext cx="285797" cy="366390"/>
            <a:chOff x="4905557" y="4285510"/>
            <a:chExt cx="285797" cy="366390"/>
          </a:xfrm>
        </p:grpSpPr>
        <p:sp>
          <p:nvSpPr>
            <p:cNvPr id="13781" name="Google Shape;13781;p73"/>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3"/>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3"/>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3"/>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3"/>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3"/>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3"/>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3"/>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3"/>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3"/>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73"/>
          <p:cNvGrpSpPr/>
          <p:nvPr/>
        </p:nvGrpSpPr>
        <p:grpSpPr>
          <a:xfrm>
            <a:off x="7606248" y="2431303"/>
            <a:ext cx="284984" cy="364843"/>
            <a:chOff x="7606248" y="2431303"/>
            <a:chExt cx="284984" cy="364843"/>
          </a:xfrm>
        </p:grpSpPr>
        <p:sp>
          <p:nvSpPr>
            <p:cNvPr id="13798" name="Google Shape;13798;p73"/>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3"/>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3"/>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3"/>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3"/>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3"/>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3"/>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3"/>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3"/>
          <p:cNvGrpSpPr/>
          <p:nvPr/>
        </p:nvGrpSpPr>
        <p:grpSpPr>
          <a:xfrm>
            <a:off x="5805866" y="4286087"/>
            <a:ext cx="284879" cy="364948"/>
            <a:chOff x="5805866" y="4286087"/>
            <a:chExt cx="284879" cy="364948"/>
          </a:xfrm>
        </p:grpSpPr>
        <p:sp>
          <p:nvSpPr>
            <p:cNvPr id="13815" name="Google Shape;13815;p73"/>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3"/>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3"/>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3"/>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3"/>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3"/>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3"/>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3"/>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3"/>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3"/>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73"/>
          <p:cNvGrpSpPr/>
          <p:nvPr/>
        </p:nvGrpSpPr>
        <p:grpSpPr>
          <a:xfrm>
            <a:off x="5355790" y="4286087"/>
            <a:ext cx="284958" cy="364948"/>
            <a:chOff x="5355790" y="4286087"/>
            <a:chExt cx="284958" cy="364948"/>
          </a:xfrm>
        </p:grpSpPr>
        <p:sp>
          <p:nvSpPr>
            <p:cNvPr id="13838" name="Google Shape;13838;p73"/>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3"/>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3"/>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3"/>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3"/>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3"/>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3"/>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73"/>
          <p:cNvGrpSpPr/>
          <p:nvPr/>
        </p:nvGrpSpPr>
        <p:grpSpPr>
          <a:xfrm>
            <a:off x="8056219" y="1983508"/>
            <a:ext cx="284984" cy="364869"/>
            <a:chOff x="8056219" y="1983508"/>
            <a:chExt cx="284984" cy="364869"/>
          </a:xfrm>
        </p:grpSpPr>
        <p:sp>
          <p:nvSpPr>
            <p:cNvPr id="13862" name="Google Shape;13862;p73"/>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3"/>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3"/>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6" name="Google Shape;13876;p73"/>
          <p:cNvGrpSpPr/>
          <p:nvPr/>
        </p:nvGrpSpPr>
        <p:grpSpPr>
          <a:xfrm>
            <a:off x="7161782" y="4285982"/>
            <a:ext cx="273580" cy="365131"/>
            <a:chOff x="7161782" y="4285982"/>
            <a:chExt cx="273580" cy="365131"/>
          </a:xfrm>
        </p:grpSpPr>
        <p:sp>
          <p:nvSpPr>
            <p:cNvPr id="13877" name="Google Shape;13877;p73"/>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3"/>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3"/>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3"/>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3"/>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3"/>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73"/>
          <p:cNvGrpSpPr/>
          <p:nvPr/>
        </p:nvGrpSpPr>
        <p:grpSpPr>
          <a:xfrm>
            <a:off x="7606352" y="1983508"/>
            <a:ext cx="285063" cy="364869"/>
            <a:chOff x="7606352" y="1983508"/>
            <a:chExt cx="285063" cy="364869"/>
          </a:xfrm>
        </p:grpSpPr>
        <p:sp>
          <p:nvSpPr>
            <p:cNvPr id="13893" name="Google Shape;13893;p73"/>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3"/>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3"/>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3"/>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73"/>
          <p:cNvGrpSpPr/>
          <p:nvPr/>
        </p:nvGrpSpPr>
        <p:grpSpPr>
          <a:xfrm>
            <a:off x="7611937" y="4286087"/>
            <a:ext cx="273580" cy="365052"/>
            <a:chOff x="7611937" y="4286087"/>
            <a:chExt cx="273580" cy="365052"/>
          </a:xfrm>
        </p:grpSpPr>
        <p:sp>
          <p:nvSpPr>
            <p:cNvPr id="13909" name="Google Shape;13909;p73"/>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3"/>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3"/>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3"/>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3"/>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3"/>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3"/>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3"/>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0" name="Google Shape;13930;p73"/>
          <p:cNvGrpSpPr/>
          <p:nvPr/>
        </p:nvGrpSpPr>
        <p:grpSpPr>
          <a:xfrm>
            <a:off x="8061934" y="2431198"/>
            <a:ext cx="273658" cy="365052"/>
            <a:chOff x="8061934" y="2431198"/>
            <a:chExt cx="273658" cy="365052"/>
          </a:xfrm>
        </p:grpSpPr>
        <p:sp>
          <p:nvSpPr>
            <p:cNvPr id="13931" name="Google Shape;13931;p73"/>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3"/>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3"/>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3"/>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3"/>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3"/>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3"/>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3"/>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3"/>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73"/>
          <p:cNvGrpSpPr/>
          <p:nvPr/>
        </p:nvGrpSpPr>
        <p:grpSpPr>
          <a:xfrm>
            <a:off x="7161861" y="3356519"/>
            <a:ext cx="273501" cy="365131"/>
            <a:chOff x="7161861" y="3356519"/>
            <a:chExt cx="273501" cy="365131"/>
          </a:xfrm>
        </p:grpSpPr>
        <p:sp>
          <p:nvSpPr>
            <p:cNvPr id="13948" name="Google Shape;13948;p73"/>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3"/>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3"/>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3"/>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3"/>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3"/>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3"/>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3"/>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3"/>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3"/>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3"/>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73"/>
          <p:cNvGrpSpPr/>
          <p:nvPr/>
        </p:nvGrpSpPr>
        <p:grpSpPr>
          <a:xfrm>
            <a:off x="7156067" y="1983508"/>
            <a:ext cx="285089" cy="365131"/>
            <a:chOff x="7156067" y="1983508"/>
            <a:chExt cx="285089" cy="365131"/>
          </a:xfrm>
        </p:grpSpPr>
        <p:sp>
          <p:nvSpPr>
            <p:cNvPr id="13969" name="Google Shape;13969;p73"/>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3"/>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3"/>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3"/>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3"/>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3"/>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3"/>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3"/>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3"/>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3"/>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3"/>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3"/>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73"/>
          <p:cNvGrpSpPr/>
          <p:nvPr/>
        </p:nvGrpSpPr>
        <p:grpSpPr>
          <a:xfrm>
            <a:off x="5355790" y="1983508"/>
            <a:ext cx="284879" cy="364974"/>
            <a:chOff x="5355790" y="1983508"/>
            <a:chExt cx="284879" cy="364974"/>
          </a:xfrm>
        </p:grpSpPr>
        <p:sp>
          <p:nvSpPr>
            <p:cNvPr id="13988" name="Google Shape;13988;p73"/>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3"/>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3"/>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3"/>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3"/>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3"/>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3"/>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3"/>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3"/>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3"/>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73"/>
          <p:cNvGrpSpPr/>
          <p:nvPr/>
        </p:nvGrpSpPr>
        <p:grpSpPr>
          <a:xfrm>
            <a:off x="7161573" y="2894750"/>
            <a:ext cx="273868" cy="365131"/>
            <a:chOff x="7161573" y="2894750"/>
            <a:chExt cx="273868" cy="365131"/>
          </a:xfrm>
        </p:grpSpPr>
        <p:sp>
          <p:nvSpPr>
            <p:cNvPr id="14006" name="Google Shape;14006;p73"/>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3"/>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3"/>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3"/>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3"/>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3"/>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3"/>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3"/>
          <p:cNvGrpSpPr/>
          <p:nvPr/>
        </p:nvGrpSpPr>
        <p:grpSpPr>
          <a:xfrm>
            <a:off x="4911692" y="1513402"/>
            <a:ext cx="273108" cy="364974"/>
            <a:chOff x="4911692" y="1513402"/>
            <a:chExt cx="273108" cy="364974"/>
          </a:xfrm>
        </p:grpSpPr>
        <p:sp>
          <p:nvSpPr>
            <p:cNvPr id="14019" name="Google Shape;14019;p73"/>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3"/>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3"/>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3"/>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3"/>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3"/>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3"/>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3"/>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3"/>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3"/>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3"/>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3"/>
          <p:cNvGrpSpPr/>
          <p:nvPr/>
        </p:nvGrpSpPr>
        <p:grpSpPr>
          <a:xfrm>
            <a:off x="8062013" y="3797628"/>
            <a:ext cx="273580" cy="364921"/>
            <a:chOff x="8062013" y="3797628"/>
            <a:chExt cx="273580" cy="364921"/>
          </a:xfrm>
        </p:grpSpPr>
        <p:sp>
          <p:nvSpPr>
            <p:cNvPr id="14038" name="Google Shape;14038;p73"/>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3"/>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3"/>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3"/>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3"/>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3"/>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3"/>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73"/>
          <p:cNvGrpSpPr/>
          <p:nvPr/>
        </p:nvGrpSpPr>
        <p:grpSpPr>
          <a:xfrm>
            <a:off x="6711785" y="3356598"/>
            <a:ext cx="273501" cy="365052"/>
            <a:chOff x="6711785" y="3356598"/>
            <a:chExt cx="273501" cy="365052"/>
          </a:xfrm>
        </p:grpSpPr>
        <p:sp>
          <p:nvSpPr>
            <p:cNvPr id="14061" name="Google Shape;14061;p73"/>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3"/>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3"/>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3"/>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3"/>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3"/>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3"/>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3"/>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3"/>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8" name="Google Shape;14078;p73"/>
          <p:cNvGrpSpPr/>
          <p:nvPr/>
        </p:nvGrpSpPr>
        <p:grpSpPr>
          <a:xfrm>
            <a:off x="6261814" y="3356598"/>
            <a:ext cx="273501" cy="364948"/>
            <a:chOff x="6261814" y="3356598"/>
            <a:chExt cx="273501" cy="364948"/>
          </a:xfrm>
        </p:grpSpPr>
        <p:sp>
          <p:nvSpPr>
            <p:cNvPr id="14079" name="Google Shape;14079;p73"/>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3"/>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3"/>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3"/>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3"/>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3"/>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3"/>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3"/>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3"/>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73"/>
          <p:cNvGrpSpPr/>
          <p:nvPr/>
        </p:nvGrpSpPr>
        <p:grpSpPr>
          <a:xfrm>
            <a:off x="7611753" y="2894671"/>
            <a:ext cx="273868" cy="365131"/>
            <a:chOff x="7611753" y="2894671"/>
            <a:chExt cx="273868" cy="365131"/>
          </a:xfrm>
        </p:grpSpPr>
        <p:sp>
          <p:nvSpPr>
            <p:cNvPr id="14099" name="Google Shape;14099;p73"/>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3"/>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3"/>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3"/>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3"/>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3"/>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3"/>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3"/>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3"/>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3"/>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3"/>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3"/>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3"/>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3"/>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3"/>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3"/>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3"/>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3"/>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73"/>
          <p:cNvGrpSpPr/>
          <p:nvPr/>
        </p:nvGrpSpPr>
        <p:grpSpPr>
          <a:xfrm>
            <a:off x="6706096" y="1983482"/>
            <a:ext cx="284984" cy="364895"/>
            <a:chOff x="6706096" y="1983482"/>
            <a:chExt cx="284984" cy="364895"/>
          </a:xfrm>
        </p:grpSpPr>
        <p:sp>
          <p:nvSpPr>
            <p:cNvPr id="14118" name="Google Shape;14118;p73"/>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3"/>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3"/>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3"/>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3"/>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3"/>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3"/>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3"/>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3"/>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3"/>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3"/>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3"/>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3"/>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3"/>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3"/>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3"/>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3"/>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3"/>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3"/>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3"/>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3"/>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3"/>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3"/>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3"/>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3"/>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73"/>
          <p:cNvGrpSpPr/>
          <p:nvPr/>
        </p:nvGrpSpPr>
        <p:grpSpPr>
          <a:xfrm>
            <a:off x="6261526" y="2894671"/>
            <a:ext cx="273868" cy="365026"/>
            <a:chOff x="6261526" y="2894671"/>
            <a:chExt cx="273868" cy="365026"/>
          </a:xfrm>
        </p:grpSpPr>
        <p:sp>
          <p:nvSpPr>
            <p:cNvPr id="14144" name="Google Shape;14144;p73"/>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3"/>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3"/>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3"/>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3"/>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3"/>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3"/>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3"/>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3"/>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3"/>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3"/>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3"/>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3"/>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3"/>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3"/>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3"/>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3"/>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73"/>
          <p:cNvGrpSpPr/>
          <p:nvPr/>
        </p:nvGrpSpPr>
        <p:grpSpPr>
          <a:xfrm>
            <a:off x="4905609" y="1983508"/>
            <a:ext cx="285063" cy="364869"/>
            <a:chOff x="4905609" y="1983508"/>
            <a:chExt cx="285063" cy="364869"/>
          </a:xfrm>
        </p:grpSpPr>
        <p:sp>
          <p:nvSpPr>
            <p:cNvPr id="14162" name="Google Shape;14162;p73"/>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3"/>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3"/>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3"/>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3"/>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3"/>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3"/>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3"/>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3"/>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3"/>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3"/>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3"/>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3"/>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3"/>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3"/>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3"/>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3"/>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3"/>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3"/>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3"/>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3"/>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3"/>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3"/>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3"/>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73"/>
          <p:cNvGrpSpPr/>
          <p:nvPr/>
        </p:nvGrpSpPr>
        <p:grpSpPr>
          <a:xfrm>
            <a:off x="5811555" y="2894750"/>
            <a:ext cx="273684" cy="365052"/>
            <a:chOff x="5811555" y="2894750"/>
            <a:chExt cx="273684" cy="365052"/>
          </a:xfrm>
        </p:grpSpPr>
        <p:sp>
          <p:nvSpPr>
            <p:cNvPr id="14187" name="Google Shape;14187;p73"/>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3"/>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3"/>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3"/>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3"/>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3"/>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3"/>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3"/>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3"/>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3"/>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3"/>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3"/>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3"/>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3"/>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3"/>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3"/>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3"/>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73"/>
          <p:cNvGrpSpPr/>
          <p:nvPr/>
        </p:nvGrpSpPr>
        <p:grpSpPr>
          <a:xfrm>
            <a:off x="5361296" y="2894750"/>
            <a:ext cx="274052" cy="365157"/>
            <a:chOff x="5361296" y="2894750"/>
            <a:chExt cx="274052" cy="365157"/>
          </a:xfrm>
        </p:grpSpPr>
        <p:sp>
          <p:nvSpPr>
            <p:cNvPr id="14205" name="Google Shape;14205;p73"/>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3"/>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3"/>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3"/>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3"/>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3"/>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3"/>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3"/>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3"/>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3"/>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3"/>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3"/>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3"/>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3"/>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3"/>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3"/>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3"/>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73"/>
          <p:cNvGrpSpPr/>
          <p:nvPr/>
        </p:nvGrpSpPr>
        <p:grpSpPr>
          <a:xfrm>
            <a:off x="5805866" y="1983430"/>
            <a:ext cx="284958" cy="365079"/>
            <a:chOff x="5805866" y="1983430"/>
            <a:chExt cx="284958" cy="365079"/>
          </a:xfrm>
        </p:grpSpPr>
        <p:sp>
          <p:nvSpPr>
            <p:cNvPr id="14223" name="Google Shape;14223;p73"/>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3"/>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3"/>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3"/>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3"/>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3"/>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3"/>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3"/>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3"/>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3"/>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3"/>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3"/>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3"/>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3"/>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3"/>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3"/>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3"/>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3"/>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3"/>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3"/>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3"/>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3"/>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3"/>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3"/>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3"/>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73"/>
          <p:cNvGrpSpPr/>
          <p:nvPr/>
        </p:nvGrpSpPr>
        <p:grpSpPr>
          <a:xfrm>
            <a:off x="6255941" y="1983508"/>
            <a:ext cx="284958" cy="364948"/>
            <a:chOff x="6255941" y="1983508"/>
            <a:chExt cx="284958" cy="364948"/>
          </a:xfrm>
        </p:grpSpPr>
        <p:sp>
          <p:nvSpPr>
            <p:cNvPr id="14251" name="Google Shape;14251;p73"/>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3"/>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3"/>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3"/>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3"/>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3"/>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3"/>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3"/>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3"/>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3"/>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3"/>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3"/>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3"/>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9" name="Google Shape;14279;p73"/>
          <p:cNvGrpSpPr/>
          <p:nvPr/>
        </p:nvGrpSpPr>
        <p:grpSpPr>
          <a:xfrm>
            <a:off x="6711706" y="2894855"/>
            <a:ext cx="273763" cy="364948"/>
            <a:chOff x="6711706" y="2894855"/>
            <a:chExt cx="273763" cy="364948"/>
          </a:xfrm>
        </p:grpSpPr>
        <p:sp>
          <p:nvSpPr>
            <p:cNvPr id="14280" name="Google Shape;14280;p73"/>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3"/>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3"/>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3"/>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3"/>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3"/>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3"/>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3"/>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3"/>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3"/>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3"/>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3"/>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73"/>
          <p:cNvGrpSpPr/>
          <p:nvPr/>
        </p:nvGrpSpPr>
        <p:grpSpPr>
          <a:xfrm>
            <a:off x="7611753" y="1513402"/>
            <a:ext cx="273501" cy="364974"/>
            <a:chOff x="7611753" y="1513402"/>
            <a:chExt cx="273501" cy="364974"/>
          </a:xfrm>
        </p:grpSpPr>
        <p:sp>
          <p:nvSpPr>
            <p:cNvPr id="14299" name="Google Shape;14299;p73"/>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3"/>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3"/>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3"/>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3"/>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3"/>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3"/>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3"/>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3"/>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73"/>
          <p:cNvGrpSpPr/>
          <p:nvPr/>
        </p:nvGrpSpPr>
        <p:grpSpPr>
          <a:xfrm>
            <a:off x="6711706" y="4286087"/>
            <a:ext cx="273580" cy="365052"/>
            <a:chOff x="6711706" y="4286087"/>
            <a:chExt cx="273580" cy="365052"/>
          </a:xfrm>
        </p:grpSpPr>
        <p:sp>
          <p:nvSpPr>
            <p:cNvPr id="14316" name="Google Shape;14316;p73"/>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3"/>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3"/>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3"/>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3"/>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73"/>
          <p:cNvGrpSpPr/>
          <p:nvPr/>
        </p:nvGrpSpPr>
        <p:grpSpPr>
          <a:xfrm>
            <a:off x="8058499" y="4286087"/>
            <a:ext cx="280606" cy="365052"/>
            <a:chOff x="8058499" y="4286087"/>
            <a:chExt cx="280606" cy="365052"/>
          </a:xfrm>
        </p:grpSpPr>
        <p:sp>
          <p:nvSpPr>
            <p:cNvPr id="14335" name="Google Shape;14335;p73"/>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3"/>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3"/>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3"/>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3"/>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3"/>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3"/>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3"/>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3"/>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3"/>
          <p:cNvGrpSpPr/>
          <p:nvPr/>
        </p:nvGrpSpPr>
        <p:grpSpPr>
          <a:xfrm>
            <a:off x="6711785" y="3797550"/>
            <a:ext cx="273606" cy="365052"/>
            <a:chOff x="6711785" y="3797550"/>
            <a:chExt cx="273606" cy="365052"/>
          </a:xfrm>
        </p:grpSpPr>
        <p:sp>
          <p:nvSpPr>
            <p:cNvPr id="14353" name="Google Shape;14353;p73"/>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3"/>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3"/>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3"/>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3"/>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3"/>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3"/>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3"/>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3"/>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73"/>
          <p:cNvGrpSpPr/>
          <p:nvPr/>
        </p:nvGrpSpPr>
        <p:grpSpPr>
          <a:xfrm>
            <a:off x="7156067" y="2431198"/>
            <a:ext cx="285089" cy="364948"/>
            <a:chOff x="7156067" y="2431198"/>
            <a:chExt cx="285089" cy="364948"/>
          </a:xfrm>
        </p:grpSpPr>
        <p:sp>
          <p:nvSpPr>
            <p:cNvPr id="14369" name="Google Shape;14369;p73"/>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3"/>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3"/>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3"/>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3"/>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3"/>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8" name="Google Shape;14388;p73"/>
          <p:cNvGrpSpPr/>
          <p:nvPr/>
        </p:nvGrpSpPr>
        <p:grpSpPr>
          <a:xfrm>
            <a:off x="8061252" y="2893623"/>
            <a:ext cx="274864" cy="367517"/>
            <a:chOff x="8061252" y="2893623"/>
            <a:chExt cx="274864" cy="367517"/>
          </a:xfrm>
        </p:grpSpPr>
        <p:sp>
          <p:nvSpPr>
            <p:cNvPr id="14389" name="Google Shape;14389;p73"/>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3"/>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3"/>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3"/>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3"/>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3"/>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73"/>
          <p:cNvGrpSpPr/>
          <p:nvPr/>
        </p:nvGrpSpPr>
        <p:grpSpPr>
          <a:xfrm>
            <a:off x="4905714" y="2431198"/>
            <a:ext cx="284958" cy="365052"/>
            <a:chOff x="4905714" y="2431198"/>
            <a:chExt cx="284958" cy="365052"/>
          </a:xfrm>
        </p:grpSpPr>
        <p:sp>
          <p:nvSpPr>
            <p:cNvPr id="14402" name="Google Shape;14402;p73"/>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3"/>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3"/>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3"/>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3"/>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73"/>
          <p:cNvGrpSpPr/>
          <p:nvPr/>
        </p:nvGrpSpPr>
        <p:grpSpPr>
          <a:xfrm>
            <a:off x="4911403" y="3356545"/>
            <a:ext cx="273475" cy="365052"/>
            <a:chOff x="4911403" y="3356545"/>
            <a:chExt cx="273475" cy="365052"/>
          </a:xfrm>
        </p:grpSpPr>
        <p:sp>
          <p:nvSpPr>
            <p:cNvPr id="14426" name="Google Shape;14426;p73"/>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73"/>
          <p:cNvGrpSpPr/>
          <p:nvPr/>
        </p:nvGrpSpPr>
        <p:grpSpPr>
          <a:xfrm>
            <a:off x="5361479" y="3356598"/>
            <a:ext cx="273580" cy="364948"/>
            <a:chOff x="5361479" y="3356598"/>
            <a:chExt cx="273580" cy="364948"/>
          </a:xfrm>
        </p:grpSpPr>
        <p:sp>
          <p:nvSpPr>
            <p:cNvPr id="14446" name="Google Shape;14446;p73"/>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3"/>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3"/>
          <p:cNvGrpSpPr/>
          <p:nvPr/>
        </p:nvGrpSpPr>
        <p:grpSpPr>
          <a:xfrm>
            <a:off x="5808042" y="2431225"/>
            <a:ext cx="280711" cy="365026"/>
            <a:chOff x="5808042" y="2431225"/>
            <a:chExt cx="280711" cy="365026"/>
          </a:xfrm>
        </p:grpSpPr>
        <p:sp>
          <p:nvSpPr>
            <p:cNvPr id="14467" name="Google Shape;14467;p73"/>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3"/>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3"/>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73"/>
          <p:cNvGrpSpPr/>
          <p:nvPr/>
        </p:nvGrpSpPr>
        <p:grpSpPr>
          <a:xfrm>
            <a:off x="6705912" y="2431225"/>
            <a:ext cx="285063" cy="365026"/>
            <a:chOff x="6705912" y="2431225"/>
            <a:chExt cx="285063" cy="365026"/>
          </a:xfrm>
        </p:grpSpPr>
        <p:sp>
          <p:nvSpPr>
            <p:cNvPr id="14487" name="Google Shape;14487;p73"/>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3"/>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3"/>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3"/>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3"/>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3"/>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3"/>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1" name="Google Shape;14511;p73"/>
          <p:cNvGrpSpPr/>
          <p:nvPr/>
        </p:nvGrpSpPr>
        <p:grpSpPr>
          <a:xfrm>
            <a:off x="5811634" y="3356702"/>
            <a:ext cx="273501" cy="364948"/>
            <a:chOff x="5811634" y="3356702"/>
            <a:chExt cx="273501" cy="364948"/>
          </a:xfrm>
        </p:grpSpPr>
        <p:sp>
          <p:nvSpPr>
            <p:cNvPr id="14512" name="Google Shape;14512;p73"/>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3"/>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3"/>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3"/>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73"/>
          <p:cNvGrpSpPr/>
          <p:nvPr/>
        </p:nvGrpSpPr>
        <p:grpSpPr>
          <a:xfrm>
            <a:off x="4905793" y="2894802"/>
            <a:ext cx="284879" cy="365105"/>
            <a:chOff x="4905793" y="2894802"/>
            <a:chExt cx="284879" cy="365105"/>
          </a:xfrm>
        </p:grpSpPr>
        <p:sp>
          <p:nvSpPr>
            <p:cNvPr id="14528" name="Google Shape;14528;p73"/>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3"/>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3"/>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3"/>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3"/>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3"/>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3"/>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4" name="Google Shape;14554;p73"/>
          <p:cNvGrpSpPr/>
          <p:nvPr/>
        </p:nvGrpSpPr>
        <p:grpSpPr>
          <a:xfrm>
            <a:off x="8062013" y="3356598"/>
            <a:ext cx="273501" cy="364948"/>
            <a:chOff x="8062013" y="3356598"/>
            <a:chExt cx="273501" cy="364948"/>
          </a:xfrm>
        </p:grpSpPr>
        <p:sp>
          <p:nvSpPr>
            <p:cNvPr id="14555" name="Google Shape;14555;p73"/>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3"/>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3"/>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3"/>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3"/>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3"/>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3"/>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3" name="Google Shape;14573;p73"/>
          <p:cNvGrpSpPr/>
          <p:nvPr/>
        </p:nvGrpSpPr>
        <p:grpSpPr>
          <a:xfrm>
            <a:off x="6261709" y="2431198"/>
            <a:ext cx="273606" cy="365052"/>
            <a:chOff x="6261709" y="2431198"/>
            <a:chExt cx="273606" cy="365052"/>
          </a:xfrm>
        </p:grpSpPr>
        <p:sp>
          <p:nvSpPr>
            <p:cNvPr id="14574" name="Google Shape;14574;p73"/>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3"/>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3"/>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73"/>
          <p:cNvGrpSpPr/>
          <p:nvPr/>
        </p:nvGrpSpPr>
        <p:grpSpPr>
          <a:xfrm>
            <a:off x="5361296" y="2431198"/>
            <a:ext cx="273947" cy="365052"/>
            <a:chOff x="5361296" y="2431198"/>
            <a:chExt cx="273947" cy="365052"/>
          </a:xfrm>
        </p:grpSpPr>
        <p:sp>
          <p:nvSpPr>
            <p:cNvPr id="14591" name="Google Shape;14591;p73"/>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3"/>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15"/>
        <p:cNvGrpSpPr/>
        <p:nvPr/>
      </p:nvGrpSpPr>
      <p:grpSpPr>
        <a:xfrm>
          <a:off x="0" y="0"/>
          <a:ext cx="0" cy="0"/>
          <a:chOff x="0" y="0"/>
          <a:chExt cx="0" cy="0"/>
        </a:xfrm>
      </p:grpSpPr>
      <p:sp>
        <p:nvSpPr>
          <p:cNvPr id="14616" name="Google Shape;14616;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617" name="Google Shape;14617;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618" name="Google Shape;14618;p74"/>
          <p:cNvGrpSpPr/>
          <p:nvPr/>
        </p:nvGrpSpPr>
        <p:grpSpPr>
          <a:xfrm>
            <a:off x="3516462" y="3365328"/>
            <a:ext cx="367569" cy="365289"/>
            <a:chOff x="3516462" y="3365328"/>
            <a:chExt cx="367569" cy="365289"/>
          </a:xfrm>
        </p:grpSpPr>
        <p:sp>
          <p:nvSpPr>
            <p:cNvPr id="14619" name="Google Shape;14619;p74"/>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4"/>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4"/>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4"/>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4"/>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4"/>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4"/>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4"/>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4"/>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4"/>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4"/>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4"/>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4"/>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4"/>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4"/>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4"/>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4"/>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4"/>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4"/>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74"/>
          <p:cNvGrpSpPr/>
          <p:nvPr/>
        </p:nvGrpSpPr>
        <p:grpSpPr>
          <a:xfrm>
            <a:off x="2758162" y="1965433"/>
            <a:ext cx="112330" cy="366285"/>
            <a:chOff x="2758162" y="1965433"/>
            <a:chExt cx="112330" cy="366285"/>
          </a:xfrm>
        </p:grpSpPr>
        <p:sp>
          <p:nvSpPr>
            <p:cNvPr id="14639" name="Google Shape;14639;p74"/>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4"/>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4"/>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4"/>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4"/>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4"/>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4"/>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4"/>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4"/>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4"/>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74"/>
          <p:cNvGrpSpPr/>
          <p:nvPr/>
        </p:nvGrpSpPr>
        <p:grpSpPr>
          <a:xfrm>
            <a:off x="1840734" y="3809329"/>
            <a:ext cx="169818" cy="365525"/>
            <a:chOff x="1840734" y="3809329"/>
            <a:chExt cx="169818" cy="365525"/>
          </a:xfrm>
        </p:grpSpPr>
        <p:sp>
          <p:nvSpPr>
            <p:cNvPr id="14650" name="Google Shape;14650;p74"/>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4"/>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4"/>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4"/>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4"/>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4"/>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4"/>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4"/>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4"/>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4"/>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0" name="Google Shape;14660;p74"/>
          <p:cNvGrpSpPr/>
          <p:nvPr/>
        </p:nvGrpSpPr>
        <p:grpSpPr>
          <a:xfrm>
            <a:off x="3964761" y="2010082"/>
            <a:ext cx="365394" cy="276856"/>
            <a:chOff x="3964761" y="2010082"/>
            <a:chExt cx="365394" cy="276856"/>
          </a:xfrm>
        </p:grpSpPr>
        <p:sp>
          <p:nvSpPr>
            <p:cNvPr id="14661" name="Google Shape;14661;p74"/>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4"/>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4"/>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4"/>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4"/>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4"/>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74"/>
          <p:cNvGrpSpPr/>
          <p:nvPr/>
        </p:nvGrpSpPr>
        <p:grpSpPr>
          <a:xfrm>
            <a:off x="1769017" y="2017340"/>
            <a:ext cx="365420" cy="248216"/>
            <a:chOff x="1769017" y="2017340"/>
            <a:chExt cx="365420" cy="248216"/>
          </a:xfrm>
        </p:grpSpPr>
        <p:sp>
          <p:nvSpPr>
            <p:cNvPr id="14668" name="Google Shape;14668;p74"/>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4"/>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4"/>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4"/>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4"/>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4"/>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4"/>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4"/>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4"/>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4"/>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4"/>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4"/>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0" name="Google Shape;14680;p74"/>
          <p:cNvGrpSpPr/>
          <p:nvPr/>
        </p:nvGrpSpPr>
        <p:grpSpPr>
          <a:xfrm>
            <a:off x="1298499" y="2066286"/>
            <a:ext cx="365525" cy="164421"/>
            <a:chOff x="1298499" y="2066286"/>
            <a:chExt cx="365525" cy="164421"/>
          </a:xfrm>
        </p:grpSpPr>
        <p:sp>
          <p:nvSpPr>
            <p:cNvPr id="14681" name="Google Shape;14681;p74"/>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4"/>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4"/>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4"/>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4"/>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4"/>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4"/>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4"/>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4"/>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4"/>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4"/>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4"/>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4"/>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4"/>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4"/>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4"/>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4"/>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4"/>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74"/>
          <p:cNvGrpSpPr/>
          <p:nvPr/>
        </p:nvGrpSpPr>
        <p:grpSpPr>
          <a:xfrm>
            <a:off x="854105" y="2085178"/>
            <a:ext cx="365551" cy="126663"/>
            <a:chOff x="854105" y="2085178"/>
            <a:chExt cx="365551" cy="126663"/>
          </a:xfrm>
        </p:grpSpPr>
        <p:sp>
          <p:nvSpPr>
            <p:cNvPr id="14704" name="Google Shape;14704;p74"/>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4"/>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4"/>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4"/>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74"/>
          <p:cNvGrpSpPr/>
          <p:nvPr/>
        </p:nvGrpSpPr>
        <p:grpSpPr>
          <a:xfrm>
            <a:off x="2315916" y="1965800"/>
            <a:ext cx="110706" cy="365472"/>
            <a:chOff x="2315916" y="1965800"/>
            <a:chExt cx="110706" cy="365472"/>
          </a:xfrm>
        </p:grpSpPr>
        <p:sp>
          <p:nvSpPr>
            <p:cNvPr id="14709" name="Google Shape;14709;p74"/>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4"/>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4"/>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4"/>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74"/>
          <p:cNvGrpSpPr/>
          <p:nvPr/>
        </p:nvGrpSpPr>
        <p:grpSpPr>
          <a:xfrm>
            <a:off x="936878" y="3809408"/>
            <a:ext cx="198615" cy="365446"/>
            <a:chOff x="936878" y="3809408"/>
            <a:chExt cx="198615" cy="365446"/>
          </a:xfrm>
        </p:grpSpPr>
        <p:sp>
          <p:nvSpPr>
            <p:cNvPr id="14714" name="Google Shape;14714;p74"/>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4"/>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4"/>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4"/>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4"/>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4"/>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4"/>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4"/>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4"/>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4"/>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4"/>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4"/>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74"/>
          <p:cNvGrpSpPr/>
          <p:nvPr/>
        </p:nvGrpSpPr>
        <p:grpSpPr>
          <a:xfrm>
            <a:off x="2270140" y="3809460"/>
            <a:ext cx="202021" cy="365394"/>
            <a:chOff x="2270140" y="3809460"/>
            <a:chExt cx="202021" cy="365394"/>
          </a:xfrm>
        </p:grpSpPr>
        <p:sp>
          <p:nvSpPr>
            <p:cNvPr id="14727" name="Google Shape;14727;p74"/>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4"/>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4"/>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4"/>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4"/>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4"/>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4"/>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4"/>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4"/>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4"/>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4"/>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4"/>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4"/>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4"/>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74"/>
          <p:cNvGrpSpPr/>
          <p:nvPr/>
        </p:nvGrpSpPr>
        <p:grpSpPr>
          <a:xfrm>
            <a:off x="3201010" y="1965826"/>
            <a:ext cx="115370" cy="365420"/>
            <a:chOff x="3201010" y="1965826"/>
            <a:chExt cx="115370" cy="365420"/>
          </a:xfrm>
        </p:grpSpPr>
        <p:sp>
          <p:nvSpPr>
            <p:cNvPr id="14742" name="Google Shape;14742;p74"/>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4"/>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4"/>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4"/>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4"/>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4"/>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4"/>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74"/>
          <p:cNvGrpSpPr/>
          <p:nvPr/>
        </p:nvGrpSpPr>
        <p:grpSpPr>
          <a:xfrm>
            <a:off x="3520366" y="2010082"/>
            <a:ext cx="365551" cy="276856"/>
            <a:chOff x="3520366" y="2010082"/>
            <a:chExt cx="365551" cy="276856"/>
          </a:xfrm>
        </p:grpSpPr>
        <p:sp>
          <p:nvSpPr>
            <p:cNvPr id="14750" name="Google Shape;14750;p74"/>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4"/>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4"/>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4"/>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4"/>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4"/>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4"/>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4"/>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4"/>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4"/>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0" name="Google Shape;14760;p74"/>
          <p:cNvGrpSpPr/>
          <p:nvPr/>
        </p:nvGrpSpPr>
        <p:grpSpPr>
          <a:xfrm>
            <a:off x="1298368" y="3809460"/>
            <a:ext cx="365420" cy="365394"/>
            <a:chOff x="1298368" y="3809460"/>
            <a:chExt cx="365420" cy="365394"/>
          </a:xfrm>
        </p:grpSpPr>
        <p:sp>
          <p:nvSpPr>
            <p:cNvPr id="14761" name="Google Shape;14761;p74"/>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4"/>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4"/>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4"/>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4"/>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4"/>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4"/>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4"/>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4"/>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4"/>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4"/>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4"/>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4"/>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4"/>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4"/>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4"/>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4"/>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4"/>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4"/>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4"/>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4"/>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4"/>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4"/>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4"/>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4"/>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4"/>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4"/>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4"/>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4"/>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4"/>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4"/>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4"/>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4"/>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4"/>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4"/>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4"/>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4"/>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4"/>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4"/>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4"/>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4"/>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4"/>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4"/>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4"/>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5" name="Google Shape;14805;p74"/>
          <p:cNvGrpSpPr/>
          <p:nvPr/>
        </p:nvGrpSpPr>
        <p:grpSpPr>
          <a:xfrm>
            <a:off x="3963503" y="3350943"/>
            <a:ext cx="365394" cy="365472"/>
            <a:chOff x="3963503" y="3350943"/>
            <a:chExt cx="365394" cy="365472"/>
          </a:xfrm>
        </p:grpSpPr>
        <p:sp>
          <p:nvSpPr>
            <p:cNvPr id="14806" name="Google Shape;14806;p74"/>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4"/>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4"/>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4"/>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4"/>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4"/>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4"/>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4"/>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4"/>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4"/>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4"/>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4"/>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74"/>
          <p:cNvGrpSpPr/>
          <p:nvPr/>
        </p:nvGrpSpPr>
        <p:grpSpPr>
          <a:xfrm>
            <a:off x="858140" y="3364961"/>
            <a:ext cx="319880" cy="365918"/>
            <a:chOff x="858140" y="3364961"/>
            <a:chExt cx="319880" cy="365918"/>
          </a:xfrm>
        </p:grpSpPr>
        <p:sp>
          <p:nvSpPr>
            <p:cNvPr id="14819" name="Google Shape;14819;p74"/>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4"/>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4"/>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4"/>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4"/>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4"/>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4"/>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4"/>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4"/>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4"/>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4"/>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4"/>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4"/>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74"/>
          <p:cNvGrpSpPr/>
          <p:nvPr/>
        </p:nvGrpSpPr>
        <p:grpSpPr>
          <a:xfrm>
            <a:off x="4014938" y="1504295"/>
            <a:ext cx="318125" cy="362931"/>
            <a:chOff x="4014938" y="1504295"/>
            <a:chExt cx="318125" cy="362931"/>
          </a:xfrm>
        </p:grpSpPr>
        <p:sp>
          <p:nvSpPr>
            <p:cNvPr id="14833" name="Google Shape;14833;p74"/>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4"/>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4"/>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4"/>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4"/>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4"/>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4"/>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74"/>
          <p:cNvGrpSpPr/>
          <p:nvPr/>
        </p:nvGrpSpPr>
        <p:grpSpPr>
          <a:xfrm>
            <a:off x="1308797" y="3365118"/>
            <a:ext cx="311705" cy="365499"/>
            <a:chOff x="1308797" y="3365118"/>
            <a:chExt cx="311705" cy="365499"/>
          </a:xfrm>
        </p:grpSpPr>
        <p:sp>
          <p:nvSpPr>
            <p:cNvPr id="14841" name="Google Shape;14841;p74"/>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4"/>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4"/>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4"/>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4"/>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4"/>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4"/>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4"/>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4"/>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4"/>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4"/>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4"/>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4"/>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4"/>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4"/>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4"/>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4"/>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4"/>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4"/>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4"/>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4"/>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4"/>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4"/>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4"/>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4"/>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74"/>
          <p:cNvGrpSpPr/>
          <p:nvPr/>
        </p:nvGrpSpPr>
        <p:grpSpPr>
          <a:xfrm>
            <a:off x="2661291" y="1502933"/>
            <a:ext cx="336624" cy="365551"/>
            <a:chOff x="2661291" y="1502933"/>
            <a:chExt cx="336624" cy="365551"/>
          </a:xfrm>
        </p:grpSpPr>
        <p:sp>
          <p:nvSpPr>
            <p:cNvPr id="14867" name="Google Shape;14867;p74"/>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4"/>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4"/>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4"/>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4"/>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4"/>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4"/>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4"/>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4"/>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4"/>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4"/>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4"/>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4"/>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4"/>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4"/>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4"/>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4"/>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4"/>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4"/>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4"/>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4"/>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4"/>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4"/>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4"/>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4"/>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4"/>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4"/>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4"/>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4"/>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4"/>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4"/>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4"/>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4"/>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4"/>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4"/>
          <p:cNvGrpSpPr/>
          <p:nvPr/>
        </p:nvGrpSpPr>
        <p:grpSpPr>
          <a:xfrm>
            <a:off x="854000" y="1591550"/>
            <a:ext cx="365787" cy="188501"/>
            <a:chOff x="854000" y="1591550"/>
            <a:chExt cx="365787" cy="188501"/>
          </a:xfrm>
        </p:grpSpPr>
        <p:sp>
          <p:nvSpPr>
            <p:cNvPr id="14905" name="Google Shape;14905;p74"/>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4"/>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4"/>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74"/>
          <p:cNvGrpSpPr/>
          <p:nvPr/>
        </p:nvGrpSpPr>
        <p:grpSpPr>
          <a:xfrm>
            <a:off x="3562762" y="1502933"/>
            <a:ext cx="326536" cy="365551"/>
            <a:chOff x="3562762" y="1502933"/>
            <a:chExt cx="326536" cy="365551"/>
          </a:xfrm>
        </p:grpSpPr>
        <p:sp>
          <p:nvSpPr>
            <p:cNvPr id="14909" name="Google Shape;14909;p74"/>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4"/>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4"/>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4"/>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4"/>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4"/>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4"/>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4"/>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4"/>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4"/>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4"/>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74"/>
          <p:cNvGrpSpPr/>
          <p:nvPr/>
        </p:nvGrpSpPr>
        <p:grpSpPr>
          <a:xfrm>
            <a:off x="1302508" y="1502933"/>
            <a:ext cx="364162" cy="365551"/>
            <a:chOff x="1302508" y="1502933"/>
            <a:chExt cx="364162" cy="365551"/>
          </a:xfrm>
        </p:grpSpPr>
        <p:sp>
          <p:nvSpPr>
            <p:cNvPr id="14921" name="Google Shape;14921;p74"/>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4"/>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4"/>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4"/>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4"/>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4"/>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4"/>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4"/>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4"/>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4"/>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4"/>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4"/>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4"/>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4"/>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4"/>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4"/>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4"/>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4"/>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4"/>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74"/>
          <p:cNvGrpSpPr/>
          <p:nvPr/>
        </p:nvGrpSpPr>
        <p:grpSpPr>
          <a:xfrm>
            <a:off x="2213019" y="1502933"/>
            <a:ext cx="336755" cy="365551"/>
            <a:chOff x="2213019" y="1502933"/>
            <a:chExt cx="336755" cy="365551"/>
          </a:xfrm>
        </p:grpSpPr>
        <p:sp>
          <p:nvSpPr>
            <p:cNvPr id="14941" name="Google Shape;14941;p74"/>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4"/>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4"/>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4"/>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4"/>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4"/>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4"/>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4"/>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4"/>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4"/>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4"/>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4"/>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74"/>
          <p:cNvGrpSpPr/>
          <p:nvPr/>
        </p:nvGrpSpPr>
        <p:grpSpPr>
          <a:xfrm>
            <a:off x="2202380" y="3365197"/>
            <a:ext cx="306255" cy="365499"/>
            <a:chOff x="2202380" y="3365197"/>
            <a:chExt cx="306255" cy="365499"/>
          </a:xfrm>
        </p:grpSpPr>
        <p:sp>
          <p:nvSpPr>
            <p:cNvPr id="14954" name="Google Shape;14954;p74"/>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4"/>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4"/>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4"/>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4"/>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4"/>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4"/>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4"/>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4"/>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4"/>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4"/>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4"/>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4"/>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74"/>
          <p:cNvGrpSpPr/>
          <p:nvPr/>
        </p:nvGrpSpPr>
        <p:grpSpPr>
          <a:xfrm>
            <a:off x="1759349" y="3365144"/>
            <a:ext cx="304525" cy="365394"/>
            <a:chOff x="1759349" y="3365144"/>
            <a:chExt cx="304525" cy="365394"/>
          </a:xfrm>
        </p:grpSpPr>
        <p:sp>
          <p:nvSpPr>
            <p:cNvPr id="14968" name="Google Shape;14968;p74"/>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4"/>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4"/>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4"/>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4"/>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4"/>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4"/>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4"/>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4"/>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4"/>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4"/>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4"/>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4"/>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4"/>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4"/>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4"/>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4"/>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4"/>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4"/>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74"/>
          <p:cNvGrpSpPr/>
          <p:nvPr/>
        </p:nvGrpSpPr>
        <p:grpSpPr>
          <a:xfrm>
            <a:off x="4110892" y="2421802"/>
            <a:ext cx="95115" cy="365368"/>
            <a:chOff x="4110892" y="2421802"/>
            <a:chExt cx="95115" cy="365368"/>
          </a:xfrm>
        </p:grpSpPr>
        <p:sp>
          <p:nvSpPr>
            <p:cNvPr id="14988" name="Google Shape;14988;p74"/>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4"/>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4"/>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4"/>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4"/>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4"/>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4"/>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5" name="Google Shape;14995;p74"/>
          <p:cNvGrpSpPr/>
          <p:nvPr/>
        </p:nvGrpSpPr>
        <p:grpSpPr>
          <a:xfrm>
            <a:off x="2769848" y="3805635"/>
            <a:ext cx="91473" cy="365525"/>
            <a:chOff x="2769848" y="3805635"/>
            <a:chExt cx="91473" cy="365525"/>
          </a:xfrm>
        </p:grpSpPr>
        <p:sp>
          <p:nvSpPr>
            <p:cNvPr id="14996" name="Google Shape;14996;p74"/>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4"/>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4"/>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4"/>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4"/>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4"/>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4"/>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4"/>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74"/>
          <p:cNvGrpSpPr/>
          <p:nvPr/>
        </p:nvGrpSpPr>
        <p:grpSpPr>
          <a:xfrm>
            <a:off x="1794067" y="2421750"/>
            <a:ext cx="269807" cy="365525"/>
            <a:chOff x="1794067" y="2421750"/>
            <a:chExt cx="269807" cy="365525"/>
          </a:xfrm>
        </p:grpSpPr>
        <p:sp>
          <p:nvSpPr>
            <p:cNvPr id="15005" name="Google Shape;15005;p74"/>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4"/>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4"/>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4"/>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4"/>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4"/>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4"/>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4"/>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4"/>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4"/>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4"/>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4"/>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4"/>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4"/>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4"/>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4"/>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4"/>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4"/>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4"/>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4"/>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4"/>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4"/>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4"/>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4"/>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4"/>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4"/>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4"/>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74"/>
          <p:cNvGrpSpPr/>
          <p:nvPr/>
        </p:nvGrpSpPr>
        <p:grpSpPr>
          <a:xfrm>
            <a:off x="3606782" y="2421750"/>
            <a:ext cx="211585" cy="365525"/>
            <a:chOff x="3606782" y="2421750"/>
            <a:chExt cx="211585" cy="365525"/>
          </a:xfrm>
        </p:grpSpPr>
        <p:sp>
          <p:nvSpPr>
            <p:cNvPr id="15033" name="Google Shape;15033;p74"/>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4"/>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4"/>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4"/>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4"/>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4"/>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4"/>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4"/>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1" name="Google Shape;15041;p74"/>
          <p:cNvGrpSpPr/>
          <p:nvPr/>
        </p:nvGrpSpPr>
        <p:grpSpPr>
          <a:xfrm>
            <a:off x="3104664" y="1503037"/>
            <a:ext cx="336755" cy="365341"/>
            <a:chOff x="3104664" y="1503037"/>
            <a:chExt cx="336755" cy="365341"/>
          </a:xfrm>
        </p:grpSpPr>
        <p:sp>
          <p:nvSpPr>
            <p:cNvPr id="15042" name="Google Shape;15042;p74"/>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4"/>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4"/>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4"/>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4"/>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4"/>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4"/>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4"/>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4"/>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4"/>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4"/>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4"/>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4"/>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4"/>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74"/>
          <p:cNvGrpSpPr/>
          <p:nvPr/>
        </p:nvGrpSpPr>
        <p:grpSpPr>
          <a:xfrm>
            <a:off x="2241946" y="2421750"/>
            <a:ext cx="265562" cy="365525"/>
            <a:chOff x="2241946" y="2421750"/>
            <a:chExt cx="265562" cy="365525"/>
          </a:xfrm>
        </p:grpSpPr>
        <p:sp>
          <p:nvSpPr>
            <p:cNvPr id="15057" name="Google Shape;15057;p74"/>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4"/>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4"/>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4"/>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4"/>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4"/>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4"/>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4"/>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4"/>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4"/>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74"/>
          <p:cNvGrpSpPr/>
          <p:nvPr/>
        </p:nvGrpSpPr>
        <p:grpSpPr>
          <a:xfrm>
            <a:off x="2694018" y="2421881"/>
            <a:ext cx="254583" cy="365394"/>
            <a:chOff x="2694018" y="2421881"/>
            <a:chExt cx="254583" cy="365394"/>
          </a:xfrm>
        </p:grpSpPr>
        <p:sp>
          <p:nvSpPr>
            <p:cNvPr id="15068" name="Google Shape;15068;p74"/>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4"/>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4"/>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4"/>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4"/>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4"/>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4"/>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74"/>
          <p:cNvGrpSpPr/>
          <p:nvPr/>
        </p:nvGrpSpPr>
        <p:grpSpPr>
          <a:xfrm>
            <a:off x="3947519" y="4326147"/>
            <a:ext cx="365420" cy="263021"/>
            <a:chOff x="3947519" y="4326147"/>
            <a:chExt cx="365420" cy="263021"/>
          </a:xfrm>
        </p:grpSpPr>
        <p:sp>
          <p:nvSpPr>
            <p:cNvPr id="15076" name="Google Shape;15076;p74"/>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4"/>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4"/>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4"/>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4"/>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4"/>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4"/>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4"/>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4"/>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4"/>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4"/>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4"/>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4"/>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4"/>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4"/>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4"/>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4"/>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4"/>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4"/>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74"/>
          <p:cNvGrpSpPr/>
          <p:nvPr/>
        </p:nvGrpSpPr>
        <p:grpSpPr>
          <a:xfrm>
            <a:off x="3430072" y="4291874"/>
            <a:ext cx="368931" cy="331488"/>
            <a:chOff x="3430072" y="4291874"/>
            <a:chExt cx="368931" cy="331488"/>
          </a:xfrm>
        </p:grpSpPr>
        <p:sp>
          <p:nvSpPr>
            <p:cNvPr id="15096" name="Google Shape;15096;p74"/>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4"/>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4"/>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4"/>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4"/>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4"/>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4"/>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4"/>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4"/>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4"/>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4"/>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4"/>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4"/>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4"/>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4"/>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4"/>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4"/>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4"/>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4"/>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74"/>
          <p:cNvGrpSpPr/>
          <p:nvPr/>
        </p:nvGrpSpPr>
        <p:grpSpPr>
          <a:xfrm>
            <a:off x="3153479" y="2421881"/>
            <a:ext cx="225158" cy="364267"/>
            <a:chOff x="3153479" y="2421881"/>
            <a:chExt cx="225158" cy="364267"/>
          </a:xfrm>
        </p:grpSpPr>
        <p:sp>
          <p:nvSpPr>
            <p:cNvPr id="15116" name="Google Shape;15116;p74"/>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4"/>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4"/>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4"/>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4"/>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4"/>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4"/>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4"/>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4"/>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4"/>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4"/>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4"/>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4"/>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9" name="Google Shape;15129;p74"/>
          <p:cNvGrpSpPr/>
          <p:nvPr/>
        </p:nvGrpSpPr>
        <p:grpSpPr>
          <a:xfrm>
            <a:off x="3967643" y="3839881"/>
            <a:ext cx="365551" cy="297503"/>
            <a:chOff x="3967643" y="3839881"/>
            <a:chExt cx="365551" cy="297503"/>
          </a:xfrm>
        </p:grpSpPr>
        <p:sp>
          <p:nvSpPr>
            <p:cNvPr id="15130" name="Google Shape;15130;p74"/>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4"/>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4"/>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4"/>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4"/>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4"/>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4"/>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4"/>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4"/>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4"/>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4"/>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4"/>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4"/>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4"/>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4"/>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4"/>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4"/>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4"/>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4"/>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4"/>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4"/>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4"/>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4"/>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4"/>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4"/>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4"/>
          <p:cNvGrpSpPr/>
          <p:nvPr/>
        </p:nvGrpSpPr>
        <p:grpSpPr>
          <a:xfrm>
            <a:off x="3220505" y="3805687"/>
            <a:ext cx="80153" cy="365472"/>
            <a:chOff x="3220505" y="3805687"/>
            <a:chExt cx="80153" cy="365472"/>
          </a:xfrm>
        </p:grpSpPr>
        <p:sp>
          <p:nvSpPr>
            <p:cNvPr id="15156" name="Google Shape;15156;p74"/>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4"/>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4"/>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4"/>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4"/>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4"/>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4"/>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4"/>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4"/>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74"/>
          <p:cNvGrpSpPr/>
          <p:nvPr/>
        </p:nvGrpSpPr>
        <p:grpSpPr>
          <a:xfrm>
            <a:off x="1347157" y="2421723"/>
            <a:ext cx="280655" cy="365551"/>
            <a:chOff x="1347157" y="2421723"/>
            <a:chExt cx="280655" cy="365551"/>
          </a:xfrm>
        </p:grpSpPr>
        <p:sp>
          <p:nvSpPr>
            <p:cNvPr id="15166" name="Google Shape;15166;p74"/>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4"/>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4"/>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4"/>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4"/>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4"/>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4"/>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4"/>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4"/>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4"/>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4"/>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4"/>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4"/>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4"/>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4"/>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4"/>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4"/>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4"/>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4"/>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4"/>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4"/>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4"/>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4"/>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74"/>
          <p:cNvGrpSpPr/>
          <p:nvPr/>
        </p:nvGrpSpPr>
        <p:grpSpPr>
          <a:xfrm>
            <a:off x="3507658" y="3832256"/>
            <a:ext cx="395474" cy="312491"/>
            <a:chOff x="3507658" y="3832256"/>
            <a:chExt cx="395474" cy="312491"/>
          </a:xfrm>
        </p:grpSpPr>
        <p:sp>
          <p:nvSpPr>
            <p:cNvPr id="15190" name="Google Shape;15190;p74"/>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4"/>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4"/>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74"/>
          <p:cNvGrpSpPr/>
          <p:nvPr/>
        </p:nvGrpSpPr>
        <p:grpSpPr>
          <a:xfrm>
            <a:off x="3962481" y="2901255"/>
            <a:ext cx="365158" cy="365368"/>
            <a:chOff x="3962481" y="2901255"/>
            <a:chExt cx="365158" cy="365368"/>
          </a:xfrm>
        </p:grpSpPr>
        <p:sp>
          <p:nvSpPr>
            <p:cNvPr id="15194" name="Google Shape;15194;p74"/>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4"/>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4"/>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4"/>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4"/>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4"/>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4"/>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4"/>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4"/>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4"/>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4"/>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4"/>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4"/>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4"/>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4"/>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4"/>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4"/>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4"/>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4"/>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74"/>
          <p:cNvGrpSpPr/>
          <p:nvPr/>
        </p:nvGrpSpPr>
        <p:grpSpPr>
          <a:xfrm>
            <a:off x="3520995" y="2925728"/>
            <a:ext cx="365551" cy="316238"/>
            <a:chOff x="3520995" y="2925728"/>
            <a:chExt cx="365551" cy="316238"/>
          </a:xfrm>
        </p:grpSpPr>
        <p:sp>
          <p:nvSpPr>
            <p:cNvPr id="15214" name="Google Shape;15214;p74"/>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4"/>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4"/>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4"/>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4"/>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4"/>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4"/>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4"/>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4"/>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4"/>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4"/>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4"/>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4"/>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4"/>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4"/>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4"/>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4"/>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4"/>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4"/>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4"/>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4"/>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4"/>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4"/>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4"/>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4"/>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4"/>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4"/>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4" name="Google Shape;15254;p74"/>
          <p:cNvGrpSpPr/>
          <p:nvPr/>
        </p:nvGrpSpPr>
        <p:grpSpPr>
          <a:xfrm>
            <a:off x="894378" y="2422038"/>
            <a:ext cx="284926" cy="365237"/>
            <a:chOff x="894378" y="2422038"/>
            <a:chExt cx="284926" cy="365237"/>
          </a:xfrm>
        </p:grpSpPr>
        <p:sp>
          <p:nvSpPr>
            <p:cNvPr id="15255" name="Google Shape;15255;p74"/>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4"/>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4"/>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4"/>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4"/>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4"/>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74"/>
          <p:cNvGrpSpPr/>
          <p:nvPr/>
        </p:nvGrpSpPr>
        <p:grpSpPr>
          <a:xfrm>
            <a:off x="3077518" y="2928637"/>
            <a:ext cx="376844" cy="310369"/>
            <a:chOff x="3077518" y="2928637"/>
            <a:chExt cx="376844" cy="310369"/>
          </a:xfrm>
        </p:grpSpPr>
        <p:sp>
          <p:nvSpPr>
            <p:cNvPr id="15269" name="Google Shape;15269;p74"/>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4"/>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4"/>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4"/>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4"/>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4"/>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4"/>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4"/>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4"/>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4"/>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74"/>
          <p:cNvGrpSpPr/>
          <p:nvPr/>
        </p:nvGrpSpPr>
        <p:grpSpPr>
          <a:xfrm>
            <a:off x="2637656" y="2901098"/>
            <a:ext cx="365289" cy="365525"/>
            <a:chOff x="2637656" y="2901098"/>
            <a:chExt cx="365289" cy="365525"/>
          </a:xfrm>
        </p:grpSpPr>
        <p:sp>
          <p:nvSpPr>
            <p:cNvPr id="15283" name="Google Shape;15283;p74"/>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4"/>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4"/>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4"/>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74"/>
          <p:cNvGrpSpPr/>
          <p:nvPr/>
        </p:nvGrpSpPr>
        <p:grpSpPr>
          <a:xfrm>
            <a:off x="2195804" y="2946376"/>
            <a:ext cx="365394" cy="274969"/>
            <a:chOff x="2195804" y="2946376"/>
            <a:chExt cx="365394" cy="274969"/>
          </a:xfrm>
        </p:grpSpPr>
        <p:sp>
          <p:nvSpPr>
            <p:cNvPr id="15290" name="Google Shape;15290;p74"/>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4"/>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4"/>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4"/>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4"/>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4"/>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4"/>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4"/>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4"/>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9" name="Google Shape;15319;p74"/>
          <p:cNvGrpSpPr/>
          <p:nvPr/>
        </p:nvGrpSpPr>
        <p:grpSpPr>
          <a:xfrm>
            <a:off x="1312334" y="2901098"/>
            <a:ext cx="377342" cy="365525"/>
            <a:chOff x="1312334" y="2901098"/>
            <a:chExt cx="377342" cy="365525"/>
          </a:xfrm>
        </p:grpSpPr>
        <p:sp>
          <p:nvSpPr>
            <p:cNvPr id="15320" name="Google Shape;15320;p74"/>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74"/>
          <p:cNvGrpSpPr/>
          <p:nvPr/>
        </p:nvGrpSpPr>
        <p:grpSpPr>
          <a:xfrm>
            <a:off x="859660" y="2901229"/>
            <a:ext cx="377133" cy="365341"/>
            <a:chOff x="859660" y="2901229"/>
            <a:chExt cx="377133" cy="365341"/>
          </a:xfrm>
        </p:grpSpPr>
        <p:sp>
          <p:nvSpPr>
            <p:cNvPr id="15328" name="Google Shape;15328;p74"/>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4"/>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4"/>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4"/>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4"/>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4"/>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4"/>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4"/>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4"/>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74"/>
          <p:cNvGrpSpPr/>
          <p:nvPr/>
        </p:nvGrpSpPr>
        <p:grpSpPr>
          <a:xfrm>
            <a:off x="3090671" y="3365275"/>
            <a:ext cx="323365" cy="365420"/>
            <a:chOff x="3090671" y="3365275"/>
            <a:chExt cx="323365" cy="365420"/>
          </a:xfrm>
        </p:grpSpPr>
        <p:sp>
          <p:nvSpPr>
            <p:cNvPr id="15348" name="Google Shape;15348;p74"/>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4"/>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4"/>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4"/>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4"/>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74"/>
          <p:cNvGrpSpPr/>
          <p:nvPr/>
        </p:nvGrpSpPr>
        <p:grpSpPr>
          <a:xfrm>
            <a:off x="861651" y="4280581"/>
            <a:ext cx="346554" cy="364844"/>
            <a:chOff x="861651" y="4280581"/>
            <a:chExt cx="346554" cy="364844"/>
          </a:xfrm>
        </p:grpSpPr>
        <p:sp>
          <p:nvSpPr>
            <p:cNvPr id="15376" name="Google Shape;15376;p74"/>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4"/>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4"/>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4"/>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4"/>
          <p:cNvGrpSpPr/>
          <p:nvPr/>
        </p:nvGrpSpPr>
        <p:grpSpPr>
          <a:xfrm>
            <a:off x="1385020" y="4280607"/>
            <a:ext cx="330440" cy="364791"/>
            <a:chOff x="1385020" y="4280607"/>
            <a:chExt cx="330440" cy="364791"/>
          </a:xfrm>
        </p:grpSpPr>
        <p:sp>
          <p:nvSpPr>
            <p:cNvPr id="15389" name="Google Shape;15389;p74"/>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4"/>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4"/>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4"/>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4"/>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4"/>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5" name="Google Shape;15415;p74"/>
          <p:cNvGrpSpPr/>
          <p:nvPr/>
        </p:nvGrpSpPr>
        <p:grpSpPr>
          <a:xfrm>
            <a:off x="1737836" y="1500941"/>
            <a:ext cx="392016" cy="369560"/>
            <a:chOff x="1737836" y="1500941"/>
            <a:chExt cx="392016" cy="369560"/>
          </a:xfrm>
        </p:grpSpPr>
        <p:sp>
          <p:nvSpPr>
            <p:cNvPr id="15416" name="Google Shape;15416;p74"/>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4"/>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4"/>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74"/>
          <p:cNvGrpSpPr/>
          <p:nvPr/>
        </p:nvGrpSpPr>
        <p:grpSpPr>
          <a:xfrm>
            <a:off x="1879330" y="4298346"/>
            <a:ext cx="379884" cy="329182"/>
            <a:chOff x="1879330" y="4298346"/>
            <a:chExt cx="379884" cy="329182"/>
          </a:xfrm>
        </p:grpSpPr>
        <p:sp>
          <p:nvSpPr>
            <p:cNvPr id="15454" name="Google Shape;15454;p74"/>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4"/>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4"/>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4"/>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4"/>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4"/>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4"/>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4"/>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6" name="Google Shape;15476;p74"/>
          <p:cNvGrpSpPr/>
          <p:nvPr/>
        </p:nvGrpSpPr>
        <p:grpSpPr>
          <a:xfrm>
            <a:off x="2399816" y="4298215"/>
            <a:ext cx="365394" cy="329706"/>
            <a:chOff x="2399816" y="4298215"/>
            <a:chExt cx="365394" cy="329706"/>
          </a:xfrm>
        </p:grpSpPr>
        <p:sp>
          <p:nvSpPr>
            <p:cNvPr id="15477" name="Google Shape;15477;p74"/>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4"/>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4"/>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4"/>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4"/>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4"/>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4"/>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74"/>
          <p:cNvGrpSpPr/>
          <p:nvPr/>
        </p:nvGrpSpPr>
        <p:grpSpPr>
          <a:xfrm>
            <a:off x="2915743" y="4295071"/>
            <a:ext cx="366547" cy="335968"/>
            <a:chOff x="2915743" y="4295071"/>
            <a:chExt cx="366547" cy="335968"/>
          </a:xfrm>
        </p:grpSpPr>
        <p:sp>
          <p:nvSpPr>
            <p:cNvPr id="15494" name="Google Shape;15494;p74"/>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4"/>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4"/>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4"/>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4"/>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4"/>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4"/>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4"/>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4"/>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4"/>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4"/>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4"/>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4"/>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4"/>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4"/>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4"/>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4"/>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4"/>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4"/>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4"/>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4"/>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4"/>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4"/>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4"/>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4"/>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4"/>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4"/>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4"/>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4"/>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74"/>
          <p:cNvGrpSpPr/>
          <p:nvPr/>
        </p:nvGrpSpPr>
        <p:grpSpPr>
          <a:xfrm>
            <a:off x="5712834" y="3812971"/>
            <a:ext cx="347550" cy="324046"/>
            <a:chOff x="5712834" y="3812971"/>
            <a:chExt cx="347550" cy="324046"/>
          </a:xfrm>
        </p:grpSpPr>
        <p:sp>
          <p:nvSpPr>
            <p:cNvPr id="15524" name="Google Shape;15524;p74"/>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4"/>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4"/>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4"/>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4"/>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4"/>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4"/>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4"/>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4"/>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4"/>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4"/>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4"/>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4"/>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4"/>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4"/>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4"/>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74"/>
          <p:cNvGrpSpPr/>
          <p:nvPr/>
        </p:nvGrpSpPr>
        <p:grpSpPr>
          <a:xfrm>
            <a:off x="6181466" y="3859140"/>
            <a:ext cx="347943" cy="231709"/>
            <a:chOff x="6181466" y="3859140"/>
            <a:chExt cx="347943" cy="231709"/>
          </a:xfrm>
        </p:grpSpPr>
        <p:sp>
          <p:nvSpPr>
            <p:cNvPr id="15541" name="Google Shape;15541;p74"/>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4"/>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4"/>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4"/>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4"/>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4"/>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4"/>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4"/>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4"/>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4"/>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4"/>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4"/>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4"/>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4"/>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5" name="Google Shape;15555;p74"/>
          <p:cNvGrpSpPr/>
          <p:nvPr/>
        </p:nvGrpSpPr>
        <p:grpSpPr>
          <a:xfrm>
            <a:off x="2656024" y="3365144"/>
            <a:ext cx="298735" cy="365472"/>
            <a:chOff x="2656024" y="3365144"/>
            <a:chExt cx="298735" cy="365472"/>
          </a:xfrm>
        </p:grpSpPr>
        <p:sp>
          <p:nvSpPr>
            <p:cNvPr id="15556" name="Google Shape;15556;p74"/>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4"/>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4"/>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4"/>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4"/>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4"/>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4"/>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4"/>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4"/>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4"/>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4"/>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4"/>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4"/>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4"/>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4"/>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4"/>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4"/>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4"/>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4"/>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4"/>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4"/>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4"/>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4"/>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74"/>
          <p:cNvGrpSpPr/>
          <p:nvPr/>
        </p:nvGrpSpPr>
        <p:grpSpPr>
          <a:xfrm>
            <a:off x="7172235" y="3803355"/>
            <a:ext cx="387561" cy="384312"/>
            <a:chOff x="7172235" y="3803355"/>
            <a:chExt cx="387561" cy="384312"/>
          </a:xfrm>
        </p:grpSpPr>
        <p:sp>
          <p:nvSpPr>
            <p:cNvPr id="15580" name="Google Shape;15580;p74"/>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4"/>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4"/>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4"/>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4"/>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4"/>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4"/>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4"/>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4"/>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4"/>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4"/>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4"/>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4"/>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4"/>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4"/>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4"/>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4"/>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4"/>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4"/>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4"/>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4"/>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4"/>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4"/>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4"/>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4"/>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74"/>
          <p:cNvGrpSpPr/>
          <p:nvPr/>
        </p:nvGrpSpPr>
        <p:grpSpPr>
          <a:xfrm>
            <a:off x="6655443" y="3799215"/>
            <a:ext cx="428280" cy="351638"/>
            <a:chOff x="6655443" y="3799215"/>
            <a:chExt cx="428280" cy="351638"/>
          </a:xfrm>
        </p:grpSpPr>
        <p:sp>
          <p:nvSpPr>
            <p:cNvPr id="15606" name="Google Shape;15606;p74"/>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4"/>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4"/>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4"/>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4"/>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4"/>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4"/>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4"/>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4"/>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4"/>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4"/>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4"/>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4"/>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9" name="Google Shape;15619;p74"/>
          <p:cNvGrpSpPr/>
          <p:nvPr/>
        </p:nvGrpSpPr>
        <p:grpSpPr>
          <a:xfrm>
            <a:off x="5224551" y="3793267"/>
            <a:ext cx="366547" cy="363507"/>
            <a:chOff x="5224551" y="3793267"/>
            <a:chExt cx="366547" cy="363507"/>
          </a:xfrm>
        </p:grpSpPr>
        <p:sp>
          <p:nvSpPr>
            <p:cNvPr id="15620" name="Google Shape;15620;p74"/>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4"/>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4"/>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4"/>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4"/>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4"/>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4"/>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4"/>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4"/>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4"/>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4"/>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4"/>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4"/>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4"/>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74"/>
          <p:cNvGrpSpPr/>
          <p:nvPr/>
        </p:nvGrpSpPr>
        <p:grpSpPr>
          <a:xfrm>
            <a:off x="7075390" y="3349554"/>
            <a:ext cx="375429" cy="363822"/>
            <a:chOff x="7075390" y="3349554"/>
            <a:chExt cx="375429" cy="363822"/>
          </a:xfrm>
        </p:grpSpPr>
        <p:sp>
          <p:nvSpPr>
            <p:cNvPr id="15635" name="Google Shape;15635;p74"/>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4"/>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4"/>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4"/>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4"/>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4"/>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4"/>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4"/>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4"/>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4"/>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4"/>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4"/>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4"/>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4"/>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4"/>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4"/>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4"/>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4"/>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4"/>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74"/>
          <p:cNvGrpSpPr/>
          <p:nvPr/>
        </p:nvGrpSpPr>
        <p:grpSpPr>
          <a:xfrm>
            <a:off x="6641451" y="3400544"/>
            <a:ext cx="363402" cy="261527"/>
            <a:chOff x="6641451" y="3400544"/>
            <a:chExt cx="363402" cy="261527"/>
          </a:xfrm>
        </p:grpSpPr>
        <p:sp>
          <p:nvSpPr>
            <p:cNvPr id="15655" name="Google Shape;15655;p74"/>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4"/>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4"/>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4"/>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4"/>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4"/>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4"/>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4"/>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4"/>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4"/>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4"/>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4"/>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4"/>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4"/>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4"/>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4"/>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4"/>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4"/>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4"/>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4" name="Google Shape;15674;p74"/>
          <p:cNvGrpSpPr/>
          <p:nvPr/>
        </p:nvGrpSpPr>
        <p:grpSpPr>
          <a:xfrm>
            <a:off x="7658737" y="3349606"/>
            <a:ext cx="110208" cy="363219"/>
            <a:chOff x="7658737" y="3349606"/>
            <a:chExt cx="110208" cy="363219"/>
          </a:xfrm>
        </p:grpSpPr>
        <p:sp>
          <p:nvSpPr>
            <p:cNvPr id="15675" name="Google Shape;15675;p74"/>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4"/>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4"/>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4"/>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74"/>
          <p:cNvGrpSpPr/>
          <p:nvPr/>
        </p:nvGrpSpPr>
        <p:grpSpPr>
          <a:xfrm>
            <a:off x="7975263" y="3383696"/>
            <a:ext cx="363717" cy="295355"/>
            <a:chOff x="7975263" y="3383696"/>
            <a:chExt cx="363717" cy="295355"/>
          </a:xfrm>
        </p:grpSpPr>
        <p:sp>
          <p:nvSpPr>
            <p:cNvPr id="15680" name="Google Shape;15680;p74"/>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4"/>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4"/>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4"/>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4"/>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4"/>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4"/>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4"/>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4"/>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4"/>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4"/>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4"/>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4"/>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4"/>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4"/>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4"/>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4"/>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4"/>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4"/>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4"/>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74"/>
          <p:cNvGrpSpPr/>
          <p:nvPr/>
        </p:nvGrpSpPr>
        <p:grpSpPr>
          <a:xfrm>
            <a:off x="4891988" y="2428300"/>
            <a:ext cx="285424" cy="363507"/>
            <a:chOff x="4891988" y="2428300"/>
            <a:chExt cx="285424" cy="363507"/>
          </a:xfrm>
        </p:grpSpPr>
        <p:sp>
          <p:nvSpPr>
            <p:cNvPr id="15701" name="Google Shape;15701;p74"/>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4"/>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4"/>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4"/>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4"/>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4"/>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4"/>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4"/>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4"/>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4"/>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1" name="Google Shape;15711;p74"/>
          <p:cNvGrpSpPr/>
          <p:nvPr/>
        </p:nvGrpSpPr>
        <p:grpSpPr>
          <a:xfrm>
            <a:off x="6632909" y="2447821"/>
            <a:ext cx="368302" cy="324361"/>
            <a:chOff x="6632909" y="2447821"/>
            <a:chExt cx="368302" cy="324361"/>
          </a:xfrm>
        </p:grpSpPr>
        <p:sp>
          <p:nvSpPr>
            <p:cNvPr id="15712" name="Google Shape;15712;p74"/>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4"/>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4"/>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4"/>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4"/>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4"/>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4"/>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4"/>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4"/>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4"/>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74"/>
          <p:cNvGrpSpPr/>
          <p:nvPr/>
        </p:nvGrpSpPr>
        <p:grpSpPr>
          <a:xfrm>
            <a:off x="1754187" y="2901098"/>
            <a:ext cx="365289" cy="365525"/>
            <a:chOff x="1754187" y="2901098"/>
            <a:chExt cx="365289" cy="365525"/>
          </a:xfrm>
        </p:grpSpPr>
        <p:sp>
          <p:nvSpPr>
            <p:cNvPr id="15728" name="Google Shape;15728;p74"/>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4"/>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4"/>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4"/>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4"/>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4"/>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4"/>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4"/>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4"/>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4"/>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4"/>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4"/>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4"/>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4"/>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74"/>
          <p:cNvGrpSpPr/>
          <p:nvPr/>
        </p:nvGrpSpPr>
        <p:grpSpPr>
          <a:xfrm>
            <a:off x="5770820" y="2015349"/>
            <a:ext cx="363507" cy="303032"/>
            <a:chOff x="5770820" y="2015349"/>
            <a:chExt cx="363507" cy="303032"/>
          </a:xfrm>
        </p:grpSpPr>
        <p:sp>
          <p:nvSpPr>
            <p:cNvPr id="15748" name="Google Shape;15748;p74"/>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4"/>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4"/>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4"/>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4"/>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4"/>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4"/>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4"/>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4"/>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4"/>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4"/>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4"/>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4"/>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4"/>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4"/>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4"/>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4"/>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4"/>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4"/>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4"/>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4"/>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4"/>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4"/>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4"/>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4"/>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4"/>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74"/>
          <p:cNvGrpSpPr/>
          <p:nvPr/>
        </p:nvGrpSpPr>
        <p:grpSpPr>
          <a:xfrm>
            <a:off x="5322417" y="1986736"/>
            <a:ext cx="368931" cy="359944"/>
            <a:chOff x="5322417" y="1986736"/>
            <a:chExt cx="368931" cy="359944"/>
          </a:xfrm>
        </p:grpSpPr>
        <p:sp>
          <p:nvSpPr>
            <p:cNvPr id="15775" name="Google Shape;15775;p74"/>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4"/>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4"/>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4"/>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4"/>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4"/>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4"/>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4"/>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4"/>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4"/>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4"/>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4"/>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4"/>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4"/>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4"/>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4"/>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4"/>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4"/>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4"/>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4"/>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4"/>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4"/>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4"/>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74"/>
          <p:cNvGrpSpPr/>
          <p:nvPr/>
        </p:nvGrpSpPr>
        <p:grpSpPr>
          <a:xfrm>
            <a:off x="6189641" y="2466268"/>
            <a:ext cx="363298" cy="287572"/>
            <a:chOff x="6189641" y="2466268"/>
            <a:chExt cx="363298" cy="287572"/>
          </a:xfrm>
        </p:grpSpPr>
        <p:sp>
          <p:nvSpPr>
            <p:cNvPr id="15799" name="Google Shape;15799;p74"/>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4"/>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4"/>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4"/>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4"/>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4"/>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4"/>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4"/>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4"/>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4"/>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4"/>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4"/>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4"/>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74"/>
          <p:cNvGrpSpPr/>
          <p:nvPr/>
        </p:nvGrpSpPr>
        <p:grpSpPr>
          <a:xfrm>
            <a:off x="7076255" y="2428248"/>
            <a:ext cx="369455" cy="363638"/>
            <a:chOff x="7076255" y="2428248"/>
            <a:chExt cx="369455" cy="363638"/>
          </a:xfrm>
        </p:grpSpPr>
        <p:sp>
          <p:nvSpPr>
            <p:cNvPr id="15813" name="Google Shape;15813;p74"/>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4"/>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4"/>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4"/>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4"/>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4"/>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4"/>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4"/>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4"/>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4"/>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3" name="Google Shape;15823;p74"/>
          <p:cNvGrpSpPr/>
          <p:nvPr/>
        </p:nvGrpSpPr>
        <p:grpSpPr>
          <a:xfrm>
            <a:off x="5331090" y="3337029"/>
            <a:ext cx="316238" cy="388688"/>
            <a:chOff x="5331090" y="3337029"/>
            <a:chExt cx="316238" cy="388688"/>
          </a:xfrm>
        </p:grpSpPr>
        <p:sp>
          <p:nvSpPr>
            <p:cNvPr id="15824" name="Google Shape;15824;p74"/>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4"/>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4"/>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4"/>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4"/>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4"/>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4"/>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4"/>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4"/>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4"/>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4"/>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4"/>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4"/>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4"/>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4"/>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4"/>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4"/>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4"/>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4"/>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4"/>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4"/>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4"/>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4"/>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4"/>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4"/>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4"/>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0" name="Google Shape;15850;p74"/>
          <p:cNvGrpSpPr/>
          <p:nvPr/>
        </p:nvGrpSpPr>
        <p:grpSpPr>
          <a:xfrm>
            <a:off x="7995963" y="1985163"/>
            <a:ext cx="343279" cy="363402"/>
            <a:chOff x="7995963" y="1985163"/>
            <a:chExt cx="343279" cy="363402"/>
          </a:xfrm>
        </p:grpSpPr>
        <p:sp>
          <p:nvSpPr>
            <p:cNvPr id="15851" name="Google Shape;15851;p74"/>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4"/>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4"/>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4"/>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4"/>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4"/>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4"/>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4"/>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4"/>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4"/>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4"/>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4"/>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4"/>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4"/>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4"/>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4"/>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4"/>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4"/>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4"/>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4"/>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74"/>
          <p:cNvGrpSpPr/>
          <p:nvPr/>
        </p:nvGrpSpPr>
        <p:grpSpPr>
          <a:xfrm>
            <a:off x="5743255" y="2433410"/>
            <a:ext cx="364162" cy="353236"/>
            <a:chOff x="5743255" y="2433410"/>
            <a:chExt cx="364162" cy="353236"/>
          </a:xfrm>
        </p:grpSpPr>
        <p:sp>
          <p:nvSpPr>
            <p:cNvPr id="15872" name="Google Shape;15872;p74"/>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4"/>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4"/>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4"/>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4"/>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4"/>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4"/>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4"/>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4"/>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4"/>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4"/>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4"/>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4"/>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4"/>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4"/>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4"/>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4"/>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4"/>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4"/>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4"/>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4"/>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3" name="Google Shape;15893;p74"/>
          <p:cNvGrpSpPr/>
          <p:nvPr/>
        </p:nvGrpSpPr>
        <p:grpSpPr>
          <a:xfrm>
            <a:off x="4885202" y="1999260"/>
            <a:ext cx="363271" cy="335104"/>
            <a:chOff x="4885202" y="1999260"/>
            <a:chExt cx="363271" cy="335104"/>
          </a:xfrm>
        </p:grpSpPr>
        <p:sp>
          <p:nvSpPr>
            <p:cNvPr id="15894" name="Google Shape;15894;p74"/>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4"/>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4"/>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4"/>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4"/>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4"/>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4"/>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4"/>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4"/>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4"/>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4"/>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4"/>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4"/>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4"/>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4"/>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4"/>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4"/>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4"/>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2" name="Google Shape;15912;p74"/>
          <p:cNvGrpSpPr/>
          <p:nvPr/>
        </p:nvGrpSpPr>
        <p:grpSpPr>
          <a:xfrm>
            <a:off x="7062315" y="2901963"/>
            <a:ext cx="363507" cy="346423"/>
            <a:chOff x="7062315" y="2901963"/>
            <a:chExt cx="363507" cy="346423"/>
          </a:xfrm>
        </p:grpSpPr>
        <p:sp>
          <p:nvSpPr>
            <p:cNvPr id="15913" name="Google Shape;15913;p74"/>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4"/>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4"/>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4"/>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4"/>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4"/>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4"/>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4"/>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4"/>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4"/>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4"/>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4"/>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74"/>
          <p:cNvGrpSpPr/>
          <p:nvPr/>
        </p:nvGrpSpPr>
        <p:grpSpPr>
          <a:xfrm>
            <a:off x="7541533" y="1985163"/>
            <a:ext cx="359865" cy="363402"/>
            <a:chOff x="7541533" y="1985163"/>
            <a:chExt cx="359865" cy="363402"/>
          </a:xfrm>
        </p:grpSpPr>
        <p:sp>
          <p:nvSpPr>
            <p:cNvPr id="15926" name="Google Shape;15926;p74"/>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4"/>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4"/>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4"/>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4"/>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4"/>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4"/>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4"/>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4"/>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4"/>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4"/>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4"/>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4"/>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4"/>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4"/>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4"/>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4"/>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4"/>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4"/>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4"/>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4"/>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4"/>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4"/>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74"/>
          <p:cNvGrpSpPr/>
          <p:nvPr/>
        </p:nvGrpSpPr>
        <p:grpSpPr>
          <a:xfrm>
            <a:off x="6602959" y="2908513"/>
            <a:ext cx="363402" cy="333322"/>
            <a:chOff x="6602959" y="2908513"/>
            <a:chExt cx="363402" cy="333322"/>
          </a:xfrm>
        </p:grpSpPr>
        <p:sp>
          <p:nvSpPr>
            <p:cNvPr id="15950" name="Google Shape;15950;p74"/>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4"/>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4"/>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4"/>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4"/>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4"/>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4"/>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4"/>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4"/>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4"/>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4"/>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4"/>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4"/>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4"/>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4"/>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4"/>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4"/>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4"/>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4"/>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4"/>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4"/>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4"/>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4"/>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4"/>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4"/>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4"/>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6" name="Google Shape;15976;p74"/>
          <p:cNvGrpSpPr/>
          <p:nvPr/>
        </p:nvGrpSpPr>
        <p:grpSpPr>
          <a:xfrm>
            <a:off x="5289454" y="2484138"/>
            <a:ext cx="371840" cy="252068"/>
            <a:chOff x="5289454" y="2484138"/>
            <a:chExt cx="371840" cy="252068"/>
          </a:xfrm>
        </p:grpSpPr>
        <p:sp>
          <p:nvSpPr>
            <p:cNvPr id="15977" name="Google Shape;15977;p74"/>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4"/>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4"/>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4"/>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4"/>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4"/>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4"/>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4"/>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4"/>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4"/>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4"/>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4"/>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4"/>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4"/>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4"/>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4"/>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4"/>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4"/>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4"/>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4"/>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4"/>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4"/>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4"/>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4"/>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4"/>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4"/>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4"/>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4"/>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4"/>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4"/>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4"/>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4"/>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4"/>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0" name="Google Shape;16010;p74"/>
          <p:cNvGrpSpPr/>
          <p:nvPr/>
        </p:nvGrpSpPr>
        <p:grpSpPr>
          <a:xfrm>
            <a:off x="6215319" y="1985085"/>
            <a:ext cx="360258" cy="363455"/>
            <a:chOff x="6215319" y="1985085"/>
            <a:chExt cx="360258" cy="363455"/>
          </a:xfrm>
        </p:grpSpPr>
        <p:sp>
          <p:nvSpPr>
            <p:cNvPr id="16011" name="Google Shape;16011;p74"/>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4"/>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4"/>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4"/>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4"/>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4"/>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4"/>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4"/>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4"/>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74"/>
          <p:cNvGrpSpPr/>
          <p:nvPr/>
        </p:nvGrpSpPr>
        <p:grpSpPr>
          <a:xfrm>
            <a:off x="5354856" y="1502697"/>
            <a:ext cx="251334" cy="363402"/>
            <a:chOff x="5354856" y="1502697"/>
            <a:chExt cx="251334" cy="363402"/>
          </a:xfrm>
        </p:grpSpPr>
        <p:sp>
          <p:nvSpPr>
            <p:cNvPr id="16021" name="Google Shape;16021;p74"/>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4"/>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4"/>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4"/>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4"/>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4"/>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4"/>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4"/>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4"/>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4"/>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4"/>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4"/>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4"/>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74"/>
          <p:cNvGrpSpPr/>
          <p:nvPr/>
        </p:nvGrpSpPr>
        <p:grpSpPr>
          <a:xfrm>
            <a:off x="7967402" y="2475543"/>
            <a:ext cx="374093" cy="267082"/>
            <a:chOff x="7967402" y="2475543"/>
            <a:chExt cx="374093" cy="267082"/>
          </a:xfrm>
        </p:grpSpPr>
        <p:sp>
          <p:nvSpPr>
            <p:cNvPr id="16035" name="Google Shape;16035;p74"/>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4"/>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4"/>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4"/>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4"/>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4"/>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4"/>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4"/>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4"/>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4"/>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4"/>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4"/>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4"/>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4"/>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4"/>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74"/>
          <p:cNvGrpSpPr/>
          <p:nvPr/>
        </p:nvGrpSpPr>
        <p:grpSpPr>
          <a:xfrm>
            <a:off x="7526624" y="2460686"/>
            <a:ext cx="363979" cy="298604"/>
            <a:chOff x="7526624" y="2460686"/>
            <a:chExt cx="363979" cy="298604"/>
          </a:xfrm>
        </p:grpSpPr>
        <p:sp>
          <p:nvSpPr>
            <p:cNvPr id="16051" name="Google Shape;16051;p74"/>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4"/>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4"/>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4"/>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4"/>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4"/>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4"/>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4"/>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4"/>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4"/>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4"/>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4"/>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4"/>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4"/>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4"/>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4"/>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4"/>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4"/>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4"/>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0" name="Google Shape;16070;p74"/>
          <p:cNvGrpSpPr/>
          <p:nvPr/>
        </p:nvGrpSpPr>
        <p:grpSpPr>
          <a:xfrm>
            <a:off x="7108353" y="1985085"/>
            <a:ext cx="346161" cy="363481"/>
            <a:chOff x="7108353" y="1985085"/>
            <a:chExt cx="346161" cy="363481"/>
          </a:xfrm>
        </p:grpSpPr>
        <p:sp>
          <p:nvSpPr>
            <p:cNvPr id="16071" name="Google Shape;16071;p74"/>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4"/>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4"/>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4"/>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4"/>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4"/>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4"/>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4"/>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4"/>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4"/>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4"/>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4"/>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4"/>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4"/>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4"/>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4"/>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4"/>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74"/>
          <p:cNvGrpSpPr/>
          <p:nvPr/>
        </p:nvGrpSpPr>
        <p:grpSpPr>
          <a:xfrm>
            <a:off x="6139594" y="2917448"/>
            <a:ext cx="371578" cy="315347"/>
            <a:chOff x="6139594" y="2917448"/>
            <a:chExt cx="371578" cy="315347"/>
          </a:xfrm>
        </p:grpSpPr>
        <p:sp>
          <p:nvSpPr>
            <p:cNvPr id="16089" name="Google Shape;16089;p74"/>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4"/>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4"/>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4"/>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4"/>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4"/>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4"/>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4"/>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74"/>
          <p:cNvGrpSpPr/>
          <p:nvPr/>
        </p:nvGrpSpPr>
        <p:grpSpPr>
          <a:xfrm>
            <a:off x="7539253" y="2893395"/>
            <a:ext cx="328186" cy="363429"/>
            <a:chOff x="7539253" y="2893395"/>
            <a:chExt cx="328186" cy="363429"/>
          </a:xfrm>
        </p:grpSpPr>
        <p:sp>
          <p:nvSpPr>
            <p:cNvPr id="16098" name="Google Shape;16098;p74"/>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4"/>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4"/>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4"/>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4"/>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4"/>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4"/>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4"/>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4"/>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4"/>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4"/>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4"/>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4"/>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4"/>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4"/>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3" name="Google Shape;16113;p74"/>
          <p:cNvGrpSpPr/>
          <p:nvPr/>
        </p:nvGrpSpPr>
        <p:grpSpPr>
          <a:xfrm>
            <a:off x="8004138" y="2893421"/>
            <a:ext cx="317365" cy="363402"/>
            <a:chOff x="8004138" y="2893421"/>
            <a:chExt cx="317365" cy="363402"/>
          </a:xfrm>
        </p:grpSpPr>
        <p:sp>
          <p:nvSpPr>
            <p:cNvPr id="16114" name="Google Shape;16114;p74"/>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4"/>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4"/>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4"/>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4"/>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4"/>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4"/>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4"/>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4"/>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4"/>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4"/>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4"/>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4"/>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4"/>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4"/>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4"/>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4"/>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4"/>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4"/>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4"/>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4"/>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4"/>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4"/>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74"/>
          <p:cNvGrpSpPr/>
          <p:nvPr/>
        </p:nvGrpSpPr>
        <p:grpSpPr>
          <a:xfrm>
            <a:off x="5683016" y="2893499"/>
            <a:ext cx="365551" cy="363376"/>
            <a:chOff x="5683016" y="2893499"/>
            <a:chExt cx="365551" cy="363376"/>
          </a:xfrm>
        </p:grpSpPr>
        <p:sp>
          <p:nvSpPr>
            <p:cNvPr id="16138" name="Google Shape;16138;p74"/>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4"/>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4"/>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4"/>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4"/>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4"/>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4"/>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4"/>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4"/>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4"/>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4"/>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4"/>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4"/>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4"/>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4"/>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74"/>
          <p:cNvGrpSpPr/>
          <p:nvPr/>
        </p:nvGrpSpPr>
        <p:grpSpPr>
          <a:xfrm>
            <a:off x="4891622" y="1502697"/>
            <a:ext cx="255841" cy="363402"/>
            <a:chOff x="4891622" y="1502697"/>
            <a:chExt cx="255841" cy="363402"/>
          </a:xfrm>
        </p:grpSpPr>
        <p:sp>
          <p:nvSpPr>
            <p:cNvPr id="16154" name="Google Shape;16154;p74"/>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4"/>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4"/>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4"/>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4"/>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4"/>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4"/>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4"/>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4"/>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4"/>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4"/>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4"/>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4"/>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4"/>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4"/>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4"/>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0" name="Google Shape;16170;p74"/>
          <p:cNvGrpSpPr/>
          <p:nvPr/>
        </p:nvGrpSpPr>
        <p:grpSpPr>
          <a:xfrm>
            <a:off x="6281219" y="1502697"/>
            <a:ext cx="243919" cy="363402"/>
            <a:chOff x="6281219" y="1502697"/>
            <a:chExt cx="243919" cy="363402"/>
          </a:xfrm>
        </p:grpSpPr>
        <p:sp>
          <p:nvSpPr>
            <p:cNvPr id="16171" name="Google Shape;16171;p74"/>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4"/>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4"/>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4"/>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4"/>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4"/>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4"/>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4"/>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4"/>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4"/>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4"/>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4"/>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4"/>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4"/>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74"/>
          <p:cNvGrpSpPr/>
          <p:nvPr/>
        </p:nvGrpSpPr>
        <p:grpSpPr>
          <a:xfrm>
            <a:off x="4888713" y="3349868"/>
            <a:ext cx="311469" cy="363167"/>
            <a:chOff x="4888713" y="3349868"/>
            <a:chExt cx="311469" cy="363167"/>
          </a:xfrm>
        </p:grpSpPr>
        <p:sp>
          <p:nvSpPr>
            <p:cNvPr id="16186" name="Google Shape;16186;p74"/>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4"/>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4"/>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4"/>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4"/>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4"/>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4"/>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4"/>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4"/>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4"/>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4"/>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4"/>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4"/>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4"/>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4"/>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74"/>
          <p:cNvGrpSpPr/>
          <p:nvPr/>
        </p:nvGrpSpPr>
        <p:grpSpPr>
          <a:xfrm>
            <a:off x="6196821" y="3409296"/>
            <a:ext cx="363402" cy="243971"/>
            <a:chOff x="6196821" y="3409296"/>
            <a:chExt cx="363402" cy="243971"/>
          </a:xfrm>
        </p:grpSpPr>
        <p:sp>
          <p:nvSpPr>
            <p:cNvPr id="16202" name="Google Shape;16202;p74"/>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4"/>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4"/>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4"/>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4"/>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4"/>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4"/>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4"/>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4"/>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4"/>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4"/>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4"/>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4"/>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4"/>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4"/>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4"/>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8" name="Google Shape;16218;p74"/>
          <p:cNvGrpSpPr/>
          <p:nvPr/>
        </p:nvGrpSpPr>
        <p:grpSpPr>
          <a:xfrm>
            <a:off x="5818221" y="1502697"/>
            <a:ext cx="252723" cy="363402"/>
            <a:chOff x="5818221" y="1502697"/>
            <a:chExt cx="252723" cy="363402"/>
          </a:xfrm>
        </p:grpSpPr>
        <p:sp>
          <p:nvSpPr>
            <p:cNvPr id="16219" name="Google Shape;16219;p74"/>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4"/>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4"/>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4"/>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4"/>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4"/>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4"/>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4"/>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4"/>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4"/>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4"/>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4"/>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4"/>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4"/>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4"/>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74"/>
          <p:cNvGrpSpPr/>
          <p:nvPr/>
        </p:nvGrpSpPr>
        <p:grpSpPr>
          <a:xfrm>
            <a:off x="6660814" y="1985085"/>
            <a:ext cx="355096" cy="363481"/>
            <a:chOff x="6660814" y="1985085"/>
            <a:chExt cx="355096" cy="363481"/>
          </a:xfrm>
        </p:grpSpPr>
        <p:sp>
          <p:nvSpPr>
            <p:cNvPr id="16235" name="Google Shape;16235;p74"/>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4"/>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4"/>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4"/>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4"/>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4"/>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4"/>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4"/>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4"/>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4"/>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4"/>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4"/>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4"/>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4"/>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4"/>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4" name="Google Shape;16264;p74"/>
          <p:cNvGrpSpPr/>
          <p:nvPr/>
        </p:nvGrpSpPr>
        <p:grpSpPr>
          <a:xfrm>
            <a:off x="7226448" y="1502697"/>
            <a:ext cx="198379" cy="363402"/>
            <a:chOff x="7226448" y="1502697"/>
            <a:chExt cx="198379" cy="363402"/>
          </a:xfrm>
        </p:grpSpPr>
        <p:sp>
          <p:nvSpPr>
            <p:cNvPr id="16265" name="Google Shape;16265;p74"/>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4"/>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4"/>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4"/>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4"/>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4"/>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74"/>
          <p:cNvGrpSpPr/>
          <p:nvPr/>
        </p:nvGrpSpPr>
        <p:grpSpPr>
          <a:xfrm>
            <a:off x="8169030" y="1502566"/>
            <a:ext cx="158001" cy="363533"/>
            <a:chOff x="8169030" y="1502566"/>
            <a:chExt cx="158001" cy="363533"/>
          </a:xfrm>
        </p:grpSpPr>
        <p:sp>
          <p:nvSpPr>
            <p:cNvPr id="16280" name="Google Shape;16280;p74"/>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4"/>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4"/>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4"/>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3" name="Google Shape;16293;p74"/>
          <p:cNvGrpSpPr/>
          <p:nvPr/>
        </p:nvGrpSpPr>
        <p:grpSpPr>
          <a:xfrm>
            <a:off x="7706661" y="1502697"/>
            <a:ext cx="160281" cy="363402"/>
            <a:chOff x="7706661" y="1502697"/>
            <a:chExt cx="160281" cy="363402"/>
          </a:xfrm>
        </p:grpSpPr>
        <p:sp>
          <p:nvSpPr>
            <p:cNvPr id="16294" name="Google Shape;16294;p74"/>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4"/>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4"/>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4"/>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4"/>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8" name="Google Shape;16308;p74"/>
          <p:cNvGrpSpPr/>
          <p:nvPr/>
        </p:nvGrpSpPr>
        <p:grpSpPr>
          <a:xfrm>
            <a:off x="6753519" y="1502671"/>
            <a:ext cx="225158" cy="365184"/>
            <a:chOff x="6753519" y="1502671"/>
            <a:chExt cx="225158" cy="365184"/>
          </a:xfrm>
        </p:grpSpPr>
        <p:sp>
          <p:nvSpPr>
            <p:cNvPr id="16309" name="Google Shape;16309;p74"/>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4"/>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4"/>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74"/>
          <p:cNvGrpSpPr/>
          <p:nvPr/>
        </p:nvGrpSpPr>
        <p:grpSpPr>
          <a:xfrm>
            <a:off x="5751876" y="3437411"/>
            <a:ext cx="363769" cy="187924"/>
            <a:chOff x="5751876" y="3437411"/>
            <a:chExt cx="363769" cy="187924"/>
          </a:xfrm>
        </p:grpSpPr>
        <p:sp>
          <p:nvSpPr>
            <p:cNvPr id="16319" name="Google Shape;16319;p74"/>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4"/>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4"/>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4"/>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4"/>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4"/>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74"/>
          <p:cNvGrpSpPr/>
          <p:nvPr/>
        </p:nvGrpSpPr>
        <p:grpSpPr>
          <a:xfrm>
            <a:off x="7660518" y="3800289"/>
            <a:ext cx="304263" cy="363664"/>
            <a:chOff x="7660518" y="3800289"/>
            <a:chExt cx="304263" cy="363664"/>
          </a:xfrm>
        </p:grpSpPr>
        <p:sp>
          <p:nvSpPr>
            <p:cNvPr id="16348" name="Google Shape;16348;p74"/>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74"/>
          <p:cNvGrpSpPr/>
          <p:nvPr/>
        </p:nvGrpSpPr>
        <p:grpSpPr>
          <a:xfrm>
            <a:off x="5223660" y="2893473"/>
            <a:ext cx="365551" cy="363271"/>
            <a:chOff x="5223660" y="2893473"/>
            <a:chExt cx="365551" cy="363271"/>
          </a:xfrm>
        </p:grpSpPr>
        <p:sp>
          <p:nvSpPr>
            <p:cNvPr id="16359" name="Google Shape;16359;p74"/>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4"/>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74"/>
          <p:cNvGrpSpPr/>
          <p:nvPr/>
        </p:nvGrpSpPr>
        <p:grpSpPr>
          <a:xfrm>
            <a:off x="4864057" y="2893421"/>
            <a:ext cx="166700" cy="363271"/>
            <a:chOff x="4864057" y="2893421"/>
            <a:chExt cx="166700" cy="363271"/>
          </a:xfrm>
        </p:grpSpPr>
        <p:sp>
          <p:nvSpPr>
            <p:cNvPr id="16374" name="Google Shape;16374;p74"/>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4"/>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4"/>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90"/>
        <p:cNvGrpSpPr/>
        <p:nvPr/>
      </p:nvGrpSpPr>
      <p:grpSpPr>
        <a:xfrm>
          <a:off x="0" y="0"/>
          <a:ext cx="0" cy="0"/>
          <a:chOff x="0" y="0"/>
          <a:chExt cx="0" cy="0"/>
        </a:xfrm>
      </p:grpSpPr>
      <p:sp>
        <p:nvSpPr>
          <p:cNvPr id="16391" name="Google Shape;1639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6392" name="Google Shape;16392;p7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3" name="Google Shape;16393;p75"/>
          <p:cNvGrpSpPr/>
          <p:nvPr/>
        </p:nvGrpSpPr>
        <p:grpSpPr>
          <a:xfrm>
            <a:off x="4132674" y="2896128"/>
            <a:ext cx="361261" cy="357748"/>
            <a:chOff x="4132674" y="2896128"/>
            <a:chExt cx="361261" cy="357748"/>
          </a:xfrm>
        </p:grpSpPr>
        <p:sp>
          <p:nvSpPr>
            <p:cNvPr id="16394" name="Google Shape;16394;p75"/>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5"/>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5"/>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75"/>
          <p:cNvGrpSpPr/>
          <p:nvPr/>
        </p:nvGrpSpPr>
        <p:grpSpPr>
          <a:xfrm>
            <a:off x="8018284" y="2896075"/>
            <a:ext cx="248363" cy="357801"/>
            <a:chOff x="8018284" y="2896075"/>
            <a:chExt cx="248363" cy="357801"/>
          </a:xfrm>
        </p:grpSpPr>
        <p:sp>
          <p:nvSpPr>
            <p:cNvPr id="16398" name="Google Shape;16398;p75"/>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5"/>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5"/>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5"/>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5"/>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5"/>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5"/>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5" name="Google Shape;16405;p75"/>
          <p:cNvGrpSpPr/>
          <p:nvPr/>
        </p:nvGrpSpPr>
        <p:grpSpPr>
          <a:xfrm>
            <a:off x="4680149" y="2896128"/>
            <a:ext cx="360448" cy="357748"/>
            <a:chOff x="4680149" y="2896128"/>
            <a:chExt cx="360448" cy="357748"/>
          </a:xfrm>
        </p:grpSpPr>
        <p:sp>
          <p:nvSpPr>
            <p:cNvPr id="16406" name="Google Shape;16406;p75"/>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5"/>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5"/>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5"/>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5"/>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1" name="Google Shape;16411;p75"/>
          <p:cNvGrpSpPr/>
          <p:nvPr/>
        </p:nvGrpSpPr>
        <p:grpSpPr>
          <a:xfrm>
            <a:off x="7504703" y="2896049"/>
            <a:ext cx="181259" cy="357827"/>
            <a:chOff x="7504703" y="2896049"/>
            <a:chExt cx="181259" cy="357827"/>
          </a:xfrm>
        </p:grpSpPr>
        <p:sp>
          <p:nvSpPr>
            <p:cNvPr id="16412" name="Google Shape;16412;p75"/>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5"/>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5"/>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5"/>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5"/>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5"/>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5"/>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5"/>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5"/>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5"/>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5"/>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3" name="Google Shape;16423;p75"/>
          <p:cNvGrpSpPr/>
          <p:nvPr/>
        </p:nvGrpSpPr>
        <p:grpSpPr>
          <a:xfrm>
            <a:off x="4680751" y="1499971"/>
            <a:ext cx="374341" cy="364590"/>
            <a:chOff x="4680751" y="1499971"/>
            <a:chExt cx="374341" cy="364590"/>
          </a:xfrm>
        </p:grpSpPr>
        <p:sp>
          <p:nvSpPr>
            <p:cNvPr id="16424" name="Google Shape;16424;p75"/>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5"/>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5"/>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5"/>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5"/>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5"/>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5"/>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5"/>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5"/>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5"/>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5"/>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5"/>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5"/>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5"/>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5"/>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5"/>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5"/>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5"/>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75"/>
          <p:cNvGrpSpPr/>
          <p:nvPr/>
        </p:nvGrpSpPr>
        <p:grpSpPr>
          <a:xfrm>
            <a:off x="853281" y="1499867"/>
            <a:ext cx="374917" cy="364668"/>
            <a:chOff x="853281" y="1499867"/>
            <a:chExt cx="374917" cy="364668"/>
          </a:xfrm>
        </p:grpSpPr>
        <p:sp>
          <p:nvSpPr>
            <p:cNvPr id="16443" name="Google Shape;16443;p75"/>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5"/>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5"/>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5"/>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5"/>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5"/>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5"/>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5"/>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5"/>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5"/>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5"/>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5"/>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5"/>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5"/>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5"/>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5"/>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5"/>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5"/>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5"/>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5"/>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5"/>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5"/>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5"/>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75"/>
          <p:cNvGrpSpPr/>
          <p:nvPr/>
        </p:nvGrpSpPr>
        <p:grpSpPr>
          <a:xfrm>
            <a:off x="6330671" y="1551243"/>
            <a:ext cx="365245" cy="261968"/>
            <a:chOff x="6330671" y="1551243"/>
            <a:chExt cx="365245" cy="261968"/>
          </a:xfrm>
        </p:grpSpPr>
        <p:sp>
          <p:nvSpPr>
            <p:cNvPr id="16467" name="Google Shape;16467;p75"/>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5"/>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5"/>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5"/>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5"/>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5"/>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5"/>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5"/>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5"/>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5"/>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5"/>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5"/>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5"/>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5"/>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5"/>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5"/>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5"/>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5"/>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5"/>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75"/>
          <p:cNvGrpSpPr/>
          <p:nvPr/>
        </p:nvGrpSpPr>
        <p:grpSpPr>
          <a:xfrm>
            <a:off x="3596131" y="1508648"/>
            <a:ext cx="367630" cy="347289"/>
            <a:chOff x="3596131" y="1508648"/>
            <a:chExt cx="367630" cy="347289"/>
          </a:xfrm>
        </p:grpSpPr>
        <p:sp>
          <p:nvSpPr>
            <p:cNvPr id="16487" name="Google Shape;16487;p75"/>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5"/>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5"/>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5"/>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5"/>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5"/>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5"/>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5"/>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5"/>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5"/>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5"/>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5"/>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5"/>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5"/>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5"/>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5"/>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5"/>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75"/>
          <p:cNvGrpSpPr/>
          <p:nvPr/>
        </p:nvGrpSpPr>
        <p:grpSpPr>
          <a:xfrm>
            <a:off x="6322493" y="2422415"/>
            <a:ext cx="375809" cy="349019"/>
            <a:chOff x="6322493" y="2422415"/>
            <a:chExt cx="375809" cy="349019"/>
          </a:xfrm>
        </p:grpSpPr>
        <p:sp>
          <p:nvSpPr>
            <p:cNvPr id="16505" name="Google Shape;16505;p75"/>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5"/>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5"/>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5"/>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5"/>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75"/>
          <p:cNvGrpSpPr/>
          <p:nvPr/>
        </p:nvGrpSpPr>
        <p:grpSpPr>
          <a:xfrm>
            <a:off x="2493449" y="2915682"/>
            <a:ext cx="357853" cy="318665"/>
            <a:chOff x="2493449" y="2915682"/>
            <a:chExt cx="357853" cy="318665"/>
          </a:xfrm>
        </p:grpSpPr>
        <p:sp>
          <p:nvSpPr>
            <p:cNvPr id="16511" name="Google Shape;16511;p75"/>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5"/>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5"/>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5"/>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5"/>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5"/>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5"/>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5"/>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5"/>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75"/>
          <p:cNvGrpSpPr/>
          <p:nvPr/>
        </p:nvGrpSpPr>
        <p:grpSpPr>
          <a:xfrm>
            <a:off x="1399523" y="2966141"/>
            <a:ext cx="359583" cy="217695"/>
            <a:chOff x="1399523" y="2966141"/>
            <a:chExt cx="359583" cy="217695"/>
          </a:xfrm>
        </p:grpSpPr>
        <p:sp>
          <p:nvSpPr>
            <p:cNvPr id="16521" name="Google Shape;16521;p75"/>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5"/>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5"/>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5"/>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5"/>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5"/>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5"/>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5"/>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5"/>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5"/>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5"/>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2" name="Google Shape;16532;p75"/>
          <p:cNvGrpSpPr/>
          <p:nvPr/>
        </p:nvGrpSpPr>
        <p:grpSpPr>
          <a:xfrm>
            <a:off x="872232" y="2888710"/>
            <a:ext cx="328810" cy="369911"/>
            <a:chOff x="872232" y="2888710"/>
            <a:chExt cx="328810" cy="369911"/>
          </a:xfrm>
        </p:grpSpPr>
        <p:sp>
          <p:nvSpPr>
            <p:cNvPr id="16533" name="Google Shape;16533;p75"/>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5"/>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5"/>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5"/>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5"/>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5"/>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5"/>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5"/>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5"/>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5"/>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5"/>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4" name="Google Shape;16544;p75"/>
          <p:cNvGrpSpPr/>
          <p:nvPr/>
        </p:nvGrpSpPr>
        <p:grpSpPr>
          <a:xfrm>
            <a:off x="5815045" y="2896128"/>
            <a:ext cx="281181" cy="357958"/>
            <a:chOff x="5815045" y="2896128"/>
            <a:chExt cx="281181" cy="357958"/>
          </a:xfrm>
        </p:grpSpPr>
        <p:sp>
          <p:nvSpPr>
            <p:cNvPr id="16545" name="Google Shape;16545;p75"/>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5"/>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5"/>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5"/>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5"/>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5"/>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1" name="Google Shape;16551;p75"/>
          <p:cNvGrpSpPr/>
          <p:nvPr/>
        </p:nvGrpSpPr>
        <p:grpSpPr>
          <a:xfrm>
            <a:off x="5238894" y="2896102"/>
            <a:ext cx="336437" cy="357774"/>
            <a:chOff x="5238894" y="2896102"/>
            <a:chExt cx="336437" cy="357774"/>
          </a:xfrm>
        </p:grpSpPr>
        <p:sp>
          <p:nvSpPr>
            <p:cNvPr id="16552" name="Google Shape;16552;p75"/>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5"/>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5"/>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5"/>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5"/>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5"/>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5"/>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9" name="Google Shape;16559;p75"/>
          <p:cNvGrpSpPr/>
          <p:nvPr/>
        </p:nvGrpSpPr>
        <p:grpSpPr>
          <a:xfrm>
            <a:off x="5226994" y="1499919"/>
            <a:ext cx="374786" cy="364616"/>
            <a:chOff x="5226994" y="1499919"/>
            <a:chExt cx="374786" cy="364616"/>
          </a:xfrm>
        </p:grpSpPr>
        <p:sp>
          <p:nvSpPr>
            <p:cNvPr id="16560" name="Google Shape;16560;p75"/>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5"/>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5"/>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5"/>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5"/>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5"/>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5"/>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5"/>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5"/>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5"/>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5"/>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5"/>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5"/>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5"/>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5"/>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5"/>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5"/>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5"/>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5"/>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5"/>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75"/>
          <p:cNvGrpSpPr/>
          <p:nvPr/>
        </p:nvGrpSpPr>
        <p:grpSpPr>
          <a:xfrm>
            <a:off x="5785923" y="2409807"/>
            <a:ext cx="352794" cy="374262"/>
            <a:chOff x="5785923" y="2409807"/>
            <a:chExt cx="352794" cy="374262"/>
          </a:xfrm>
        </p:grpSpPr>
        <p:sp>
          <p:nvSpPr>
            <p:cNvPr id="16581" name="Google Shape;16581;p75"/>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5"/>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5"/>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5"/>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5"/>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5"/>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75"/>
          <p:cNvGrpSpPr/>
          <p:nvPr/>
        </p:nvGrpSpPr>
        <p:grpSpPr>
          <a:xfrm>
            <a:off x="3587376" y="2937884"/>
            <a:ext cx="357853" cy="274235"/>
            <a:chOff x="3587376" y="2937884"/>
            <a:chExt cx="357853" cy="274235"/>
          </a:xfrm>
        </p:grpSpPr>
        <p:sp>
          <p:nvSpPr>
            <p:cNvPr id="16588" name="Google Shape;16588;p75"/>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5"/>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5"/>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5"/>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5"/>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5"/>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5"/>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5"/>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5"/>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5"/>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5"/>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5"/>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5"/>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75"/>
          <p:cNvGrpSpPr/>
          <p:nvPr/>
        </p:nvGrpSpPr>
        <p:grpSpPr>
          <a:xfrm>
            <a:off x="1944035" y="2896128"/>
            <a:ext cx="362650" cy="357748"/>
            <a:chOff x="1944035" y="2896128"/>
            <a:chExt cx="362650" cy="357748"/>
          </a:xfrm>
        </p:grpSpPr>
        <p:sp>
          <p:nvSpPr>
            <p:cNvPr id="16602" name="Google Shape;16602;p75"/>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5"/>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5"/>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5"/>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5"/>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5"/>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5"/>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5"/>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5"/>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5"/>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5"/>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5"/>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5"/>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5"/>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5"/>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7" name="Google Shape;16617;p75"/>
          <p:cNvGrpSpPr/>
          <p:nvPr/>
        </p:nvGrpSpPr>
        <p:grpSpPr>
          <a:xfrm>
            <a:off x="3030832" y="2903048"/>
            <a:ext cx="378115" cy="344118"/>
            <a:chOff x="3030832" y="2903048"/>
            <a:chExt cx="378115" cy="344118"/>
          </a:xfrm>
        </p:grpSpPr>
        <p:sp>
          <p:nvSpPr>
            <p:cNvPr id="16618" name="Google Shape;16618;p75"/>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5"/>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5"/>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5"/>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5"/>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5"/>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5"/>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5"/>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5"/>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5"/>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5"/>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75"/>
          <p:cNvGrpSpPr/>
          <p:nvPr/>
        </p:nvGrpSpPr>
        <p:grpSpPr>
          <a:xfrm>
            <a:off x="3036546" y="2430122"/>
            <a:ext cx="379400" cy="333528"/>
            <a:chOff x="3036546" y="2430122"/>
            <a:chExt cx="379400" cy="333528"/>
          </a:xfrm>
        </p:grpSpPr>
        <p:sp>
          <p:nvSpPr>
            <p:cNvPr id="16630" name="Google Shape;16630;p75"/>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5"/>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5"/>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5"/>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5"/>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5"/>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5"/>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75"/>
          <p:cNvGrpSpPr/>
          <p:nvPr/>
        </p:nvGrpSpPr>
        <p:grpSpPr>
          <a:xfrm>
            <a:off x="1944350" y="2476964"/>
            <a:ext cx="375546" cy="240106"/>
            <a:chOff x="1944350" y="2476964"/>
            <a:chExt cx="375546" cy="240106"/>
          </a:xfrm>
        </p:grpSpPr>
        <p:sp>
          <p:nvSpPr>
            <p:cNvPr id="16638" name="Google Shape;16638;p75"/>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5"/>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5"/>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5"/>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5"/>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5"/>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5"/>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5"/>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6" name="Google Shape;16646;p75"/>
          <p:cNvGrpSpPr/>
          <p:nvPr/>
        </p:nvGrpSpPr>
        <p:grpSpPr>
          <a:xfrm>
            <a:off x="7962635" y="2411695"/>
            <a:ext cx="376752" cy="370540"/>
            <a:chOff x="7962635" y="2411695"/>
            <a:chExt cx="376752" cy="370540"/>
          </a:xfrm>
        </p:grpSpPr>
        <p:sp>
          <p:nvSpPr>
            <p:cNvPr id="16647" name="Google Shape;16647;p75"/>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5"/>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5"/>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5"/>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5"/>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5"/>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5"/>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5"/>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5"/>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6" name="Google Shape;16656;p75"/>
          <p:cNvGrpSpPr/>
          <p:nvPr/>
        </p:nvGrpSpPr>
        <p:grpSpPr>
          <a:xfrm>
            <a:off x="6869626" y="2451197"/>
            <a:ext cx="374341" cy="291535"/>
            <a:chOff x="6869626" y="2451197"/>
            <a:chExt cx="374341" cy="291535"/>
          </a:xfrm>
        </p:grpSpPr>
        <p:sp>
          <p:nvSpPr>
            <p:cNvPr id="16657" name="Google Shape;16657;p75"/>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5"/>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5"/>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5"/>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5"/>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5"/>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5"/>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5"/>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5"/>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5"/>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75"/>
          <p:cNvGrpSpPr/>
          <p:nvPr/>
        </p:nvGrpSpPr>
        <p:grpSpPr>
          <a:xfrm>
            <a:off x="6321261" y="2896154"/>
            <a:ext cx="359426" cy="357722"/>
            <a:chOff x="6321261" y="2896154"/>
            <a:chExt cx="359426" cy="357722"/>
          </a:xfrm>
        </p:grpSpPr>
        <p:sp>
          <p:nvSpPr>
            <p:cNvPr id="16668" name="Google Shape;16668;p75"/>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5"/>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5"/>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5"/>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5"/>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5"/>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5"/>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5"/>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5"/>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5"/>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5"/>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9" name="Google Shape;16679;p75"/>
          <p:cNvGrpSpPr/>
          <p:nvPr/>
        </p:nvGrpSpPr>
        <p:grpSpPr>
          <a:xfrm>
            <a:off x="5245867" y="2409781"/>
            <a:ext cx="347447" cy="374341"/>
            <a:chOff x="5245867" y="2409781"/>
            <a:chExt cx="347447" cy="374341"/>
          </a:xfrm>
        </p:grpSpPr>
        <p:sp>
          <p:nvSpPr>
            <p:cNvPr id="16680" name="Google Shape;16680;p75"/>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5"/>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5"/>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5"/>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5"/>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5"/>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5"/>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5"/>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5"/>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9" name="Google Shape;16689;p75"/>
          <p:cNvGrpSpPr/>
          <p:nvPr/>
        </p:nvGrpSpPr>
        <p:grpSpPr>
          <a:xfrm>
            <a:off x="5782699" y="1500050"/>
            <a:ext cx="367158" cy="364301"/>
            <a:chOff x="5782699" y="1500050"/>
            <a:chExt cx="367158" cy="364301"/>
          </a:xfrm>
        </p:grpSpPr>
        <p:sp>
          <p:nvSpPr>
            <p:cNvPr id="16690" name="Google Shape;16690;p75"/>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5"/>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5"/>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5"/>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5"/>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5"/>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5"/>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5"/>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5"/>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5"/>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5"/>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5"/>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5"/>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5"/>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5"/>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5"/>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5"/>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5"/>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5"/>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9" name="Google Shape;16709;p75"/>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10" name="Google Shape;16710;p75"/>
          <p:cNvGrpSpPr/>
          <p:nvPr/>
        </p:nvGrpSpPr>
        <p:grpSpPr>
          <a:xfrm>
            <a:off x="3048709" y="1523327"/>
            <a:ext cx="366241" cy="317800"/>
            <a:chOff x="3048709" y="1523327"/>
            <a:chExt cx="366241" cy="317800"/>
          </a:xfrm>
        </p:grpSpPr>
        <p:sp>
          <p:nvSpPr>
            <p:cNvPr id="16711" name="Google Shape;16711;p75"/>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5"/>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5"/>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5"/>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5"/>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5"/>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5"/>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5"/>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5"/>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5"/>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5"/>
          <p:cNvGrpSpPr/>
          <p:nvPr/>
        </p:nvGrpSpPr>
        <p:grpSpPr>
          <a:xfrm>
            <a:off x="7423706" y="1506760"/>
            <a:ext cx="365297" cy="351038"/>
            <a:chOff x="7423706" y="1506760"/>
            <a:chExt cx="365297" cy="351038"/>
          </a:xfrm>
        </p:grpSpPr>
        <p:sp>
          <p:nvSpPr>
            <p:cNvPr id="16722" name="Google Shape;16722;p75"/>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5"/>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5"/>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5"/>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5"/>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5"/>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5"/>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5"/>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5"/>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5"/>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5"/>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5"/>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5"/>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5"/>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5"/>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5"/>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5"/>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5"/>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5"/>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5"/>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5"/>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5"/>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5"/>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5"/>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75"/>
          <p:cNvGrpSpPr/>
          <p:nvPr/>
        </p:nvGrpSpPr>
        <p:grpSpPr>
          <a:xfrm>
            <a:off x="4680096" y="2409807"/>
            <a:ext cx="375782" cy="374262"/>
            <a:chOff x="4680096" y="2409807"/>
            <a:chExt cx="375782" cy="374262"/>
          </a:xfrm>
        </p:grpSpPr>
        <p:sp>
          <p:nvSpPr>
            <p:cNvPr id="16747" name="Google Shape;16747;p75"/>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5"/>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5"/>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5"/>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5"/>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5"/>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5"/>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5"/>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5"/>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5"/>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5"/>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5"/>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5"/>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75"/>
          <p:cNvGrpSpPr/>
          <p:nvPr/>
        </p:nvGrpSpPr>
        <p:grpSpPr>
          <a:xfrm>
            <a:off x="4133330" y="2459663"/>
            <a:ext cx="374944" cy="274550"/>
            <a:chOff x="4133330" y="2459663"/>
            <a:chExt cx="374944" cy="274550"/>
          </a:xfrm>
        </p:grpSpPr>
        <p:sp>
          <p:nvSpPr>
            <p:cNvPr id="16761" name="Google Shape;16761;p75"/>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5"/>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5"/>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5"/>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5"/>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5"/>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5"/>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5"/>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5"/>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5"/>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5"/>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5"/>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5"/>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5"/>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75"/>
          <p:cNvGrpSpPr/>
          <p:nvPr/>
        </p:nvGrpSpPr>
        <p:grpSpPr>
          <a:xfrm>
            <a:off x="7415266" y="2439925"/>
            <a:ext cx="376228" cy="313816"/>
            <a:chOff x="7415266" y="2439925"/>
            <a:chExt cx="376228" cy="313816"/>
          </a:xfrm>
        </p:grpSpPr>
        <p:sp>
          <p:nvSpPr>
            <p:cNvPr id="16776" name="Google Shape;16776;p75"/>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5"/>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5"/>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5"/>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5"/>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5"/>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5"/>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5"/>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5"/>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5"/>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5"/>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5"/>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5"/>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5"/>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5"/>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5"/>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5"/>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5"/>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75"/>
          <p:cNvGrpSpPr/>
          <p:nvPr/>
        </p:nvGrpSpPr>
        <p:grpSpPr>
          <a:xfrm>
            <a:off x="6903388" y="2896102"/>
            <a:ext cx="289255" cy="357774"/>
            <a:chOff x="6903388" y="2896102"/>
            <a:chExt cx="289255" cy="357774"/>
          </a:xfrm>
        </p:grpSpPr>
        <p:sp>
          <p:nvSpPr>
            <p:cNvPr id="16795" name="Google Shape;16795;p75"/>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5"/>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5"/>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5"/>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5"/>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5"/>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5"/>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5"/>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5"/>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5"/>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5"/>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5"/>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5"/>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5"/>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5"/>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5"/>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5"/>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5"/>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5"/>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5"/>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5"/>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5"/>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5"/>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5"/>
          <p:cNvGrpSpPr/>
          <p:nvPr/>
        </p:nvGrpSpPr>
        <p:grpSpPr>
          <a:xfrm>
            <a:off x="3579459" y="2409886"/>
            <a:ext cx="385717" cy="374288"/>
            <a:chOff x="3579459" y="2409886"/>
            <a:chExt cx="385717" cy="374288"/>
          </a:xfrm>
        </p:grpSpPr>
        <p:sp>
          <p:nvSpPr>
            <p:cNvPr id="16819" name="Google Shape;16819;p75"/>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5"/>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5"/>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5"/>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5"/>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5"/>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5"/>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5"/>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5"/>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5"/>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5"/>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0" name="Google Shape;16830;p75"/>
          <p:cNvGrpSpPr/>
          <p:nvPr/>
        </p:nvGrpSpPr>
        <p:grpSpPr>
          <a:xfrm>
            <a:off x="6877101" y="1507431"/>
            <a:ext cx="365402" cy="360343"/>
            <a:chOff x="6876913" y="1502068"/>
            <a:chExt cx="365402" cy="360343"/>
          </a:xfrm>
        </p:grpSpPr>
        <p:sp>
          <p:nvSpPr>
            <p:cNvPr id="16831" name="Google Shape;16831;p75"/>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5"/>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5"/>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5"/>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5"/>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5"/>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5"/>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5"/>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5"/>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5"/>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5"/>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5"/>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5"/>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5"/>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5"/>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5"/>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5"/>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5"/>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5"/>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5"/>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5"/>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2" name="Google Shape;16852;p75"/>
          <p:cNvGrpSpPr/>
          <p:nvPr/>
        </p:nvGrpSpPr>
        <p:grpSpPr>
          <a:xfrm>
            <a:off x="1426889" y="1499867"/>
            <a:ext cx="331405" cy="364563"/>
            <a:chOff x="1426889" y="1499867"/>
            <a:chExt cx="331405" cy="364563"/>
          </a:xfrm>
        </p:grpSpPr>
        <p:sp>
          <p:nvSpPr>
            <p:cNvPr id="16853" name="Google Shape;16853;p75"/>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5"/>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5"/>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5"/>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5"/>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5"/>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5"/>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5"/>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5"/>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5"/>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5"/>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5"/>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5"/>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5"/>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5"/>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5"/>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5"/>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5"/>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5"/>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5"/>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5"/>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75"/>
          <p:cNvGrpSpPr/>
          <p:nvPr/>
        </p:nvGrpSpPr>
        <p:grpSpPr>
          <a:xfrm>
            <a:off x="4137838" y="1505659"/>
            <a:ext cx="370566" cy="353056"/>
            <a:chOff x="4137838" y="1505659"/>
            <a:chExt cx="370566" cy="353056"/>
          </a:xfrm>
        </p:grpSpPr>
        <p:sp>
          <p:nvSpPr>
            <p:cNvPr id="16875" name="Google Shape;16875;p75"/>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5"/>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5"/>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5"/>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5"/>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5"/>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5"/>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5"/>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5"/>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5"/>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5"/>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5"/>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5"/>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5"/>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5"/>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5"/>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5"/>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5"/>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5"/>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5"/>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5"/>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5"/>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5"/>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75"/>
          <p:cNvGrpSpPr/>
          <p:nvPr/>
        </p:nvGrpSpPr>
        <p:grpSpPr>
          <a:xfrm>
            <a:off x="7970761" y="1506839"/>
            <a:ext cx="364668" cy="350776"/>
            <a:chOff x="7970761" y="1506839"/>
            <a:chExt cx="364668" cy="350776"/>
          </a:xfrm>
        </p:grpSpPr>
        <p:sp>
          <p:nvSpPr>
            <p:cNvPr id="16899" name="Google Shape;16899;p75"/>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5"/>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5"/>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5"/>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5"/>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5"/>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5"/>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5"/>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5"/>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5"/>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5"/>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5"/>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5"/>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5"/>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5"/>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5"/>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5"/>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5"/>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5"/>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5"/>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5"/>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5"/>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75"/>
          <p:cNvGrpSpPr/>
          <p:nvPr/>
        </p:nvGrpSpPr>
        <p:grpSpPr>
          <a:xfrm>
            <a:off x="1397033" y="2409781"/>
            <a:ext cx="374341" cy="374839"/>
            <a:chOff x="1397033" y="2409781"/>
            <a:chExt cx="374341" cy="374839"/>
          </a:xfrm>
        </p:grpSpPr>
        <p:sp>
          <p:nvSpPr>
            <p:cNvPr id="16922" name="Google Shape;16922;p75"/>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5"/>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5"/>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5"/>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5"/>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5"/>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5"/>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5"/>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5"/>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5"/>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5"/>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5"/>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5"/>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5"/>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75"/>
          <p:cNvGrpSpPr/>
          <p:nvPr/>
        </p:nvGrpSpPr>
        <p:grpSpPr>
          <a:xfrm>
            <a:off x="849795" y="2411695"/>
            <a:ext cx="374524" cy="370540"/>
            <a:chOff x="849795" y="2411695"/>
            <a:chExt cx="374524" cy="370540"/>
          </a:xfrm>
        </p:grpSpPr>
        <p:sp>
          <p:nvSpPr>
            <p:cNvPr id="16937" name="Google Shape;16937;p75"/>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5"/>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5"/>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5"/>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5"/>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5"/>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5"/>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5"/>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5"/>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5"/>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5"/>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5"/>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5"/>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5"/>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75"/>
          <p:cNvGrpSpPr/>
          <p:nvPr/>
        </p:nvGrpSpPr>
        <p:grpSpPr>
          <a:xfrm>
            <a:off x="2503672" y="1499971"/>
            <a:ext cx="364668" cy="364459"/>
            <a:chOff x="2503672" y="1499971"/>
            <a:chExt cx="364668" cy="364459"/>
          </a:xfrm>
        </p:grpSpPr>
        <p:sp>
          <p:nvSpPr>
            <p:cNvPr id="16952" name="Google Shape;16952;p75"/>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5"/>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5"/>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5"/>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5"/>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5"/>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5"/>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5"/>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5"/>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5"/>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5"/>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5"/>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5"/>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5"/>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5"/>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5"/>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5"/>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5"/>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5"/>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5"/>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5"/>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5"/>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5"/>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5"/>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5"/>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7" name="Google Shape;16977;p75"/>
          <p:cNvGrpSpPr/>
          <p:nvPr/>
        </p:nvGrpSpPr>
        <p:grpSpPr>
          <a:xfrm>
            <a:off x="1950982" y="1499971"/>
            <a:ext cx="376674" cy="364563"/>
            <a:chOff x="1950982" y="1499971"/>
            <a:chExt cx="376674" cy="364563"/>
          </a:xfrm>
        </p:grpSpPr>
        <p:sp>
          <p:nvSpPr>
            <p:cNvPr id="16978" name="Google Shape;16978;p75"/>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5"/>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5"/>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5"/>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5"/>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5"/>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5"/>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5"/>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5"/>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5"/>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5"/>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5"/>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5"/>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5"/>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5"/>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5"/>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5"/>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5"/>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5"/>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5"/>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5"/>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5"/>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5"/>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5"/>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5"/>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5"/>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5"/>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5"/>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5"/>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5"/>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5"/>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9" name="Google Shape;17009;p75"/>
          <p:cNvGrpSpPr/>
          <p:nvPr/>
        </p:nvGrpSpPr>
        <p:grpSpPr>
          <a:xfrm>
            <a:off x="2491588" y="2464120"/>
            <a:ext cx="374367" cy="265742"/>
            <a:chOff x="2491588" y="2464120"/>
            <a:chExt cx="374367" cy="265742"/>
          </a:xfrm>
        </p:grpSpPr>
        <p:sp>
          <p:nvSpPr>
            <p:cNvPr id="17010" name="Google Shape;17010;p75"/>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5"/>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5"/>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5"/>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5"/>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5"/>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5"/>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5"/>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5"/>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5"/>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5"/>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5"/>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5"/>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5"/>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5"/>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5"/>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5"/>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5"/>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5"/>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5"/>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0" name="Google Shape;17030;p75"/>
          <p:cNvGrpSpPr/>
          <p:nvPr/>
        </p:nvGrpSpPr>
        <p:grpSpPr>
          <a:xfrm>
            <a:off x="3897260" y="3348136"/>
            <a:ext cx="271850" cy="360999"/>
            <a:chOff x="3897260" y="3348136"/>
            <a:chExt cx="271850" cy="360999"/>
          </a:xfrm>
        </p:grpSpPr>
        <p:sp>
          <p:nvSpPr>
            <p:cNvPr id="17031" name="Google Shape;17031;p75"/>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5"/>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5"/>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5"/>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5"/>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5"/>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5"/>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75"/>
          <p:cNvGrpSpPr/>
          <p:nvPr/>
        </p:nvGrpSpPr>
        <p:grpSpPr>
          <a:xfrm>
            <a:off x="3584414" y="1959319"/>
            <a:ext cx="384328" cy="378430"/>
            <a:chOff x="3584414" y="1959319"/>
            <a:chExt cx="384328" cy="378430"/>
          </a:xfrm>
        </p:grpSpPr>
        <p:sp>
          <p:nvSpPr>
            <p:cNvPr id="17039" name="Google Shape;17039;p75"/>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5"/>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5"/>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5"/>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5"/>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5"/>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5"/>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5"/>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5"/>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5"/>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5"/>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5"/>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1" name="Google Shape;17051;p75"/>
          <p:cNvGrpSpPr/>
          <p:nvPr/>
        </p:nvGrpSpPr>
        <p:grpSpPr>
          <a:xfrm>
            <a:off x="6041259" y="3348084"/>
            <a:ext cx="362729" cy="361051"/>
            <a:chOff x="6041259" y="3348084"/>
            <a:chExt cx="362729" cy="361051"/>
          </a:xfrm>
        </p:grpSpPr>
        <p:sp>
          <p:nvSpPr>
            <p:cNvPr id="17052" name="Google Shape;17052;p75"/>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5"/>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5"/>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5"/>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5"/>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75"/>
          <p:cNvGrpSpPr/>
          <p:nvPr/>
        </p:nvGrpSpPr>
        <p:grpSpPr>
          <a:xfrm>
            <a:off x="5222013" y="1968415"/>
            <a:ext cx="378849" cy="360317"/>
            <a:chOff x="5222013" y="1968415"/>
            <a:chExt cx="378849" cy="360317"/>
          </a:xfrm>
        </p:grpSpPr>
        <p:sp>
          <p:nvSpPr>
            <p:cNvPr id="17058" name="Google Shape;17058;p75"/>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5"/>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5"/>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5"/>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5"/>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5"/>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5"/>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5"/>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5"/>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5"/>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75"/>
          <p:cNvGrpSpPr/>
          <p:nvPr/>
        </p:nvGrpSpPr>
        <p:grpSpPr>
          <a:xfrm>
            <a:off x="4127982" y="2033055"/>
            <a:ext cx="381444" cy="231063"/>
            <a:chOff x="4127982" y="2033055"/>
            <a:chExt cx="381444" cy="231063"/>
          </a:xfrm>
        </p:grpSpPr>
        <p:sp>
          <p:nvSpPr>
            <p:cNvPr id="17069" name="Google Shape;17069;p75"/>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5"/>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5"/>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5"/>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5"/>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4" name="Google Shape;17074;p75"/>
          <p:cNvGrpSpPr/>
          <p:nvPr/>
        </p:nvGrpSpPr>
        <p:grpSpPr>
          <a:xfrm>
            <a:off x="5768046" y="1979057"/>
            <a:ext cx="381549" cy="339059"/>
            <a:chOff x="5768046" y="1979057"/>
            <a:chExt cx="381549" cy="339059"/>
          </a:xfrm>
        </p:grpSpPr>
        <p:sp>
          <p:nvSpPr>
            <p:cNvPr id="17075" name="Google Shape;17075;p75"/>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5"/>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5"/>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5"/>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5"/>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5"/>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5"/>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5"/>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5"/>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4" name="Google Shape;17084;p75"/>
          <p:cNvGrpSpPr/>
          <p:nvPr/>
        </p:nvGrpSpPr>
        <p:grpSpPr>
          <a:xfrm>
            <a:off x="7665936" y="3349997"/>
            <a:ext cx="386058" cy="360972"/>
            <a:chOff x="7665936" y="3349997"/>
            <a:chExt cx="386058" cy="360972"/>
          </a:xfrm>
        </p:grpSpPr>
        <p:sp>
          <p:nvSpPr>
            <p:cNvPr id="17085" name="Google Shape;17085;p75"/>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5"/>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5"/>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5"/>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5"/>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5"/>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1" name="Google Shape;17091;p75"/>
          <p:cNvGrpSpPr/>
          <p:nvPr/>
        </p:nvGrpSpPr>
        <p:grpSpPr>
          <a:xfrm>
            <a:off x="6316123" y="1994654"/>
            <a:ext cx="380579" cy="307709"/>
            <a:chOff x="6316123" y="1994654"/>
            <a:chExt cx="380579" cy="307709"/>
          </a:xfrm>
        </p:grpSpPr>
        <p:sp>
          <p:nvSpPr>
            <p:cNvPr id="17092" name="Google Shape;17092;p75"/>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5"/>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5"/>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5"/>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5"/>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5"/>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5"/>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5"/>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5"/>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1" name="Google Shape;17101;p75"/>
          <p:cNvGrpSpPr/>
          <p:nvPr/>
        </p:nvGrpSpPr>
        <p:grpSpPr>
          <a:xfrm>
            <a:off x="7118514" y="3348136"/>
            <a:ext cx="380317" cy="360972"/>
            <a:chOff x="7118514" y="3348136"/>
            <a:chExt cx="380317" cy="360972"/>
          </a:xfrm>
        </p:grpSpPr>
        <p:sp>
          <p:nvSpPr>
            <p:cNvPr id="17102" name="Google Shape;17102;p75"/>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5"/>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5"/>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5"/>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5"/>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5"/>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5"/>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5"/>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75"/>
          <p:cNvGrpSpPr/>
          <p:nvPr/>
        </p:nvGrpSpPr>
        <p:grpSpPr>
          <a:xfrm>
            <a:off x="4674382" y="1997747"/>
            <a:ext cx="381706" cy="301391"/>
            <a:chOff x="4674382" y="1997747"/>
            <a:chExt cx="381706" cy="301391"/>
          </a:xfrm>
        </p:grpSpPr>
        <p:sp>
          <p:nvSpPr>
            <p:cNvPr id="17111" name="Google Shape;17111;p75"/>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5"/>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5"/>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5"/>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5"/>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5"/>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5"/>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5"/>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5"/>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5"/>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1" name="Google Shape;17121;p75"/>
          <p:cNvGrpSpPr/>
          <p:nvPr/>
        </p:nvGrpSpPr>
        <p:grpSpPr>
          <a:xfrm>
            <a:off x="1936145" y="1959319"/>
            <a:ext cx="387526" cy="378351"/>
            <a:chOff x="1936145" y="1959319"/>
            <a:chExt cx="387526" cy="378351"/>
          </a:xfrm>
        </p:grpSpPr>
        <p:sp>
          <p:nvSpPr>
            <p:cNvPr id="17122" name="Google Shape;17122;p75"/>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5"/>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5"/>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5"/>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5"/>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5"/>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5"/>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5"/>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5"/>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5"/>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5"/>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5"/>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5"/>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5"/>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5"/>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5"/>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5"/>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5"/>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5"/>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1" name="Google Shape;17141;p75"/>
          <p:cNvGrpSpPr/>
          <p:nvPr/>
        </p:nvGrpSpPr>
        <p:grpSpPr>
          <a:xfrm>
            <a:off x="6865118" y="1959345"/>
            <a:ext cx="374262" cy="378404"/>
            <a:chOff x="6865118" y="1959345"/>
            <a:chExt cx="374262" cy="378404"/>
          </a:xfrm>
        </p:grpSpPr>
        <p:sp>
          <p:nvSpPr>
            <p:cNvPr id="17142" name="Google Shape;17142;p75"/>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5"/>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5"/>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5"/>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5"/>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5"/>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5"/>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5"/>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5"/>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5"/>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5"/>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5"/>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5"/>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75"/>
          <p:cNvGrpSpPr/>
          <p:nvPr/>
        </p:nvGrpSpPr>
        <p:grpSpPr>
          <a:xfrm>
            <a:off x="1710141" y="3348162"/>
            <a:ext cx="269019" cy="360972"/>
            <a:chOff x="1710141" y="3348162"/>
            <a:chExt cx="269019" cy="360972"/>
          </a:xfrm>
        </p:grpSpPr>
        <p:sp>
          <p:nvSpPr>
            <p:cNvPr id="17156" name="Google Shape;17156;p75"/>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5"/>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5"/>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5"/>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5"/>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5"/>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5"/>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5"/>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5"/>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5"/>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5"/>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75"/>
          <p:cNvGrpSpPr/>
          <p:nvPr/>
        </p:nvGrpSpPr>
        <p:grpSpPr>
          <a:xfrm>
            <a:off x="4948250" y="3365122"/>
            <a:ext cx="360972" cy="327053"/>
            <a:chOff x="4948250" y="3365122"/>
            <a:chExt cx="360972" cy="327053"/>
          </a:xfrm>
        </p:grpSpPr>
        <p:sp>
          <p:nvSpPr>
            <p:cNvPr id="17168" name="Google Shape;17168;p75"/>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5"/>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5"/>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5"/>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5"/>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5"/>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5"/>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5"/>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5"/>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5"/>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5"/>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75"/>
          <p:cNvGrpSpPr/>
          <p:nvPr/>
        </p:nvGrpSpPr>
        <p:grpSpPr>
          <a:xfrm>
            <a:off x="3312144" y="3348241"/>
            <a:ext cx="348154" cy="360789"/>
            <a:chOff x="3312144" y="3348241"/>
            <a:chExt cx="348154" cy="360789"/>
          </a:xfrm>
        </p:grpSpPr>
        <p:sp>
          <p:nvSpPr>
            <p:cNvPr id="17180" name="Google Shape;17180;p75"/>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5"/>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5"/>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5"/>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5"/>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5"/>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5"/>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5"/>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5"/>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5"/>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5"/>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5"/>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5"/>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75"/>
          <p:cNvGrpSpPr/>
          <p:nvPr/>
        </p:nvGrpSpPr>
        <p:grpSpPr>
          <a:xfrm>
            <a:off x="1137555" y="3348162"/>
            <a:ext cx="317564" cy="360972"/>
            <a:chOff x="1137555" y="3348162"/>
            <a:chExt cx="317564" cy="360972"/>
          </a:xfrm>
        </p:grpSpPr>
        <p:sp>
          <p:nvSpPr>
            <p:cNvPr id="17194" name="Google Shape;17194;p75"/>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5"/>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5"/>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5"/>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5"/>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5"/>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5"/>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5"/>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5"/>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5"/>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5"/>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5"/>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5"/>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5"/>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5"/>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5"/>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5"/>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5"/>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5"/>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5"/>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4" name="Google Shape;17214;p75"/>
          <p:cNvGrpSpPr/>
          <p:nvPr/>
        </p:nvGrpSpPr>
        <p:grpSpPr>
          <a:xfrm>
            <a:off x="7397808" y="1959345"/>
            <a:ext cx="403463" cy="378325"/>
            <a:chOff x="7397808" y="1959345"/>
            <a:chExt cx="403463" cy="378325"/>
          </a:xfrm>
        </p:grpSpPr>
        <p:sp>
          <p:nvSpPr>
            <p:cNvPr id="17215" name="Google Shape;17215;p75"/>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5"/>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5"/>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5"/>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5"/>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5"/>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5"/>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5"/>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5"/>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5"/>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5"/>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5"/>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5"/>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5"/>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5"/>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5"/>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5"/>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2" name="Google Shape;17232;p75"/>
          <p:cNvGrpSpPr/>
          <p:nvPr/>
        </p:nvGrpSpPr>
        <p:grpSpPr>
          <a:xfrm>
            <a:off x="6569336" y="3348136"/>
            <a:ext cx="387893" cy="360972"/>
            <a:chOff x="6569336" y="3348136"/>
            <a:chExt cx="387893" cy="360972"/>
          </a:xfrm>
        </p:grpSpPr>
        <p:sp>
          <p:nvSpPr>
            <p:cNvPr id="17233" name="Google Shape;17233;p75"/>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5"/>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5"/>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5"/>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5"/>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5"/>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5"/>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5"/>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5"/>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5"/>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5"/>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5"/>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5"/>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5"/>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5"/>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8" name="Google Shape;17248;p75"/>
          <p:cNvGrpSpPr/>
          <p:nvPr/>
        </p:nvGrpSpPr>
        <p:grpSpPr>
          <a:xfrm>
            <a:off x="7955715" y="1986004"/>
            <a:ext cx="380081" cy="325114"/>
            <a:chOff x="7955715" y="1986004"/>
            <a:chExt cx="380081" cy="325114"/>
          </a:xfrm>
        </p:grpSpPr>
        <p:sp>
          <p:nvSpPr>
            <p:cNvPr id="17249" name="Google Shape;17249;p75"/>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5"/>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5"/>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5"/>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5"/>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5"/>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5"/>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5"/>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5"/>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5"/>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5"/>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0" name="Google Shape;17260;p75"/>
          <p:cNvGrpSpPr/>
          <p:nvPr/>
        </p:nvGrpSpPr>
        <p:grpSpPr>
          <a:xfrm>
            <a:off x="2238218" y="3348162"/>
            <a:ext cx="306765" cy="360999"/>
            <a:chOff x="2238218" y="3348162"/>
            <a:chExt cx="306765" cy="360999"/>
          </a:xfrm>
        </p:grpSpPr>
        <p:sp>
          <p:nvSpPr>
            <p:cNvPr id="17261" name="Google Shape;17261;p75"/>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5"/>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5"/>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5"/>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5"/>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5"/>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5"/>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5"/>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5"/>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5"/>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5"/>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5"/>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5"/>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75"/>
          <p:cNvGrpSpPr/>
          <p:nvPr/>
        </p:nvGrpSpPr>
        <p:grpSpPr>
          <a:xfrm>
            <a:off x="2794028" y="3348110"/>
            <a:ext cx="290461" cy="360658"/>
            <a:chOff x="2794028" y="3348110"/>
            <a:chExt cx="290461" cy="360658"/>
          </a:xfrm>
        </p:grpSpPr>
        <p:sp>
          <p:nvSpPr>
            <p:cNvPr id="17275" name="Google Shape;17275;p75"/>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5"/>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5"/>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5"/>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5"/>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5"/>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5"/>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5"/>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5"/>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5"/>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5"/>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5"/>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5"/>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5"/>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9" name="Google Shape;17289;p75"/>
          <p:cNvGrpSpPr/>
          <p:nvPr/>
        </p:nvGrpSpPr>
        <p:grpSpPr>
          <a:xfrm>
            <a:off x="2496516" y="1959319"/>
            <a:ext cx="358823" cy="378430"/>
            <a:chOff x="2496516" y="1959319"/>
            <a:chExt cx="358823" cy="378430"/>
          </a:xfrm>
        </p:grpSpPr>
        <p:sp>
          <p:nvSpPr>
            <p:cNvPr id="17290" name="Google Shape;17290;p75"/>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5"/>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5"/>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5"/>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5"/>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5"/>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5"/>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5"/>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5"/>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5"/>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5"/>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5"/>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5"/>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5"/>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5"/>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5"/>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5"/>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5"/>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5"/>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5"/>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5"/>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1" name="Google Shape;17311;p75"/>
          <p:cNvGrpSpPr/>
          <p:nvPr/>
        </p:nvGrpSpPr>
        <p:grpSpPr>
          <a:xfrm>
            <a:off x="4413174" y="3348241"/>
            <a:ext cx="336726" cy="360972"/>
            <a:chOff x="4413174" y="3348241"/>
            <a:chExt cx="336726" cy="360972"/>
          </a:xfrm>
        </p:grpSpPr>
        <p:sp>
          <p:nvSpPr>
            <p:cNvPr id="17312" name="Google Shape;17312;p75"/>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5"/>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5"/>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5"/>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5"/>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5"/>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5"/>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5"/>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5"/>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5"/>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5"/>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5"/>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5"/>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5"/>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5"/>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5"/>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5"/>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5"/>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5"/>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75"/>
          <p:cNvGrpSpPr/>
          <p:nvPr/>
        </p:nvGrpSpPr>
        <p:grpSpPr>
          <a:xfrm>
            <a:off x="1387256" y="1968179"/>
            <a:ext cx="391484" cy="360553"/>
            <a:chOff x="1387256" y="1968179"/>
            <a:chExt cx="391484" cy="360553"/>
          </a:xfrm>
        </p:grpSpPr>
        <p:sp>
          <p:nvSpPr>
            <p:cNvPr id="17332" name="Google Shape;17332;p75"/>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5"/>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5"/>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5"/>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5"/>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5"/>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5"/>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5"/>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5"/>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5"/>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5"/>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5"/>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5"/>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5"/>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5"/>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5"/>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5"/>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5"/>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5"/>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5"/>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5"/>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5"/>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5"/>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5"/>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5"/>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8" name="Google Shape;17358;p75"/>
          <p:cNvGrpSpPr/>
          <p:nvPr/>
        </p:nvGrpSpPr>
        <p:grpSpPr>
          <a:xfrm>
            <a:off x="3034239" y="1980106"/>
            <a:ext cx="379033" cy="336752"/>
            <a:chOff x="3034239" y="1980106"/>
            <a:chExt cx="379033" cy="336752"/>
          </a:xfrm>
        </p:grpSpPr>
        <p:sp>
          <p:nvSpPr>
            <p:cNvPr id="17359" name="Google Shape;17359;p75"/>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5"/>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5"/>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5"/>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5"/>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5"/>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5"/>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5"/>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0" name="Google Shape;17380;p75"/>
          <p:cNvGrpSpPr/>
          <p:nvPr/>
        </p:nvGrpSpPr>
        <p:grpSpPr>
          <a:xfrm>
            <a:off x="874854" y="1965322"/>
            <a:ext cx="322361" cy="368653"/>
            <a:chOff x="874854" y="1965322"/>
            <a:chExt cx="322361" cy="368653"/>
          </a:xfrm>
        </p:grpSpPr>
        <p:sp>
          <p:nvSpPr>
            <p:cNvPr id="17381" name="Google Shape;17381;p75"/>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5"/>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5"/>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5"/>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5"/>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5"/>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5"/>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5"/>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5"/>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5"/>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0" name="Google Shape;17400;p75"/>
          <p:cNvGrpSpPr/>
          <p:nvPr/>
        </p:nvGrpSpPr>
        <p:grpSpPr>
          <a:xfrm>
            <a:off x="5494938" y="3366826"/>
            <a:ext cx="362545" cy="323593"/>
            <a:chOff x="5494938" y="3366826"/>
            <a:chExt cx="362545" cy="323593"/>
          </a:xfrm>
        </p:grpSpPr>
        <p:sp>
          <p:nvSpPr>
            <p:cNvPr id="17401" name="Google Shape;17401;p75"/>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5"/>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5"/>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5"/>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5"/>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5"/>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5"/>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5"/>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5"/>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5"/>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5"/>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5"/>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5"/>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5"/>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5"/>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5"/>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34"/>
        <p:cNvGrpSpPr/>
        <p:nvPr/>
      </p:nvGrpSpPr>
      <p:grpSpPr>
        <a:xfrm>
          <a:off x="0" y="0"/>
          <a:ext cx="0" cy="0"/>
          <a:chOff x="0" y="0"/>
          <a:chExt cx="0" cy="0"/>
        </a:xfrm>
      </p:grpSpPr>
      <p:sp>
        <p:nvSpPr>
          <p:cNvPr id="17435" name="Google Shape;17435;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436" name="Google Shape;17436;p76"/>
          <p:cNvGrpSpPr/>
          <p:nvPr/>
        </p:nvGrpSpPr>
        <p:grpSpPr>
          <a:xfrm>
            <a:off x="1807567" y="3398339"/>
            <a:ext cx="363604" cy="278156"/>
            <a:chOff x="1807567" y="3398339"/>
            <a:chExt cx="363604" cy="278156"/>
          </a:xfrm>
        </p:grpSpPr>
        <p:sp>
          <p:nvSpPr>
            <p:cNvPr id="17437" name="Google Shape;17437;p76"/>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6"/>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6"/>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6"/>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6"/>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6"/>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6"/>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6"/>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6"/>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6"/>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6"/>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6"/>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6"/>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6"/>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6"/>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6"/>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6"/>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6"/>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6"/>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6"/>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6"/>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6"/>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6"/>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6"/>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6"/>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6"/>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6"/>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6"/>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6"/>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6"/>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6"/>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76"/>
          <p:cNvGrpSpPr/>
          <p:nvPr/>
        </p:nvGrpSpPr>
        <p:grpSpPr>
          <a:xfrm>
            <a:off x="2273251" y="3385065"/>
            <a:ext cx="363760" cy="304600"/>
            <a:chOff x="2273251" y="3385065"/>
            <a:chExt cx="363760" cy="304600"/>
          </a:xfrm>
        </p:grpSpPr>
        <p:sp>
          <p:nvSpPr>
            <p:cNvPr id="17469" name="Google Shape;17469;p76"/>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6"/>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6"/>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6"/>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6"/>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6"/>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6"/>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6"/>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6"/>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6"/>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6"/>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6"/>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6"/>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6"/>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6"/>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6"/>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6"/>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6"/>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6"/>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6"/>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6"/>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6"/>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6"/>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6"/>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6"/>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6"/>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6"/>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6"/>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6"/>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6"/>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6"/>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6"/>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6"/>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6"/>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6"/>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6"/>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6"/>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6"/>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6"/>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6"/>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6"/>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6"/>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6"/>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6"/>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6"/>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6"/>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6"/>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6"/>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6"/>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6"/>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6"/>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6"/>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6"/>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6"/>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6"/>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6"/>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6"/>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6"/>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6"/>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6"/>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6"/>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6"/>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6"/>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6"/>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6"/>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6"/>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6"/>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6"/>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6"/>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6"/>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6"/>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6"/>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6"/>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6"/>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6"/>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4" name="Google Shape;17544;p76"/>
          <p:cNvGrpSpPr/>
          <p:nvPr/>
        </p:nvGrpSpPr>
        <p:grpSpPr>
          <a:xfrm>
            <a:off x="2738545" y="3367028"/>
            <a:ext cx="363500" cy="340674"/>
            <a:chOff x="2738545" y="3367028"/>
            <a:chExt cx="363500" cy="340674"/>
          </a:xfrm>
        </p:grpSpPr>
        <p:sp>
          <p:nvSpPr>
            <p:cNvPr id="17545" name="Google Shape;17545;p76"/>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6"/>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6"/>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6"/>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6"/>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6"/>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6"/>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6"/>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6"/>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6"/>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6"/>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6"/>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6"/>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6"/>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6"/>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6"/>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1" name="Google Shape;17561;p76"/>
          <p:cNvGrpSpPr/>
          <p:nvPr/>
        </p:nvGrpSpPr>
        <p:grpSpPr>
          <a:xfrm>
            <a:off x="3669445" y="3378376"/>
            <a:ext cx="363474" cy="317978"/>
            <a:chOff x="3669445" y="3378376"/>
            <a:chExt cx="363474" cy="317978"/>
          </a:xfrm>
        </p:grpSpPr>
        <p:sp>
          <p:nvSpPr>
            <p:cNvPr id="17562" name="Google Shape;17562;p76"/>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6"/>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6"/>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6"/>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6"/>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6"/>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6"/>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6"/>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6"/>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6"/>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6"/>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6"/>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6"/>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6"/>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6"/>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6"/>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6"/>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6"/>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6"/>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6"/>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6"/>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6"/>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6"/>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6"/>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6"/>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7" name="Google Shape;17587;p76"/>
          <p:cNvGrpSpPr/>
          <p:nvPr/>
        </p:nvGrpSpPr>
        <p:grpSpPr>
          <a:xfrm>
            <a:off x="1835495" y="1506921"/>
            <a:ext cx="356629" cy="356525"/>
            <a:chOff x="1835495" y="1506921"/>
            <a:chExt cx="356629" cy="356525"/>
          </a:xfrm>
        </p:grpSpPr>
        <p:sp>
          <p:nvSpPr>
            <p:cNvPr id="17588" name="Google Shape;17588;p76"/>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6"/>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6"/>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6"/>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6"/>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6"/>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6"/>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6"/>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6"/>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6"/>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6"/>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6"/>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6"/>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6"/>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2" name="Google Shape;17602;p76"/>
          <p:cNvGrpSpPr/>
          <p:nvPr/>
        </p:nvGrpSpPr>
        <p:grpSpPr>
          <a:xfrm>
            <a:off x="4187027" y="1499946"/>
            <a:ext cx="375941" cy="363500"/>
            <a:chOff x="4187027" y="1499946"/>
            <a:chExt cx="375941" cy="363500"/>
          </a:xfrm>
        </p:grpSpPr>
        <p:sp>
          <p:nvSpPr>
            <p:cNvPr id="17603" name="Google Shape;17603;p76"/>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6"/>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6"/>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6"/>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6"/>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6"/>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6"/>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6"/>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6"/>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6"/>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6"/>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6"/>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6"/>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6"/>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6"/>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6"/>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6"/>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0" name="Google Shape;17620;p76"/>
          <p:cNvGrpSpPr/>
          <p:nvPr/>
        </p:nvGrpSpPr>
        <p:grpSpPr>
          <a:xfrm>
            <a:off x="2300528" y="1508404"/>
            <a:ext cx="362771" cy="355223"/>
            <a:chOff x="2300528" y="1508404"/>
            <a:chExt cx="362771" cy="355223"/>
          </a:xfrm>
        </p:grpSpPr>
        <p:sp>
          <p:nvSpPr>
            <p:cNvPr id="17621" name="Google Shape;17621;p76"/>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6"/>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6"/>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6"/>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6"/>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6"/>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6"/>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6"/>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6"/>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6"/>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6"/>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6"/>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6"/>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6"/>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6"/>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6"/>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6"/>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6"/>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6"/>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6"/>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76"/>
          <p:cNvGrpSpPr/>
          <p:nvPr/>
        </p:nvGrpSpPr>
        <p:grpSpPr>
          <a:xfrm>
            <a:off x="880806" y="1528081"/>
            <a:ext cx="376956" cy="335651"/>
            <a:chOff x="880806" y="1528081"/>
            <a:chExt cx="376956" cy="335651"/>
          </a:xfrm>
        </p:grpSpPr>
        <p:sp>
          <p:nvSpPr>
            <p:cNvPr id="17642" name="Google Shape;17642;p76"/>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6"/>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6"/>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6"/>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6"/>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6"/>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6"/>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6"/>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6"/>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6"/>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6"/>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6"/>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6"/>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6"/>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6"/>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6"/>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6"/>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6"/>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6"/>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6"/>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6"/>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6"/>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4" name="Google Shape;17664;p76"/>
          <p:cNvGrpSpPr/>
          <p:nvPr/>
        </p:nvGrpSpPr>
        <p:grpSpPr>
          <a:xfrm>
            <a:off x="1410960" y="1509341"/>
            <a:ext cx="261108" cy="363552"/>
            <a:chOff x="1410960" y="1509341"/>
            <a:chExt cx="261108" cy="363552"/>
          </a:xfrm>
        </p:grpSpPr>
        <p:sp>
          <p:nvSpPr>
            <p:cNvPr id="17665" name="Google Shape;17665;p76"/>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6"/>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6"/>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6"/>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6"/>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6"/>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6"/>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6"/>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6"/>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6"/>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6"/>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6"/>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6"/>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6"/>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6"/>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6"/>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6"/>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6"/>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6"/>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6"/>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6"/>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6"/>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6"/>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6"/>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9" name="Google Shape;17689;p76"/>
          <p:cNvGrpSpPr/>
          <p:nvPr/>
        </p:nvGrpSpPr>
        <p:grpSpPr>
          <a:xfrm>
            <a:off x="2269399" y="1990746"/>
            <a:ext cx="392260" cy="356160"/>
            <a:chOff x="2269399" y="1990746"/>
            <a:chExt cx="392260" cy="356160"/>
          </a:xfrm>
        </p:grpSpPr>
        <p:sp>
          <p:nvSpPr>
            <p:cNvPr id="17690" name="Google Shape;17690;p76"/>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6"/>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6"/>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6"/>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6"/>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6"/>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6"/>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6"/>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8" name="Google Shape;17698;p76"/>
          <p:cNvGrpSpPr/>
          <p:nvPr/>
        </p:nvGrpSpPr>
        <p:grpSpPr>
          <a:xfrm>
            <a:off x="5605734" y="1525687"/>
            <a:ext cx="371829" cy="355978"/>
            <a:chOff x="5605734" y="1525687"/>
            <a:chExt cx="371829" cy="355978"/>
          </a:xfrm>
        </p:grpSpPr>
        <p:sp>
          <p:nvSpPr>
            <p:cNvPr id="17699" name="Google Shape;17699;p76"/>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6"/>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6"/>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6"/>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6"/>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6"/>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6"/>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6"/>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6"/>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6"/>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9" name="Google Shape;17709;p76"/>
          <p:cNvGrpSpPr/>
          <p:nvPr/>
        </p:nvGrpSpPr>
        <p:grpSpPr>
          <a:xfrm>
            <a:off x="5186041" y="1525609"/>
            <a:ext cx="266964" cy="356056"/>
            <a:chOff x="5186041" y="1525609"/>
            <a:chExt cx="266964" cy="356056"/>
          </a:xfrm>
        </p:grpSpPr>
        <p:sp>
          <p:nvSpPr>
            <p:cNvPr id="17710" name="Google Shape;17710;p76"/>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6"/>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6"/>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6"/>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6"/>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6"/>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6"/>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6"/>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6"/>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6"/>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6"/>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6"/>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6"/>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3" name="Google Shape;17723;p76"/>
          <p:cNvGrpSpPr/>
          <p:nvPr/>
        </p:nvGrpSpPr>
        <p:grpSpPr>
          <a:xfrm>
            <a:off x="1356198" y="2907591"/>
            <a:ext cx="379143" cy="337655"/>
            <a:chOff x="1356198" y="2907591"/>
            <a:chExt cx="379143" cy="337655"/>
          </a:xfrm>
        </p:grpSpPr>
        <p:sp>
          <p:nvSpPr>
            <p:cNvPr id="17724" name="Google Shape;17724;p76"/>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6"/>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6"/>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6"/>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6"/>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6"/>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6"/>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6"/>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6"/>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6"/>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6"/>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6"/>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6"/>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6"/>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6"/>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76"/>
          <p:cNvGrpSpPr/>
          <p:nvPr/>
        </p:nvGrpSpPr>
        <p:grpSpPr>
          <a:xfrm>
            <a:off x="1860689" y="2886795"/>
            <a:ext cx="307905" cy="379143"/>
            <a:chOff x="1860689" y="2886795"/>
            <a:chExt cx="307905" cy="379143"/>
          </a:xfrm>
        </p:grpSpPr>
        <p:sp>
          <p:nvSpPr>
            <p:cNvPr id="17740" name="Google Shape;17740;p76"/>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6"/>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6"/>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6"/>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6"/>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6"/>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6"/>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6"/>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6"/>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6"/>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6"/>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6"/>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6"/>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6"/>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6"/>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6"/>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6"/>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6"/>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6"/>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6"/>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6"/>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6"/>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6"/>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6"/>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6"/>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6"/>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6"/>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6"/>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6"/>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6"/>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6"/>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6"/>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6"/>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6"/>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6"/>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6"/>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6"/>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6"/>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6"/>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6"/>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6"/>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6"/>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6"/>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6"/>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6"/>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6"/>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6"/>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6"/>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6"/>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6"/>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6"/>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76"/>
          <p:cNvGrpSpPr/>
          <p:nvPr/>
        </p:nvGrpSpPr>
        <p:grpSpPr>
          <a:xfrm>
            <a:off x="1817093" y="1990798"/>
            <a:ext cx="356004" cy="355900"/>
            <a:chOff x="1817093" y="1990798"/>
            <a:chExt cx="356004" cy="355900"/>
          </a:xfrm>
        </p:grpSpPr>
        <p:sp>
          <p:nvSpPr>
            <p:cNvPr id="17792" name="Google Shape;17792;p76"/>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6"/>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6"/>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6"/>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6"/>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6"/>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6"/>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6"/>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6"/>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6"/>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6"/>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6"/>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6"/>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6"/>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6"/>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7" name="Google Shape;17807;p76"/>
          <p:cNvGrpSpPr/>
          <p:nvPr/>
        </p:nvGrpSpPr>
        <p:grpSpPr>
          <a:xfrm>
            <a:off x="6558237" y="1550777"/>
            <a:ext cx="355978" cy="305797"/>
            <a:chOff x="6558237" y="1550777"/>
            <a:chExt cx="355978" cy="305797"/>
          </a:xfrm>
        </p:grpSpPr>
        <p:sp>
          <p:nvSpPr>
            <p:cNvPr id="17808" name="Google Shape;17808;p76"/>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6"/>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6"/>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6"/>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6"/>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6"/>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6"/>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6"/>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6"/>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6"/>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6"/>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6"/>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6"/>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6"/>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6"/>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6"/>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6"/>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6"/>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6"/>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7" name="Google Shape;17827;p76"/>
          <p:cNvGrpSpPr/>
          <p:nvPr/>
        </p:nvGrpSpPr>
        <p:grpSpPr>
          <a:xfrm>
            <a:off x="1809858" y="2454296"/>
            <a:ext cx="417065" cy="312018"/>
            <a:chOff x="1809858" y="2454296"/>
            <a:chExt cx="417065" cy="312018"/>
          </a:xfrm>
        </p:grpSpPr>
        <p:sp>
          <p:nvSpPr>
            <p:cNvPr id="17828" name="Google Shape;17828;p76"/>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6"/>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6"/>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6"/>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6"/>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6"/>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6"/>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6"/>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6"/>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7" name="Google Shape;17837;p76"/>
          <p:cNvGrpSpPr/>
          <p:nvPr/>
        </p:nvGrpSpPr>
        <p:grpSpPr>
          <a:xfrm>
            <a:off x="877266" y="1990798"/>
            <a:ext cx="340934" cy="355952"/>
            <a:chOff x="877266" y="1990798"/>
            <a:chExt cx="340934" cy="355952"/>
          </a:xfrm>
        </p:grpSpPr>
        <p:sp>
          <p:nvSpPr>
            <p:cNvPr id="17838" name="Google Shape;17838;p76"/>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6"/>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6"/>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6"/>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6"/>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6"/>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6"/>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6"/>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6"/>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6"/>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6"/>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6"/>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6"/>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6"/>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6"/>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6"/>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6"/>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5" name="Google Shape;17855;p76"/>
          <p:cNvGrpSpPr/>
          <p:nvPr/>
        </p:nvGrpSpPr>
        <p:grpSpPr>
          <a:xfrm>
            <a:off x="6523907" y="2422490"/>
            <a:ext cx="400928" cy="375603"/>
            <a:chOff x="6523907" y="2422490"/>
            <a:chExt cx="400928" cy="375603"/>
          </a:xfrm>
        </p:grpSpPr>
        <p:sp>
          <p:nvSpPr>
            <p:cNvPr id="17856" name="Google Shape;17856;p76"/>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6"/>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6"/>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6"/>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6"/>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6"/>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6"/>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6"/>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6"/>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6"/>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6"/>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6"/>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6"/>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6"/>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0" name="Google Shape;17870;p76"/>
          <p:cNvGrpSpPr/>
          <p:nvPr/>
        </p:nvGrpSpPr>
        <p:grpSpPr>
          <a:xfrm>
            <a:off x="5191637" y="1972006"/>
            <a:ext cx="231332" cy="370580"/>
            <a:chOff x="5191637" y="1972006"/>
            <a:chExt cx="231332" cy="370580"/>
          </a:xfrm>
        </p:grpSpPr>
        <p:sp>
          <p:nvSpPr>
            <p:cNvPr id="17871" name="Google Shape;17871;p76"/>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6"/>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6"/>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6"/>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6"/>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6" name="Google Shape;17876;p76"/>
          <p:cNvGrpSpPr/>
          <p:nvPr/>
        </p:nvGrpSpPr>
        <p:grpSpPr>
          <a:xfrm>
            <a:off x="4667521" y="1540132"/>
            <a:ext cx="363786" cy="326983"/>
            <a:chOff x="4667521" y="1540132"/>
            <a:chExt cx="363786" cy="326983"/>
          </a:xfrm>
        </p:grpSpPr>
        <p:sp>
          <p:nvSpPr>
            <p:cNvPr id="17877" name="Google Shape;17877;p76"/>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6"/>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6"/>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6"/>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6"/>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6"/>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6"/>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6"/>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6"/>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6"/>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6"/>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6"/>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6"/>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6"/>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6"/>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6"/>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6"/>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6"/>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6"/>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9" name="Google Shape;17899;p76"/>
          <p:cNvGrpSpPr/>
          <p:nvPr/>
        </p:nvGrpSpPr>
        <p:grpSpPr>
          <a:xfrm>
            <a:off x="2293943" y="2937262"/>
            <a:ext cx="379065" cy="278130"/>
            <a:chOff x="2293943" y="2937262"/>
            <a:chExt cx="379065" cy="278130"/>
          </a:xfrm>
        </p:grpSpPr>
        <p:sp>
          <p:nvSpPr>
            <p:cNvPr id="17900" name="Google Shape;17900;p76"/>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6"/>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6"/>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6"/>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6"/>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6"/>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6"/>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6"/>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6"/>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6"/>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6"/>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6"/>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6"/>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6"/>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6"/>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6"/>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6"/>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8" name="Google Shape;17928;p76"/>
          <p:cNvGrpSpPr/>
          <p:nvPr/>
        </p:nvGrpSpPr>
        <p:grpSpPr>
          <a:xfrm>
            <a:off x="2762829" y="2898611"/>
            <a:ext cx="378960" cy="355536"/>
            <a:chOff x="2762829" y="2898611"/>
            <a:chExt cx="378960" cy="355536"/>
          </a:xfrm>
        </p:grpSpPr>
        <p:sp>
          <p:nvSpPr>
            <p:cNvPr id="17929" name="Google Shape;17929;p76"/>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6"/>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6"/>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6"/>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6"/>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6"/>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6"/>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6"/>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6"/>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6"/>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6"/>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6"/>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6"/>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6"/>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6"/>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6"/>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1" name="Google Shape;17951;p76"/>
          <p:cNvGrpSpPr/>
          <p:nvPr/>
        </p:nvGrpSpPr>
        <p:grpSpPr>
          <a:xfrm>
            <a:off x="4181432" y="1990720"/>
            <a:ext cx="357436" cy="356056"/>
            <a:chOff x="4181432" y="1990720"/>
            <a:chExt cx="357436" cy="356056"/>
          </a:xfrm>
        </p:grpSpPr>
        <p:sp>
          <p:nvSpPr>
            <p:cNvPr id="17952" name="Google Shape;17952;p76"/>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6"/>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6"/>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6"/>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6"/>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6"/>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6"/>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6"/>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6"/>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6"/>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6"/>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6"/>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6"/>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6"/>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6"/>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0" name="Google Shape;17970;p76"/>
          <p:cNvGrpSpPr/>
          <p:nvPr/>
        </p:nvGrpSpPr>
        <p:grpSpPr>
          <a:xfrm>
            <a:off x="3227107" y="2886821"/>
            <a:ext cx="383932" cy="379117"/>
            <a:chOff x="3227107" y="2886821"/>
            <a:chExt cx="383932" cy="379117"/>
          </a:xfrm>
        </p:grpSpPr>
        <p:sp>
          <p:nvSpPr>
            <p:cNvPr id="17971" name="Google Shape;17971;p76"/>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6"/>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6"/>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6"/>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6"/>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6"/>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6"/>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6"/>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6"/>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6"/>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6"/>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6"/>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6"/>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4" name="Google Shape;17984;p76"/>
          <p:cNvGrpSpPr/>
          <p:nvPr/>
        </p:nvGrpSpPr>
        <p:grpSpPr>
          <a:xfrm>
            <a:off x="3702395" y="1990746"/>
            <a:ext cx="363396" cy="356030"/>
            <a:chOff x="3702395" y="1990746"/>
            <a:chExt cx="363396" cy="356030"/>
          </a:xfrm>
        </p:grpSpPr>
        <p:sp>
          <p:nvSpPr>
            <p:cNvPr id="17985" name="Google Shape;17985;p76"/>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6"/>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6"/>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6"/>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6"/>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6"/>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6"/>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6"/>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6"/>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6"/>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6"/>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6"/>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6"/>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6"/>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6"/>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6"/>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6"/>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6"/>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6"/>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6"/>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6"/>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6" name="Google Shape;18006;p76"/>
          <p:cNvGrpSpPr/>
          <p:nvPr/>
        </p:nvGrpSpPr>
        <p:grpSpPr>
          <a:xfrm>
            <a:off x="1319656" y="2442662"/>
            <a:ext cx="457173" cy="335364"/>
            <a:chOff x="1319656" y="2442662"/>
            <a:chExt cx="457173" cy="335364"/>
          </a:xfrm>
        </p:grpSpPr>
        <p:sp>
          <p:nvSpPr>
            <p:cNvPr id="18007" name="Google Shape;18007;p76"/>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6"/>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6"/>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6"/>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6"/>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6"/>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6"/>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6"/>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6"/>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6"/>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6"/>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6" name="Google Shape;18026;p76"/>
          <p:cNvGrpSpPr/>
          <p:nvPr/>
        </p:nvGrpSpPr>
        <p:grpSpPr>
          <a:xfrm>
            <a:off x="4214512" y="2453905"/>
            <a:ext cx="314126" cy="312955"/>
            <a:chOff x="4214512" y="2453905"/>
            <a:chExt cx="314126" cy="312955"/>
          </a:xfrm>
        </p:grpSpPr>
        <p:sp>
          <p:nvSpPr>
            <p:cNvPr id="18027" name="Google Shape;18027;p76"/>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6"/>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6"/>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6"/>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6"/>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2" name="Google Shape;18042;p76"/>
          <p:cNvGrpSpPr/>
          <p:nvPr/>
        </p:nvGrpSpPr>
        <p:grpSpPr>
          <a:xfrm>
            <a:off x="895824" y="2452812"/>
            <a:ext cx="361938" cy="315063"/>
            <a:chOff x="895824" y="2452812"/>
            <a:chExt cx="361938" cy="315063"/>
          </a:xfrm>
        </p:grpSpPr>
        <p:sp>
          <p:nvSpPr>
            <p:cNvPr id="18043" name="Google Shape;18043;p76"/>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6"/>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6"/>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6"/>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6"/>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6"/>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6"/>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6"/>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6"/>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6"/>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6"/>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6"/>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3" name="Google Shape;18063;p76"/>
          <p:cNvGrpSpPr/>
          <p:nvPr/>
        </p:nvGrpSpPr>
        <p:grpSpPr>
          <a:xfrm>
            <a:off x="3768323" y="2886769"/>
            <a:ext cx="242811" cy="379091"/>
            <a:chOff x="3768323" y="2886769"/>
            <a:chExt cx="242811" cy="379091"/>
          </a:xfrm>
        </p:grpSpPr>
        <p:sp>
          <p:nvSpPr>
            <p:cNvPr id="18064" name="Google Shape;18064;p76"/>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6"/>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6"/>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6"/>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6"/>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6"/>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6"/>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6"/>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5" name="Google Shape;18075;p76"/>
          <p:cNvGrpSpPr/>
          <p:nvPr/>
        </p:nvGrpSpPr>
        <p:grpSpPr>
          <a:xfrm>
            <a:off x="3727590" y="2438549"/>
            <a:ext cx="346921" cy="343953"/>
            <a:chOff x="3727590" y="2438549"/>
            <a:chExt cx="346921" cy="343953"/>
          </a:xfrm>
        </p:grpSpPr>
        <p:sp>
          <p:nvSpPr>
            <p:cNvPr id="18076" name="Google Shape;18076;p76"/>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6"/>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6"/>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6"/>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6"/>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6"/>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6"/>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6"/>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6"/>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6"/>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6"/>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5" name="Google Shape;18095;p76"/>
          <p:cNvGrpSpPr/>
          <p:nvPr/>
        </p:nvGrpSpPr>
        <p:grpSpPr>
          <a:xfrm>
            <a:off x="6085968" y="1559106"/>
            <a:ext cx="356004" cy="289061"/>
            <a:chOff x="6085968" y="1559106"/>
            <a:chExt cx="356004" cy="289061"/>
          </a:xfrm>
        </p:grpSpPr>
        <p:sp>
          <p:nvSpPr>
            <p:cNvPr id="18096" name="Google Shape;18096;p76"/>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6"/>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6"/>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6"/>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6"/>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6"/>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6"/>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6"/>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6"/>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6"/>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6"/>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6"/>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3" name="Google Shape;18123;p76"/>
          <p:cNvGrpSpPr/>
          <p:nvPr/>
        </p:nvGrpSpPr>
        <p:grpSpPr>
          <a:xfrm>
            <a:off x="7026393" y="1998398"/>
            <a:ext cx="347363" cy="317223"/>
            <a:chOff x="7026393" y="1998398"/>
            <a:chExt cx="347363" cy="317223"/>
          </a:xfrm>
        </p:grpSpPr>
        <p:sp>
          <p:nvSpPr>
            <p:cNvPr id="18124" name="Google Shape;18124;p76"/>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6"/>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6"/>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5" name="Google Shape;18135;p76"/>
          <p:cNvGrpSpPr/>
          <p:nvPr/>
        </p:nvGrpSpPr>
        <p:grpSpPr>
          <a:xfrm>
            <a:off x="2761007" y="2017372"/>
            <a:ext cx="360845" cy="302674"/>
            <a:chOff x="2761007" y="2017372"/>
            <a:chExt cx="360845" cy="302674"/>
          </a:xfrm>
        </p:grpSpPr>
        <p:sp>
          <p:nvSpPr>
            <p:cNvPr id="18136" name="Google Shape;18136;p76"/>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6"/>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6"/>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6"/>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6"/>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6"/>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6"/>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6"/>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6"/>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6"/>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6"/>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6"/>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6"/>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6"/>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6"/>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6"/>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6"/>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6"/>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6"/>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6"/>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6"/>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4" name="Google Shape;18164;p76"/>
          <p:cNvGrpSpPr/>
          <p:nvPr/>
        </p:nvGrpSpPr>
        <p:grpSpPr>
          <a:xfrm>
            <a:off x="5575621" y="2902906"/>
            <a:ext cx="379143" cy="337499"/>
            <a:chOff x="5575621" y="2902906"/>
            <a:chExt cx="379143" cy="337499"/>
          </a:xfrm>
        </p:grpSpPr>
        <p:sp>
          <p:nvSpPr>
            <p:cNvPr id="18165" name="Google Shape;18165;p76"/>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6"/>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6"/>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6"/>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6"/>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6"/>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6"/>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6"/>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6"/>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6"/>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6"/>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6"/>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6"/>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6"/>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6"/>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0" name="Google Shape;18180;p76"/>
          <p:cNvGrpSpPr/>
          <p:nvPr/>
        </p:nvGrpSpPr>
        <p:grpSpPr>
          <a:xfrm>
            <a:off x="7540306" y="1997409"/>
            <a:ext cx="265611" cy="319800"/>
            <a:chOff x="7540306" y="1997409"/>
            <a:chExt cx="265611" cy="319800"/>
          </a:xfrm>
        </p:grpSpPr>
        <p:sp>
          <p:nvSpPr>
            <p:cNvPr id="18181" name="Google Shape;18181;p76"/>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6"/>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6"/>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6"/>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6"/>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6"/>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6"/>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6"/>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6"/>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6"/>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6"/>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6"/>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6"/>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4" name="Google Shape;18194;p76"/>
          <p:cNvGrpSpPr/>
          <p:nvPr/>
        </p:nvGrpSpPr>
        <p:grpSpPr>
          <a:xfrm>
            <a:off x="917089" y="2925706"/>
            <a:ext cx="319722" cy="301320"/>
            <a:chOff x="917089" y="2925706"/>
            <a:chExt cx="319722" cy="301320"/>
          </a:xfrm>
        </p:grpSpPr>
        <p:sp>
          <p:nvSpPr>
            <p:cNvPr id="18195" name="Google Shape;18195;p76"/>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6"/>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6"/>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6"/>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6"/>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6"/>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6"/>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6"/>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6"/>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6"/>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6"/>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6"/>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6"/>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6"/>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6"/>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6"/>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6"/>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6"/>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6"/>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6"/>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6"/>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6"/>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6"/>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6"/>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6"/>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6"/>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6"/>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76"/>
          <p:cNvGrpSpPr/>
          <p:nvPr/>
        </p:nvGrpSpPr>
        <p:grpSpPr>
          <a:xfrm>
            <a:off x="4599121" y="3415570"/>
            <a:ext cx="365973" cy="243695"/>
            <a:chOff x="4599121" y="3415570"/>
            <a:chExt cx="365973" cy="243695"/>
          </a:xfrm>
        </p:grpSpPr>
        <p:sp>
          <p:nvSpPr>
            <p:cNvPr id="18223" name="Google Shape;18223;p76"/>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6"/>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6"/>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6"/>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6"/>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6"/>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6"/>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6"/>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6"/>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6"/>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6"/>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6"/>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6"/>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6"/>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7" name="Google Shape;18237;p76"/>
          <p:cNvGrpSpPr/>
          <p:nvPr/>
        </p:nvGrpSpPr>
        <p:grpSpPr>
          <a:xfrm>
            <a:off x="3236451" y="1990798"/>
            <a:ext cx="356160" cy="356186"/>
            <a:chOff x="3236451" y="1990798"/>
            <a:chExt cx="356160" cy="356186"/>
          </a:xfrm>
        </p:grpSpPr>
        <p:sp>
          <p:nvSpPr>
            <p:cNvPr id="18238" name="Google Shape;18238;p76"/>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6"/>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6"/>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6"/>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6"/>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6"/>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6"/>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6"/>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6"/>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6"/>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6"/>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6"/>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6"/>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6"/>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6"/>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6"/>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6"/>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6"/>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6"/>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6"/>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6"/>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6"/>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6"/>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6"/>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6"/>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6"/>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6"/>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6"/>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6"/>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6"/>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6"/>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6"/>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6"/>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1" name="Google Shape;18271;p76"/>
          <p:cNvGrpSpPr/>
          <p:nvPr/>
        </p:nvGrpSpPr>
        <p:grpSpPr>
          <a:xfrm>
            <a:off x="4198844" y="2918392"/>
            <a:ext cx="319982" cy="315974"/>
            <a:chOff x="4198844" y="2918392"/>
            <a:chExt cx="319982" cy="315974"/>
          </a:xfrm>
        </p:grpSpPr>
        <p:sp>
          <p:nvSpPr>
            <p:cNvPr id="18272" name="Google Shape;18272;p76"/>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6"/>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6"/>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6"/>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6"/>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6"/>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6"/>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6"/>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6"/>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6"/>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6"/>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6"/>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6"/>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6"/>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6"/>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6"/>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6"/>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6"/>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6"/>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6"/>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76"/>
          <p:cNvGrpSpPr/>
          <p:nvPr/>
        </p:nvGrpSpPr>
        <p:grpSpPr>
          <a:xfrm>
            <a:off x="4657084" y="2911911"/>
            <a:ext cx="332007" cy="319592"/>
            <a:chOff x="4657084" y="2911911"/>
            <a:chExt cx="332007" cy="319592"/>
          </a:xfrm>
        </p:grpSpPr>
        <p:sp>
          <p:nvSpPr>
            <p:cNvPr id="18293" name="Google Shape;18293;p76"/>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6"/>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6"/>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6"/>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6"/>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6"/>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6"/>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6"/>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6"/>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6"/>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6"/>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6"/>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5" name="Google Shape;18305;p76"/>
          <p:cNvGrpSpPr/>
          <p:nvPr/>
        </p:nvGrpSpPr>
        <p:grpSpPr>
          <a:xfrm>
            <a:off x="7003021" y="2476992"/>
            <a:ext cx="383749" cy="266600"/>
            <a:chOff x="7003021" y="2476992"/>
            <a:chExt cx="383749" cy="266600"/>
          </a:xfrm>
        </p:grpSpPr>
        <p:sp>
          <p:nvSpPr>
            <p:cNvPr id="18306" name="Google Shape;18306;p76"/>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6"/>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6"/>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6"/>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6"/>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6"/>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6"/>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6"/>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6"/>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6"/>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6"/>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6"/>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8" name="Google Shape;18318;p76"/>
          <p:cNvGrpSpPr/>
          <p:nvPr/>
        </p:nvGrpSpPr>
        <p:grpSpPr>
          <a:xfrm>
            <a:off x="5597041" y="2013989"/>
            <a:ext cx="366884" cy="286563"/>
            <a:chOff x="5597041" y="2013989"/>
            <a:chExt cx="366884" cy="286563"/>
          </a:xfrm>
        </p:grpSpPr>
        <p:sp>
          <p:nvSpPr>
            <p:cNvPr id="18319" name="Google Shape;18319;p76"/>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6"/>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6"/>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6"/>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6"/>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6"/>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6"/>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6"/>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6"/>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6"/>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6"/>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6"/>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6"/>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6"/>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6"/>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6"/>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6"/>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6"/>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6"/>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6"/>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6"/>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6"/>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1" name="Google Shape;18341;p76"/>
          <p:cNvGrpSpPr/>
          <p:nvPr/>
        </p:nvGrpSpPr>
        <p:grpSpPr>
          <a:xfrm>
            <a:off x="5147755" y="2911807"/>
            <a:ext cx="297286" cy="319696"/>
            <a:chOff x="5147755" y="2911807"/>
            <a:chExt cx="297286" cy="319696"/>
          </a:xfrm>
        </p:grpSpPr>
        <p:sp>
          <p:nvSpPr>
            <p:cNvPr id="18342" name="Google Shape;18342;p76"/>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6"/>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6"/>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6"/>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6"/>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6"/>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6"/>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6"/>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6"/>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6"/>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6"/>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6"/>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6"/>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6"/>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6"/>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6"/>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8" name="Google Shape;18358;p76"/>
          <p:cNvGrpSpPr/>
          <p:nvPr/>
        </p:nvGrpSpPr>
        <p:grpSpPr>
          <a:xfrm>
            <a:off x="6138804" y="1997409"/>
            <a:ext cx="224669" cy="319748"/>
            <a:chOff x="6138804" y="1997409"/>
            <a:chExt cx="224669" cy="319748"/>
          </a:xfrm>
        </p:grpSpPr>
        <p:sp>
          <p:nvSpPr>
            <p:cNvPr id="18359" name="Google Shape;18359;p76"/>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6"/>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6"/>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6"/>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6"/>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6"/>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6"/>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6"/>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6"/>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6"/>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6"/>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6"/>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6"/>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6"/>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6"/>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6"/>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6"/>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6"/>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6"/>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6"/>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6"/>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0" name="Google Shape;18380;p76"/>
          <p:cNvGrpSpPr/>
          <p:nvPr/>
        </p:nvGrpSpPr>
        <p:grpSpPr>
          <a:xfrm>
            <a:off x="6612088" y="1997409"/>
            <a:ext cx="224565" cy="319748"/>
            <a:chOff x="6612088" y="1997409"/>
            <a:chExt cx="224565" cy="319748"/>
          </a:xfrm>
        </p:grpSpPr>
        <p:sp>
          <p:nvSpPr>
            <p:cNvPr id="18381" name="Google Shape;18381;p76"/>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6"/>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6"/>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6"/>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6"/>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6"/>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6"/>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6"/>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6"/>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6"/>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6"/>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6"/>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6"/>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6"/>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6"/>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6"/>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6"/>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6"/>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6"/>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6"/>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6"/>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6"/>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3" name="Google Shape;18403;p76"/>
          <p:cNvGrpSpPr/>
          <p:nvPr/>
        </p:nvGrpSpPr>
        <p:grpSpPr>
          <a:xfrm>
            <a:off x="6060617" y="2898247"/>
            <a:ext cx="346738" cy="346816"/>
            <a:chOff x="6060617" y="2898247"/>
            <a:chExt cx="346738" cy="346816"/>
          </a:xfrm>
        </p:grpSpPr>
        <p:sp>
          <p:nvSpPr>
            <p:cNvPr id="18404" name="Google Shape;18404;p76"/>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6"/>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6"/>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6"/>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6"/>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6"/>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6"/>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6"/>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6"/>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3" name="Google Shape;18413;p76"/>
          <p:cNvGrpSpPr/>
          <p:nvPr/>
        </p:nvGrpSpPr>
        <p:grpSpPr>
          <a:xfrm>
            <a:off x="1342820" y="1992178"/>
            <a:ext cx="358737" cy="353245"/>
            <a:chOff x="1342820" y="1992178"/>
            <a:chExt cx="358737" cy="353245"/>
          </a:xfrm>
        </p:grpSpPr>
        <p:sp>
          <p:nvSpPr>
            <p:cNvPr id="18414" name="Google Shape;18414;p76"/>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6"/>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6"/>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6"/>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6"/>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6"/>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6"/>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6"/>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6"/>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6"/>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6"/>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6"/>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6"/>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6"/>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6"/>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6"/>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6"/>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6"/>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6"/>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6"/>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6"/>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6"/>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6"/>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6"/>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6"/>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6"/>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6"/>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6"/>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6"/>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6"/>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6"/>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6"/>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6"/>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6"/>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6"/>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6"/>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6"/>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6"/>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6"/>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6"/>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6"/>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6"/>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6"/>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6"/>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6"/>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6"/>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0" name="Google Shape;18460;p76"/>
          <p:cNvGrpSpPr/>
          <p:nvPr/>
        </p:nvGrpSpPr>
        <p:grpSpPr>
          <a:xfrm>
            <a:off x="7959662" y="2436857"/>
            <a:ext cx="352829" cy="347467"/>
            <a:chOff x="7959662" y="2436857"/>
            <a:chExt cx="352829" cy="347467"/>
          </a:xfrm>
        </p:grpSpPr>
        <p:sp>
          <p:nvSpPr>
            <p:cNvPr id="18461" name="Google Shape;18461;p76"/>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6"/>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6"/>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6"/>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6"/>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6"/>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6"/>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6"/>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6"/>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6"/>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6"/>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6"/>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6"/>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6"/>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6"/>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6"/>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7" name="Google Shape;18477;p76"/>
          <p:cNvGrpSpPr/>
          <p:nvPr/>
        </p:nvGrpSpPr>
        <p:grpSpPr>
          <a:xfrm>
            <a:off x="7009528" y="2897961"/>
            <a:ext cx="325578" cy="347207"/>
            <a:chOff x="7009528" y="2897961"/>
            <a:chExt cx="325578" cy="347207"/>
          </a:xfrm>
        </p:grpSpPr>
        <p:sp>
          <p:nvSpPr>
            <p:cNvPr id="18478" name="Google Shape;18478;p76"/>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6"/>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6"/>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6"/>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6"/>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6"/>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6"/>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6"/>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6"/>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6"/>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6"/>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6"/>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6"/>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6"/>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6"/>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6"/>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6"/>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6"/>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6"/>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6"/>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6"/>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9" name="Google Shape;18499;p76"/>
          <p:cNvGrpSpPr/>
          <p:nvPr/>
        </p:nvGrpSpPr>
        <p:grpSpPr>
          <a:xfrm>
            <a:off x="6980143" y="1563869"/>
            <a:ext cx="456522" cy="279535"/>
            <a:chOff x="6980143" y="1563869"/>
            <a:chExt cx="456522" cy="279535"/>
          </a:xfrm>
        </p:grpSpPr>
        <p:sp>
          <p:nvSpPr>
            <p:cNvPr id="18500" name="Google Shape;18500;p76"/>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6"/>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6"/>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6"/>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6"/>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6"/>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6"/>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6"/>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6"/>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6"/>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6"/>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6"/>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6"/>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6"/>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6"/>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5" name="Google Shape;18515;p76"/>
          <p:cNvGrpSpPr/>
          <p:nvPr/>
        </p:nvGrpSpPr>
        <p:grpSpPr>
          <a:xfrm>
            <a:off x="2827559" y="2428451"/>
            <a:ext cx="264778" cy="363864"/>
            <a:chOff x="2827559" y="2428451"/>
            <a:chExt cx="264778" cy="363864"/>
          </a:xfrm>
        </p:grpSpPr>
        <p:sp>
          <p:nvSpPr>
            <p:cNvPr id="18516" name="Google Shape;18516;p76"/>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6"/>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6"/>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6"/>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6"/>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6"/>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6"/>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6"/>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6"/>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6"/>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6"/>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6"/>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6"/>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6"/>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6"/>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6"/>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6"/>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76"/>
          <p:cNvGrpSpPr/>
          <p:nvPr/>
        </p:nvGrpSpPr>
        <p:grpSpPr>
          <a:xfrm>
            <a:off x="7488303" y="2436571"/>
            <a:ext cx="352490" cy="347493"/>
            <a:chOff x="7488303" y="2436571"/>
            <a:chExt cx="352490" cy="347493"/>
          </a:xfrm>
        </p:grpSpPr>
        <p:sp>
          <p:nvSpPr>
            <p:cNvPr id="18534" name="Google Shape;18534;p76"/>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6"/>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6"/>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6"/>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6"/>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6"/>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6"/>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6"/>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6"/>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6"/>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6"/>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6"/>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6"/>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6"/>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6"/>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6"/>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6"/>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6"/>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6"/>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6"/>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6"/>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6"/>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6"/>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7" name="Google Shape;18557;p76"/>
          <p:cNvGrpSpPr/>
          <p:nvPr/>
        </p:nvGrpSpPr>
        <p:grpSpPr>
          <a:xfrm>
            <a:off x="4146190" y="3339908"/>
            <a:ext cx="341975" cy="394915"/>
            <a:chOff x="4146190" y="3339908"/>
            <a:chExt cx="341975" cy="394915"/>
          </a:xfrm>
        </p:grpSpPr>
        <p:sp>
          <p:nvSpPr>
            <p:cNvPr id="18558" name="Google Shape;18558;p76"/>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6"/>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6"/>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6"/>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6"/>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6"/>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6"/>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6"/>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6"/>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6"/>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6"/>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6"/>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6"/>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6"/>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6"/>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6"/>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6"/>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6"/>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76"/>
          <p:cNvGrpSpPr/>
          <p:nvPr/>
        </p:nvGrpSpPr>
        <p:grpSpPr>
          <a:xfrm>
            <a:off x="6529398" y="2898143"/>
            <a:ext cx="346999" cy="347025"/>
            <a:chOff x="6529398" y="2898143"/>
            <a:chExt cx="346999" cy="347025"/>
          </a:xfrm>
        </p:grpSpPr>
        <p:sp>
          <p:nvSpPr>
            <p:cNvPr id="18577" name="Google Shape;18577;p76"/>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6"/>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6"/>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6"/>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6"/>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6"/>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6"/>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6"/>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6"/>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6"/>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6"/>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6"/>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6"/>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6"/>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6"/>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6"/>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6"/>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6"/>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6"/>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6"/>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6"/>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6"/>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6"/>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6"/>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6"/>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6"/>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3" name="Google Shape;18603;p76"/>
          <p:cNvGrpSpPr/>
          <p:nvPr/>
        </p:nvGrpSpPr>
        <p:grpSpPr>
          <a:xfrm>
            <a:off x="6011529" y="3354899"/>
            <a:ext cx="403582" cy="382344"/>
            <a:chOff x="6011529" y="3354899"/>
            <a:chExt cx="403582" cy="382344"/>
          </a:xfrm>
        </p:grpSpPr>
        <p:sp>
          <p:nvSpPr>
            <p:cNvPr id="18604" name="Google Shape;18604;p76"/>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6"/>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6"/>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6"/>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6"/>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6"/>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6"/>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76"/>
          <p:cNvGrpSpPr/>
          <p:nvPr/>
        </p:nvGrpSpPr>
        <p:grpSpPr>
          <a:xfrm>
            <a:off x="5588348" y="2418482"/>
            <a:ext cx="386847" cy="383723"/>
            <a:chOff x="5588348" y="2418482"/>
            <a:chExt cx="386847" cy="383723"/>
          </a:xfrm>
        </p:grpSpPr>
        <p:sp>
          <p:nvSpPr>
            <p:cNvPr id="18612" name="Google Shape;18612;p76"/>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6"/>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6"/>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6"/>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6"/>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6"/>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6"/>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9" name="Google Shape;18619;p76"/>
          <p:cNvGrpSpPr/>
          <p:nvPr/>
        </p:nvGrpSpPr>
        <p:grpSpPr>
          <a:xfrm>
            <a:off x="6065458" y="2434229"/>
            <a:ext cx="378154" cy="352230"/>
            <a:chOff x="6065458" y="2434229"/>
            <a:chExt cx="378154" cy="352230"/>
          </a:xfrm>
        </p:grpSpPr>
        <p:sp>
          <p:nvSpPr>
            <p:cNvPr id="18620" name="Google Shape;18620;p76"/>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6"/>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6"/>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6"/>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6"/>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6"/>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6"/>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6"/>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6"/>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6"/>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6"/>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6"/>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76"/>
          <p:cNvGrpSpPr/>
          <p:nvPr/>
        </p:nvGrpSpPr>
        <p:grpSpPr>
          <a:xfrm>
            <a:off x="2870687" y="3796508"/>
            <a:ext cx="375421" cy="353610"/>
            <a:chOff x="2870687" y="3796508"/>
            <a:chExt cx="375421" cy="353610"/>
          </a:xfrm>
        </p:grpSpPr>
        <p:sp>
          <p:nvSpPr>
            <p:cNvPr id="18633" name="Google Shape;18633;p76"/>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6"/>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6"/>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6"/>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7" name="Google Shape;18637;p76"/>
          <p:cNvGrpSpPr/>
          <p:nvPr/>
        </p:nvGrpSpPr>
        <p:grpSpPr>
          <a:xfrm>
            <a:off x="8020722" y="1543724"/>
            <a:ext cx="264309" cy="319826"/>
            <a:chOff x="8020722" y="1543724"/>
            <a:chExt cx="264309" cy="319826"/>
          </a:xfrm>
        </p:grpSpPr>
        <p:sp>
          <p:nvSpPr>
            <p:cNvPr id="18638" name="Google Shape;18638;p76"/>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6"/>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6"/>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6"/>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6"/>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6"/>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6"/>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6"/>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6"/>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6"/>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6"/>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6"/>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6"/>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6"/>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6"/>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6"/>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4" name="Google Shape;18654;p76"/>
          <p:cNvGrpSpPr/>
          <p:nvPr/>
        </p:nvGrpSpPr>
        <p:grpSpPr>
          <a:xfrm>
            <a:off x="2319216" y="2452526"/>
            <a:ext cx="343875" cy="315609"/>
            <a:chOff x="2319216" y="2452526"/>
            <a:chExt cx="343875" cy="315609"/>
          </a:xfrm>
        </p:grpSpPr>
        <p:sp>
          <p:nvSpPr>
            <p:cNvPr id="18655" name="Google Shape;18655;p76"/>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6"/>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6"/>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6"/>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6"/>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6"/>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6"/>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6"/>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6"/>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6"/>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6"/>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6"/>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6"/>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6"/>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9" name="Google Shape;18669;p76"/>
          <p:cNvGrpSpPr/>
          <p:nvPr/>
        </p:nvGrpSpPr>
        <p:grpSpPr>
          <a:xfrm>
            <a:off x="7990504" y="1997539"/>
            <a:ext cx="301320" cy="319592"/>
            <a:chOff x="7990504" y="1997539"/>
            <a:chExt cx="301320" cy="319592"/>
          </a:xfrm>
        </p:grpSpPr>
        <p:sp>
          <p:nvSpPr>
            <p:cNvPr id="18670" name="Google Shape;18670;p76"/>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6"/>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6"/>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6"/>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6"/>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6"/>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6"/>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6"/>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6"/>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6"/>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6"/>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6"/>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6"/>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6"/>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6"/>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6"/>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6"/>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6"/>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6"/>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6"/>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6"/>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6"/>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6"/>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6"/>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6"/>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6"/>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6"/>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6"/>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6"/>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6"/>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6"/>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6"/>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6"/>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6"/>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6"/>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6"/>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6" name="Google Shape;18706;p76"/>
          <p:cNvGrpSpPr/>
          <p:nvPr/>
        </p:nvGrpSpPr>
        <p:grpSpPr>
          <a:xfrm>
            <a:off x="3302118" y="3796534"/>
            <a:ext cx="372844" cy="353610"/>
            <a:chOff x="3302118" y="3796534"/>
            <a:chExt cx="372844" cy="353610"/>
          </a:xfrm>
        </p:grpSpPr>
        <p:sp>
          <p:nvSpPr>
            <p:cNvPr id="18707" name="Google Shape;18707;p76"/>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6"/>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6"/>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6"/>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5" name="Google Shape;18715;p76"/>
          <p:cNvGrpSpPr/>
          <p:nvPr/>
        </p:nvGrpSpPr>
        <p:grpSpPr>
          <a:xfrm>
            <a:off x="6962652" y="3354899"/>
            <a:ext cx="404051" cy="382344"/>
            <a:chOff x="6962652" y="3354899"/>
            <a:chExt cx="404051" cy="382344"/>
          </a:xfrm>
        </p:grpSpPr>
        <p:sp>
          <p:nvSpPr>
            <p:cNvPr id="18716" name="Google Shape;18716;p76"/>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6"/>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6"/>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6"/>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6"/>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6"/>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6"/>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6"/>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6"/>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6"/>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6"/>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7" name="Google Shape;18727;p76"/>
          <p:cNvGrpSpPr/>
          <p:nvPr/>
        </p:nvGrpSpPr>
        <p:grpSpPr>
          <a:xfrm>
            <a:off x="3744430" y="3796534"/>
            <a:ext cx="372740" cy="353610"/>
            <a:chOff x="3744430" y="3796534"/>
            <a:chExt cx="372740" cy="353610"/>
          </a:xfrm>
        </p:grpSpPr>
        <p:sp>
          <p:nvSpPr>
            <p:cNvPr id="18728" name="Google Shape;18728;p76"/>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6"/>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6"/>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6"/>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6"/>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6"/>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6"/>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6"/>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6"/>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7" name="Google Shape;18737;p76"/>
          <p:cNvGrpSpPr/>
          <p:nvPr/>
        </p:nvGrpSpPr>
        <p:grpSpPr>
          <a:xfrm>
            <a:off x="5071104" y="3796534"/>
            <a:ext cx="372844" cy="353610"/>
            <a:chOff x="5071104" y="3796534"/>
            <a:chExt cx="372844" cy="353610"/>
          </a:xfrm>
        </p:grpSpPr>
        <p:sp>
          <p:nvSpPr>
            <p:cNvPr id="18738" name="Google Shape;18738;p76"/>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6"/>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6"/>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6"/>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6"/>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6"/>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6"/>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5" name="Google Shape;18745;p76"/>
          <p:cNvGrpSpPr/>
          <p:nvPr/>
        </p:nvGrpSpPr>
        <p:grpSpPr>
          <a:xfrm>
            <a:off x="7438201" y="3354899"/>
            <a:ext cx="403504" cy="382318"/>
            <a:chOff x="7438201" y="3354899"/>
            <a:chExt cx="403504" cy="382318"/>
          </a:xfrm>
        </p:grpSpPr>
        <p:sp>
          <p:nvSpPr>
            <p:cNvPr id="18746" name="Google Shape;18746;p76"/>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6"/>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6"/>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6"/>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6"/>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6"/>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6"/>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6"/>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6"/>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6"/>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6"/>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6"/>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6"/>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6"/>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6"/>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1" name="Google Shape;18761;p76"/>
          <p:cNvGrpSpPr/>
          <p:nvPr/>
        </p:nvGrpSpPr>
        <p:grpSpPr>
          <a:xfrm>
            <a:off x="5160300" y="2435035"/>
            <a:ext cx="288515" cy="350512"/>
            <a:chOff x="5160300" y="2435035"/>
            <a:chExt cx="288515" cy="350512"/>
          </a:xfrm>
        </p:grpSpPr>
        <p:sp>
          <p:nvSpPr>
            <p:cNvPr id="18762" name="Google Shape;18762;p76"/>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6"/>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6"/>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6"/>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6"/>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6"/>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6"/>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6"/>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6"/>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6"/>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6"/>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6"/>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4" name="Google Shape;18774;p76"/>
          <p:cNvGrpSpPr/>
          <p:nvPr/>
        </p:nvGrpSpPr>
        <p:grpSpPr>
          <a:xfrm>
            <a:off x="5955648" y="3796534"/>
            <a:ext cx="372766" cy="353610"/>
            <a:chOff x="5955648" y="3796534"/>
            <a:chExt cx="372766" cy="353610"/>
          </a:xfrm>
        </p:grpSpPr>
        <p:sp>
          <p:nvSpPr>
            <p:cNvPr id="18775" name="Google Shape;18775;p76"/>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6"/>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6"/>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6"/>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6"/>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6"/>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6"/>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2" name="Google Shape;18782;p76"/>
          <p:cNvGrpSpPr/>
          <p:nvPr/>
        </p:nvGrpSpPr>
        <p:grpSpPr>
          <a:xfrm>
            <a:off x="4655731" y="2446592"/>
            <a:ext cx="372818" cy="327504"/>
            <a:chOff x="4655731" y="2446592"/>
            <a:chExt cx="372818" cy="327504"/>
          </a:xfrm>
        </p:grpSpPr>
        <p:sp>
          <p:nvSpPr>
            <p:cNvPr id="18783" name="Google Shape;18783;p76"/>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6"/>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6"/>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6"/>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6"/>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6"/>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6"/>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6"/>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6"/>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6"/>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6"/>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6"/>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6"/>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6"/>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7" name="Google Shape;18797;p76"/>
          <p:cNvGrpSpPr/>
          <p:nvPr/>
        </p:nvGrpSpPr>
        <p:grpSpPr>
          <a:xfrm>
            <a:off x="7459075" y="2926643"/>
            <a:ext cx="365062" cy="290024"/>
            <a:chOff x="7459075" y="2926643"/>
            <a:chExt cx="365062" cy="290024"/>
          </a:xfrm>
        </p:grpSpPr>
        <p:sp>
          <p:nvSpPr>
            <p:cNvPr id="18798" name="Google Shape;18798;p76"/>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6"/>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6"/>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6"/>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6"/>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6"/>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6"/>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6"/>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6"/>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6"/>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6"/>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6"/>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6"/>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6"/>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6"/>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6"/>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6"/>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6"/>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6"/>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6"/>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6"/>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6"/>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6"/>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1" name="Google Shape;18821;p76"/>
          <p:cNvGrpSpPr/>
          <p:nvPr/>
        </p:nvGrpSpPr>
        <p:grpSpPr>
          <a:xfrm>
            <a:off x="5060406" y="3354899"/>
            <a:ext cx="403582" cy="382344"/>
            <a:chOff x="5060406" y="3354899"/>
            <a:chExt cx="403582" cy="382344"/>
          </a:xfrm>
        </p:grpSpPr>
        <p:sp>
          <p:nvSpPr>
            <p:cNvPr id="18822" name="Google Shape;18822;p76"/>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6"/>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6"/>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6"/>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6"/>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7" name="Google Shape;18827;p76"/>
          <p:cNvGrpSpPr/>
          <p:nvPr/>
        </p:nvGrpSpPr>
        <p:grpSpPr>
          <a:xfrm>
            <a:off x="5535955" y="3354899"/>
            <a:ext cx="403608" cy="382344"/>
            <a:chOff x="5535955" y="3354899"/>
            <a:chExt cx="403608" cy="382344"/>
          </a:xfrm>
        </p:grpSpPr>
        <p:sp>
          <p:nvSpPr>
            <p:cNvPr id="18828" name="Google Shape;18828;p76"/>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6"/>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6"/>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6"/>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6"/>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3" name="Google Shape;18833;p76"/>
          <p:cNvGrpSpPr/>
          <p:nvPr/>
        </p:nvGrpSpPr>
        <p:grpSpPr>
          <a:xfrm>
            <a:off x="7913775" y="3354795"/>
            <a:ext cx="423285" cy="382422"/>
            <a:chOff x="7913775" y="3354795"/>
            <a:chExt cx="423285" cy="382422"/>
          </a:xfrm>
        </p:grpSpPr>
        <p:sp>
          <p:nvSpPr>
            <p:cNvPr id="18834" name="Google Shape;18834;p76"/>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6"/>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6"/>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6"/>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6"/>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6"/>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6"/>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6"/>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6"/>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6"/>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6"/>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6"/>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6"/>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6"/>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8" name="Google Shape;18848;p76"/>
          <p:cNvGrpSpPr/>
          <p:nvPr/>
        </p:nvGrpSpPr>
        <p:grpSpPr>
          <a:xfrm>
            <a:off x="7499365" y="1534536"/>
            <a:ext cx="354807" cy="338357"/>
            <a:chOff x="7499365" y="1534536"/>
            <a:chExt cx="354807" cy="338357"/>
          </a:xfrm>
        </p:grpSpPr>
        <p:sp>
          <p:nvSpPr>
            <p:cNvPr id="18849" name="Google Shape;18849;p76"/>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6"/>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6"/>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6"/>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6"/>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6"/>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6"/>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6"/>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6"/>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6"/>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6"/>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6"/>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6"/>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6"/>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6"/>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6"/>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6"/>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6"/>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6"/>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8" name="Google Shape;18868;p76"/>
          <p:cNvGrpSpPr/>
          <p:nvPr/>
        </p:nvGrpSpPr>
        <p:grpSpPr>
          <a:xfrm>
            <a:off x="4186663" y="3796534"/>
            <a:ext cx="372844" cy="353610"/>
            <a:chOff x="4186663" y="3796534"/>
            <a:chExt cx="372844" cy="353610"/>
          </a:xfrm>
        </p:grpSpPr>
        <p:sp>
          <p:nvSpPr>
            <p:cNvPr id="18869" name="Google Shape;18869;p76"/>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6"/>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6"/>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6"/>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6"/>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4" name="Google Shape;18874;p76"/>
          <p:cNvGrpSpPr/>
          <p:nvPr/>
        </p:nvGrpSpPr>
        <p:grpSpPr>
          <a:xfrm>
            <a:off x="4628896" y="3796534"/>
            <a:ext cx="372740" cy="353610"/>
            <a:chOff x="4628896" y="3796534"/>
            <a:chExt cx="372740" cy="353610"/>
          </a:xfrm>
        </p:grpSpPr>
        <p:sp>
          <p:nvSpPr>
            <p:cNvPr id="18875" name="Google Shape;18875;p76"/>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6"/>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6"/>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6"/>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6"/>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6"/>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6"/>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6"/>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3" name="Google Shape;18883;p76"/>
          <p:cNvGrpSpPr/>
          <p:nvPr/>
        </p:nvGrpSpPr>
        <p:grpSpPr>
          <a:xfrm>
            <a:off x="5513441" y="3796534"/>
            <a:ext cx="372818" cy="353610"/>
            <a:chOff x="5513441" y="3796534"/>
            <a:chExt cx="372818" cy="353610"/>
          </a:xfrm>
        </p:grpSpPr>
        <p:sp>
          <p:nvSpPr>
            <p:cNvPr id="18884" name="Google Shape;18884;p76"/>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6"/>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6"/>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6"/>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6"/>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6"/>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6"/>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1" name="Google Shape;18891;p76"/>
          <p:cNvGrpSpPr/>
          <p:nvPr/>
        </p:nvGrpSpPr>
        <p:grpSpPr>
          <a:xfrm>
            <a:off x="6487078" y="3354899"/>
            <a:ext cx="403608" cy="382344"/>
            <a:chOff x="6487078" y="3354899"/>
            <a:chExt cx="403608" cy="382344"/>
          </a:xfrm>
        </p:grpSpPr>
        <p:sp>
          <p:nvSpPr>
            <p:cNvPr id="18892" name="Google Shape;18892;p76"/>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6"/>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6"/>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6"/>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6"/>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6"/>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6"/>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6"/>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6"/>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6"/>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2" name="Google Shape;18902;p76"/>
          <p:cNvGrpSpPr/>
          <p:nvPr/>
        </p:nvGrpSpPr>
        <p:grpSpPr>
          <a:xfrm>
            <a:off x="3190851" y="3342484"/>
            <a:ext cx="389684" cy="389684"/>
            <a:chOff x="3190851" y="3342484"/>
            <a:chExt cx="389684" cy="389684"/>
          </a:xfrm>
        </p:grpSpPr>
        <p:sp>
          <p:nvSpPr>
            <p:cNvPr id="18903" name="Google Shape;18903;p76"/>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6"/>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6"/>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6"/>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6"/>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6"/>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6"/>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6"/>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6"/>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6"/>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6"/>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6"/>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6"/>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6"/>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6"/>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6"/>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6"/>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6"/>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6"/>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6"/>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6"/>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6"/>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6"/>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6"/>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6"/>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6"/>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6"/>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6"/>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1" name="Google Shape;18931;p76"/>
          <p:cNvGrpSpPr/>
          <p:nvPr/>
        </p:nvGrpSpPr>
        <p:grpSpPr>
          <a:xfrm>
            <a:off x="7927127" y="2879845"/>
            <a:ext cx="364515" cy="383619"/>
            <a:chOff x="7927127" y="2879845"/>
            <a:chExt cx="364515" cy="383619"/>
          </a:xfrm>
        </p:grpSpPr>
        <p:sp>
          <p:nvSpPr>
            <p:cNvPr id="18932" name="Google Shape;18932;p76"/>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6"/>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6"/>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6"/>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6"/>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6"/>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6"/>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6"/>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6"/>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6"/>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6"/>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6"/>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6"/>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6"/>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6"/>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6"/>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6"/>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6"/>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6"/>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6"/>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6"/>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6"/>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6"/>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6"/>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6"/>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6"/>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6"/>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6"/>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6"/>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1" name="Google Shape;18961;p76"/>
          <p:cNvGrpSpPr/>
          <p:nvPr/>
        </p:nvGrpSpPr>
        <p:grpSpPr>
          <a:xfrm>
            <a:off x="859281" y="3352531"/>
            <a:ext cx="327426" cy="357826"/>
            <a:chOff x="859281" y="3352531"/>
            <a:chExt cx="327426" cy="357826"/>
          </a:xfrm>
        </p:grpSpPr>
        <p:sp>
          <p:nvSpPr>
            <p:cNvPr id="18962" name="Google Shape;18962;p76"/>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6"/>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6"/>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6"/>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6"/>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6"/>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6"/>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6"/>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6"/>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6"/>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6"/>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6"/>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6"/>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6"/>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6"/>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6"/>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6"/>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6"/>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0" name="Google Shape;18980;p76"/>
          <p:cNvGrpSpPr/>
          <p:nvPr/>
        </p:nvGrpSpPr>
        <p:grpSpPr>
          <a:xfrm>
            <a:off x="1317912" y="3388371"/>
            <a:ext cx="372115" cy="273185"/>
            <a:chOff x="1317912" y="3388371"/>
            <a:chExt cx="372115" cy="273185"/>
          </a:xfrm>
        </p:grpSpPr>
        <p:sp>
          <p:nvSpPr>
            <p:cNvPr id="18981" name="Google Shape;18981;p76"/>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6"/>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6"/>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6"/>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6"/>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6"/>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6"/>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6"/>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6"/>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6"/>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6"/>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6"/>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6"/>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6"/>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6"/>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6"/>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6"/>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6"/>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6"/>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6"/>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6"/>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6"/>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6"/>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6"/>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6"/>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6"/>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6"/>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6"/>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6"/>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6"/>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6"/>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6"/>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6"/>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4" name="Google Shape;19014;p76"/>
          <p:cNvGrpSpPr/>
          <p:nvPr/>
        </p:nvGrpSpPr>
        <p:grpSpPr>
          <a:xfrm>
            <a:off x="2779747" y="1525426"/>
            <a:ext cx="356993" cy="344214"/>
            <a:chOff x="2779747" y="1525426"/>
            <a:chExt cx="356993" cy="344214"/>
          </a:xfrm>
        </p:grpSpPr>
        <p:sp>
          <p:nvSpPr>
            <p:cNvPr id="19015" name="Google Shape;19015;p76"/>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6"/>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6"/>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6"/>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6"/>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6"/>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6"/>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6"/>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6"/>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6"/>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6"/>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6"/>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6"/>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6"/>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6"/>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6"/>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6"/>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6"/>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6"/>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6"/>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6"/>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6"/>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6"/>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6"/>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9" name="Google Shape;19039;p76"/>
          <p:cNvGrpSpPr/>
          <p:nvPr/>
        </p:nvGrpSpPr>
        <p:grpSpPr>
          <a:xfrm>
            <a:off x="3317969" y="1515432"/>
            <a:ext cx="225112" cy="360663"/>
            <a:chOff x="3317969" y="1515432"/>
            <a:chExt cx="225112" cy="360663"/>
          </a:xfrm>
        </p:grpSpPr>
        <p:sp>
          <p:nvSpPr>
            <p:cNvPr id="19040" name="Google Shape;19040;p76"/>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6"/>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6"/>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6"/>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6"/>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6"/>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6"/>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6"/>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6"/>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6"/>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6"/>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6"/>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6"/>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6"/>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6"/>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6"/>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6"/>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6"/>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6"/>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6"/>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6"/>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6"/>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6"/>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6"/>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4" name="Google Shape;19064;p76"/>
          <p:cNvGrpSpPr/>
          <p:nvPr/>
        </p:nvGrpSpPr>
        <p:grpSpPr>
          <a:xfrm>
            <a:off x="3707887" y="1526233"/>
            <a:ext cx="389684" cy="339164"/>
            <a:chOff x="3707887" y="1526233"/>
            <a:chExt cx="389684" cy="339164"/>
          </a:xfrm>
        </p:grpSpPr>
        <p:sp>
          <p:nvSpPr>
            <p:cNvPr id="19065" name="Google Shape;19065;p76"/>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6"/>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6"/>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6"/>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6"/>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6"/>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6"/>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6"/>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6"/>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6"/>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6"/>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6"/>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6"/>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8" name="Google Shape;19078;p76"/>
          <p:cNvGrpSpPr/>
          <p:nvPr/>
        </p:nvGrpSpPr>
        <p:grpSpPr>
          <a:xfrm>
            <a:off x="4660676" y="1985853"/>
            <a:ext cx="346921" cy="346921"/>
            <a:chOff x="4660676" y="1985853"/>
            <a:chExt cx="346921" cy="346921"/>
          </a:xfrm>
        </p:grpSpPr>
        <p:sp>
          <p:nvSpPr>
            <p:cNvPr id="19079" name="Google Shape;19079;p76"/>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6"/>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6"/>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6"/>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6"/>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6"/>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6"/>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6"/>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6"/>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6"/>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6"/>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6"/>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6"/>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6"/>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6"/>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6"/>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6"/>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6"/>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6"/>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6"/>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6"/>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6"/>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6"/>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6"/>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6"/>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6"/>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6"/>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6"/>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6"/>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6"/>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6"/>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6"/>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6"/>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6"/>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6"/>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6"/>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6"/>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6"/>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6"/>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6"/>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6"/>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6"/>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6"/>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2" name="Google Shape;19122;p76"/>
          <p:cNvGrpSpPr/>
          <p:nvPr/>
        </p:nvGrpSpPr>
        <p:grpSpPr>
          <a:xfrm>
            <a:off x="3238846" y="2464342"/>
            <a:ext cx="383177" cy="291976"/>
            <a:chOff x="3238846" y="2464342"/>
            <a:chExt cx="383177" cy="291976"/>
          </a:xfrm>
        </p:grpSpPr>
        <p:sp>
          <p:nvSpPr>
            <p:cNvPr id="19123" name="Google Shape;19123;p76"/>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6"/>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6"/>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6"/>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6"/>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6"/>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6"/>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6"/>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6"/>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6"/>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6"/>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6"/>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6"/>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6"/>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6"/>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6"/>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6"/>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6"/>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8"/>
        <p:cNvGrpSpPr/>
        <p:nvPr/>
      </p:nvGrpSpPr>
      <p:grpSpPr>
        <a:xfrm>
          <a:off x="0" y="0"/>
          <a:ext cx="0" cy="0"/>
          <a:chOff x="0" y="0"/>
          <a:chExt cx="0" cy="0"/>
        </a:xfrm>
      </p:grpSpPr>
      <p:grpSp>
        <p:nvGrpSpPr>
          <p:cNvPr id="989" name="Google Shape;989;p34"/>
          <p:cNvGrpSpPr/>
          <p:nvPr/>
        </p:nvGrpSpPr>
        <p:grpSpPr>
          <a:xfrm>
            <a:off x="2883085" y="3523739"/>
            <a:ext cx="3377828" cy="1079750"/>
            <a:chOff x="4319250" y="3137000"/>
            <a:chExt cx="885825" cy="524125"/>
          </a:xfrm>
        </p:grpSpPr>
        <p:sp>
          <p:nvSpPr>
            <p:cNvPr id="990" name="Google Shape;990;p34"/>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4"/>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34"/>
          <p:cNvSpPr txBox="1">
            <a:spLocks noGrp="1"/>
          </p:cNvSpPr>
          <p:nvPr>
            <p:ph type="title"/>
          </p:nvPr>
        </p:nvSpPr>
        <p:spPr>
          <a:xfrm>
            <a:off x="1918650" y="1613838"/>
            <a:ext cx="5306700" cy="1482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NAME OF THE SECTION</a:t>
            </a:r>
            <a:endParaRPr/>
          </a:p>
        </p:txBody>
      </p:sp>
      <p:sp>
        <p:nvSpPr>
          <p:cNvPr id="1002" name="Google Shape;1002;p34"/>
          <p:cNvSpPr txBox="1">
            <a:spLocks noGrp="1"/>
          </p:cNvSpPr>
          <p:nvPr>
            <p:ph type="subTitle" idx="1"/>
          </p:nvPr>
        </p:nvSpPr>
        <p:spPr>
          <a:xfrm>
            <a:off x="3117150" y="3648238"/>
            <a:ext cx="2909700" cy="90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enter a subtitle here if you need it</a:t>
            </a:r>
            <a:endParaRPr/>
          </a:p>
        </p:txBody>
      </p:sp>
      <p:sp>
        <p:nvSpPr>
          <p:cNvPr id="1003" name="Google Shape;1003;p34"/>
          <p:cNvSpPr txBox="1">
            <a:spLocks noGrp="1"/>
          </p:cNvSpPr>
          <p:nvPr>
            <p:ph type="title" idx="2"/>
          </p:nvPr>
        </p:nvSpPr>
        <p:spPr>
          <a:xfrm>
            <a:off x="3843750" y="591063"/>
            <a:ext cx="1456500" cy="675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grpSp>
        <p:nvGrpSpPr>
          <p:cNvPr id="1004" name="Google Shape;1004;p34"/>
          <p:cNvGrpSpPr/>
          <p:nvPr/>
        </p:nvGrpSpPr>
        <p:grpSpPr>
          <a:xfrm rot="372491" flipH="1">
            <a:off x="1097518" y="3478413"/>
            <a:ext cx="595061" cy="675849"/>
            <a:chOff x="5464100" y="4208075"/>
            <a:chExt cx="494625" cy="579650"/>
          </a:xfrm>
        </p:grpSpPr>
        <p:sp>
          <p:nvSpPr>
            <p:cNvPr id="1005" name="Google Shape;1005;p34"/>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4"/>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4"/>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4"/>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 name="Google Shape;1017;p34"/>
          <p:cNvGrpSpPr/>
          <p:nvPr/>
        </p:nvGrpSpPr>
        <p:grpSpPr>
          <a:xfrm rot="9456294">
            <a:off x="6849678" y="3273665"/>
            <a:ext cx="2306042" cy="512923"/>
            <a:chOff x="7051300" y="3461525"/>
            <a:chExt cx="2305989" cy="512912"/>
          </a:xfrm>
        </p:grpSpPr>
        <p:sp>
          <p:nvSpPr>
            <p:cNvPr id="1018" name="Google Shape;1018;p34"/>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 name="Google Shape;1036;p34"/>
          <p:cNvGrpSpPr/>
          <p:nvPr/>
        </p:nvGrpSpPr>
        <p:grpSpPr>
          <a:xfrm>
            <a:off x="3928443" y="1223150"/>
            <a:ext cx="1287126" cy="176025"/>
            <a:chOff x="4345425" y="2175475"/>
            <a:chExt cx="800750" cy="176025"/>
          </a:xfrm>
        </p:grpSpPr>
        <p:sp>
          <p:nvSpPr>
            <p:cNvPr id="1037" name="Google Shape;1037;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34"/>
          <p:cNvGrpSpPr/>
          <p:nvPr/>
        </p:nvGrpSpPr>
        <p:grpSpPr>
          <a:xfrm>
            <a:off x="2225081" y="2232150"/>
            <a:ext cx="4693836" cy="176025"/>
            <a:chOff x="4345425" y="2175475"/>
            <a:chExt cx="800750" cy="176025"/>
          </a:xfrm>
        </p:grpSpPr>
        <p:sp>
          <p:nvSpPr>
            <p:cNvPr id="1040" name="Google Shape;1040;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34"/>
          <p:cNvGrpSpPr/>
          <p:nvPr/>
        </p:nvGrpSpPr>
        <p:grpSpPr>
          <a:xfrm>
            <a:off x="3020244" y="3043925"/>
            <a:ext cx="3071997" cy="176025"/>
            <a:chOff x="4345425" y="2175475"/>
            <a:chExt cx="800750" cy="176025"/>
          </a:xfrm>
        </p:grpSpPr>
        <p:sp>
          <p:nvSpPr>
            <p:cNvPr id="1043" name="Google Shape;1043;p3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34"/>
          <p:cNvGrpSpPr/>
          <p:nvPr/>
        </p:nvGrpSpPr>
        <p:grpSpPr>
          <a:xfrm rot="854098">
            <a:off x="7782856" y="510397"/>
            <a:ext cx="639528" cy="438002"/>
            <a:chOff x="5501450" y="2545600"/>
            <a:chExt cx="639525" cy="438000"/>
          </a:xfrm>
        </p:grpSpPr>
        <p:sp>
          <p:nvSpPr>
            <p:cNvPr id="1046" name="Google Shape;1046;p34"/>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grpSp>
        <p:nvGrpSpPr>
          <p:cNvPr id="1052" name="Google Shape;1052;p35"/>
          <p:cNvGrpSpPr/>
          <p:nvPr/>
        </p:nvGrpSpPr>
        <p:grpSpPr>
          <a:xfrm>
            <a:off x="6548273" y="1385475"/>
            <a:ext cx="1875837" cy="176025"/>
            <a:chOff x="4345425" y="2175475"/>
            <a:chExt cx="800750" cy="176025"/>
          </a:xfrm>
        </p:grpSpPr>
        <p:sp>
          <p:nvSpPr>
            <p:cNvPr id="1053" name="Google Shape;1053;p3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 name="Google Shape;1055;p35"/>
          <p:cNvSpPr txBox="1">
            <a:spLocks noGrp="1"/>
          </p:cNvSpPr>
          <p:nvPr>
            <p:ph type="subTitle" idx="1"/>
          </p:nvPr>
        </p:nvSpPr>
        <p:spPr>
          <a:xfrm>
            <a:off x="890100" y="1760244"/>
            <a:ext cx="7533900" cy="277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know what helps you make your point clear? Lists like this one:</a:t>
            </a:r>
            <a:endParaRPr/>
          </a:p>
          <a:p>
            <a:pPr marL="0" lvl="0" indent="0" algn="l" rtl="0">
              <a:spcBef>
                <a:spcPts val="0"/>
              </a:spcBef>
              <a:spcAft>
                <a:spcPts val="0"/>
              </a:spcAft>
              <a:buClr>
                <a:schemeClr val="dk1"/>
              </a:buClr>
              <a:buSzPts val="1100"/>
              <a:buFont typeface="Arial"/>
              <a:buNone/>
            </a:pPr>
            <a:endParaRPr/>
          </a:p>
          <a:p>
            <a:pPr marL="457200" lvl="0" indent="-330200" algn="l" rtl="0">
              <a:spcBef>
                <a:spcPts val="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And the most important thing: the audience won’t miss the point of your presentation</a:t>
            </a:r>
            <a:endParaRPr/>
          </a:p>
        </p:txBody>
      </p:sp>
      <p:sp>
        <p:nvSpPr>
          <p:cNvPr id="1056" name="Google Shape;1056;p35"/>
          <p:cNvSpPr txBox="1">
            <a:spLocks noGrp="1"/>
          </p:cNvSpPr>
          <p:nvPr>
            <p:ph type="title"/>
          </p:nvPr>
        </p:nvSpPr>
        <p:spPr>
          <a:xfrm>
            <a:off x="4572000" y="540000"/>
            <a:ext cx="3852000" cy="10371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The Slide Title Goes  Right Here!</a:t>
            </a:r>
            <a:endParaRPr/>
          </a:p>
        </p:txBody>
      </p:sp>
      <p:grpSp>
        <p:nvGrpSpPr>
          <p:cNvPr id="1057" name="Google Shape;1057;p35"/>
          <p:cNvGrpSpPr/>
          <p:nvPr/>
        </p:nvGrpSpPr>
        <p:grpSpPr>
          <a:xfrm>
            <a:off x="5204143" y="944575"/>
            <a:ext cx="3220056" cy="176025"/>
            <a:chOff x="4345425" y="2175475"/>
            <a:chExt cx="800750" cy="176025"/>
          </a:xfrm>
        </p:grpSpPr>
        <p:sp>
          <p:nvSpPr>
            <p:cNvPr id="1058" name="Google Shape;1058;p3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 name="Google Shape;1060;p35"/>
          <p:cNvGrpSpPr/>
          <p:nvPr/>
        </p:nvGrpSpPr>
        <p:grpSpPr>
          <a:xfrm>
            <a:off x="1202396" y="605799"/>
            <a:ext cx="580423" cy="681083"/>
            <a:chOff x="645175" y="3632150"/>
            <a:chExt cx="394550" cy="462975"/>
          </a:xfrm>
        </p:grpSpPr>
        <p:sp>
          <p:nvSpPr>
            <p:cNvPr id="1061" name="Google Shape;1061;p35"/>
            <p:cNvSpPr/>
            <p:nvPr/>
          </p:nvSpPr>
          <p:spPr>
            <a:xfrm>
              <a:off x="699725" y="3704850"/>
              <a:ext cx="320175" cy="366225"/>
            </a:xfrm>
            <a:custGeom>
              <a:avLst/>
              <a:gdLst/>
              <a:ahLst/>
              <a:cxnLst/>
              <a:rect l="l" t="t" r="r" b="b"/>
              <a:pathLst>
                <a:path w="12807" h="14649" extrusionOk="0">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645175" y="3632150"/>
              <a:ext cx="394550" cy="462975"/>
            </a:xfrm>
            <a:custGeom>
              <a:avLst/>
              <a:gdLst/>
              <a:ahLst/>
              <a:cxnLst/>
              <a:rect l="l" t="t" r="r" b="b"/>
              <a:pathLst>
                <a:path w="15782" h="18519" extrusionOk="0">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35"/>
          <p:cNvGrpSpPr/>
          <p:nvPr/>
        </p:nvGrpSpPr>
        <p:grpSpPr>
          <a:xfrm rot="1017362" flipH="1">
            <a:off x="7673764" y="4014821"/>
            <a:ext cx="771546" cy="905351"/>
            <a:chOff x="645175" y="3632150"/>
            <a:chExt cx="394550" cy="462975"/>
          </a:xfrm>
        </p:grpSpPr>
        <p:sp>
          <p:nvSpPr>
            <p:cNvPr id="1064" name="Google Shape;1064;p35"/>
            <p:cNvSpPr/>
            <p:nvPr/>
          </p:nvSpPr>
          <p:spPr>
            <a:xfrm>
              <a:off x="699725" y="3704850"/>
              <a:ext cx="320175" cy="366225"/>
            </a:xfrm>
            <a:custGeom>
              <a:avLst/>
              <a:gdLst/>
              <a:ahLst/>
              <a:cxnLst/>
              <a:rect l="l" t="t" r="r" b="b"/>
              <a:pathLst>
                <a:path w="12807" h="14649" extrusionOk="0">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645175" y="3632150"/>
              <a:ext cx="394550" cy="462975"/>
            </a:xfrm>
            <a:custGeom>
              <a:avLst/>
              <a:gdLst/>
              <a:ahLst/>
              <a:cxnLst/>
              <a:rect l="l" t="t" r="r" b="b"/>
              <a:pathLst>
                <a:path w="15782" h="18519" extrusionOk="0">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35"/>
          <p:cNvGrpSpPr/>
          <p:nvPr/>
        </p:nvGrpSpPr>
        <p:grpSpPr>
          <a:xfrm rot="10800000">
            <a:off x="3855903" y="605787"/>
            <a:ext cx="806657" cy="421744"/>
            <a:chOff x="1822875" y="1377000"/>
            <a:chExt cx="548075" cy="286550"/>
          </a:xfrm>
        </p:grpSpPr>
        <p:sp>
          <p:nvSpPr>
            <p:cNvPr id="1067" name="Google Shape;1067;p35"/>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grpSp>
        <p:nvGrpSpPr>
          <p:cNvPr id="1080" name="Google Shape;1080;p36"/>
          <p:cNvGrpSpPr/>
          <p:nvPr/>
        </p:nvGrpSpPr>
        <p:grpSpPr>
          <a:xfrm flipH="1">
            <a:off x="719922" y="934457"/>
            <a:ext cx="3253287" cy="176025"/>
            <a:chOff x="4345425" y="2175475"/>
            <a:chExt cx="800750" cy="176025"/>
          </a:xfrm>
        </p:grpSpPr>
        <p:sp>
          <p:nvSpPr>
            <p:cNvPr id="1081" name="Google Shape;1081;p3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36"/>
          <p:cNvGrpSpPr/>
          <p:nvPr/>
        </p:nvGrpSpPr>
        <p:grpSpPr>
          <a:xfrm rot="774136">
            <a:off x="1508398" y="2535501"/>
            <a:ext cx="1303213" cy="585343"/>
            <a:chOff x="4345425" y="2175475"/>
            <a:chExt cx="800750" cy="176025"/>
          </a:xfrm>
        </p:grpSpPr>
        <p:sp>
          <p:nvSpPr>
            <p:cNvPr id="1084" name="Google Shape;1084;p3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36"/>
          <p:cNvGrpSpPr/>
          <p:nvPr/>
        </p:nvGrpSpPr>
        <p:grpSpPr>
          <a:xfrm rot="904237">
            <a:off x="6437925" y="2521549"/>
            <a:ext cx="1038166" cy="585346"/>
            <a:chOff x="4345425" y="2175475"/>
            <a:chExt cx="800750" cy="176025"/>
          </a:xfrm>
        </p:grpSpPr>
        <p:sp>
          <p:nvSpPr>
            <p:cNvPr id="1087" name="Google Shape;1087;p3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36"/>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Maybe You Need to Divide the Content</a:t>
            </a:r>
            <a:endParaRPr/>
          </a:p>
        </p:txBody>
      </p:sp>
      <p:sp>
        <p:nvSpPr>
          <p:cNvPr id="1090" name="Google Shape;1090;p36"/>
          <p:cNvSpPr txBox="1">
            <a:spLocks noGrp="1"/>
          </p:cNvSpPr>
          <p:nvPr>
            <p:ph type="body" idx="1"/>
          </p:nvPr>
        </p:nvSpPr>
        <p:spPr>
          <a:xfrm>
            <a:off x="470700" y="3119125"/>
            <a:ext cx="33786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sp>
        <p:nvSpPr>
          <p:cNvPr id="1091" name="Google Shape;1091;p36"/>
          <p:cNvSpPr txBox="1">
            <a:spLocks noGrp="1"/>
          </p:cNvSpPr>
          <p:nvPr>
            <p:ph type="body" idx="2"/>
          </p:nvPr>
        </p:nvSpPr>
        <p:spPr>
          <a:xfrm>
            <a:off x="5368500" y="3105175"/>
            <a:ext cx="31770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is the second planet from the Sun and its atmosphere is extremely poisonous</a:t>
            </a:r>
            <a:endParaRPr/>
          </a:p>
        </p:txBody>
      </p:sp>
      <p:sp>
        <p:nvSpPr>
          <p:cNvPr id="1092" name="Google Shape;1092;p36"/>
          <p:cNvSpPr txBox="1">
            <a:spLocks noGrp="1"/>
          </p:cNvSpPr>
          <p:nvPr>
            <p:ph type="subTitle" idx="3"/>
          </p:nvPr>
        </p:nvSpPr>
        <p:spPr>
          <a:xfrm>
            <a:off x="906900" y="2586400"/>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93" name="Google Shape;1093;p36"/>
          <p:cNvSpPr txBox="1">
            <a:spLocks noGrp="1"/>
          </p:cNvSpPr>
          <p:nvPr>
            <p:ph type="subTitle" idx="4"/>
          </p:nvPr>
        </p:nvSpPr>
        <p:spPr>
          <a:xfrm>
            <a:off x="5703900" y="2572450"/>
            <a:ext cx="250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grpSp>
        <p:nvGrpSpPr>
          <p:cNvPr id="1094" name="Google Shape;1094;p36"/>
          <p:cNvGrpSpPr/>
          <p:nvPr/>
        </p:nvGrpSpPr>
        <p:grpSpPr>
          <a:xfrm flipH="1">
            <a:off x="719986" y="1396579"/>
            <a:ext cx="2997127" cy="176025"/>
            <a:chOff x="4345425" y="2175475"/>
            <a:chExt cx="800750" cy="176025"/>
          </a:xfrm>
        </p:grpSpPr>
        <p:sp>
          <p:nvSpPr>
            <p:cNvPr id="1095" name="Google Shape;1095;p3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36"/>
          <p:cNvGrpSpPr/>
          <p:nvPr/>
        </p:nvGrpSpPr>
        <p:grpSpPr>
          <a:xfrm>
            <a:off x="6682192" y="859247"/>
            <a:ext cx="1491960" cy="454575"/>
            <a:chOff x="6157325" y="1245050"/>
            <a:chExt cx="554900" cy="169075"/>
          </a:xfrm>
        </p:grpSpPr>
        <p:sp>
          <p:nvSpPr>
            <p:cNvPr id="1098" name="Google Shape;1098;p36"/>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6"/>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36"/>
          <p:cNvGrpSpPr/>
          <p:nvPr/>
        </p:nvGrpSpPr>
        <p:grpSpPr>
          <a:xfrm rot="1514788">
            <a:off x="5041770" y="1187651"/>
            <a:ext cx="1376274" cy="908487"/>
            <a:chOff x="5248525" y="821375"/>
            <a:chExt cx="1082824" cy="694544"/>
          </a:xfrm>
        </p:grpSpPr>
        <p:sp>
          <p:nvSpPr>
            <p:cNvPr id="1115" name="Google Shape;1115;p36"/>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6"/>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24"/>
        <p:cNvGrpSpPr/>
        <p:nvPr/>
      </p:nvGrpSpPr>
      <p:grpSpPr>
        <a:xfrm>
          <a:off x="0" y="0"/>
          <a:ext cx="0" cy="0"/>
          <a:chOff x="0" y="0"/>
          <a:chExt cx="0" cy="0"/>
        </a:xfrm>
      </p:grpSpPr>
      <p:grpSp>
        <p:nvGrpSpPr>
          <p:cNvPr id="1125" name="Google Shape;1125;p37"/>
          <p:cNvGrpSpPr/>
          <p:nvPr/>
        </p:nvGrpSpPr>
        <p:grpSpPr>
          <a:xfrm flipH="1">
            <a:off x="720038" y="934475"/>
            <a:ext cx="2315769" cy="176025"/>
            <a:chOff x="4345425" y="2175475"/>
            <a:chExt cx="800750" cy="176025"/>
          </a:xfrm>
        </p:grpSpPr>
        <p:sp>
          <p:nvSpPr>
            <p:cNvPr id="1126" name="Google Shape;1126;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37"/>
          <p:cNvGrpSpPr/>
          <p:nvPr/>
        </p:nvGrpSpPr>
        <p:grpSpPr>
          <a:xfrm flipH="1">
            <a:off x="769248" y="1396593"/>
            <a:ext cx="2435721" cy="176025"/>
            <a:chOff x="4345425" y="2175475"/>
            <a:chExt cx="800750" cy="176025"/>
          </a:xfrm>
        </p:grpSpPr>
        <p:sp>
          <p:nvSpPr>
            <p:cNvPr id="1129" name="Google Shape;1129;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37"/>
          <p:cNvGrpSpPr/>
          <p:nvPr/>
        </p:nvGrpSpPr>
        <p:grpSpPr>
          <a:xfrm flipH="1">
            <a:off x="768857" y="1858723"/>
            <a:ext cx="1450398" cy="176025"/>
            <a:chOff x="4345425" y="2175475"/>
            <a:chExt cx="800750" cy="176025"/>
          </a:xfrm>
        </p:grpSpPr>
        <p:sp>
          <p:nvSpPr>
            <p:cNvPr id="1132" name="Google Shape;1132;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 name="Google Shape;1134;p37"/>
          <p:cNvSpPr/>
          <p:nvPr/>
        </p:nvSpPr>
        <p:spPr>
          <a:xfrm rot="1531509">
            <a:off x="3015625" y="2368362"/>
            <a:ext cx="740151" cy="406785"/>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 name="Google Shape;1135;p37"/>
          <p:cNvGrpSpPr/>
          <p:nvPr/>
        </p:nvGrpSpPr>
        <p:grpSpPr>
          <a:xfrm rot="1123295">
            <a:off x="937732" y="2820378"/>
            <a:ext cx="875669" cy="585337"/>
            <a:chOff x="4345425" y="2175475"/>
            <a:chExt cx="800750" cy="176025"/>
          </a:xfrm>
        </p:grpSpPr>
        <p:sp>
          <p:nvSpPr>
            <p:cNvPr id="1136" name="Google Shape;1136;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 name="Google Shape;1138;p37"/>
          <p:cNvGrpSpPr/>
          <p:nvPr/>
        </p:nvGrpSpPr>
        <p:grpSpPr>
          <a:xfrm rot="1171993">
            <a:off x="5738524" y="2820377"/>
            <a:ext cx="972338" cy="585346"/>
            <a:chOff x="4345425" y="2175475"/>
            <a:chExt cx="800750" cy="176025"/>
          </a:xfrm>
        </p:grpSpPr>
        <p:sp>
          <p:nvSpPr>
            <p:cNvPr id="1139" name="Google Shape;1139;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 name="Google Shape;1141;p37"/>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Could Use Three Columns, Why Not?</a:t>
            </a:r>
            <a:endParaRPr/>
          </a:p>
        </p:txBody>
      </p:sp>
      <p:grpSp>
        <p:nvGrpSpPr>
          <p:cNvPr id="1142" name="Google Shape;1142;p37"/>
          <p:cNvGrpSpPr/>
          <p:nvPr/>
        </p:nvGrpSpPr>
        <p:grpSpPr>
          <a:xfrm rot="1171993">
            <a:off x="5738524" y="832189"/>
            <a:ext cx="972338" cy="585346"/>
            <a:chOff x="4345425" y="2175475"/>
            <a:chExt cx="800750" cy="176025"/>
          </a:xfrm>
        </p:grpSpPr>
        <p:sp>
          <p:nvSpPr>
            <p:cNvPr id="1143" name="Google Shape;1143;p3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 name="Google Shape;1145;p37"/>
          <p:cNvSpPr txBox="1">
            <a:spLocks noGrp="1"/>
          </p:cNvSpPr>
          <p:nvPr>
            <p:ph type="subTitle" idx="1"/>
          </p:nvPr>
        </p:nvSpPr>
        <p:spPr>
          <a:xfrm>
            <a:off x="5703898" y="867200"/>
            <a:ext cx="10416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1146" name="Google Shape;1146;p37"/>
          <p:cNvSpPr txBox="1">
            <a:spLocks noGrp="1"/>
          </p:cNvSpPr>
          <p:nvPr>
            <p:ph type="subTitle" idx="2"/>
          </p:nvPr>
        </p:nvSpPr>
        <p:spPr>
          <a:xfrm>
            <a:off x="5703898" y="2856550"/>
            <a:ext cx="10416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1147" name="Google Shape;1147;p37"/>
          <p:cNvSpPr txBox="1">
            <a:spLocks noGrp="1"/>
          </p:cNvSpPr>
          <p:nvPr>
            <p:ph type="subTitle" idx="3"/>
          </p:nvPr>
        </p:nvSpPr>
        <p:spPr>
          <a:xfrm>
            <a:off x="906900" y="2856550"/>
            <a:ext cx="10416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148" name="Google Shape;1148;p37"/>
          <p:cNvSpPr txBox="1">
            <a:spLocks noGrp="1"/>
          </p:cNvSpPr>
          <p:nvPr>
            <p:ph type="subTitle" idx="4"/>
          </p:nvPr>
        </p:nvSpPr>
        <p:spPr>
          <a:xfrm>
            <a:off x="906900" y="3263350"/>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 cold place. It’s full of iron oxide dust, which gives the planet its reddish cast</a:t>
            </a:r>
            <a:endParaRPr/>
          </a:p>
        </p:txBody>
      </p:sp>
      <p:sp>
        <p:nvSpPr>
          <p:cNvPr id="1149" name="Google Shape;1149;p37"/>
          <p:cNvSpPr txBox="1">
            <a:spLocks noGrp="1"/>
          </p:cNvSpPr>
          <p:nvPr>
            <p:ph type="subTitle" idx="6"/>
          </p:nvPr>
        </p:nvSpPr>
        <p:spPr>
          <a:xfrm>
            <a:off x="5703900" y="1289800"/>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 and the fourth-brightest object in the sky</a:t>
            </a:r>
            <a:endParaRPr/>
          </a:p>
        </p:txBody>
      </p:sp>
      <p:sp>
        <p:nvSpPr>
          <p:cNvPr id="1150" name="Google Shape;1150;p37"/>
          <p:cNvSpPr txBox="1">
            <a:spLocks noGrp="1"/>
          </p:cNvSpPr>
          <p:nvPr>
            <p:ph type="subTitle" idx="5"/>
          </p:nvPr>
        </p:nvSpPr>
        <p:spPr>
          <a:xfrm>
            <a:off x="5703900" y="3263350"/>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Yes, this is the ringed one. It’s a gas giant, composed mostly of hydrogen and helium</a:t>
            </a:r>
            <a:endParaRPr/>
          </a:p>
        </p:txBody>
      </p:sp>
      <p:grpSp>
        <p:nvGrpSpPr>
          <p:cNvPr id="1151" name="Google Shape;1151;p37"/>
          <p:cNvGrpSpPr/>
          <p:nvPr/>
        </p:nvGrpSpPr>
        <p:grpSpPr>
          <a:xfrm rot="2061578">
            <a:off x="7778245" y="309324"/>
            <a:ext cx="843208" cy="402216"/>
            <a:chOff x="-583650" y="3109250"/>
            <a:chExt cx="570275" cy="272025"/>
          </a:xfrm>
        </p:grpSpPr>
        <p:sp>
          <p:nvSpPr>
            <p:cNvPr id="1152" name="Google Shape;1152;p37"/>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37"/>
          <p:cNvGrpSpPr/>
          <p:nvPr/>
        </p:nvGrpSpPr>
        <p:grpSpPr>
          <a:xfrm>
            <a:off x="7840615" y="4679711"/>
            <a:ext cx="1745583" cy="230173"/>
            <a:chOff x="1394800" y="3522000"/>
            <a:chExt cx="1048650" cy="138275"/>
          </a:xfrm>
        </p:grpSpPr>
        <p:sp>
          <p:nvSpPr>
            <p:cNvPr id="1166" name="Google Shape;1166;p3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78"/>
        <p:cNvGrpSpPr/>
        <p:nvPr/>
      </p:nvGrpSpPr>
      <p:grpSpPr>
        <a:xfrm>
          <a:off x="0" y="0"/>
          <a:ext cx="0" cy="0"/>
          <a:chOff x="0" y="0"/>
          <a:chExt cx="0" cy="0"/>
        </a:xfrm>
      </p:grpSpPr>
      <p:grpSp>
        <p:nvGrpSpPr>
          <p:cNvPr id="1179" name="Google Shape;1179;p38"/>
          <p:cNvGrpSpPr/>
          <p:nvPr/>
        </p:nvGrpSpPr>
        <p:grpSpPr>
          <a:xfrm>
            <a:off x="5625545" y="1317495"/>
            <a:ext cx="2798301" cy="176025"/>
            <a:chOff x="4345425" y="2175475"/>
            <a:chExt cx="800750" cy="176025"/>
          </a:xfrm>
        </p:grpSpPr>
        <p:sp>
          <p:nvSpPr>
            <p:cNvPr id="1180" name="Google Shape;1180;p3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38"/>
          <p:cNvGrpSpPr/>
          <p:nvPr/>
        </p:nvGrpSpPr>
        <p:grpSpPr>
          <a:xfrm>
            <a:off x="6139907" y="1779598"/>
            <a:ext cx="2235214" cy="176025"/>
            <a:chOff x="4345425" y="2175475"/>
            <a:chExt cx="800750" cy="176025"/>
          </a:xfrm>
        </p:grpSpPr>
        <p:sp>
          <p:nvSpPr>
            <p:cNvPr id="1183" name="Google Shape;1183;p3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38"/>
          <p:cNvGrpSpPr/>
          <p:nvPr/>
        </p:nvGrpSpPr>
        <p:grpSpPr>
          <a:xfrm rot="137243">
            <a:off x="7127607" y="2241615"/>
            <a:ext cx="1247922" cy="176039"/>
            <a:chOff x="4345425" y="2175475"/>
            <a:chExt cx="800750" cy="176025"/>
          </a:xfrm>
        </p:grpSpPr>
        <p:sp>
          <p:nvSpPr>
            <p:cNvPr id="1186" name="Google Shape;1186;p3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38"/>
          <p:cNvSpPr txBox="1">
            <a:spLocks noGrp="1"/>
          </p:cNvSpPr>
          <p:nvPr>
            <p:ph type="title"/>
          </p:nvPr>
        </p:nvSpPr>
        <p:spPr>
          <a:xfrm>
            <a:off x="5314275" y="982000"/>
            <a:ext cx="3109500" cy="13386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A Picture Always Reinforces the Concept</a:t>
            </a:r>
            <a:endParaRPr/>
          </a:p>
        </p:txBody>
      </p:sp>
      <p:sp>
        <p:nvSpPr>
          <p:cNvPr id="1189" name="Google Shape;1189;p38"/>
          <p:cNvSpPr txBox="1">
            <a:spLocks noGrp="1"/>
          </p:cNvSpPr>
          <p:nvPr>
            <p:ph type="subTitle" idx="1"/>
          </p:nvPr>
        </p:nvSpPr>
        <p:spPr>
          <a:xfrm>
            <a:off x="6241125" y="2642075"/>
            <a:ext cx="2182800" cy="143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long texts</a:t>
            </a:r>
            <a:endParaRPr/>
          </a:p>
        </p:txBody>
      </p:sp>
      <p:pic>
        <p:nvPicPr>
          <p:cNvPr id="1190" name="Google Shape;1190;p38"/>
          <p:cNvPicPr preferRelativeResize="0"/>
          <p:nvPr/>
        </p:nvPicPr>
        <p:blipFill rotWithShape="1">
          <a:blip r:embed="rId3">
            <a:alphaModFix/>
          </a:blip>
          <a:srcRect l="11427" r="12642"/>
          <a:stretch/>
        </p:blipFill>
        <p:spPr>
          <a:xfrm>
            <a:off x="1200143" y="1231061"/>
            <a:ext cx="3240600" cy="2845200"/>
          </a:xfrm>
          <a:prstGeom prst="foldedCorner">
            <a:avLst>
              <a:gd name="adj" fmla="val 16729"/>
            </a:avLst>
          </a:prstGeom>
          <a:noFill/>
          <a:ln>
            <a:noFill/>
          </a:ln>
        </p:spPr>
      </p:pic>
      <p:grpSp>
        <p:nvGrpSpPr>
          <p:cNvPr id="1191" name="Google Shape;1191;p38"/>
          <p:cNvGrpSpPr/>
          <p:nvPr/>
        </p:nvGrpSpPr>
        <p:grpSpPr>
          <a:xfrm>
            <a:off x="4268956" y="1361450"/>
            <a:ext cx="428976" cy="1173468"/>
            <a:chOff x="3443472" y="1907731"/>
            <a:chExt cx="454327" cy="1325503"/>
          </a:xfrm>
        </p:grpSpPr>
        <p:sp>
          <p:nvSpPr>
            <p:cNvPr id="1192" name="Google Shape;1192;p38"/>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38"/>
          <p:cNvGrpSpPr/>
          <p:nvPr/>
        </p:nvGrpSpPr>
        <p:grpSpPr>
          <a:xfrm rot="-108528">
            <a:off x="962425" y="2100675"/>
            <a:ext cx="391000" cy="1284182"/>
            <a:chOff x="1276425" y="1928068"/>
            <a:chExt cx="378577" cy="1391130"/>
          </a:xfrm>
        </p:grpSpPr>
        <p:sp>
          <p:nvSpPr>
            <p:cNvPr id="1195" name="Google Shape;1195;p38"/>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 name="Google Shape;1197;p38"/>
          <p:cNvSpPr/>
          <p:nvPr/>
        </p:nvSpPr>
        <p:spPr>
          <a:xfrm rot="-5897885" flipH="1">
            <a:off x="5018736" y="2203756"/>
            <a:ext cx="911111" cy="876871"/>
          </a:xfrm>
          <a:custGeom>
            <a:avLst/>
            <a:gdLst/>
            <a:ahLst/>
            <a:cxnLst/>
            <a:rect l="l" t="t" r="r" b="b"/>
            <a:pathLst>
              <a:path w="26142" h="30241" extrusionOk="0">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rot="-1160172">
            <a:off x="860373" y="4300075"/>
            <a:ext cx="251710" cy="574784"/>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38"/>
          <p:cNvGrpSpPr/>
          <p:nvPr/>
        </p:nvGrpSpPr>
        <p:grpSpPr>
          <a:xfrm rot="514806">
            <a:off x="5067294" y="3754388"/>
            <a:ext cx="1118061" cy="876421"/>
            <a:chOff x="378575" y="1776375"/>
            <a:chExt cx="737425" cy="578050"/>
          </a:xfrm>
        </p:grpSpPr>
        <p:sp>
          <p:nvSpPr>
            <p:cNvPr id="1200" name="Google Shape;1200;p38"/>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8"/>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8"/>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8"/>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38"/>
          <p:cNvGrpSpPr/>
          <p:nvPr/>
        </p:nvGrpSpPr>
        <p:grpSpPr>
          <a:xfrm rot="-525446">
            <a:off x="637049" y="502313"/>
            <a:ext cx="1299940" cy="282304"/>
            <a:chOff x="256250" y="3704650"/>
            <a:chExt cx="960300" cy="231700"/>
          </a:xfrm>
        </p:grpSpPr>
        <p:sp>
          <p:nvSpPr>
            <p:cNvPr id="1213" name="Google Shape;1213;p38"/>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8"/>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8"/>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8"/>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8"/>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8"/>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8"/>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8"/>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Online Notebook by Slidesgo">
  <a:themeElements>
    <a:clrScheme name="Simple Light">
      <a:dk1>
        <a:srgbClr val="1C4587"/>
      </a:dk1>
      <a:lt1>
        <a:srgbClr val="FFFFFF"/>
      </a:lt1>
      <a:dk2>
        <a:srgbClr val="000000"/>
      </a:dk2>
      <a:lt2>
        <a:srgbClr val="EEEEEE"/>
      </a:lt2>
      <a:accent1>
        <a:srgbClr val="FFF8D3"/>
      </a:accent1>
      <a:accent2>
        <a:srgbClr val="CAFFCA"/>
      </a:accent2>
      <a:accent3>
        <a:srgbClr val="FFBBAA"/>
      </a:accent3>
      <a:accent4>
        <a:srgbClr val="B0D5F7"/>
      </a:accent4>
      <a:accent5>
        <a:srgbClr val="FFFFFF"/>
      </a:accent5>
      <a:accent6>
        <a:srgbClr val="FFE599"/>
      </a:accent6>
      <a:hlink>
        <a:srgbClr val="1C458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1222</Words>
  <Application>Microsoft Office PowerPoint</Application>
  <PresentationFormat>全屏显示(16:9)</PresentationFormat>
  <Paragraphs>253</Paragraphs>
  <Slides>45</Slides>
  <Notes>45</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45</vt:i4>
      </vt:variant>
    </vt:vector>
  </HeadingPairs>
  <TitlesOfParts>
    <vt:vector size="56" baseType="lpstr">
      <vt:lpstr>Amatic SC</vt:lpstr>
      <vt:lpstr>Itim</vt:lpstr>
      <vt:lpstr>Merriweather</vt:lpstr>
      <vt:lpstr>Muli</vt:lpstr>
      <vt:lpstr>Arial</vt:lpstr>
      <vt:lpstr>Calibri</vt:lpstr>
      <vt:lpstr>Proxima Nova</vt:lpstr>
      <vt:lpstr>Proxima Nova Semibold</vt:lpstr>
      <vt:lpstr>Roboto Medium</vt:lpstr>
      <vt:lpstr>Online Notebook by Slidesgo</vt:lpstr>
      <vt:lpstr>Slidesgo Final Pages</vt:lpstr>
      <vt:lpstr>ONLINE NOTEBOOK</vt:lpstr>
      <vt:lpstr>Table of Contents</vt:lpstr>
      <vt:lpstr>WHOA!</vt:lpstr>
      <vt:lpstr>—SOMEONE FAMOUS</vt:lpstr>
      <vt:lpstr>NAME OF THE SECTION</vt:lpstr>
      <vt:lpstr>The Slide Title Goes  Right Here!</vt:lpstr>
      <vt:lpstr>Maybe You Need to Divide the Content</vt:lpstr>
      <vt:lpstr>You Could Use Three Columns, Why Not?</vt:lpstr>
      <vt:lpstr>A Picture Always Reinforces the Concept</vt:lpstr>
      <vt:lpstr>A PICTURE IS WORTH A THOUSAND WORDS</vt:lpstr>
      <vt:lpstr>AWESOME WORDS</vt:lpstr>
      <vt:lpstr>This Is a Graph</vt:lpstr>
      <vt:lpstr>You Could Use Four Columns</vt:lpstr>
      <vt:lpstr>How About the Percentages?</vt:lpstr>
      <vt:lpstr>This Is a Graph</vt:lpstr>
      <vt:lpstr>Reviewing Concepts Is Usually a Good Idea</vt:lpstr>
      <vt:lpstr>Infographics Make Your Idea Understandable…</vt:lpstr>
      <vt:lpstr>… And Tables Do the Same!</vt:lpstr>
      <vt:lpstr>This Is a Map</vt:lpstr>
      <vt:lpstr>A Timeline Always Works Well</vt:lpstr>
      <vt:lpstr>4,498,300,000</vt:lpstr>
      <vt:lpstr>333,000.00</vt:lpstr>
      <vt:lpstr>Reinforce the Concept Using Infographics!</vt:lpstr>
      <vt:lpstr>Our Services</vt:lpstr>
      <vt:lpstr>Desktop Software</vt:lpstr>
      <vt:lpstr>Mobile Web</vt:lpstr>
      <vt:lpstr>Tablet App</vt:lpstr>
      <vt:lpstr>Our Team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ONLINE NOTEBOOK</dc:title>
  <cp:lastModifiedBy>刘 龙</cp:lastModifiedBy>
  <cp:revision>1</cp:revision>
  <dcterms:modified xsi:type="dcterms:W3CDTF">2020-08-10T13:08:30Z</dcterms:modified>
</cp:coreProperties>
</file>